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152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85" y="-13189"/>
            <a:ext cx="9161585" cy="687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784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6464" y="161571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论坛：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www.1ppt.cn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317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899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00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127289"/>
            <a:ext cx="7705374" cy="267959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883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236</Words>
  <Application>Microsoft Office PowerPoint</Application>
  <PresentationFormat>全屏显示(4:3)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3</cp:revision>
  <dcterms:created xsi:type="dcterms:W3CDTF">2015-11-27T05:06:34Z</dcterms:created>
  <dcterms:modified xsi:type="dcterms:W3CDTF">2015-11-27T05:20:57Z</dcterms:modified>
</cp:coreProperties>
</file>