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9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990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12/4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12/4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12/4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12/4 Friday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燕尾形 59"/>
          <p:cNvSpPr/>
          <p:nvPr/>
        </p:nvSpPr>
        <p:spPr>
          <a:xfrm>
            <a:off x="220437" y="2423295"/>
            <a:ext cx="1868123" cy="466968"/>
          </a:xfrm>
          <a:prstGeom prst="chevron">
            <a:avLst>
              <a:gd name="adj" fmla="val 91405"/>
            </a:avLst>
          </a:prstGeom>
          <a:solidFill>
            <a:srgbClr val="0FCAB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1" dirty="0" smtClean="0">
                <a:solidFill>
                  <a:srgbClr val="FFFFFF"/>
                </a:solidFill>
                <a:latin typeface="Century Gothic"/>
                <a:ea typeface="微软雅黑"/>
              </a:rPr>
              <a:t>文字 </a:t>
            </a:r>
            <a:r>
              <a:rPr kumimoji="1" lang="en-US" altLang="zh-CN" sz="1333" b="1" dirty="0" smtClean="0">
                <a:solidFill>
                  <a:srgbClr val="FFFFFF"/>
                </a:solidFill>
                <a:latin typeface="Century Gothic"/>
                <a:ea typeface="微软雅黑"/>
              </a:rPr>
              <a:t>1</a:t>
            </a:r>
            <a:endParaRPr kumimoji="1" lang="zh-CN" altLang="en-US" sz="1333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cxnSp>
        <p:nvCxnSpPr>
          <p:cNvPr id="61" name="直线连接符 87"/>
          <p:cNvCxnSpPr>
            <a:stCxn id="60" idx="3"/>
          </p:cNvCxnSpPr>
          <p:nvPr/>
        </p:nvCxnSpPr>
        <p:spPr>
          <a:xfrm flipH="1" flipV="1">
            <a:off x="719323" y="1592093"/>
            <a:ext cx="1369237" cy="1064686"/>
          </a:xfrm>
          <a:prstGeom prst="line">
            <a:avLst/>
          </a:prstGeom>
          <a:noFill/>
          <a:ln w="19050" cap="flat" cmpd="sng" algn="ctr">
            <a:solidFill>
              <a:srgbClr val="BFBFBF"/>
            </a:solidFill>
            <a:prstDash val="solid"/>
          </a:ln>
          <a:effectLst/>
        </p:spPr>
      </p:cxnSp>
      <p:sp>
        <p:nvSpPr>
          <p:cNvPr id="62" name="燕尾形 61"/>
          <p:cNvSpPr/>
          <p:nvPr/>
        </p:nvSpPr>
        <p:spPr>
          <a:xfrm>
            <a:off x="1872349" y="2423295"/>
            <a:ext cx="1868123" cy="466968"/>
          </a:xfrm>
          <a:prstGeom prst="chevron">
            <a:avLst>
              <a:gd name="adj" fmla="val 93253"/>
            </a:avLst>
          </a:prstGeom>
          <a:solidFill>
            <a:srgbClr val="FDD03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文字 </a:t>
            </a:r>
            <a:r>
              <a:rPr kumimoji="1" lang="en-US" altLang="zh-CN" sz="1333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2</a:t>
            </a:r>
            <a:endParaRPr kumimoji="1" lang="zh-CN" altLang="en-US" sz="1333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cxnSp>
        <p:nvCxnSpPr>
          <p:cNvPr id="63" name="直线连接符 89"/>
          <p:cNvCxnSpPr>
            <a:stCxn id="62" idx="3"/>
          </p:cNvCxnSpPr>
          <p:nvPr/>
        </p:nvCxnSpPr>
        <p:spPr>
          <a:xfrm flipH="1">
            <a:off x="2371235" y="2656779"/>
            <a:ext cx="1369237" cy="1064687"/>
          </a:xfrm>
          <a:prstGeom prst="line">
            <a:avLst/>
          </a:prstGeom>
          <a:noFill/>
          <a:ln w="19050" cap="flat" cmpd="sng" algn="ctr">
            <a:solidFill>
              <a:srgbClr val="BFBFBF"/>
            </a:solidFill>
            <a:prstDash val="solid"/>
          </a:ln>
          <a:effectLst/>
        </p:spPr>
      </p:cxnSp>
      <p:cxnSp>
        <p:nvCxnSpPr>
          <p:cNvPr id="64" name="直线连接符 90"/>
          <p:cNvCxnSpPr>
            <a:stCxn id="62" idx="3"/>
          </p:cNvCxnSpPr>
          <p:nvPr/>
        </p:nvCxnSpPr>
        <p:spPr>
          <a:xfrm flipH="1" flipV="1">
            <a:off x="2371235" y="1592093"/>
            <a:ext cx="1369237" cy="1064686"/>
          </a:xfrm>
          <a:prstGeom prst="line">
            <a:avLst/>
          </a:prstGeom>
          <a:noFill/>
          <a:ln w="19050" cap="flat" cmpd="sng" algn="ctr">
            <a:solidFill>
              <a:srgbClr val="BFBFBF"/>
            </a:solidFill>
            <a:prstDash val="solid"/>
          </a:ln>
          <a:effectLst/>
        </p:spPr>
      </p:cxnSp>
      <p:sp>
        <p:nvSpPr>
          <p:cNvPr id="65" name="燕尾形 64"/>
          <p:cNvSpPr/>
          <p:nvPr/>
        </p:nvSpPr>
        <p:spPr>
          <a:xfrm>
            <a:off x="3524262" y="2419676"/>
            <a:ext cx="1868123" cy="466968"/>
          </a:xfrm>
          <a:prstGeom prst="chevron">
            <a:avLst>
              <a:gd name="adj" fmla="val 93253"/>
            </a:avLst>
          </a:prstGeom>
          <a:solidFill>
            <a:srgbClr val="FD8280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文字 </a:t>
            </a:r>
            <a:r>
              <a:rPr kumimoji="1" lang="en-US" altLang="zh-CN" sz="1333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3</a:t>
            </a:r>
            <a:endParaRPr kumimoji="1" lang="zh-CN" altLang="en-US" sz="1333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cxnSp>
        <p:nvCxnSpPr>
          <p:cNvPr id="66" name="直线连接符 92"/>
          <p:cNvCxnSpPr>
            <a:stCxn id="65" idx="3"/>
          </p:cNvCxnSpPr>
          <p:nvPr/>
        </p:nvCxnSpPr>
        <p:spPr>
          <a:xfrm flipH="1">
            <a:off x="4023148" y="2653160"/>
            <a:ext cx="1369237" cy="1064687"/>
          </a:xfrm>
          <a:prstGeom prst="line">
            <a:avLst/>
          </a:prstGeom>
          <a:noFill/>
          <a:ln w="19050" cap="flat" cmpd="sng" algn="ctr">
            <a:solidFill>
              <a:srgbClr val="BFBFBF"/>
            </a:solidFill>
            <a:prstDash val="solid"/>
          </a:ln>
          <a:effectLst/>
        </p:spPr>
      </p:cxnSp>
      <p:cxnSp>
        <p:nvCxnSpPr>
          <p:cNvPr id="67" name="直线连接符 174"/>
          <p:cNvCxnSpPr>
            <a:stCxn id="65" idx="3"/>
          </p:cNvCxnSpPr>
          <p:nvPr/>
        </p:nvCxnSpPr>
        <p:spPr>
          <a:xfrm flipH="1" flipV="1">
            <a:off x="4023149" y="1588476"/>
            <a:ext cx="1369236" cy="1064684"/>
          </a:xfrm>
          <a:prstGeom prst="line">
            <a:avLst/>
          </a:prstGeom>
          <a:noFill/>
          <a:ln w="19050" cap="flat" cmpd="sng" algn="ctr">
            <a:solidFill>
              <a:srgbClr val="BFBFBF"/>
            </a:solidFill>
            <a:prstDash val="solid"/>
          </a:ln>
          <a:effectLst/>
        </p:spPr>
      </p:cxnSp>
      <p:sp>
        <p:nvSpPr>
          <p:cNvPr id="68" name="燕尾形 67"/>
          <p:cNvSpPr/>
          <p:nvPr/>
        </p:nvSpPr>
        <p:spPr>
          <a:xfrm>
            <a:off x="5176174" y="2423295"/>
            <a:ext cx="1868123" cy="466968"/>
          </a:xfrm>
          <a:prstGeom prst="chevron">
            <a:avLst>
              <a:gd name="adj" fmla="val 85863"/>
            </a:avLst>
          </a:prstGeom>
          <a:solidFill>
            <a:srgbClr val="565F69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文字 </a:t>
            </a:r>
            <a:r>
              <a:rPr kumimoji="1" lang="en-US" altLang="zh-CN" sz="1333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4</a:t>
            </a:r>
            <a:endParaRPr kumimoji="1" lang="zh-CN" altLang="en-US" sz="1333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cxnSp>
        <p:nvCxnSpPr>
          <p:cNvPr id="69" name="直线连接符 176"/>
          <p:cNvCxnSpPr>
            <a:stCxn id="68" idx="3"/>
          </p:cNvCxnSpPr>
          <p:nvPr/>
        </p:nvCxnSpPr>
        <p:spPr>
          <a:xfrm flipH="1">
            <a:off x="5966036" y="2656779"/>
            <a:ext cx="1078261" cy="788934"/>
          </a:xfrm>
          <a:prstGeom prst="line">
            <a:avLst/>
          </a:prstGeom>
          <a:noFill/>
          <a:ln w="19050" cap="flat" cmpd="sng" algn="ctr">
            <a:solidFill>
              <a:srgbClr val="BFBFBF"/>
            </a:solidFill>
            <a:prstDash val="solid"/>
          </a:ln>
          <a:effectLst/>
        </p:spPr>
      </p:cxnSp>
      <p:cxnSp>
        <p:nvCxnSpPr>
          <p:cNvPr id="70" name="直线连接符 177"/>
          <p:cNvCxnSpPr>
            <a:stCxn id="68" idx="3"/>
          </p:cNvCxnSpPr>
          <p:nvPr/>
        </p:nvCxnSpPr>
        <p:spPr>
          <a:xfrm flipH="1" flipV="1">
            <a:off x="5675063" y="1592094"/>
            <a:ext cx="1369234" cy="1064685"/>
          </a:xfrm>
          <a:prstGeom prst="line">
            <a:avLst/>
          </a:prstGeom>
          <a:noFill/>
          <a:ln w="19050" cap="flat" cmpd="sng" algn="ctr">
            <a:solidFill>
              <a:srgbClr val="BFBFBF"/>
            </a:solidFill>
            <a:prstDash val="solid"/>
          </a:ln>
          <a:effectLst/>
        </p:spPr>
      </p:cxnSp>
      <p:grpSp>
        <p:nvGrpSpPr>
          <p:cNvPr id="71" name="组 178"/>
          <p:cNvGrpSpPr/>
          <p:nvPr/>
        </p:nvGrpSpPr>
        <p:grpSpPr>
          <a:xfrm>
            <a:off x="160468" y="980728"/>
            <a:ext cx="5616368" cy="658800"/>
            <a:chOff x="845167" y="1173675"/>
            <a:chExt cx="4808285" cy="564012"/>
          </a:xfrm>
        </p:grpSpPr>
        <p:sp>
          <p:nvSpPr>
            <p:cNvPr id="114" name="椭圆 113"/>
            <p:cNvSpPr/>
            <p:nvPr/>
          </p:nvSpPr>
          <p:spPr>
            <a:xfrm>
              <a:off x="845167" y="1173675"/>
              <a:ext cx="564012" cy="564012"/>
            </a:xfrm>
            <a:prstGeom prst="ellipse">
              <a:avLst/>
            </a:prstGeom>
            <a:noFill/>
            <a:ln w="19050" cap="flat" cmpd="sng" algn="ctr">
              <a:solidFill>
                <a:srgbClr val="BFBFBF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2259925" y="1173675"/>
              <a:ext cx="564012" cy="564012"/>
            </a:xfrm>
            <a:prstGeom prst="ellipse">
              <a:avLst/>
            </a:prstGeom>
            <a:noFill/>
            <a:ln w="19050" cap="flat" cmpd="sng" algn="ctr">
              <a:solidFill>
                <a:srgbClr val="BFBFBF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3674683" y="1173675"/>
              <a:ext cx="564012" cy="564012"/>
            </a:xfrm>
            <a:prstGeom prst="ellipse">
              <a:avLst/>
            </a:prstGeom>
            <a:noFill/>
            <a:ln w="19050" cap="flat" cmpd="sng" algn="ctr">
              <a:solidFill>
                <a:srgbClr val="BFBFBF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5089440" y="1173675"/>
              <a:ext cx="564012" cy="564012"/>
            </a:xfrm>
            <a:prstGeom prst="ellipse">
              <a:avLst/>
            </a:prstGeom>
            <a:noFill/>
            <a:ln w="19050" cap="flat" cmpd="sng" algn="ctr">
              <a:solidFill>
                <a:srgbClr val="BFBFBF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grpSp>
        <p:nvGrpSpPr>
          <p:cNvPr id="72" name="组 183"/>
          <p:cNvGrpSpPr/>
          <p:nvPr/>
        </p:nvGrpSpPr>
        <p:grpSpPr>
          <a:xfrm>
            <a:off x="160468" y="3676642"/>
            <a:ext cx="5616368" cy="658800"/>
            <a:chOff x="875592" y="1806299"/>
            <a:chExt cx="4808285" cy="564012"/>
          </a:xfrm>
        </p:grpSpPr>
        <p:sp>
          <p:nvSpPr>
            <p:cNvPr id="110" name="椭圆 109"/>
            <p:cNvSpPr/>
            <p:nvPr/>
          </p:nvSpPr>
          <p:spPr>
            <a:xfrm>
              <a:off x="875592" y="1806299"/>
              <a:ext cx="564012" cy="564012"/>
            </a:xfrm>
            <a:prstGeom prst="ellipse">
              <a:avLst/>
            </a:prstGeom>
            <a:noFill/>
            <a:ln w="19050" cap="flat" cmpd="sng" algn="ctr">
              <a:solidFill>
                <a:srgbClr val="BFBFBF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2290350" y="1806299"/>
              <a:ext cx="564012" cy="564012"/>
            </a:xfrm>
            <a:prstGeom prst="ellipse">
              <a:avLst/>
            </a:prstGeom>
            <a:noFill/>
            <a:ln w="19050" cap="flat" cmpd="sng" algn="ctr">
              <a:solidFill>
                <a:srgbClr val="BFBFBF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705108" y="1806299"/>
              <a:ext cx="564012" cy="564012"/>
            </a:xfrm>
            <a:prstGeom prst="ellipse">
              <a:avLst/>
            </a:prstGeom>
            <a:noFill/>
            <a:ln w="19050" cap="flat" cmpd="sng" algn="ctr">
              <a:solidFill>
                <a:srgbClr val="BFBFBF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5119865" y="1806299"/>
              <a:ext cx="564012" cy="564012"/>
            </a:xfrm>
            <a:prstGeom prst="ellipse">
              <a:avLst/>
            </a:prstGeom>
            <a:noFill/>
            <a:ln w="19050" cap="flat" cmpd="sng" algn="ctr">
              <a:solidFill>
                <a:srgbClr val="BFBFBF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cxnSp>
        <p:nvCxnSpPr>
          <p:cNvPr id="73" name="直线连接符 188"/>
          <p:cNvCxnSpPr>
            <a:stCxn id="60" idx="3"/>
          </p:cNvCxnSpPr>
          <p:nvPr/>
        </p:nvCxnSpPr>
        <p:spPr>
          <a:xfrm flipH="1">
            <a:off x="719323" y="2656779"/>
            <a:ext cx="1369237" cy="1064687"/>
          </a:xfrm>
          <a:prstGeom prst="line">
            <a:avLst/>
          </a:prstGeom>
          <a:noFill/>
          <a:ln w="19050" cap="flat" cmpd="sng" algn="ctr">
            <a:solidFill>
              <a:srgbClr val="BFBFBF"/>
            </a:solidFill>
            <a:prstDash val="solid"/>
          </a:ln>
          <a:effectLst/>
        </p:spPr>
      </p:cxnSp>
      <p:sp>
        <p:nvSpPr>
          <p:cNvPr id="74" name="Freeform 217"/>
          <p:cNvSpPr>
            <a:spLocks noEditPoints="1"/>
          </p:cNvSpPr>
          <p:nvPr/>
        </p:nvSpPr>
        <p:spPr bwMode="auto">
          <a:xfrm>
            <a:off x="338943" y="1190854"/>
            <a:ext cx="321385" cy="233733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176" y="176"/>
              </a:cxn>
              <a:cxn ang="0">
                <a:pos x="352" y="32"/>
              </a:cxn>
              <a:cxn ang="0">
                <a:pos x="352" y="0"/>
              </a:cxn>
              <a:cxn ang="0">
                <a:pos x="0" y="0"/>
              </a:cxn>
              <a:cxn ang="0">
                <a:pos x="0" y="32"/>
              </a:cxn>
              <a:cxn ang="0">
                <a:pos x="0" y="228"/>
              </a:cxn>
              <a:cxn ang="0">
                <a:pos x="86" y="132"/>
              </a:cxn>
              <a:cxn ang="0">
                <a:pos x="0" y="54"/>
              </a:cxn>
              <a:cxn ang="0">
                <a:pos x="0" y="228"/>
              </a:cxn>
              <a:cxn ang="0">
                <a:pos x="352" y="230"/>
              </a:cxn>
              <a:cxn ang="0">
                <a:pos x="262" y="132"/>
              </a:cxn>
              <a:cxn ang="0">
                <a:pos x="352" y="56"/>
              </a:cxn>
              <a:cxn ang="0">
                <a:pos x="352" y="230"/>
              </a:cxn>
              <a:cxn ang="0">
                <a:pos x="176" y="204"/>
              </a:cxn>
              <a:cxn ang="0">
                <a:pos x="104" y="144"/>
              </a:cxn>
              <a:cxn ang="0">
                <a:pos x="0" y="256"/>
              </a:cxn>
              <a:cxn ang="0">
                <a:pos x="352" y="256"/>
              </a:cxn>
              <a:cxn ang="0">
                <a:pos x="248" y="144"/>
              </a:cxn>
              <a:cxn ang="0">
                <a:pos x="176" y="204"/>
              </a:cxn>
            </a:cxnLst>
            <a:rect l="0" t="0" r="r" b="b"/>
            <a:pathLst>
              <a:path w="352" h="256">
                <a:moveTo>
                  <a:pt x="0" y="32"/>
                </a:moveTo>
                <a:lnTo>
                  <a:pt x="176" y="176"/>
                </a:lnTo>
                <a:lnTo>
                  <a:pt x="352" y="32"/>
                </a:lnTo>
                <a:lnTo>
                  <a:pt x="352" y="0"/>
                </a:lnTo>
                <a:lnTo>
                  <a:pt x="0" y="0"/>
                </a:lnTo>
                <a:lnTo>
                  <a:pt x="0" y="32"/>
                </a:lnTo>
                <a:close/>
                <a:moveTo>
                  <a:pt x="0" y="228"/>
                </a:moveTo>
                <a:lnTo>
                  <a:pt x="86" y="132"/>
                </a:lnTo>
                <a:lnTo>
                  <a:pt x="0" y="54"/>
                </a:lnTo>
                <a:lnTo>
                  <a:pt x="0" y="228"/>
                </a:lnTo>
                <a:close/>
                <a:moveTo>
                  <a:pt x="352" y="230"/>
                </a:moveTo>
                <a:lnTo>
                  <a:pt x="262" y="132"/>
                </a:lnTo>
                <a:lnTo>
                  <a:pt x="352" y="56"/>
                </a:lnTo>
                <a:lnTo>
                  <a:pt x="352" y="230"/>
                </a:lnTo>
                <a:close/>
                <a:moveTo>
                  <a:pt x="176" y="204"/>
                </a:moveTo>
                <a:lnTo>
                  <a:pt x="104" y="144"/>
                </a:lnTo>
                <a:lnTo>
                  <a:pt x="0" y="256"/>
                </a:lnTo>
                <a:lnTo>
                  <a:pt x="352" y="256"/>
                </a:lnTo>
                <a:lnTo>
                  <a:pt x="248" y="144"/>
                </a:lnTo>
                <a:lnTo>
                  <a:pt x="176" y="204"/>
                </a:lnTo>
                <a:close/>
              </a:path>
            </a:pathLst>
          </a:custGeom>
          <a:solidFill>
            <a:srgbClr val="0FCAB7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75" name="Freeform 119"/>
          <p:cNvSpPr>
            <a:spLocks noEditPoints="1"/>
          </p:cNvSpPr>
          <p:nvPr/>
        </p:nvSpPr>
        <p:spPr bwMode="auto">
          <a:xfrm>
            <a:off x="3635094" y="1152065"/>
            <a:ext cx="315937" cy="315937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rgbClr val="FD828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grpSp>
        <p:nvGrpSpPr>
          <p:cNvPr id="76" name="组 191"/>
          <p:cNvGrpSpPr/>
          <p:nvPr/>
        </p:nvGrpSpPr>
        <p:grpSpPr>
          <a:xfrm>
            <a:off x="1963893" y="1055119"/>
            <a:ext cx="376339" cy="451033"/>
            <a:chOff x="1536699" y="911230"/>
            <a:chExt cx="831851" cy="996956"/>
          </a:xfrm>
          <a:solidFill>
            <a:srgbClr val="FDD031"/>
          </a:solidFill>
        </p:grpSpPr>
        <p:sp>
          <p:nvSpPr>
            <p:cNvPr id="100" name="Freeform 47"/>
            <p:cNvSpPr>
              <a:spLocks/>
            </p:cNvSpPr>
            <p:nvPr/>
          </p:nvSpPr>
          <p:spPr bwMode="auto">
            <a:xfrm>
              <a:off x="1838323" y="1765309"/>
              <a:ext cx="234951" cy="50801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01" name="Freeform 48"/>
            <p:cNvSpPr>
              <a:spLocks/>
            </p:cNvSpPr>
            <p:nvPr/>
          </p:nvSpPr>
          <p:spPr bwMode="auto">
            <a:xfrm>
              <a:off x="1838323" y="1857385"/>
              <a:ext cx="234951" cy="50801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02" name="Freeform 49"/>
            <p:cNvSpPr>
              <a:spLocks noEditPoints="1"/>
            </p:cNvSpPr>
            <p:nvPr/>
          </p:nvSpPr>
          <p:spPr bwMode="auto">
            <a:xfrm>
              <a:off x="1714498" y="1143005"/>
              <a:ext cx="476249" cy="581029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03" name="Rectangle 50"/>
            <p:cNvSpPr>
              <a:spLocks noChangeArrowheads="1"/>
            </p:cNvSpPr>
            <p:nvPr/>
          </p:nvSpPr>
          <p:spPr bwMode="auto">
            <a:xfrm>
              <a:off x="1838323" y="1609733"/>
              <a:ext cx="234951" cy="11430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04" name="Rectangle 51"/>
            <p:cNvSpPr>
              <a:spLocks noChangeArrowheads="1"/>
            </p:cNvSpPr>
            <p:nvPr/>
          </p:nvSpPr>
          <p:spPr bwMode="auto">
            <a:xfrm>
              <a:off x="1838323" y="1765309"/>
              <a:ext cx="234951" cy="5080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05" name="Freeform 52"/>
            <p:cNvSpPr>
              <a:spLocks/>
            </p:cNvSpPr>
            <p:nvPr/>
          </p:nvSpPr>
          <p:spPr bwMode="auto">
            <a:xfrm>
              <a:off x="1927224" y="911230"/>
              <a:ext cx="53974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06" name="Freeform 53"/>
            <p:cNvSpPr>
              <a:spLocks/>
            </p:cNvSpPr>
            <p:nvPr/>
          </p:nvSpPr>
          <p:spPr bwMode="auto">
            <a:xfrm>
              <a:off x="1698625" y="962031"/>
              <a:ext cx="130176" cy="177801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07" name="Freeform 54"/>
            <p:cNvSpPr>
              <a:spLocks/>
            </p:cNvSpPr>
            <p:nvPr/>
          </p:nvSpPr>
          <p:spPr bwMode="auto">
            <a:xfrm>
              <a:off x="1536699" y="1123955"/>
              <a:ext cx="180976" cy="130177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08" name="Freeform 55"/>
            <p:cNvSpPr>
              <a:spLocks/>
            </p:cNvSpPr>
            <p:nvPr/>
          </p:nvSpPr>
          <p:spPr bwMode="auto">
            <a:xfrm>
              <a:off x="2190751" y="1123952"/>
              <a:ext cx="177799" cy="130177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09" name="Freeform 56"/>
            <p:cNvSpPr>
              <a:spLocks/>
            </p:cNvSpPr>
            <p:nvPr/>
          </p:nvSpPr>
          <p:spPr bwMode="auto">
            <a:xfrm>
              <a:off x="2076451" y="962025"/>
              <a:ext cx="130176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grpSp>
        <p:nvGrpSpPr>
          <p:cNvPr id="77" name="组 202"/>
          <p:cNvGrpSpPr/>
          <p:nvPr/>
        </p:nvGrpSpPr>
        <p:grpSpPr>
          <a:xfrm>
            <a:off x="5257234" y="1199947"/>
            <a:ext cx="376617" cy="221373"/>
            <a:chOff x="3902075" y="4498983"/>
            <a:chExt cx="831850" cy="488957"/>
          </a:xfrm>
          <a:solidFill>
            <a:srgbClr val="565F69"/>
          </a:solidFill>
        </p:grpSpPr>
        <p:sp>
          <p:nvSpPr>
            <p:cNvPr id="93" name="Freeform 230"/>
            <p:cNvSpPr>
              <a:spLocks noEditPoints="1"/>
            </p:cNvSpPr>
            <p:nvPr/>
          </p:nvSpPr>
          <p:spPr bwMode="auto">
            <a:xfrm>
              <a:off x="4092574" y="4498989"/>
              <a:ext cx="450851" cy="488951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4" name="Freeform 231"/>
            <p:cNvSpPr>
              <a:spLocks/>
            </p:cNvSpPr>
            <p:nvPr/>
          </p:nvSpPr>
          <p:spPr bwMode="auto">
            <a:xfrm>
              <a:off x="4467224" y="4498989"/>
              <a:ext cx="190499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5" name="Freeform 232"/>
            <p:cNvSpPr>
              <a:spLocks/>
            </p:cNvSpPr>
            <p:nvPr/>
          </p:nvSpPr>
          <p:spPr bwMode="auto">
            <a:xfrm>
              <a:off x="4457700" y="4762516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6" name="Freeform 233"/>
            <p:cNvSpPr>
              <a:spLocks/>
            </p:cNvSpPr>
            <p:nvPr/>
          </p:nvSpPr>
          <p:spPr bwMode="auto">
            <a:xfrm>
              <a:off x="4467224" y="4498989"/>
              <a:ext cx="190499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7" name="Freeform 234"/>
            <p:cNvSpPr>
              <a:spLocks/>
            </p:cNvSpPr>
            <p:nvPr/>
          </p:nvSpPr>
          <p:spPr bwMode="auto">
            <a:xfrm>
              <a:off x="4457700" y="4762513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8" name="Freeform 235"/>
            <p:cNvSpPr>
              <a:spLocks/>
            </p:cNvSpPr>
            <p:nvPr/>
          </p:nvSpPr>
          <p:spPr bwMode="auto">
            <a:xfrm>
              <a:off x="3978274" y="4498983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9" name="Freeform 236"/>
            <p:cNvSpPr>
              <a:spLocks/>
            </p:cNvSpPr>
            <p:nvPr/>
          </p:nvSpPr>
          <p:spPr bwMode="auto">
            <a:xfrm>
              <a:off x="3902075" y="4762501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grpSp>
        <p:nvGrpSpPr>
          <p:cNvPr id="78" name="组 210"/>
          <p:cNvGrpSpPr/>
          <p:nvPr/>
        </p:nvGrpSpPr>
        <p:grpSpPr>
          <a:xfrm>
            <a:off x="392868" y="3808030"/>
            <a:ext cx="205828" cy="367152"/>
            <a:chOff x="3944556" y="149225"/>
            <a:chExt cx="352425" cy="628650"/>
          </a:xfrm>
        </p:grpSpPr>
        <p:sp>
          <p:nvSpPr>
            <p:cNvPr id="90" name="Freeform 125"/>
            <p:cNvSpPr>
              <a:spLocks noEditPoints="1"/>
            </p:cNvSpPr>
            <p:nvPr/>
          </p:nvSpPr>
          <p:spPr bwMode="auto">
            <a:xfrm>
              <a:off x="3944556" y="149225"/>
              <a:ext cx="352425" cy="628650"/>
            </a:xfrm>
            <a:custGeom>
              <a:avLst/>
              <a:gdLst/>
              <a:ahLst/>
              <a:cxnLst>
                <a:cxn ang="0">
                  <a:pos x="124" y="216"/>
                </a:cxn>
                <a:cxn ang="0">
                  <a:pos x="160" y="258"/>
                </a:cxn>
                <a:cxn ang="0">
                  <a:pos x="194" y="296"/>
                </a:cxn>
                <a:cxn ang="0">
                  <a:pos x="196" y="320"/>
                </a:cxn>
                <a:cxn ang="0">
                  <a:pos x="188" y="326"/>
                </a:cxn>
                <a:cxn ang="0">
                  <a:pos x="142" y="308"/>
                </a:cxn>
                <a:cxn ang="0">
                  <a:pos x="122" y="280"/>
                </a:cxn>
                <a:cxn ang="0">
                  <a:pos x="112" y="272"/>
                </a:cxn>
                <a:cxn ang="0">
                  <a:pos x="102" y="280"/>
                </a:cxn>
                <a:cxn ang="0">
                  <a:pos x="80" y="308"/>
                </a:cxn>
                <a:cxn ang="0">
                  <a:pos x="34" y="326"/>
                </a:cxn>
                <a:cxn ang="0">
                  <a:pos x="26" y="306"/>
                </a:cxn>
                <a:cxn ang="0">
                  <a:pos x="38" y="282"/>
                </a:cxn>
                <a:cxn ang="0">
                  <a:pos x="76" y="244"/>
                </a:cxn>
                <a:cxn ang="0">
                  <a:pos x="100" y="208"/>
                </a:cxn>
                <a:cxn ang="0">
                  <a:pos x="98" y="182"/>
                </a:cxn>
                <a:cxn ang="0">
                  <a:pos x="60" y="140"/>
                </a:cxn>
                <a:cxn ang="0">
                  <a:pos x="26" y="96"/>
                </a:cxn>
                <a:cxn ang="0">
                  <a:pos x="24" y="82"/>
                </a:cxn>
                <a:cxn ang="0">
                  <a:pos x="38" y="78"/>
                </a:cxn>
                <a:cxn ang="0">
                  <a:pos x="92" y="92"/>
                </a:cxn>
                <a:cxn ang="0">
                  <a:pos x="132" y="92"/>
                </a:cxn>
                <a:cxn ang="0">
                  <a:pos x="184" y="78"/>
                </a:cxn>
                <a:cxn ang="0">
                  <a:pos x="198" y="82"/>
                </a:cxn>
                <a:cxn ang="0">
                  <a:pos x="194" y="102"/>
                </a:cxn>
                <a:cxn ang="0">
                  <a:pos x="146" y="154"/>
                </a:cxn>
                <a:cxn ang="0">
                  <a:pos x="122" y="190"/>
                </a:cxn>
                <a:cxn ang="0">
                  <a:pos x="30" y="46"/>
                </a:cxn>
                <a:cxn ang="0">
                  <a:pos x="112" y="26"/>
                </a:cxn>
                <a:cxn ang="0">
                  <a:pos x="168" y="36"/>
                </a:cxn>
                <a:cxn ang="0">
                  <a:pos x="198" y="52"/>
                </a:cxn>
                <a:cxn ang="0">
                  <a:pos x="198" y="58"/>
                </a:cxn>
                <a:cxn ang="0">
                  <a:pos x="112" y="80"/>
                </a:cxn>
                <a:cxn ang="0">
                  <a:pos x="40" y="66"/>
                </a:cxn>
                <a:cxn ang="0">
                  <a:pos x="24" y="54"/>
                </a:cxn>
                <a:cxn ang="0">
                  <a:pos x="222" y="92"/>
                </a:cxn>
                <a:cxn ang="0">
                  <a:pos x="220" y="38"/>
                </a:cxn>
                <a:cxn ang="0">
                  <a:pos x="174" y="10"/>
                </a:cxn>
                <a:cxn ang="0">
                  <a:pos x="112" y="0"/>
                </a:cxn>
                <a:cxn ang="0">
                  <a:pos x="32" y="18"/>
                </a:cxn>
                <a:cxn ang="0">
                  <a:pos x="0" y="44"/>
                </a:cxn>
                <a:cxn ang="0">
                  <a:pos x="0" y="100"/>
                </a:cxn>
                <a:cxn ang="0">
                  <a:pos x="38" y="150"/>
                </a:cxn>
                <a:cxn ang="0">
                  <a:pos x="76" y="194"/>
                </a:cxn>
                <a:cxn ang="0">
                  <a:pos x="74" y="210"/>
                </a:cxn>
                <a:cxn ang="0">
                  <a:pos x="24" y="262"/>
                </a:cxn>
                <a:cxn ang="0">
                  <a:pos x="0" y="306"/>
                </a:cxn>
                <a:cxn ang="0">
                  <a:pos x="2" y="360"/>
                </a:cxn>
                <a:cxn ang="0">
                  <a:pos x="48" y="388"/>
                </a:cxn>
                <a:cxn ang="0">
                  <a:pos x="112" y="396"/>
                </a:cxn>
                <a:cxn ang="0">
                  <a:pos x="190" y="380"/>
                </a:cxn>
                <a:cxn ang="0">
                  <a:pos x="222" y="352"/>
                </a:cxn>
                <a:cxn ang="0">
                  <a:pos x="222" y="298"/>
                </a:cxn>
                <a:cxn ang="0">
                  <a:pos x="184" y="248"/>
                </a:cxn>
                <a:cxn ang="0">
                  <a:pos x="146" y="204"/>
                </a:cxn>
                <a:cxn ang="0">
                  <a:pos x="148" y="188"/>
                </a:cxn>
                <a:cxn ang="0">
                  <a:pos x="198" y="136"/>
                </a:cxn>
                <a:cxn ang="0">
                  <a:pos x="222" y="92"/>
                </a:cxn>
              </a:cxnLst>
              <a:rect l="0" t="0" r="r" b="b"/>
              <a:pathLst>
                <a:path w="222" h="396">
                  <a:moveTo>
                    <a:pt x="120" y="198"/>
                  </a:moveTo>
                  <a:lnTo>
                    <a:pt x="120" y="198"/>
                  </a:lnTo>
                  <a:lnTo>
                    <a:pt x="122" y="208"/>
                  </a:lnTo>
                  <a:lnTo>
                    <a:pt x="124" y="216"/>
                  </a:lnTo>
                  <a:lnTo>
                    <a:pt x="128" y="222"/>
                  </a:lnTo>
                  <a:lnTo>
                    <a:pt x="134" y="230"/>
                  </a:lnTo>
                  <a:lnTo>
                    <a:pt x="146" y="244"/>
                  </a:lnTo>
                  <a:lnTo>
                    <a:pt x="160" y="258"/>
                  </a:lnTo>
                  <a:lnTo>
                    <a:pt x="160" y="258"/>
                  </a:lnTo>
                  <a:lnTo>
                    <a:pt x="172" y="270"/>
                  </a:lnTo>
                  <a:lnTo>
                    <a:pt x="184" y="282"/>
                  </a:lnTo>
                  <a:lnTo>
                    <a:pt x="194" y="296"/>
                  </a:lnTo>
                  <a:lnTo>
                    <a:pt x="196" y="300"/>
                  </a:lnTo>
                  <a:lnTo>
                    <a:pt x="196" y="306"/>
                  </a:lnTo>
                  <a:lnTo>
                    <a:pt x="196" y="306"/>
                  </a:lnTo>
                  <a:lnTo>
                    <a:pt x="196" y="320"/>
                  </a:lnTo>
                  <a:lnTo>
                    <a:pt x="196" y="320"/>
                  </a:lnTo>
                  <a:lnTo>
                    <a:pt x="196" y="324"/>
                  </a:lnTo>
                  <a:lnTo>
                    <a:pt x="192" y="326"/>
                  </a:lnTo>
                  <a:lnTo>
                    <a:pt x="188" y="326"/>
                  </a:lnTo>
                  <a:lnTo>
                    <a:pt x="182" y="324"/>
                  </a:lnTo>
                  <a:lnTo>
                    <a:pt x="182" y="324"/>
                  </a:lnTo>
                  <a:lnTo>
                    <a:pt x="162" y="318"/>
                  </a:lnTo>
                  <a:lnTo>
                    <a:pt x="142" y="308"/>
                  </a:lnTo>
                  <a:lnTo>
                    <a:pt x="134" y="302"/>
                  </a:lnTo>
                  <a:lnTo>
                    <a:pt x="128" y="296"/>
                  </a:lnTo>
                  <a:lnTo>
                    <a:pt x="122" y="288"/>
                  </a:lnTo>
                  <a:lnTo>
                    <a:pt x="122" y="280"/>
                  </a:lnTo>
                  <a:lnTo>
                    <a:pt x="122" y="280"/>
                  </a:lnTo>
                  <a:lnTo>
                    <a:pt x="120" y="276"/>
                  </a:lnTo>
                  <a:lnTo>
                    <a:pt x="118" y="274"/>
                  </a:lnTo>
                  <a:lnTo>
                    <a:pt x="112" y="272"/>
                  </a:lnTo>
                  <a:lnTo>
                    <a:pt x="104" y="274"/>
                  </a:lnTo>
                  <a:lnTo>
                    <a:pt x="102" y="276"/>
                  </a:lnTo>
                  <a:lnTo>
                    <a:pt x="102" y="280"/>
                  </a:lnTo>
                  <a:lnTo>
                    <a:pt x="102" y="280"/>
                  </a:lnTo>
                  <a:lnTo>
                    <a:pt x="100" y="288"/>
                  </a:lnTo>
                  <a:lnTo>
                    <a:pt x="96" y="296"/>
                  </a:lnTo>
                  <a:lnTo>
                    <a:pt x="88" y="302"/>
                  </a:lnTo>
                  <a:lnTo>
                    <a:pt x="80" y="308"/>
                  </a:lnTo>
                  <a:lnTo>
                    <a:pt x="60" y="318"/>
                  </a:lnTo>
                  <a:lnTo>
                    <a:pt x="40" y="324"/>
                  </a:lnTo>
                  <a:lnTo>
                    <a:pt x="40" y="324"/>
                  </a:lnTo>
                  <a:lnTo>
                    <a:pt x="34" y="326"/>
                  </a:lnTo>
                  <a:lnTo>
                    <a:pt x="30" y="326"/>
                  </a:lnTo>
                  <a:lnTo>
                    <a:pt x="26" y="324"/>
                  </a:lnTo>
                  <a:lnTo>
                    <a:pt x="26" y="320"/>
                  </a:lnTo>
                  <a:lnTo>
                    <a:pt x="26" y="306"/>
                  </a:lnTo>
                  <a:lnTo>
                    <a:pt x="26" y="306"/>
                  </a:lnTo>
                  <a:lnTo>
                    <a:pt x="26" y="300"/>
                  </a:lnTo>
                  <a:lnTo>
                    <a:pt x="28" y="296"/>
                  </a:lnTo>
                  <a:lnTo>
                    <a:pt x="38" y="282"/>
                  </a:lnTo>
                  <a:lnTo>
                    <a:pt x="50" y="270"/>
                  </a:lnTo>
                  <a:lnTo>
                    <a:pt x="62" y="258"/>
                  </a:lnTo>
                  <a:lnTo>
                    <a:pt x="62" y="258"/>
                  </a:lnTo>
                  <a:lnTo>
                    <a:pt x="76" y="244"/>
                  </a:lnTo>
                  <a:lnTo>
                    <a:pt x="90" y="230"/>
                  </a:lnTo>
                  <a:lnTo>
                    <a:pt x="94" y="222"/>
                  </a:lnTo>
                  <a:lnTo>
                    <a:pt x="98" y="216"/>
                  </a:lnTo>
                  <a:lnTo>
                    <a:pt x="100" y="208"/>
                  </a:lnTo>
                  <a:lnTo>
                    <a:pt x="102" y="198"/>
                  </a:lnTo>
                  <a:lnTo>
                    <a:pt x="102" y="198"/>
                  </a:lnTo>
                  <a:lnTo>
                    <a:pt x="100" y="190"/>
                  </a:lnTo>
                  <a:lnTo>
                    <a:pt x="98" y="182"/>
                  </a:lnTo>
                  <a:lnTo>
                    <a:pt x="94" y="176"/>
                  </a:lnTo>
                  <a:lnTo>
                    <a:pt x="88" y="168"/>
                  </a:lnTo>
                  <a:lnTo>
                    <a:pt x="76" y="154"/>
                  </a:lnTo>
                  <a:lnTo>
                    <a:pt x="60" y="140"/>
                  </a:lnTo>
                  <a:lnTo>
                    <a:pt x="60" y="140"/>
                  </a:lnTo>
                  <a:lnTo>
                    <a:pt x="36" y="114"/>
                  </a:lnTo>
                  <a:lnTo>
                    <a:pt x="28" y="102"/>
                  </a:lnTo>
                  <a:lnTo>
                    <a:pt x="26" y="96"/>
                  </a:lnTo>
                  <a:lnTo>
                    <a:pt x="24" y="92"/>
                  </a:lnTo>
                  <a:lnTo>
                    <a:pt x="24" y="92"/>
                  </a:lnTo>
                  <a:lnTo>
                    <a:pt x="24" y="82"/>
                  </a:lnTo>
                  <a:lnTo>
                    <a:pt x="24" y="82"/>
                  </a:lnTo>
                  <a:lnTo>
                    <a:pt x="26" y="78"/>
                  </a:lnTo>
                  <a:lnTo>
                    <a:pt x="30" y="76"/>
                  </a:lnTo>
                  <a:lnTo>
                    <a:pt x="30" y="76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54" y="84"/>
                  </a:lnTo>
                  <a:lnTo>
                    <a:pt x="72" y="88"/>
                  </a:lnTo>
                  <a:lnTo>
                    <a:pt x="92" y="92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32" y="92"/>
                  </a:lnTo>
                  <a:lnTo>
                    <a:pt x="150" y="88"/>
                  </a:lnTo>
                  <a:lnTo>
                    <a:pt x="168" y="84"/>
                  </a:lnTo>
                  <a:lnTo>
                    <a:pt x="184" y="78"/>
                  </a:lnTo>
                  <a:lnTo>
                    <a:pt x="184" y="78"/>
                  </a:lnTo>
                  <a:lnTo>
                    <a:pt x="192" y="76"/>
                  </a:lnTo>
                  <a:lnTo>
                    <a:pt x="192" y="76"/>
                  </a:lnTo>
                  <a:lnTo>
                    <a:pt x="196" y="78"/>
                  </a:lnTo>
                  <a:lnTo>
                    <a:pt x="198" y="82"/>
                  </a:lnTo>
                  <a:lnTo>
                    <a:pt x="198" y="92"/>
                  </a:lnTo>
                  <a:lnTo>
                    <a:pt x="198" y="92"/>
                  </a:lnTo>
                  <a:lnTo>
                    <a:pt x="196" y="96"/>
                  </a:lnTo>
                  <a:lnTo>
                    <a:pt x="194" y="102"/>
                  </a:lnTo>
                  <a:lnTo>
                    <a:pt x="186" y="114"/>
                  </a:lnTo>
                  <a:lnTo>
                    <a:pt x="162" y="140"/>
                  </a:lnTo>
                  <a:lnTo>
                    <a:pt x="162" y="140"/>
                  </a:lnTo>
                  <a:lnTo>
                    <a:pt x="146" y="154"/>
                  </a:lnTo>
                  <a:lnTo>
                    <a:pt x="134" y="168"/>
                  </a:lnTo>
                  <a:lnTo>
                    <a:pt x="128" y="176"/>
                  </a:lnTo>
                  <a:lnTo>
                    <a:pt x="124" y="182"/>
                  </a:lnTo>
                  <a:lnTo>
                    <a:pt x="122" y="190"/>
                  </a:lnTo>
                  <a:lnTo>
                    <a:pt x="120" y="198"/>
                  </a:lnTo>
                  <a:lnTo>
                    <a:pt x="120" y="19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4" y="40"/>
                  </a:lnTo>
                  <a:lnTo>
                    <a:pt x="60" y="32"/>
                  </a:lnTo>
                  <a:lnTo>
                    <a:pt x="84" y="28"/>
                  </a:lnTo>
                  <a:lnTo>
                    <a:pt x="112" y="26"/>
                  </a:lnTo>
                  <a:lnTo>
                    <a:pt x="112" y="26"/>
                  </a:lnTo>
                  <a:lnTo>
                    <a:pt x="128" y="26"/>
                  </a:lnTo>
                  <a:lnTo>
                    <a:pt x="142" y="28"/>
                  </a:lnTo>
                  <a:lnTo>
                    <a:pt x="168" y="36"/>
                  </a:lnTo>
                  <a:lnTo>
                    <a:pt x="184" y="44"/>
                  </a:lnTo>
                  <a:lnTo>
                    <a:pt x="192" y="46"/>
                  </a:lnTo>
                  <a:lnTo>
                    <a:pt x="192" y="46"/>
                  </a:lnTo>
                  <a:lnTo>
                    <a:pt x="198" y="52"/>
                  </a:lnTo>
                  <a:lnTo>
                    <a:pt x="200" y="56"/>
                  </a:lnTo>
                  <a:lnTo>
                    <a:pt x="200" y="58"/>
                  </a:lnTo>
                  <a:lnTo>
                    <a:pt x="198" y="58"/>
                  </a:lnTo>
                  <a:lnTo>
                    <a:pt x="198" y="58"/>
                  </a:lnTo>
                  <a:lnTo>
                    <a:pt x="182" y="66"/>
                  </a:lnTo>
                  <a:lnTo>
                    <a:pt x="162" y="72"/>
                  </a:lnTo>
                  <a:lnTo>
                    <a:pt x="138" y="78"/>
                  </a:lnTo>
                  <a:lnTo>
                    <a:pt x="112" y="80"/>
                  </a:lnTo>
                  <a:lnTo>
                    <a:pt x="112" y="80"/>
                  </a:lnTo>
                  <a:lnTo>
                    <a:pt x="84" y="78"/>
                  </a:lnTo>
                  <a:lnTo>
                    <a:pt x="60" y="72"/>
                  </a:lnTo>
                  <a:lnTo>
                    <a:pt x="40" y="66"/>
                  </a:lnTo>
                  <a:lnTo>
                    <a:pt x="26" y="58"/>
                  </a:lnTo>
                  <a:lnTo>
                    <a:pt x="26" y="58"/>
                  </a:lnTo>
                  <a:lnTo>
                    <a:pt x="24" y="56"/>
                  </a:lnTo>
                  <a:lnTo>
                    <a:pt x="24" y="54"/>
                  </a:lnTo>
                  <a:lnTo>
                    <a:pt x="26" y="50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222" y="92"/>
                  </a:moveTo>
                  <a:lnTo>
                    <a:pt x="222" y="92"/>
                  </a:lnTo>
                  <a:lnTo>
                    <a:pt x="222" y="44"/>
                  </a:lnTo>
                  <a:lnTo>
                    <a:pt x="222" y="44"/>
                  </a:lnTo>
                  <a:lnTo>
                    <a:pt x="220" y="38"/>
                  </a:lnTo>
                  <a:lnTo>
                    <a:pt x="214" y="32"/>
                  </a:lnTo>
                  <a:lnTo>
                    <a:pt x="204" y="24"/>
                  </a:lnTo>
                  <a:lnTo>
                    <a:pt x="190" y="18"/>
                  </a:lnTo>
                  <a:lnTo>
                    <a:pt x="174" y="10"/>
                  </a:lnTo>
                  <a:lnTo>
                    <a:pt x="154" y="6"/>
                  </a:lnTo>
                  <a:lnTo>
                    <a:pt x="134" y="2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88" y="2"/>
                  </a:lnTo>
                  <a:lnTo>
                    <a:pt x="68" y="6"/>
                  </a:lnTo>
                  <a:lnTo>
                    <a:pt x="48" y="10"/>
                  </a:lnTo>
                  <a:lnTo>
                    <a:pt x="32" y="18"/>
                  </a:lnTo>
                  <a:lnTo>
                    <a:pt x="18" y="24"/>
                  </a:lnTo>
                  <a:lnTo>
                    <a:pt x="8" y="32"/>
                  </a:lnTo>
                  <a:lnTo>
                    <a:pt x="2" y="3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100"/>
                  </a:lnTo>
                  <a:lnTo>
                    <a:pt x="4" y="108"/>
                  </a:lnTo>
                  <a:lnTo>
                    <a:pt x="12" y="122"/>
                  </a:lnTo>
                  <a:lnTo>
                    <a:pt x="24" y="136"/>
                  </a:lnTo>
                  <a:lnTo>
                    <a:pt x="38" y="150"/>
                  </a:lnTo>
                  <a:lnTo>
                    <a:pt x="52" y="162"/>
                  </a:lnTo>
                  <a:lnTo>
                    <a:pt x="64" y="176"/>
                  </a:lnTo>
                  <a:lnTo>
                    <a:pt x="74" y="188"/>
                  </a:lnTo>
                  <a:lnTo>
                    <a:pt x="76" y="194"/>
                  </a:lnTo>
                  <a:lnTo>
                    <a:pt x="76" y="198"/>
                  </a:lnTo>
                  <a:lnTo>
                    <a:pt x="76" y="198"/>
                  </a:lnTo>
                  <a:lnTo>
                    <a:pt x="76" y="204"/>
                  </a:lnTo>
                  <a:lnTo>
                    <a:pt x="74" y="210"/>
                  </a:lnTo>
                  <a:lnTo>
                    <a:pt x="64" y="222"/>
                  </a:lnTo>
                  <a:lnTo>
                    <a:pt x="52" y="234"/>
                  </a:lnTo>
                  <a:lnTo>
                    <a:pt x="38" y="248"/>
                  </a:lnTo>
                  <a:lnTo>
                    <a:pt x="24" y="262"/>
                  </a:lnTo>
                  <a:lnTo>
                    <a:pt x="12" y="276"/>
                  </a:lnTo>
                  <a:lnTo>
                    <a:pt x="4" y="290"/>
                  </a:lnTo>
                  <a:lnTo>
                    <a:pt x="0" y="298"/>
                  </a:lnTo>
                  <a:lnTo>
                    <a:pt x="0" y="306"/>
                  </a:lnTo>
                  <a:lnTo>
                    <a:pt x="0" y="306"/>
                  </a:lnTo>
                  <a:lnTo>
                    <a:pt x="0" y="352"/>
                  </a:lnTo>
                  <a:lnTo>
                    <a:pt x="0" y="352"/>
                  </a:lnTo>
                  <a:lnTo>
                    <a:pt x="2" y="360"/>
                  </a:lnTo>
                  <a:lnTo>
                    <a:pt x="8" y="366"/>
                  </a:lnTo>
                  <a:lnTo>
                    <a:pt x="18" y="374"/>
                  </a:lnTo>
                  <a:lnTo>
                    <a:pt x="32" y="380"/>
                  </a:lnTo>
                  <a:lnTo>
                    <a:pt x="48" y="388"/>
                  </a:lnTo>
                  <a:lnTo>
                    <a:pt x="68" y="392"/>
                  </a:lnTo>
                  <a:lnTo>
                    <a:pt x="88" y="396"/>
                  </a:lnTo>
                  <a:lnTo>
                    <a:pt x="112" y="396"/>
                  </a:lnTo>
                  <a:lnTo>
                    <a:pt x="112" y="396"/>
                  </a:lnTo>
                  <a:lnTo>
                    <a:pt x="134" y="396"/>
                  </a:lnTo>
                  <a:lnTo>
                    <a:pt x="154" y="392"/>
                  </a:lnTo>
                  <a:lnTo>
                    <a:pt x="174" y="388"/>
                  </a:lnTo>
                  <a:lnTo>
                    <a:pt x="190" y="380"/>
                  </a:lnTo>
                  <a:lnTo>
                    <a:pt x="204" y="374"/>
                  </a:lnTo>
                  <a:lnTo>
                    <a:pt x="214" y="366"/>
                  </a:lnTo>
                  <a:lnTo>
                    <a:pt x="220" y="360"/>
                  </a:lnTo>
                  <a:lnTo>
                    <a:pt x="222" y="352"/>
                  </a:lnTo>
                  <a:lnTo>
                    <a:pt x="222" y="352"/>
                  </a:lnTo>
                  <a:lnTo>
                    <a:pt x="222" y="306"/>
                  </a:lnTo>
                  <a:lnTo>
                    <a:pt x="222" y="306"/>
                  </a:lnTo>
                  <a:lnTo>
                    <a:pt x="222" y="298"/>
                  </a:lnTo>
                  <a:lnTo>
                    <a:pt x="218" y="290"/>
                  </a:lnTo>
                  <a:lnTo>
                    <a:pt x="210" y="276"/>
                  </a:lnTo>
                  <a:lnTo>
                    <a:pt x="198" y="262"/>
                  </a:lnTo>
                  <a:lnTo>
                    <a:pt x="184" y="248"/>
                  </a:lnTo>
                  <a:lnTo>
                    <a:pt x="170" y="234"/>
                  </a:lnTo>
                  <a:lnTo>
                    <a:pt x="158" y="222"/>
                  </a:lnTo>
                  <a:lnTo>
                    <a:pt x="148" y="210"/>
                  </a:lnTo>
                  <a:lnTo>
                    <a:pt x="146" y="204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46" y="194"/>
                  </a:lnTo>
                  <a:lnTo>
                    <a:pt x="148" y="188"/>
                  </a:lnTo>
                  <a:lnTo>
                    <a:pt x="158" y="176"/>
                  </a:lnTo>
                  <a:lnTo>
                    <a:pt x="170" y="162"/>
                  </a:lnTo>
                  <a:lnTo>
                    <a:pt x="184" y="150"/>
                  </a:lnTo>
                  <a:lnTo>
                    <a:pt x="198" y="136"/>
                  </a:lnTo>
                  <a:lnTo>
                    <a:pt x="210" y="122"/>
                  </a:lnTo>
                  <a:lnTo>
                    <a:pt x="218" y="108"/>
                  </a:lnTo>
                  <a:lnTo>
                    <a:pt x="222" y="100"/>
                  </a:lnTo>
                  <a:lnTo>
                    <a:pt x="222" y="92"/>
                  </a:lnTo>
                  <a:close/>
                </a:path>
              </a:pathLst>
            </a:custGeom>
            <a:solidFill>
              <a:srgbClr val="0FCAB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1" name="Freeform 127"/>
            <p:cNvSpPr>
              <a:spLocks/>
            </p:cNvSpPr>
            <p:nvPr/>
          </p:nvSpPr>
          <p:spPr bwMode="auto">
            <a:xfrm>
              <a:off x="3982657" y="190499"/>
              <a:ext cx="279400" cy="85726"/>
            </a:xfrm>
            <a:custGeom>
              <a:avLst/>
              <a:gdLst/>
              <a:ahLst/>
              <a:cxnLst>
                <a:cxn ang="0">
                  <a:pos x="6" y="20"/>
                </a:cxn>
                <a:cxn ang="0">
                  <a:pos x="6" y="20"/>
                </a:cxn>
                <a:cxn ang="0">
                  <a:pos x="20" y="14"/>
                </a:cxn>
                <a:cxn ang="0">
                  <a:pos x="36" y="6"/>
                </a:cxn>
                <a:cxn ang="0">
                  <a:pos x="60" y="2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104" y="0"/>
                </a:cxn>
                <a:cxn ang="0">
                  <a:pos x="118" y="2"/>
                </a:cxn>
                <a:cxn ang="0">
                  <a:pos x="144" y="10"/>
                </a:cxn>
                <a:cxn ang="0">
                  <a:pos x="160" y="18"/>
                </a:cxn>
                <a:cxn ang="0">
                  <a:pos x="168" y="20"/>
                </a:cxn>
                <a:cxn ang="0">
                  <a:pos x="168" y="20"/>
                </a:cxn>
                <a:cxn ang="0">
                  <a:pos x="174" y="26"/>
                </a:cxn>
                <a:cxn ang="0">
                  <a:pos x="176" y="30"/>
                </a:cxn>
                <a:cxn ang="0">
                  <a:pos x="176" y="32"/>
                </a:cxn>
                <a:cxn ang="0">
                  <a:pos x="174" y="32"/>
                </a:cxn>
                <a:cxn ang="0">
                  <a:pos x="174" y="32"/>
                </a:cxn>
                <a:cxn ang="0">
                  <a:pos x="158" y="40"/>
                </a:cxn>
                <a:cxn ang="0">
                  <a:pos x="138" y="46"/>
                </a:cxn>
                <a:cxn ang="0">
                  <a:pos x="114" y="52"/>
                </a:cxn>
                <a:cxn ang="0">
                  <a:pos x="88" y="54"/>
                </a:cxn>
                <a:cxn ang="0">
                  <a:pos x="88" y="54"/>
                </a:cxn>
                <a:cxn ang="0">
                  <a:pos x="60" y="52"/>
                </a:cxn>
                <a:cxn ang="0">
                  <a:pos x="36" y="46"/>
                </a:cxn>
                <a:cxn ang="0">
                  <a:pos x="16" y="40"/>
                </a:cxn>
                <a:cxn ang="0">
                  <a:pos x="2" y="32"/>
                </a:cxn>
                <a:cxn ang="0">
                  <a:pos x="2" y="32"/>
                </a:cxn>
                <a:cxn ang="0">
                  <a:pos x="0" y="30"/>
                </a:cxn>
                <a:cxn ang="0">
                  <a:pos x="0" y="28"/>
                </a:cxn>
                <a:cxn ang="0">
                  <a:pos x="2" y="24"/>
                </a:cxn>
                <a:cxn ang="0">
                  <a:pos x="6" y="20"/>
                </a:cxn>
                <a:cxn ang="0">
                  <a:pos x="6" y="20"/>
                </a:cxn>
              </a:cxnLst>
              <a:rect l="0" t="0" r="r" b="b"/>
              <a:pathLst>
                <a:path w="176" h="54">
                  <a:moveTo>
                    <a:pt x="6" y="20"/>
                  </a:moveTo>
                  <a:lnTo>
                    <a:pt x="6" y="20"/>
                  </a:lnTo>
                  <a:lnTo>
                    <a:pt x="20" y="14"/>
                  </a:lnTo>
                  <a:lnTo>
                    <a:pt x="36" y="6"/>
                  </a:lnTo>
                  <a:lnTo>
                    <a:pt x="60" y="2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104" y="0"/>
                  </a:lnTo>
                  <a:lnTo>
                    <a:pt x="118" y="2"/>
                  </a:lnTo>
                  <a:lnTo>
                    <a:pt x="144" y="10"/>
                  </a:lnTo>
                  <a:lnTo>
                    <a:pt x="160" y="18"/>
                  </a:lnTo>
                  <a:lnTo>
                    <a:pt x="168" y="20"/>
                  </a:lnTo>
                  <a:lnTo>
                    <a:pt x="168" y="20"/>
                  </a:lnTo>
                  <a:lnTo>
                    <a:pt x="174" y="26"/>
                  </a:lnTo>
                  <a:lnTo>
                    <a:pt x="176" y="30"/>
                  </a:lnTo>
                  <a:lnTo>
                    <a:pt x="176" y="32"/>
                  </a:lnTo>
                  <a:lnTo>
                    <a:pt x="174" y="32"/>
                  </a:lnTo>
                  <a:lnTo>
                    <a:pt x="174" y="32"/>
                  </a:lnTo>
                  <a:lnTo>
                    <a:pt x="158" y="40"/>
                  </a:lnTo>
                  <a:lnTo>
                    <a:pt x="138" y="46"/>
                  </a:lnTo>
                  <a:lnTo>
                    <a:pt x="114" y="52"/>
                  </a:lnTo>
                  <a:lnTo>
                    <a:pt x="88" y="54"/>
                  </a:lnTo>
                  <a:lnTo>
                    <a:pt x="88" y="54"/>
                  </a:lnTo>
                  <a:lnTo>
                    <a:pt x="60" y="52"/>
                  </a:lnTo>
                  <a:lnTo>
                    <a:pt x="36" y="46"/>
                  </a:lnTo>
                  <a:lnTo>
                    <a:pt x="16" y="40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2" y="24"/>
                  </a:lnTo>
                  <a:lnTo>
                    <a:pt x="6" y="20"/>
                  </a:lnTo>
                  <a:lnTo>
                    <a:pt x="6" y="2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2" name="Freeform 128"/>
            <p:cNvSpPr>
              <a:spLocks/>
            </p:cNvSpPr>
            <p:nvPr/>
          </p:nvSpPr>
          <p:spPr bwMode="auto">
            <a:xfrm>
              <a:off x="3944556" y="149225"/>
              <a:ext cx="352425" cy="628650"/>
            </a:xfrm>
            <a:custGeom>
              <a:avLst/>
              <a:gdLst/>
              <a:ahLst/>
              <a:cxnLst>
                <a:cxn ang="0">
                  <a:pos x="222" y="92"/>
                </a:cxn>
                <a:cxn ang="0">
                  <a:pos x="222" y="44"/>
                </a:cxn>
                <a:cxn ang="0">
                  <a:pos x="214" y="32"/>
                </a:cxn>
                <a:cxn ang="0">
                  <a:pos x="190" y="18"/>
                </a:cxn>
                <a:cxn ang="0">
                  <a:pos x="154" y="6"/>
                </a:cxn>
                <a:cxn ang="0">
                  <a:pos x="112" y="0"/>
                </a:cxn>
                <a:cxn ang="0">
                  <a:pos x="88" y="2"/>
                </a:cxn>
                <a:cxn ang="0">
                  <a:pos x="48" y="10"/>
                </a:cxn>
                <a:cxn ang="0">
                  <a:pos x="18" y="24"/>
                </a:cxn>
                <a:cxn ang="0">
                  <a:pos x="2" y="38"/>
                </a:cxn>
                <a:cxn ang="0">
                  <a:pos x="0" y="44"/>
                </a:cxn>
                <a:cxn ang="0">
                  <a:pos x="0" y="92"/>
                </a:cxn>
                <a:cxn ang="0">
                  <a:pos x="4" y="108"/>
                </a:cxn>
                <a:cxn ang="0">
                  <a:pos x="24" y="136"/>
                </a:cxn>
                <a:cxn ang="0">
                  <a:pos x="52" y="162"/>
                </a:cxn>
                <a:cxn ang="0">
                  <a:pos x="74" y="188"/>
                </a:cxn>
                <a:cxn ang="0">
                  <a:pos x="76" y="198"/>
                </a:cxn>
                <a:cxn ang="0">
                  <a:pos x="76" y="204"/>
                </a:cxn>
                <a:cxn ang="0">
                  <a:pos x="64" y="222"/>
                </a:cxn>
                <a:cxn ang="0">
                  <a:pos x="38" y="248"/>
                </a:cxn>
                <a:cxn ang="0">
                  <a:pos x="12" y="276"/>
                </a:cxn>
                <a:cxn ang="0">
                  <a:pos x="0" y="298"/>
                </a:cxn>
                <a:cxn ang="0">
                  <a:pos x="0" y="306"/>
                </a:cxn>
                <a:cxn ang="0">
                  <a:pos x="0" y="352"/>
                </a:cxn>
                <a:cxn ang="0">
                  <a:pos x="8" y="366"/>
                </a:cxn>
                <a:cxn ang="0">
                  <a:pos x="32" y="380"/>
                </a:cxn>
                <a:cxn ang="0">
                  <a:pos x="68" y="392"/>
                </a:cxn>
                <a:cxn ang="0">
                  <a:pos x="112" y="396"/>
                </a:cxn>
                <a:cxn ang="0">
                  <a:pos x="134" y="396"/>
                </a:cxn>
                <a:cxn ang="0">
                  <a:pos x="174" y="388"/>
                </a:cxn>
                <a:cxn ang="0">
                  <a:pos x="204" y="374"/>
                </a:cxn>
                <a:cxn ang="0">
                  <a:pos x="220" y="360"/>
                </a:cxn>
                <a:cxn ang="0">
                  <a:pos x="222" y="352"/>
                </a:cxn>
                <a:cxn ang="0">
                  <a:pos x="222" y="306"/>
                </a:cxn>
                <a:cxn ang="0">
                  <a:pos x="218" y="290"/>
                </a:cxn>
                <a:cxn ang="0">
                  <a:pos x="198" y="262"/>
                </a:cxn>
                <a:cxn ang="0">
                  <a:pos x="170" y="234"/>
                </a:cxn>
                <a:cxn ang="0">
                  <a:pos x="148" y="210"/>
                </a:cxn>
                <a:cxn ang="0">
                  <a:pos x="146" y="198"/>
                </a:cxn>
                <a:cxn ang="0">
                  <a:pos x="146" y="194"/>
                </a:cxn>
                <a:cxn ang="0">
                  <a:pos x="158" y="176"/>
                </a:cxn>
                <a:cxn ang="0">
                  <a:pos x="184" y="150"/>
                </a:cxn>
                <a:cxn ang="0">
                  <a:pos x="210" y="122"/>
                </a:cxn>
                <a:cxn ang="0">
                  <a:pos x="222" y="100"/>
                </a:cxn>
              </a:cxnLst>
              <a:rect l="0" t="0" r="r" b="b"/>
              <a:pathLst>
                <a:path w="222" h="396">
                  <a:moveTo>
                    <a:pt x="222" y="92"/>
                  </a:moveTo>
                  <a:lnTo>
                    <a:pt x="222" y="92"/>
                  </a:lnTo>
                  <a:lnTo>
                    <a:pt x="222" y="44"/>
                  </a:lnTo>
                  <a:lnTo>
                    <a:pt x="222" y="44"/>
                  </a:lnTo>
                  <a:lnTo>
                    <a:pt x="220" y="38"/>
                  </a:lnTo>
                  <a:lnTo>
                    <a:pt x="214" y="32"/>
                  </a:lnTo>
                  <a:lnTo>
                    <a:pt x="204" y="24"/>
                  </a:lnTo>
                  <a:lnTo>
                    <a:pt x="190" y="18"/>
                  </a:lnTo>
                  <a:lnTo>
                    <a:pt x="174" y="10"/>
                  </a:lnTo>
                  <a:lnTo>
                    <a:pt x="154" y="6"/>
                  </a:lnTo>
                  <a:lnTo>
                    <a:pt x="134" y="2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88" y="2"/>
                  </a:lnTo>
                  <a:lnTo>
                    <a:pt x="68" y="6"/>
                  </a:lnTo>
                  <a:lnTo>
                    <a:pt x="48" y="10"/>
                  </a:lnTo>
                  <a:lnTo>
                    <a:pt x="32" y="18"/>
                  </a:lnTo>
                  <a:lnTo>
                    <a:pt x="18" y="24"/>
                  </a:lnTo>
                  <a:lnTo>
                    <a:pt x="8" y="32"/>
                  </a:lnTo>
                  <a:lnTo>
                    <a:pt x="2" y="38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0" y="100"/>
                  </a:lnTo>
                  <a:lnTo>
                    <a:pt x="4" y="108"/>
                  </a:lnTo>
                  <a:lnTo>
                    <a:pt x="12" y="122"/>
                  </a:lnTo>
                  <a:lnTo>
                    <a:pt x="24" y="136"/>
                  </a:lnTo>
                  <a:lnTo>
                    <a:pt x="38" y="150"/>
                  </a:lnTo>
                  <a:lnTo>
                    <a:pt x="52" y="162"/>
                  </a:lnTo>
                  <a:lnTo>
                    <a:pt x="64" y="176"/>
                  </a:lnTo>
                  <a:lnTo>
                    <a:pt x="74" y="188"/>
                  </a:lnTo>
                  <a:lnTo>
                    <a:pt x="76" y="194"/>
                  </a:lnTo>
                  <a:lnTo>
                    <a:pt x="76" y="198"/>
                  </a:lnTo>
                  <a:lnTo>
                    <a:pt x="76" y="198"/>
                  </a:lnTo>
                  <a:lnTo>
                    <a:pt x="76" y="204"/>
                  </a:lnTo>
                  <a:lnTo>
                    <a:pt x="74" y="210"/>
                  </a:lnTo>
                  <a:lnTo>
                    <a:pt x="64" y="222"/>
                  </a:lnTo>
                  <a:lnTo>
                    <a:pt x="52" y="234"/>
                  </a:lnTo>
                  <a:lnTo>
                    <a:pt x="38" y="248"/>
                  </a:lnTo>
                  <a:lnTo>
                    <a:pt x="24" y="262"/>
                  </a:lnTo>
                  <a:lnTo>
                    <a:pt x="12" y="276"/>
                  </a:lnTo>
                  <a:lnTo>
                    <a:pt x="4" y="290"/>
                  </a:lnTo>
                  <a:lnTo>
                    <a:pt x="0" y="298"/>
                  </a:lnTo>
                  <a:lnTo>
                    <a:pt x="0" y="306"/>
                  </a:lnTo>
                  <a:lnTo>
                    <a:pt x="0" y="306"/>
                  </a:lnTo>
                  <a:lnTo>
                    <a:pt x="0" y="352"/>
                  </a:lnTo>
                  <a:lnTo>
                    <a:pt x="0" y="352"/>
                  </a:lnTo>
                  <a:lnTo>
                    <a:pt x="2" y="360"/>
                  </a:lnTo>
                  <a:lnTo>
                    <a:pt x="8" y="366"/>
                  </a:lnTo>
                  <a:lnTo>
                    <a:pt x="18" y="374"/>
                  </a:lnTo>
                  <a:lnTo>
                    <a:pt x="32" y="380"/>
                  </a:lnTo>
                  <a:lnTo>
                    <a:pt x="48" y="388"/>
                  </a:lnTo>
                  <a:lnTo>
                    <a:pt x="68" y="392"/>
                  </a:lnTo>
                  <a:lnTo>
                    <a:pt x="88" y="396"/>
                  </a:lnTo>
                  <a:lnTo>
                    <a:pt x="112" y="396"/>
                  </a:lnTo>
                  <a:lnTo>
                    <a:pt x="112" y="396"/>
                  </a:lnTo>
                  <a:lnTo>
                    <a:pt x="134" y="396"/>
                  </a:lnTo>
                  <a:lnTo>
                    <a:pt x="154" y="392"/>
                  </a:lnTo>
                  <a:lnTo>
                    <a:pt x="174" y="388"/>
                  </a:lnTo>
                  <a:lnTo>
                    <a:pt x="190" y="380"/>
                  </a:lnTo>
                  <a:lnTo>
                    <a:pt x="204" y="374"/>
                  </a:lnTo>
                  <a:lnTo>
                    <a:pt x="214" y="366"/>
                  </a:lnTo>
                  <a:lnTo>
                    <a:pt x="220" y="360"/>
                  </a:lnTo>
                  <a:lnTo>
                    <a:pt x="222" y="352"/>
                  </a:lnTo>
                  <a:lnTo>
                    <a:pt x="222" y="352"/>
                  </a:lnTo>
                  <a:lnTo>
                    <a:pt x="222" y="306"/>
                  </a:lnTo>
                  <a:lnTo>
                    <a:pt x="222" y="306"/>
                  </a:lnTo>
                  <a:lnTo>
                    <a:pt x="222" y="298"/>
                  </a:lnTo>
                  <a:lnTo>
                    <a:pt x="218" y="290"/>
                  </a:lnTo>
                  <a:lnTo>
                    <a:pt x="210" y="276"/>
                  </a:lnTo>
                  <a:lnTo>
                    <a:pt x="198" y="262"/>
                  </a:lnTo>
                  <a:lnTo>
                    <a:pt x="184" y="248"/>
                  </a:lnTo>
                  <a:lnTo>
                    <a:pt x="170" y="234"/>
                  </a:lnTo>
                  <a:lnTo>
                    <a:pt x="158" y="222"/>
                  </a:lnTo>
                  <a:lnTo>
                    <a:pt x="148" y="210"/>
                  </a:lnTo>
                  <a:lnTo>
                    <a:pt x="146" y="204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46" y="194"/>
                  </a:lnTo>
                  <a:lnTo>
                    <a:pt x="148" y="188"/>
                  </a:lnTo>
                  <a:lnTo>
                    <a:pt x="158" y="176"/>
                  </a:lnTo>
                  <a:lnTo>
                    <a:pt x="170" y="162"/>
                  </a:lnTo>
                  <a:lnTo>
                    <a:pt x="184" y="150"/>
                  </a:lnTo>
                  <a:lnTo>
                    <a:pt x="198" y="136"/>
                  </a:lnTo>
                  <a:lnTo>
                    <a:pt x="210" y="122"/>
                  </a:lnTo>
                  <a:lnTo>
                    <a:pt x="218" y="108"/>
                  </a:lnTo>
                  <a:lnTo>
                    <a:pt x="222" y="100"/>
                  </a:lnTo>
                  <a:lnTo>
                    <a:pt x="222" y="92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79" name="Freeform 129"/>
          <p:cNvSpPr>
            <a:spLocks noEditPoints="1"/>
          </p:cNvSpPr>
          <p:nvPr/>
        </p:nvSpPr>
        <p:spPr bwMode="auto">
          <a:xfrm>
            <a:off x="1992311" y="3813657"/>
            <a:ext cx="345364" cy="345364"/>
          </a:xfrm>
          <a:custGeom>
            <a:avLst/>
            <a:gdLst/>
            <a:ahLst/>
            <a:cxnLst>
              <a:cxn ang="0">
                <a:pos x="68" y="362"/>
              </a:cxn>
              <a:cxn ang="0">
                <a:pos x="114" y="318"/>
              </a:cxn>
              <a:cxn ang="0">
                <a:pos x="158" y="272"/>
              </a:cxn>
              <a:cxn ang="0">
                <a:pos x="204" y="250"/>
              </a:cxn>
              <a:cxn ang="0">
                <a:pos x="204" y="218"/>
              </a:cxn>
              <a:cxn ang="0">
                <a:pos x="226" y="224"/>
              </a:cxn>
              <a:cxn ang="0">
                <a:pos x="248" y="226"/>
              </a:cxn>
              <a:cxn ang="0">
                <a:pos x="272" y="224"/>
              </a:cxn>
              <a:cxn ang="0">
                <a:pos x="312" y="208"/>
              </a:cxn>
              <a:cxn ang="0">
                <a:pos x="342" y="176"/>
              </a:cxn>
              <a:cxn ang="0">
                <a:pos x="360" y="136"/>
              </a:cxn>
              <a:cxn ang="0">
                <a:pos x="362" y="114"/>
              </a:cxn>
              <a:cxn ang="0">
                <a:pos x="352" y="70"/>
              </a:cxn>
              <a:cxn ang="0">
                <a:pos x="328" y="34"/>
              </a:cxn>
              <a:cxn ang="0">
                <a:pos x="292" y="10"/>
              </a:cxn>
              <a:cxn ang="0">
                <a:pos x="248" y="0"/>
              </a:cxn>
              <a:cxn ang="0">
                <a:pos x="226" y="4"/>
              </a:cxn>
              <a:cxn ang="0">
                <a:pos x="186" y="20"/>
              </a:cxn>
              <a:cxn ang="0">
                <a:pos x="156" y="50"/>
              </a:cxn>
              <a:cxn ang="0">
                <a:pos x="138" y="92"/>
              </a:cxn>
              <a:cxn ang="0">
                <a:pos x="136" y="114"/>
              </a:cxn>
              <a:cxn ang="0">
                <a:pos x="138" y="138"/>
              </a:cxn>
              <a:cxn ang="0">
                <a:pos x="114" y="158"/>
              </a:cxn>
              <a:cxn ang="0">
                <a:pos x="0" y="294"/>
              </a:cxn>
              <a:cxn ang="0">
                <a:pos x="46" y="362"/>
              </a:cxn>
              <a:cxn ang="0">
                <a:pos x="272" y="46"/>
              </a:cxn>
              <a:cxn ang="0">
                <a:pos x="288" y="50"/>
              </a:cxn>
              <a:cxn ang="0">
                <a:pos x="304" y="60"/>
              </a:cxn>
              <a:cxn ang="0">
                <a:pos x="312" y="74"/>
              </a:cxn>
              <a:cxn ang="0">
                <a:pos x="316" y="92"/>
              </a:cxn>
              <a:cxn ang="0">
                <a:pos x="316" y="100"/>
              </a:cxn>
              <a:cxn ang="0">
                <a:pos x="308" y="116"/>
              </a:cxn>
              <a:cxn ang="0">
                <a:pos x="296" y="128"/>
              </a:cxn>
              <a:cxn ang="0">
                <a:pos x="280" y="136"/>
              </a:cxn>
              <a:cxn ang="0">
                <a:pos x="272" y="136"/>
              </a:cxn>
              <a:cxn ang="0">
                <a:pos x="254" y="132"/>
              </a:cxn>
              <a:cxn ang="0">
                <a:pos x="240" y="124"/>
              </a:cxn>
              <a:cxn ang="0">
                <a:pos x="230" y="108"/>
              </a:cxn>
              <a:cxn ang="0">
                <a:pos x="226" y="92"/>
              </a:cxn>
              <a:cxn ang="0">
                <a:pos x="228" y="82"/>
              </a:cxn>
              <a:cxn ang="0">
                <a:pos x="234" y="66"/>
              </a:cxn>
              <a:cxn ang="0">
                <a:pos x="246" y="54"/>
              </a:cxn>
              <a:cxn ang="0">
                <a:pos x="262" y="46"/>
              </a:cxn>
              <a:cxn ang="0">
                <a:pos x="272" y="46"/>
              </a:cxn>
            </a:cxnLst>
            <a:rect l="0" t="0" r="r" b="b"/>
            <a:pathLst>
              <a:path w="362" h="362">
                <a:moveTo>
                  <a:pt x="46" y="362"/>
                </a:moveTo>
                <a:lnTo>
                  <a:pt x="68" y="362"/>
                </a:lnTo>
                <a:lnTo>
                  <a:pt x="68" y="318"/>
                </a:lnTo>
                <a:lnTo>
                  <a:pt x="114" y="318"/>
                </a:lnTo>
                <a:lnTo>
                  <a:pt x="114" y="272"/>
                </a:lnTo>
                <a:lnTo>
                  <a:pt x="158" y="272"/>
                </a:lnTo>
                <a:lnTo>
                  <a:pt x="158" y="250"/>
                </a:lnTo>
                <a:lnTo>
                  <a:pt x="204" y="250"/>
                </a:lnTo>
                <a:lnTo>
                  <a:pt x="204" y="226"/>
                </a:lnTo>
                <a:lnTo>
                  <a:pt x="204" y="218"/>
                </a:lnTo>
                <a:lnTo>
                  <a:pt x="204" y="218"/>
                </a:lnTo>
                <a:lnTo>
                  <a:pt x="226" y="224"/>
                </a:lnTo>
                <a:lnTo>
                  <a:pt x="236" y="226"/>
                </a:lnTo>
                <a:lnTo>
                  <a:pt x="248" y="226"/>
                </a:lnTo>
                <a:lnTo>
                  <a:pt x="248" y="226"/>
                </a:lnTo>
                <a:lnTo>
                  <a:pt x="272" y="224"/>
                </a:lnTo>
                <a:lnTo>
                  <a:pt x="292" y="218"/>
                </a:lnTo>
                <a:lnTo>
                  <a:pt x="312" y="208"/>
                </a:lnTo>
                <a:lnTo>
                  <a:pt x="328" y="194"/>
                </a:lnTo>
                <a:lnTo>
                  <a:pt x="342" y="176"/>
                </a:lnTo>
                <a:lnTo>
                  <a:pt x="352" y="158"/>
                </a:lnTo>
                <a:lnTo>
                  <a:pt x="360" y="136"/>
                </a:lnTo>
                <a:lnTo>
                  <a:pt x="362" y="114"/>
                </a:lnTo>
                <a:lnTo>
                  <a:pt x="362" y="114"/>
                </a:lnTo>
                <a:lnTo>
                  <a:pt x="360" y="92"/>
                </a:lnTo>
                <a:lnTo>
                  <a:pt x="352" y="70"/>
                </a:lnTo>
                <a:lnTo>
                  <a:pt x="342" y="50"/>
                </a:lnTo>
                <a:lnTo>
                  <a:pt x="328" y="34"/>
                </a:lnTo>
                <a:lnTo>
                  <a:pt x="312" y="20"/>
                </a:lnTo>
                <a:lnTo>
                  <a:pt x="292" y="10"/>
                </a:lnTo>
                <a:lnTo>
                  <a:pt x="272" y="4"/>
                </a:lnTo>
                <a:lnTo>
                  <a:pt x="248" y="0"/>
                </a:lnTo>
                <a:lnTo>
                  <a:pt x="248" y="0"/>
                </a:lnTo>
                <a:lnTo>
                  <a:pt x="226" y="4"/>
                </a:lnTo>
                <a:lnTo>
                  <a:pt x="204" y="10"/>
                </a:lnTo>
                <a:lnTo>
                  <a:pt x="186" y="20"/>
                </a:lnTo>
                <a:lnTo>
                  <a:pt x="168" y="34"/>
                </a:lnTo>
                <a:lnTo>
                  <a:pt x="156" y="50"/>
                </a:lnTo>
                <a:lnTo>
                  <a:pt x="144" y="70"/>
                </a:lnTo>
                <a:lnTo>
                  <a:pt x="138" y="92"/>
                </a:lnTo>
                <a:lnTo>
                  <a:pt x="136" y="114"/>
                </a:lnTo>
                <a:lnTo>
                  <a:pt x="136" y="114"/>
                </a:lnTo>
                <a:lnTo>
                  <a:pt x="136" y="126"/>
                </a:lnTo>
                <a:lnTo>
                  <a:pt x="138" y="138"/>
                </a:lnTo>
                <a:lnTo>
                  <a:pt x="146" y="158"/>
                </a:lnTo>
                <a:lnTo>
                  <a:pt x="114" y="158"/>
                </a:lnTo>
                <a:lnTo>
                  <a:pt x="114" y="204"/>
                </a:lnTo>
                <a:lnTo>
                  <a:pt x="0" y="294"/>
                </a:lnTo>
                <a:lnTo>
                  <a:pt x="0" y="362"/>
                </a:lnTo>
                <a:lnTo>
                  <a:pt x="46" y="362"/>
                </a:lnTo>
                <a:close/>
                <a:moveTo>
                  <a:pt x="272" y="46"/>
                </a:moveTo>
                <a:lnTo>
                  <a:pt x="272" y="46"/>
                </a:lnTo>
                <a:lnTo>
                  <a:pt x="280" y="46"/>
                </a:lnTo>
                <a:lnTo>
                  <a:pt x="288" y="50"/>
                </a:lnTo>
                <a:lnTo>
                  <a:pt x="296" y="54"/>
                </a:lnTo>
                <a:lnTo>
                  <a:pt x="304" y="60"/>
                </a:lnTo>
                <a:lnTo>
                  <a:pt x="308" y="66"/>
                </a:lnTo>
                <a:lnTo>
                  <a:pt x="312" y="74"/>
                </a:lnTo>
                <a:lnTo>
                  <a:pt x="316" y="82"/>
                </a:lnTo>
                <a:lnTo>
                  <a:pt x="316" y="92"/>
                </a:lnTo>
                <a:lnTo>
                  <a:pt x="316" y="92"/>
                </a:lnTo>
                <a:lnTo>
                  <a:pt x="316" y="100"/>
                </a:lnTo>
                <a:lnTo>
                  <a:pt x="312" y="108"/>
                </a:lnTo>
                <a:lnTo>
                  <a:pt x="308" y="116"/>
                </a:lnTo>
                <a:lnTo>
                  <a:pt x="304" y="124"/>
                </a:lnTo>
                <a:lnTo>
                  <a:pt x="296" y="128"/>
                </a:lnTo>
                <a:lnTo>
                  <a:pt x="288" y="132"/>
                </a:lnTo>
                <a:lnTo>
                  <a:pt x="280" y="136"/>
                </a:lnTo>
                <a:lnTo>
                  <a:pt x="272" y="136"/>
                </a:lnTo>
                <a:lnTo>
                  <a:pt x="272" y="136"/>
                </a:lnTo>
                <a:lnTo>
                  <a:pt x="262" y="136"/>
                </a:lnTo>
                <a:lnTo>
                  <a:pt x="254" y="132"/>
                </a:lnTo>
                <a:lnTo>
                  <a:pt x="246" y="128"/>
                </a:lnTo>
                <a:lnTo>
                  <a:pt x="240" y="124"/>
                </a:lnTo>
                <a:lnTo>
                  <a:pt x="234" y="116"/>
                </a:lnTo>
                <a:lnTo>
                  <a:pt x="230" y="108"/>
                </a:lnTo>
                <a:lnTo>
                  <a:pt x="228" y="100"/>
                </a:lnTo>
                <a:lnTo>
                  <a:pt x="226" y="92"/>
                </a:lnTo>
                <a:lnTo>
                  <a:pt x="226" y="92"/>
                </a:lnTo>
                <a:lnTo>
                  <a:pt x="228" y="82"/>
                </a:lnTo>
                <a:lnTo>
                  <a:pt x="230" y="74"/>
                </a:lnTo>
                <a:lnTo>
                  <a:pt x="234" y="66"/>
                </a:lnTo>
                <a:lnTo>
                  <a:pt x="240" y="60"/>
                </a:lnTo>
                <a:lnTo>
                  <a:pt x="246" y="54"/>
                </a:lnTo>
                <a:lnTo>
                  <a:pt x="254" y="50"/>
                </a:lnTo>
                <a:lnTo>
                  <a:pt x="262" y="46"/>
                </a:lnTo>
                <a:lnTo>
                  <a:pt x="272" y="46"/>
                </a:lnTo>
                <a:lnTo>
                  <a:pt x="272" y="46"/>
                </a:lnTo>
                <a:close/>
              </a:path>
            </a:pathLst>
          </a:custGeom>
          <a:solidFill>
            <a:srgbClr val="FDD03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grpSp>
        <p:nvGrpSpPr>
          <p:cNvPr id="80" name="组 215"/>
          <p:cNvGrpSpPr/>
          <p:nvPr/>
        </p:nvGrpSpPr>
        <p:grpSpPr>
          <a:xfrm>
            <a:off x="3598641" y="3822809"/>
            <a:ext cx="352387" cy="352372"/>
            <a:chOff x="6405563" y="241300"/>
            <a:chExt cx="530247" cy="530225"/>
          </a:xfrm>
          <a:solidFill>
            <a:srgbClr val="FD8280"/>
          </a:solidFill>
        </p:grpSpPr>
        <p:sp>
          <p:nvSpPr>
            <p:cNvPr id="88" name="Freeform 130"/>
            <p:cNvSpPr>
              <a:spLocks noEditPoints="1"/>
            </p:cNvSpPr>
            <p:nvPr/>
          </p:nvSpPr>
          <p:spPr bwMode="auto">
            <a:xfrm>
              <a:off x="6427809" y="241300"/>
              <a:ext cx="508001" cy="508001"/>
            </a:xfrm>
            <a:custGeom>
              <a:avLst/>
              <a:gdLst/>
              <a:ahLst/>
              <a:cxnLst>
                <a:cxn ang="0">
                  <a:pos x="320" y="0"/>
                </a:cxn>
                <a:cxn ang="0">
                  <a:pos x="288" y="4"/>
                </a:cxn>
                <a:cxn ang="0">
                  <a:pos x="256" y="10"/>
                </a:cxn>
                <a:cxn ang="0">
                  <a:pos x="220" y="24"/>
                </a:cxn>
                <a:cxn ang="0">
                  <a:pos x="208" y="30"/>
                </a:cxn>
                <a:cxn ang="0">
                  <a:pos x="184" y="46"/>
                </a:cxn>
                <a:cxn ang="0">
                  <a:pos x="174" y="56"/>
                </a:cxn>
                <a:cxn ang="0">
                  <a:pos x="88" y="154"/>
                </a:cxn>
                <a:cxn ang="0">
                  <a:pos x="0" y="196"/>
                </a:cxn>
                <a:cxn ang="0">
                  <a:pos x="48" y="208"/>
                </a:cxn>
                <a:cxn ang="0">
                  <a:pos x="42" y="232"/>
                </a:cxn>
                <a:cxn ang="0">
                  <a:pos x="42" y="232"/>
                </a:cxn>
                <a:cxn ang="0">
                  <a:pos x="48" y="246"/>
                </a:cxn>
                <a:cxn ang="0">
                  <a:pos x="60" y="260"/>
                </a:cxn>
                <a:cxn ang="0">
                  <a:pos x="82" y="278"/>
                </a:cxn>
                <a:cxn ang="0">
                  <a:pos x="90" y="278"/>
                </a:cxn>
                <a:cxn ang="0">
                  <a:pos x="106" y="272"/>
                </a:cxn>
                <a:cxn ang="0">
                  <a:pos x="126" y="320"/>
                </a:cxn>
                <a:cxn ang="0">
                  <a:pos x="166" y="230"/>
                </a:cxn>
                <a:cxn ang="0">
                  <a:pos x="220" y="186"/>
                </a:cxn>
                <a:cxn ang="0">
                  <a:pos x="264" y="146"/>
                </a:cxn>
                <a:cxn ang="0">
                  <a:pos x="284" y="124"/>
                </a:cxn>
                <a:cxn ang="0">
                  <a:pos x="298" y="100"/>
                </a:cxn>
                <a:cxn ang="0">
                  <a:pos x="312" y="64"/>
                </a:cxn>
                <a:cxn ang="0">
                  <a:pos x="320" y="10"/>
                </a:cxn>
                <a:cxn ang="0">
                  <a:pos x="320" y="0"/>
                </a:cxn>
                <a:cxn ang="0">
                  <a:pos x="222" y="126"/>
                </a:cxn>
                <a:cxn ang="0">
                  <a:pos x="202" y="118"/>
                </a:cxn>
                <a:cxn ang="0">
                  <a:pos x="194" y="98"/>
                </a:cxn>
                <a:cxn ang="0">
                  <a:pos x="196" y="88"/>
                </a:cxn>
                <a:cxn ang="0">
                  <a:pos x="212" y="72"/>
                </a:cxn>
                <a:cxn ang="0">
                  <a:pos x="222" y="70"/>
                </a:cxn>
                <a:cxn ang="0">
                  <a:pos x="242" y="78"/>
                </a:cxn>
                <a:cxn ang="0">
                  <a:pos x="250" y="98"/>
                </a:cxn>
                <a:cxn ang="0">
                  <a:pos x="248" y="108"/>
                </a:cxn>
                <a:cxn ang="0">
                  <a:pos x="234" y="124"/>
                </a:cxn>
                <a:cxn ang="0">
                  <a:pos x="222" y="126"/>
                </a:cxn>
              </a:cxnLst>
              <a:rect l="0" t="0" r="r" b="b"/>
              <a:pathLst>
                <a:path w="320" h="320">
                  <a:moveTo>
                    <a:pt x="320" y="0"/>
                  </a:moveTo>
                  <a:lnTo>
                    <a:pt x="320" y="0"/>
                  </a:lnTo>
                  <a:lnTo>
                    <a:pt x="312" y="2"/>
                  </a:lnTo>
                  <a:lnTo>
                    <a:pt x="288" y="4"/>
                  </a:lnTo>
                  <a:lnTo>
                    <a:pt x="274" y="6"/>
                  </a:lnTo>
                  <a:lnTo>
                    <a:pt x="256" y="10"/>
                  </a:lnTo>
                  <a:lnTo>
                    <a:pt x="238" y="16"/>
                  </a:lnTo>
                  <a:lnTo>
                    <a:pt x="220" y="24"/>
                  </a:lnTo>
                  <a:lnTo>
                    <a:pt x="220" y="24"/>
                  </a:lnTo>
                  <a:lnTo>
                    <a:pt x="208" y="30"/>
                  </a:lnTo>
                  <a:lnTo>
                    <a:pt x="196" y="38"/>
                  </a:lnTo>
                  <a:lnTo>
                    <a:pt x="184" y="4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34" y="102"/>
                  </a:lnTo>
                  <a:lnTo>
                    <a:pt x="88" y="154"/>
                  </a:lnTo>
                  <a:lnTo>
                    <a:pt x="28" y="154"/>
                  </a:lnTo>
                  <a:lnTo>
                    <a:pt x="0" y="196"/>
                  </a:lnTo>
                  <a:lnTo>
                    <a:pt x="48" y="208"/>
                  </a:lnTo>
                  <a:lnTo>
                    <a:pt x="48" y="208"/>
                  </a:lnTo>
                  <a:lnTo>
                    <a:pt x="50" y="216"/>
                  </a:lnTo>
                  <a:lnTo>
                    <a:pt x="42" y="232"/>
                  </a:lnTo>
                  <a:lnTo>
                    <a:pt x="42" y="232"/>
                  </a:lnTo>
                  <a:lnTo>
                    <a:pt x="42" y="232"/>
                  </a:lnTo>
                  <a:lnTo>
                    <a:pt x="42" y="238"/>
                  </a:lnTo>
                  <a:lnTo>
                    <a:pt x="48" y="246"/>
                  </a:lnTo>
                  <a:lnTo>
                    <a:pt x="60" y="260"/>
                  </a:lnTo>
                  <a:lnTo>
                    <a:pt x="60" y="260"/>
                  </a:lnTo>
                  <a:lnTo>
                    <a:pt x="74" y="272"/>
                  </a:lnTo>
                  <a:lnTo>
                    <a:pt x="82" y="278"/>
                  </a:lnTo>
                  <a:lnTo>
                    <a:pt x="88" y="278"/>
                  </a:lnTo>
                  <a:lnTo>
                    <a:pt x="90" y="278"/>
                  </a:lnTo>
                  <a:lnTo>
                    <a:pt x="106" y="272"/>
                  </a:lnTo>
                  <a:lnTo>
                    <a:pt x="106" y="272"/>
                  </a:lnTo>
                  <a:lnTo>
                    <a:pt x="112" y="272"/>
                  </a:lnTo>
                  <a:lnTo>
                    <a:pt x="126" y="320"/>
                  </a:lnTo>
                  <a:lnTo>
                    <a:pt x="166" y="292"/>
                  </a:lnTo>
                  <a:lnTo>
                    <a:pt x="166" y="230"/>
                  </a:lnTo>
                  <a:lnTo>
                    <a:pt x="166" y="230"/>
                  </a:lnTo>
                  <a:lnTo>
                    <a:pt x="220" y="186"/>
                  </a:lnTo>
                  <a:lnTo>
                    <a:pt x="264" y="146"/>
                  </a:lnTo>
                  <a:lnTo>
                    <a:pt x="264" y="146"/>
                  </a:lnTo>
                  <a:lnTo>
                    <a:pt x="274" y="136"/>
                  </a:lnTo>
                  <a:lnTo>
                    <a:pt x="284" y="124"/>
                  </a:lnTo>
                  <a:lnTo>
                    <a:pt x="298" y="100"/>
                  </a:lnTo>
                  <a:lnTo>
                    <a:pt x="298" y="100"/>
                  </a:lnTo>
                  <a:lnTo>
                    <a:pt x="306" y="82"/>
                  </a:lnTo>
                  <a:lnTo>
                    <a:pt x="312" y="64"/>
                  </a:lnTo>
                  <a:lnTo>
                    <a:pt x="318" y="32"/>
                  </a:lnTo>
                  <a:lnTo>
                    <a:pt x="320" y="1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222" y="126"/>
                  </a:moveTo>
                  <a:lnTo>
                    <a:pt x="222" y="126"/>
                  </a:lnTo>
                  <a:lnTo>
                    <a:pt x="212" y="124"/>
                  </a:lnTo>
                  <a:lnTo>
                    <a:pt x="202" y="118"/>
                  </a:lnTo>
                  <a:lnTo>
                    <a:pt x="196" y="108"/>
                  </a:lnTo>
                  <a:lnTo>
                    <a:pt x="194" y="98"/>
                  </a:lnTo>
                  <a:lnTo>
                    <a:pt x="194" y="98"/>
                  </a:lnTo>
                  <a:lnTo>
                    <a:pt x="196" y="88"/>
                  </a:lnTo>
                  <a:lnTo>
                    <a:pt x="202" y="78"/>
                  </a:lnTo>
                  <a:lnTo>
                    <a:pt x="212" y="72"/>
                  </a:lnTo>
                  <a:lnTo>
                    <a:pt x="222" y="70"/>
                  </a:lnTo>
                  <a:lnTo>
                    <a:pt x="222" y="70"/>
                  </a:lnTo>
                  <a:lnTo>
                    <a:pt x="234" y="72"/>
                  </a:lnTo>
                  <a:lnTo>
                    <a:pt x="242" y="78"/>
                  </a:lnTo>
                  <a:lnTo>
                    <a:pt x="248" y="88"/>
                  </a:lnTo>
                  <a:lnTo>
                    <a:pt x="250" y="98"/>
                  </a:lnTo>
                  <a:lnTo>
                    <a:pt x="250" y="98"/>
                  </a:lnTo>
                  <a:lnTo>
                    <a:pt x="248" y="108"/>
                  </a:lnTo>
                  <a:lnTo>
                    <a:pt x="242" y="118"/>
                  </a:lnTo>
                  <a:lnTo>
                    <a:pt x="234" y="124"/>
                  </a:lnTo>
                  <a:lnTo>
                    <a:pt x="222" y="126"/>
                  </a:lnTo>
                  <a:lnTo>
                    <a:pt x="222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89" name="Freeform 131"/>
            <p:cNvSpPr>
              <a:spLocks/>
            </p:cNvSpPr>
            <p:nvPr/>
          </p:nvSpPr>
          <p:spPr bwMode="auto">
            <a:xfrm>
              <a:off x="6405563" y="619124"/>
              <a:ext cx="155575" cy="152401"/>
            </a:xfrm>
            <a:custGeom>
              <a:avLst/>
              <a:gdLst/>
              <a:ahLst/>
              <a:cxnLst>
                <a:cxn ang="0">
                  <a:pos x="24" y="72"/>
                </a:cxn>
                <a:cxn ang="0">
                  <a:pos x="24" y="72"/>
                </a:cxn>
                <a:cxn ang="0">
                  <a:pos x="24" y="66"/>
                </a:cxn>
                <a:cxn ang="0">
                  <a:pos x="26" y="50"/>
                </a:cxn>
                <a:cxn ang="0">
                  <a:pos x="26" y="38"/>
                </a:cxn>
                <a:cxn ang="0">
                  <a:pos x="30" y="28"/>
                </a:cxn>
                <a:cxn ang="0">
                  <a:pos x="36" y="16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8" y="20"/>
                </a:cxn>
                <a:cxn ang="0">
                  <a:pos x="10" y="34"/>
                </a:cxn>
                <a:cxn ang="0">
                  <a:pos x="6" y="50"/>
                </a:cxn>
                <a:cxn ang="0">
                  <a:pos x="2" y="64"/>
                </a:cxn>
                <a:cxn ang="0">
                  <a:pos x="0" y="88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10" y="96"/>
                </a:cxn>
                <a:cxn ang="0">
                  <a:pos x="32" y="94"/>
                </a:cxn>
                <a:cxn ang="0">
                  <a:pos x="46" y="92"/>
                </a:cxn>
                <a:cxn ang="0">
                  <a:pos x="62" y="86"/>
                </a:cxn>
                <a:cxn ang="0">
                  <a:pos x="76" y="80"/>
                </a:cxn>
                <a:cxn ang="0">
                  <a:pos x="90" y="68"/>
                </a:cxn>
                <a:cxn ang="0">
                  <a:pos x="90" y="68"/>
                </a:cxn>
                <a:cxn ang="0">
                  <a:pos x="98" y="58"/>
                </a:cxn>
                <a:cxn ang="0">
                  <a:pos x="98" y="58"/>
                </a:cxn>
                <a:cxn ang="0">
                  <a:pos x="90" y="54"/>
                </a:cxn>
                <a:cxn ang="0">
                  <a:pos x="90" y="54"/>
                </a:cxn>
                <a:cxn ang="0">
                  <a:pos x="80" y="62"/>
                </a:cxn>
                <a:cxn ang="0">
                  <a:pos x="68" y="66"/>
                </a:cxn>
                <a:cxn ang="0">
                  <a:pos x="58" y="70"/>
                </a:cxn>
                <a:cxn ang="0">
                  <a:pos x="48" y="72"/>
                </a:cxn>
                <a:cxn ang="0">
                  <a:pos x="30" y="72"/>
                </a:cxn>
                <a:cxn ang="0">
                  <a:pos x="24" y="72"/>
                </a:cxn>
                <a:cxn ang="0">
                  <a:pos x="24" y="72"/>
                </a:cxn>
              </a:cxnLst>
              <a:rect l="0" t="0" r="r" b="b"/>
              <a:pathLst>
                <a:path w="98" h="96">
                  <a:moveTo>
                    <a:pt x="24" y="72"/>
                  </a:moveTo>
                  <a:lnTo>
                    <a:pt x="24" y="72"/>
                  </a:lnTo>
                  <a:lnTo>
                    <a:pt x="24" y="66"/>
                  </a:lnTo>
                  <a:lnTo>
                    <a:pt x="26" y="50"/>
                  </a:lnTo>
                  <a:lnTo>
                    <a:pt x="26" y="38"/>
                  </a:lnTo>
                  <a:lnTo>
                    <a:pt x="30" y="28"/>
                  </a:lnTo>
                  <a:lnTo>
                    <a:pt x="36" y="16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8" y="20"/>
                  </a:lnTo>
                  <a:lnTo>
                    <a:pt x="10" y="34"/>
                  </a:lnTo>
                  <a:lnTo>
                    <a:pt x="6" y="50"/>
                  </a:lnTo>
                  <a:lnTo>
                    <a:pt x="2" y="64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10" y="96"/>
                  </a:lnTo>
                  <a:lnTo>
                    <a:pt x="32" y="94"/>
                  </a:lnTo>
                  <a:lnTo>
                    <a:pt x="46" y="92"/>
                  </a:lnTo>
                  <a:lnTo>
                    <a:pt x="62" y="86"/>
                  </a:lnTo>
                  <a:lnTo>
                    <a:pt x="76" y="80"/>
                  </a:lnTo>
                  <a:lnTo>
                    <a:pt x="90" y="68"/>
                  </a:lnTo>
                  <a:lnTo>
                    <a:pt x="90" y="68"/>
                  </a:lnTo>
                  <a:lnTo>
                    <a:pt x="98" y="58"/>
                  </a:lnTo>
                  <a:lnTo>
                    <a:pt x="98" y="58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80" y="62"/>
                  </a:lnTo>
                  <a:lnTo>
                    <a:pt x="68" y="66"/>
                  </a:lnTo>
                  <a:lnTo>
                    <a:pt x="58" y="70"/>
                  </a:lnTo>
                  <a:lnTo>
                    <a:pt x="48" y="72"/>
                  </a:lnTo>
                  <a:lnTo>
                    <a:pt x="30" y="72"/>
                  </a:lnTo>
                  <a:lnTo>
                    <a:pt x="24" y="72"/>
                  </a:lnTo>
                  <a:lnTo>
                    <a:pt x="24" y="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grpSp>
        <p:nvGrpSpPr>
          <p:cNvPr id="81" name="组 218"/>
          <p:cNvGrpSpPr/>
          <p:nvPr/>
        </p:nvGrpSpPr>
        <p:grpSpPr>
          <a:xfrm>
            <a:off x="5330688" y="3796431"/>
            <a:ext cx="268664" cy="389867"/>
            <a:chOff x="7246924" y="241300"/>
            <a:chExt cx="422274" cy="612775"/>
          </a:xfrm>
          <a:solidFill>
            <a:srgbClr val="565F69"/>
          </a:solidFill>
        </p:grpSpPr>
        <p:sp>
          <p:nvSpPr>
            <p:cNvPr id="86" name="Freeform 132"/>
            <p:cNvSpPr>
              <a:spLocks noEditPoints="1"/>
            </p:cNvSpPr>
            <p:nvPr/>
          </p:nvSpPr>
          <p:spPr bwMode="auto">
            <a:xfrm>
              <a:off x="7246924" y="241300"/>
              <a:ext cx="422274" cy="612775"/>
            </a:xfrm>
            <a:custGeom>
              <a:avLst/>
              <a:gdLst/>
              <a:ahLst/>
              <a:cxnLst>
                <a:cxn ang="0">
                  <a:pos x="120" y="2"/>
                </a:cxn>
                <a:cxn ang="0">
                  <a:pos x="82" y="12"/>
                </a:cxn>
                <a:cxn ang="0">
                  <a:pos x="48" y="32"/>
                </a:cxn>
                <a:cxn ang="0">
                  <a:pos x="22" y="60"/>
                </a:cxn>
                <a:cxn ang="0">
                  <a:pos x="6" y="94"/>
                </a:cxn>
                <a:cxn ang="0">
                  <a:pos x="0" y="134"/>
                </a:cxn>
                <a:cxn ang="0">
                  <a:pos x="8" y="170"/>
                </a:cxn>
                <a:cxn ang="0">
                  <a:pos x="44" y="244"/>
                </a:cxn>
                <a:cxn ang="0">
                  <a:pos x="60" y="278"/>
                </a:cxn>
                <a:cxn ang="0">
                  <a:pos x="88" y="358"/>
                </a:cxn>
                <a:cxn ang="0">
                  <a:pos x="116" y="384"/>
                </a:cxn>
                <a:cxn ang="0">
                  <a:pos x="150" y="384"/>
                </a:cxn>
                <a:cxn ang="0">
                  <a:pos x="178" y="358"/>
                </a:cxn>
                <a:cxn ang="0">
                  <a:pos x="204" y="280"/>
                </a:cxn>
                <a:cxn ang="0">
                  <a:pos x="222" y="244"/>
                </a:cxn>
                <a:cxn ang="0">
                  <a:pos x="258" y="170"/>
                </a:cxn>
                <a:cxn ang="0">
                  <a:pos x="266" y="134"/>
                </a:cxn>
                <a:cxn ang="0">
                  <a:pos x="260" y="94"/>
                </a:cxn>
                <a:cxn ang="0">
                  <a:pos x="242" y="60"/>
                </a:cxn>
                <a:cxn ang="0">
                  <a:pos x="218" y="32"/>
                </a:cxn>
                <a:cxn ang="0">
                  <a:pos x="184" y="12"/>
                </a:cxn>
                <a:cxn ang="0">
                  <a:pos x="146" y="2"/>
                </a:cxn>
                <a:cxn ang="0">
                  <a:pos x="164" y="328"/>
                </a:cxn>
                <a:cxn ang="0">
                  <a:pos x="98" y="314"/>
                </a:cxn>
                <a:cxn ang="0">
                  <a:pos x="172" y="304"/>
                </a:cxn>
                <a:cxn ang="0">
                  <a:pos x="168" y="314"/>
                </a:cxn>
                <a:cxn ang="0">
                  <a:pos x="94" y="302"/>
                </a:cxn>
                <a:cxn ang="0">
                  <a:pos x="180" y="278"/>
                </a:cxn>
                <a:cxn ang="0">
                  <a:pos x="94" y="302"/>
                </a:cxn>
                <a:cxn ang="0">
                  <a:pos x="124" y="362"/>
                </a:cxn>
                <a:cxn ang="0">
                  <a:pos x="108" y="348"/>
                </a:cxn>
                <a:cxn ang="0">
                  <a:pos x="154" y="352"/>
                </a:cxn>
                <a:cxn ang="0">
                  <a:pos x="132" y="362"/>
                </a:cxn>
                <a:cxn ang="0">
                  <a:pos x="76" y="254"/>
                </a:cxn>
                <a:cxn ang="0">
                  <a:pos x="56" y="216"/>
                </a:cxn>
                <a:cxn ang="0">
                  <a:pos x="28" y="152"/>
                </a:cxn>
                <a:cxn ang="0">
                  <a:pos x="24" y="134"/>
                </a:cxn>
                <a:cxn ang="0">
                  <a:pos x="42" y="72"/>
                </a:cxn>
                <a:cxn ang="0">
                  <a:pos x="90" y="34"/>
                </a:cxn>
                <a:cxn ang="0">
                  <a:pos x="132" y="24"/>
                </a:cxn>
                <a:cxn ang="0">
                  <a:pos x="194" y="44"/>
                </a:cxn>
                <a:cxn ang="0">
                  <a:pos x="232" y="92"/>
                </a:cxn>
                <a:cxn ang="0">
                  <a:pos x="242" y="134"/>
                </a:cxn>
                <a:cxn ang="0">
                  <a:pos x="232" y="172"/>
                </a:cxn>
                <a:cxn ang="0">
                  <a:pos x="210" y="216"/>
                </a:cxn>
              </a:cxnLst>
              <a:rect l="0" t="0" r="r" b="b"/>
              <a:pathLst>
                <a:path w="266" h="386">
                  <a:moveTo>
                    <a:pt x="132" y="0"/>
                  </a:moveTo>
                  <a:lnTo>
                    <a:pt x="132" y="0"/>
                  </a:lnTo>
                  <a:lnTo>
                    <a:pt x="120" y="2"/>
                  </a:lnTo>
                  <a:lnTo>
                    <a:pt x="106" y="4"/>
                  </a:lnTo>
                  <a:lnTo>
                    <a:pt x="94" y="6"/>
                  </a:lnTo>
                  <a:lnTo>
                    <a:pt x="82" y="12"/>
                  </a:lnTo>
                  <a:lnTo>
                    <a:pt x="70" y="16"/>
                  </a:lnTo>
                  <a:lnTo>
                    <a:pt x="58" y="24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30" y="50"/>
                  </a:lnTo>
                  <a:lnTo>
                    <a:pt x="22" y="60"/>
                  </a:lnTo>
                  <a:lnTo>
                    <a:pt x="16" y="70"/>
                  </a:lnTo>
                  <a:lnTo>
                    <a:pt x="10" y="82"/>
                  </a:lnTo>
                  <a:lnTo>
                    <a:pt x="6" y="94"/>
                  </a:lnTo>
                  <a:lnTo>
                    <a:pt x="2" y="106"/>
                  </a:lnTo>
                  <a:lnTo>
                    <a:pt x="0" y="120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2" y="152"/>
                  </a:lnTo>
                  <a:lnTo>
                    <a:pt x="8" y="170"/>
                  </a:lnTo>
                  <a:lnTo>
                    <a:pt x="16" y="188"/>
                  </a:lnTo>
                  <a:lnTo>
                    <a:pt x="24" y="208"/>
                  </a:lnTo>
                  <a:lnTo>
                    <a:pt x="44" y="244"/>
                  </a:lnTo>
                  <a:lnTo>
                    <a:pt x="54" y="26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76" y="324"/>
                  </a:lnTo>
                  <a:lnTo>
                    <a:pt x="80" y="342"/>
                  </a:lnTo>
                  <a:lnTo>
                    <a:pt x="88" y="358"/>
                  </a:lnTo>
                  <a:lnTo>
                    <a:pt x="94" y="370"/>
                  </a:lnTo>
                  <a:lnTo>
                    <a:pt x="104" y="380"/>
                  </a:lnTo>
                  <a:lnTo>
                    <a:pt x="116" y="384"/>
                  </a:lnTo>
                  <a:lnTo>
                    <a:pt x="132" y="386"/>
                  </a:lnTo>
                  <a:lnTo>
                    <a:pt x="132" y="386"/>
                  </a:lnTo>
                  <a:lnTo>
                    <a:pt x="150" y="384"/>
                  </a:lnTo>
                  <a:lnTo>
                    <a:pt x="162" y="380"/>
                  </a:lnTo>
                  <a:lnTo>
                    <a:pt x="172" y="370"/>
                  </a:lnTo>
                  <a:lnTo>
                    <a:pt x="178" y="358"/>
                  </a:lnTo>
                  <a:lnTo>
                    <a:pt x="184" y="342"/>
                  </a:lnTo>
                  <a:lnTo>
                    <a:pt x="190" y="324"/>
                  </a:lnTo>
                  <a:lnTo>
                    <a:pt x="204" y="280"/>
                  </a:lnTo>
                  <a:lnTo>
                    <a:pt x="204" y="280"/>
                  </a:lnTo>
                  <a:lnTo>
                    <a:pt x="212" y="262"/>
                  </a:lnTo>
                  <a:lnTo>
                    <a:pt x="222" y="244"/>
                  </a:lnTo>
                  <a:lnTo>
                    <a:pt x="242" y="208"/>
                  </a:lnTo>
                  <a:lnTo>
                    <a:pt x="250" y="188"/>
                  </a:lnTo>
                  <a:lnTo>
                    <a:pt x="258" y="170"/>
                  </a:lnTo>
                  <a:lnTo>
                    <a:pt x="264" y="152"/>
                  </a:lnTo>
                  <a:lnTo>
                    <a:pt x="266" y="134"/>
                  </a:lnTo>
                  <a:lnTo>
                    <a:pt x="266" y="134"/>
                  </a:lnTo>
                  <a:lnTo>
                    <a:pt x="264" y="120"/>
                  </a:lnTo>
                  <a:lnTo>
                    <a:pt x="262" y="106"/>
                  </a:lnTo>
                  <a:lnTo>
                    <a:pt x="260" y="94"/>
                  </a:lnTo>
                  <a:lnTo>
                    <a:pt x="256" y="82"/>
                  </a:lnTo>
                  <a:lnTo>
                    <a:pt x="250" y="70"/>
                  </a:lnTo>
                  <a:lnTo>
                    <a:pt x="242" y="60"/>
                  </a:lnTo>
                  <a:lnTo>
                    <a:pt x="236" y="50"/>
                  </a:lnTo>
                  <a:lnTo>
                    <a:pt x="226" y="40"/>
                  </a:lnTo>
                  <a:lnTo>
                    <a:pt x="218" y="32"/>
                  </a:lnTo>
                  <a:lnTo>
                    <a:pt x="208" y="24"/>
                  </a:lnTo>
                  <a:lnTo>
                    <a:pt x="196" y="16"/>
                  </a:lnTo>
                  <a:lnTo>
                    <a:pt x="184" y="12"/>
                  </a:lnTo>
                  <a:lnTo>
                    <a:pt x="172" y="6"/>
                  </a:lnTo>
                  <a:lnTo>
                    <a:pt x="160" y="4"/>
                  </a:lnTo>
                  <a:lnTo>
                    <a:pt x="146" y="2"/>
                  </a:lnTo>
                  <a:lnTo>
                    <a:pt x="132" y="0"/>
                  </a:lnTo>
                  <a:lnTo>
                    <a:pt x="132" y="0"/>
                  </a:lnTo>
                  <a:close/>
                  <a:moveTo>
                    <a:pt x="164" y="328"/>
                  </a:moveTo>
                  <a:lnTo>
                    <a:pt x="104" y="336"/>
                  </a:lnTo>
                  <a:lnTo>
                    <a:pt x="104" y="336"/>
                  </a:lnTo>
                  <a:lnTo>
                    <a:pt x="98" y="314"/>
                  </a:lnTo>
                  <a:lnTo>
                    <a:pt x="98" y="314"/>
                  </a:lnTo>
                  <a:lnTo>
                    <a:pt x="98" y="312"/>
                  </a:lnTo>
                  <a:lnTo>
                    <a:pt x="172" y="304"/>
                  </a:lnTo>
                  <a:lnTo>
                    <a:pt x="172" y="304"/>
                  </a:lnTo>
                  <a:lnTo>
                    <a:pt x="168" y="314"/>
                  </a:lnTo>
                  <a:lnTo>
                    <a:pt x="168" y="314"/>
                  </a:lnTo>
                  <a:lnTo>
                    <a:pt x="164" y="328"/>
                  </a:lnTo>
                  <a:lnTo>
                    <a:pt x="164" y="328"/>
                  </a:lnTo>
                  <a:close/>
                  <a:moveTo>
                    <a:pt x="94" y="302"/>
                  </a:moveTo>
                  <a:lnTo>
                    <a:pt x="94" y="302"/>
                  </a:lnTo>
                  <a:lnTo>
                    <a:pt x="86" y="278"/>
                  </a:lnTo>
                  <a:lnTo>
                    <a:pt x="180" y="278"/>
                  </a:lnTo>
                  <a:lnTo>
                    <a:pt x="180" y="278"/>
                  </a:lnTo>
                  <a:lnTo>
                    <a:pt x="176" y="290"/>
                  </a:lnTo>
                  <a:lnTo>
                    <a:pt x="94" y="302"/>
                  </a:lnTo>
                  <a:close/>
                  <a:moveTo>
                    <a:pt x="132" y="362"/>
                  </a:moveTo>
                  <a:lnTo>
                    <a:pt x="132" y="362"/>
                  </a:lnTo>
                  <a:lnTo>
                    <a:pt x="124" y="362"/>
                  </a:lnTo>
                  <a:lnTo>
                    <a:pt x="118" y="360"/>
                  </a:lnTo>
                  <a:lnTo>
                    <a:pt x="114" y="356"/>
                  </a:lnTo>
                  <a:lnTo>
                    <a:pt x="108" y="348"/>
                  </a:lnTo>
                  <a:lnTo>
                    <a:pt x="160" y="340"/>
                  </a:lnTo>
                  <a:lnTo>
                    <a:pt x="160" y="340"/>
                  </a:lnTo>
                  <a:lnTo>
                    <a:pt x="154" y="352"/>
                  </a:lnTo>
                  <a:lnTo>
                    <a:pt x="148" y="360"/>
                  </a:lnTo>
                  <a:lnTo>
                    <a:pt x="142" y="362"/>
                  </a:lnTo>
                  <a:lnTo>
                    <a:pt x="132" y="362"/>
                  </a:lnTo>
                  <a:lnTo>
                    <a:pt x="132" y="362"/>
                  </a:lnTo>
                  <a:close/>
                  <a:moveTo>
                    <a:pt x="190" y="254"/>
                  </a:moveTo>
                  <a:lnTo>
                    <a:pt x="76" y="254"/>
                  </a:lnTo>
                  <a:lnTo>
                    <a:pt x="76" y="254"/>
                  </a:lnTo>
                  <a:lnTo>
                    <a:pt x="56" y="216"/>
                  </a:lnTo>
                  <a:lnTo>
                    <a:pt x="56" y="216"/>
                  </a:lnTo>
                  <a:lnTo>
                    <a:pt x="44" y="194"/>
                  </a:lnTo>
                  <a:lnTo>
                    <a:pt x="34" y="172"/>
                  </a:lnTo>
                  <a:lnTo>
                    <a:pt x="28" y="152"/>
                  </a:lnTo>
                  <a:lnTo>
                    <a:pt x="26" y="142"/>
                  </a:lnTo>
                  <a:lnTo>
                    <a:pt x="24" y="134"/>
                  </a:lnTo>
                  <a:lnTo>
                    <a:pt x="24" y="134"/>
                  </a:lnTo>
                  <a:lnTo>
                    <a:pt x="26" y="112"/>
                  </a:lnTo>
                  <a:lnTo>
                    <a:pt x="32" y="92"/>
                  </a:lnTo>
                  <a:lnTo>
                    <a:pt x="42" y="72"/>
                  </a:lnTo>
                  <a:lnTo>
                    <a:pt x="56" y="56"/>
                  </a:lnTo>
                  <a:lnTo>
                    <a:pt x="72" y="44"/>
                  </a:lnTo>
                  <a:lnTo>
                    <a:pt x="90" y="34"/>
                  </a:lnTo>
                  <a:lnTo>
                    <a:pt x="112" y="28"/>
                  </a:lnTo>
                  <a:lnTo>
                    <a:pt x="132" y="24"/>
                  </a:lnTo>
                  <a:lnTo>
                    <a:pt x="132" y="24"/>
                  </a:lnTo>
                  <a:lnTo>
                    <a:pt x="154" y="28"/>
                  </a:lnTo>
                  <a:lnTo>
                    <a:pt x="176" y="34"/>
                  </a:lnTo>
                  <a:lnTo>
                    <a:pt x="194" y="44"/>
                  </a:lnTo>
                  <a:lnTo>
                    <a:pt x="210" y="56"/>
                  </a:lnTo>
                  <a:lnTo>
                    <a:pt x="222" y="72"/>
                  </a:lnTo>
                  <a:lnTo>
                    <a:pt x="232" y="92"/>
                  </a:lnTo>
                  <a:lnTo>
                    <a:pt x="240" y="112"/>
                  </a:lnTo>
                  <a:lnTo>
                    <a:pt x="242" y="134"/>
                  </a:lnTo>
                  <a:lnTo>
                    <a:pt x="242" y="134"/>
                  </a:lnTo>
                  <a:lnTo>
                    <a:pt x="240" y="142"/>
                  </a:lnTo>
                  <a:lnTo>
                    <a:pt x="238" y="152"/>
                  </a:lnTo>
                  <a:lnTo>
                    <a:pt x="232" y="172"/>
                  </a:lnTo>
                  <a:lnTo>
                    <a:pt x="220" y="194"/>
                  </a:lnTo>
                  <a:lnTo>
                    <a:pt x="210" y="216"/>
                  </a:lnTo>
                  <a:lnTo>
                    <a:pt x="210" y="216"/>
                  </a:lnTo>
                  <a:lnTo>
                    <a:pt x="190" y="254"/>
                  </a:lnTo>
                  <a:lnTo>
                    <a:pt x="190" y="2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87" name="Freeform 133"/>
            <p:cNvSpPr>
              <a:spLocks/>
            </p:cNvSpPr>
            <p:nvPr/>
          </p:nvSpPr>
          <p:spPr bwMode="auto">
            <a:xfrm>
              <a:off x="7342189" y="339725"/>
              <a:ext cx="123825" cy="123825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0"/>
                </a:cxn>
                <a:cxn ang="0">
                  <a:pos x="58" y="0"/>
                </a:cxn>
                <a:cxn ang="0">
                  <a:pos x="44" y="4"/>
                </a:cxn>
                <a:cxn ang="0">
                  <a:pos x="32" y="12"/>
                </a:cxn>
                <a:cxn ang="0">
                  <a:pos x="22" y="20"/>
                </a:cxn>
                <a:cxn ang="0">
                  <a:pos x="12" y="32"/>
                </a:cxn>
                <a:cxn ang="0">
                  <a:pos x="6" y="44"/>
                </a:cxn>
                <a:cxn ang="0">
                  <a:pos x="2" y="56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2" y="76"/>
                </a:cxn>
                <a:cxn ang="0">
                  <a:pos x="6" y="78"/>
                </a:cxn>
                <a:cxn ang="0">
                  <a:pos x="6" y="78"/>
                </a:cxn>
                <a:cxn ang="0">
                  <a:pos x="10" y="76"/>
                </a:cxn>
                <a:cxn ang="0">
                  <a:pos x="12" y="72"/>
                </a:cxn>
                <a:cxn ang="0">
                  <a:pos x="12" y="72"/>
                </a:cxn>
                <a:cxn ang="0">
                  <a:pos x="14" y="60"/>
                </a:cxn>
                <a:cxn ang="0">
                  <a:pos x="18" y="48"/>
                </a:cxn>
                <a:cxn ang="0">
                  <a:pos x="22" y="38"/>
                </a:cxn>
                <a:cxn ang="0">
                  <a:pos x="30" y="28"/>
                </a:cxn>
                <a:cxn ang="0">
                  <a:pos x="40" y="22"/>
                </a:cxn>
                <a:cxn ang="0">
                  <a:pos x="50" y="16"/>
                </a:cxn>
                <a:cxn ang="0">
                  <a:pos x="60" y="12"/>
                </a:cxn>
                <a:cxn ang="0">
                  <a:pos x="72" y="12"/>
                </a:cxn>
                <a:cxn ang="0">
                  <a:pos x="72" y="12"/>
                </a:cxn>
                <a:cxn ang="0">
                  <a:pos x="78" y="10"/>
                </a:cxn>
                <a:cxn ang="0">
                  <a:pos x="78" y="6"/>
                </a:cxn>
                <a:cxn ang="0">
                  <a:pos x="78" y="6"/>
                </a:cxn>
                <a:cxn ang="0">
                  <a:pos x="78" y="0"/>
                </a:cxn>
                <a:cxn ang="0">
                  <a:pos x="72" y="0"/>
                </a:cxn>
                <a:cxn ang="0">
                  <a:pos x="72" y="0"/>
                </a:cxn>
              </a:cxnLst>
              <a:rect l="0" t="0" r="r" b="b"/>
              <a:pathLst>
                <a:path w="78" h="78">
                  <a:moveTo>
                    <a:pt x="72" y="0"/>
                  </a:moveTo>
                  <a:lnTo>
                    <a:pt x="72" y="0"/>
                  </a:lnTo>
                  <a:lnTo>
                    <a:pt x="58" y="0"/>
                  </a:lnTo>
                  <a:lnTo>
                    <a:pt x="44" y="4"/>
                  </a:lnTo>
                  <a:lnTo>
                    <a:pt x="32" y="12"/>
                  </a:lnTo>
                  <a:lnTo>
                    <a:pt x="22" y="20"/>
                  </a:lnTo>
                  <a:lnTo>
                    <a:pt x="12" y="32"/>
                  </a:lnTo>
                  <a:lnTo>
                    <a:pt x="6" y="44"/>
                  </a:lnTo>
                  <a:lnTo>
                    <a:pt x="2" y="56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2" y="76"/>
                  </a:lnTo>
                  <a:lnTo>
                    <a:pt x="6" y="78"/>
                  </a:lnTo>
                  <a:lnTo>
                    <a:pt x="6" y="78"/>
                  </a:lnTo>
                  <a:lnTo>
                    <a:pt x="10" y="76"/>
                  </a:lnTo>
                  <a:lnTo>
                    <a:pt x="12" y="72"/>
                  </a:lnTo>
                  <a:lnTo>
                    <a:pt x="12" y="72"/>
                  </a:lnTo>
                  <a:lnTo>
                    <a:pt x="14" y="60"/>
                  </a:lnTo>
                  <a:lnTo>
                    <a:pt x="18" y="48"/>
                  </a:lnTo>
                  <a:lnTo>
                    <a:pt x="22" y="38"/>
                  </a:lnTo>
                  <a:lnTo>
                    <a:pt x="30" y="28"/>
                  </a:lnTo>
                  <a:lnTo>
                    <a:pt x="40" y="22"/>
                  </a:lnTo>
                  <a:lnTo>
                    <a:pt x="50" y="16"/>
                  </a:lnTo>
                  <a:lnTo>
                    <a:pt x="60" y="12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8" y="10"/>
                  </a:lnTo>
                  <a:lnTo>
                    <a:pt x="78" y="6"/>
                  </a:lnTo>
                  <a:lnTo>
                    <a:pt x="78" y="6"/>
                  </a:lnTo>
                  <a:lnTo>
                    <a:pt x="78" y="0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103209" y="1628800"/>
            <a:ext cx="2077303" cy="2077303"/>
            <a:chOff x="7204859" y="1739051"/>
            <a:chExt cx="1831637" cy="1831637"/>
          </a:xfrm>
        </p:grpSpPr>
        <p:sp>
          <p:nvSpPr>
            <p:cNvPr id="82" name="椭圆 81"/>
            <p:cNvSpPr/>
            <p:nvPr/>
          </p:nvSpPr>
          <p:spPr>
            <a:xfrm>
              <a:off x="7204859" y="1739051"/>
              <a:ext cx="1831637" cy="1831637"/>
            </a:xfrm>
            <a:prstGeom prst="ellipse">
              <a:avLst/>
            </a:prstGeom>
            <a:solidFill>
              <a:srgbClr val="565F69">
                <a:lumMod val="20000"/>
                <a:lumOff val="8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7332359" y="1866552"/>
              <a:ext cx="1576639" cy="1576639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0963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84" name="弦形 83"/>
            <p:cNvSpPr/>
            <p:nvPr/>
          </p:nvSpPr>
          <p:spPr>
            <a:xfrm>
              <a:off x="7332359" y="1862324"/>
              <a:ext cx="1576639" cy="1576639"/>
            </a:xfrm>
            <a:prstGeom prst="chord">
              <a:avLst>
                <a:gd name="adj1" fmla="val 114118"/>
                <a:gd name="adj2" fmla="val 10671549"/>
              </a:avLst>
            </a:prstGeom>
            <a:solidFill>
              <a:schemeClr val="accent2">
                <a:lumMod val="50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7767882" y="2222116"/>
              <a:ext cx="697627" cy="85254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30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6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891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852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8152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778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7413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7044" algn="l" defTabSz="60963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60963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文字</a:t>
              </a:r>
              <a:endParaRPr kumimoji="1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  <a:p>
              <a:pPr marL="0" marR="0" lvl="0" indent="0" algn="ctr" defTabSz="60963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内容</a:t>
              </a:r>
              <a:endParaRPr kumimoji="1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124" name="矩形 123"/>
          <p:cNvSpPr/>
          <p:nvPr/>
        </p:nvSpPr>
        <p:spPr>
          <a:xfrm>
            <a:off x="160467" y="4653136"/>
            <a:ext cx="8876029" cy="1080120"/>
          </a:xfrm>
          <a:prstGeom prst="rect">
            <a:avLst/>
          </a:prstGeom>
          <a:solidFill>
            <a:srgbClr val="565F69">
              <a:lumMod val="20000"/>
              <a:lumOff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345386" y="4839989"/>
            <a:ext cx="4398471" cy="72930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609630">
              <a:lnSpc>
                <a:spcPct val="130000"/>
              </a:lnSpc>
            </a:pPr>
            <a:r>
              <a:rPr lang="zh-CN" altLang="en-US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8-10</a:t>
            </a:r>
            <a:r>
              <a:rPr lang="zh-CN" altLang="en-US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</a:t>
            </a:r>
            <a:r>
              <a:rPr lang="zh-CN" altLang="zh-CN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5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251520" y="4902877"/>
            <a:ext cx="85868" cy="603525"/>
          </a:xfrm>
          <a:prstGeom prst="rect">
            <a:avLst/>
          </a:prstGeom>
          <a:solidFill>
            <a:srgbClr val="0FCAB7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4881891" y="4838869"/>
            <a:ext cx="4154605" cy="722505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8-10</a:t>
            </a:r>
            <a:r>
              <a:rPr lang="zh-CN" altLang="en-US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</a:t>
            </a:r>
            <a:r>
              <a:rPr lang="zh-CN" altLang="zh-CN" sz="105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5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4788024" y="4898357"/>
            <a:ext cx="93867" cy="603525"/>
          </a:xfrm>
          <a:prstGeom prst="rect">
            <a:avLst/>
          </a:prstGeom>
          <a:solidFill>
            <a:srgbClr val="FDD031"/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630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26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891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52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8152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78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413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7044" algn="l" defTabSz="60963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7022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22459</TotalTime>
  <Words>275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1246</cp:revision>
  <dcterms:created xsi:type="dcterms:W3CDTF">2009-02-11T05:37:22Z</dcterms:created>
  <dcterms:modified xsi:type="dcterms:W3CDTF">2015-12-04T09:43:28Z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