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89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608E"/>
    <a:srgbClr val="C80808"/>
    <a:srgbClr val="FF1919"/>
    <a:srgbClr val="24CCBC"/>
    <a:srgbClr val="35BB8E"/>
    <a:srgbClr val="FF6600"/>
    <a:srgbClr val="990099"/>
    <a:srgbClr val="FF3399"/>
    <a:srgbClr val="66FF33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40" d="100"/>
          <a:sy n="140" d="100"/>
        </p:scale>
        <p:origin x="-150" y="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12/4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12/4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12/4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 93"/>
          <p:cNvGrpSpPr/>
          <p:nvPr/>
        </p:nvGrpSpPr>
        <p:grpSpPr>
          <a:xfrm flipV="1">
            <a:off x="1334638" y="2705602"/>
            <a:ext cx="5297208" cy="1218015"/>
            <a:chOff x="2004535" y="1402171"/>
            <a:chExt cx="4529863" cy="1041575"/>
          </a:xfrm>
        </p:grpSpPr>
        <p:cxnSp>
          <p:nvCxnSpPr>
            <p:cNvPr id="160" name="直线连接符 94"/>
            <p:cNvCxnSpPr/>
            <p:nvPr/>
          </p:nvCxnSpPr>
          <p:spPr>
            <a:xfrm flipH="1" flipV="1">
              <a:off x="2004535" y="1402171"/>
              <a:ext cx="332841" cy="1041575"/>
            </a:xfrm>
            <a:prstGeom prst="line">
              <a:avLst/>
            </a:prstGeom>
            <a:noFill/>
            <a:ln w="57150" cap="flat" cmpd="sng" algn="ctr">
              <a:solidFill>
                <a:srgbClr val="565F69"/>
              </a:solidFill>
              <a:prstDash val="solid"/>
            </a:ln>
            <a:effectLst/>
          </p:spPr>
        </p:cxnSp>
        <p:cxnSp>
          <p:nvCxnSpPr>
            <p:cNvPr id="161" name="直线连接符 95"/>
            <p:cNvCxnSpPr/>
            <p:nvPr/>
          </p:nvCxnSpPr>
          <p:spPr>
            <a:xfrm flipH="1" flipV="1">
              <a:off x="3403542" y="1402171"/>
              <a:ext cx="332841" cy="1041575"/>
            </a:xfrm>
            <a:prstGeom prst="line">
              <a:avLst/>
            </a:prstGeom>
            <a:noFill/>
            <a:ln w="57150" cap="flat" cmpd="sng" algn="ctr">
              <a:solidFill>
                <a:srgbClr val="565F69"/>
              </a:solidFill>
              <a:prstDash val="solid"/>
            </a:ln>
            <a:effectLst/>
          </p:spPr>
        </p:cxnSp>
        <p:cxnSp>
          <p:nvCxnSpPr>
            <p:cNvPr id="162" name="直线连接符 96"/>
            <p:cNvCxnSpPr/>
            <p:nvPr/>
          </p:nvCxnSpPr>
          <p:spPr>
            <a:xfrm flipH="1" flipV="1">
              <a:off x="4802549" y="1402171"/>
              <a:ext cx="332841" cy="1041575"/>
            </a:xfrm>
            <a:prstGeom prst="line">
              <a:avLst/>
            </a:prstGeom>
            <a:noFill/>
            <a:ln w="57150" cap="flat" cmpd="sng" algn="ctr">
              <a:solidFill>
                <a:srgbClr val="565F69"/>
              </a:solidFill>
              <a:prstDash val="solid"/>
            </a:ln>
            <a:effectLst/>
          </p:spPr>
        </p:cxnSp>
        <p:cxnSp>
          <p:nvCxnSpPr>
            <p:cNvPr id="163" name="直线连接符 97"/>
            <p:cNvCxnSpPr/>
            <p:nvPr/>
          </p:nvCxnSpPr>
          <p:spPr>
            <a:xfrm flipH="1" flipV="1">
              <a:off x="6201557" y="1402171"/>
              <a:ext cx="332841" cy="1041575"/>
            </a:xfrm>
            <a:prstGeom prst="line">
              <a:avLst/>
            </a:prstGeom>
            <a:noFill/>
            <a:ln w="57150" cap="flat" cmpd="sng" algn="ctr">
              <a:solidFill>
                <a:srgbClr val="565F69"/>
              </a:solidFill>
              <a:prstDash val="solid"/>
            </a:ln>
            <a:effectLst/>
          </p:spPr>
        </p:cxnSp>
      </p:grpSp>
      <p:grpSp>
        <p:nvGrpSpPr>
          <p:cNvPr id="84" name="组 98"/>
          <p:cNvGrpSpPr/>
          <p:nvPr/>
        </p:nvGrpSpPr>
        <p:grpSpPr>
          <a:xfrm>
            <a:off x="1334638" y="1417072"/>
            <a:ext cx="5297208" cy="1218015"/>
            <a:chOff x="2004535" y="1402171"/>
            <a:chExt cx="4529863" cy="1041575"/>
          </a:xfrm>
        </p:grpSpPr>
        <p:cxnSp>
          <p:nvCxnSpPr>
            <p:cNvPr id="156" name="直线连接符 99"/>
            <p:cNvCxnSpPr/>
            <p:nvPr/>
          </p:nvCxnSpPr>
          <p:spPr>
            <a:xfrm flipH="1" flipV="1">
              <a:off x="2004535" y="1402171"/>
              <a:ext cx="332841" cy="1041575"/>
            </a:xfrm>
            <a:prstGeom prst="line">
              <a:avLst/>
            </a:prstGeom>
            <a:noFill/>
            <a:ln w="57150" cap="flat" cmpd="sng" algn="ctr">
              <a:solidFill>
                <a:srgbClr val="565F69"/>
              </a:solidFill>
              <a:prstDash val="solid"/>
            </a:ln>
            <a:effectLst/>
          </p:spPr>
        </p:cxnSp>
        <p:cxnSp>
          <p:nvCxnSpPr>
            <p:cNvPr id="157" name="直线连接符 100"/>
            <p:cNvCxnSpPr/>
            <p:nvPr/>
          </p:nvCxnSpPr>
          <p:spPr>
            <a:xfrm flipH="1" flipV="1">
              <a:off x="3403542" y="1402171"/>
              <a:ext cx="332841" cy="1041575"/>
            </a:xfrm>
            <a:prstGeom prst="line">
              <a:avLst/>
            </a:prstGeom>
            <a:noFill/>
            <a:ln w="57150" cap="flat" cmpd="sng" algn="ctr">
              <a:solidFill>
                <a:srgbClr val="565F69"/>
              </a:solidFill>
              <a:prstDash val="solid"/>
            </a:ln>
            <a:effectLst/>
          </p:spPr>
        </p:cxnSp>
        <p:cxnSp>
          <p:nvCxnSpPr>
            <p:cNvPr id="158" name="直线连接符 101"/>
            <p:cNvCxnSpPr/>
            <p:nvPr/>
          </p:nvCxnSpPr>
          <p:spPr>
            <a:xfrm flipH="1" flipV="1">
              <a:off x="4802549" y="1402171"/>
              <a:ext cx="332841" cy="1041575"/>
            </a:xfrm>
            <a:prstGeom prst="line">
              <a:avLst/>
            </a:prstGeom>
            <a:noFill/>
            <a:ln w="57150" cap="flat" cmpd="sng" algn="ctr">
              <a:solidFill>
                <a:srgbClr val="565F69"/>
              </a:solidFill>
              <a:prstDash val="solid"/>
            </a:ln>
            <a:effectLst/>
          </p:spPr>
        </p:cxnSp>
        <p:cxnSp>
          <p:nvCxnSpPr>
            <p:cNvPr id="159" name="直线连接符 102"/>
            <p:cNvCxnSpPr/>
            <p:nvPr/>
          </p:nvCxnSpPr>
          <p:spPr>
            <a:xfrm flipH="1" flipV="1">
              <a:off x="6201557" y="1402171"/>
              <a:ext cx="332841" cy="1041575"/>
            </a:xfrm>
            <a:prstGeom prst="line">
              <a:avLst/>
            </a:prstGeom>
            <a:noFill/>
            <a:ln w="57150" cap="flat" cmpd="sng" algn="ctr">
              <a:solidFill>
                <a:srgbClr val="565F69"/>
              </a:solidFill>
              <a:prstDash val="solid"/>
            </a:ln>
            <a:effectLst/>
          </p:spPr>
        </p:cxnSp>
      </p:grpSp>
      <p:sp>
        <p:nvSpPr>
          <p:cNvPr id="85" name="矩形 84"/>
          <p:cNvSpPr/>
          <p:nvPr/>
        </p:nvSpPr>
        <p:spPr>
          <a:xfrm>
            <a:off x="707638" y="2625944"/>
            <a:ext cx="7642622" cy="53464"/>
          </a:xfrm>
          <a:prstGeom prst="rect">
            <a:avLst/>
          </a:prstGeom>
          <a:solidFill>
            <a:srgbClr val="565F69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86" name="等腰三角形 85"/>
          <p:cNvSpPr/>
          <p:nvPr/>
        </p:nvSpPr>
        <p:spPr>
          <a:xfrm rot="5400000">
            <a:off x="-69322" y="2198861"/>
            <a:ext cx="1131396" cy="907628"/>
          </a:xfrm>
          <a:prstGeom prst="triangle">
            <a:avLst/>
          </a:prstGeom>
          <a:solidFill>
            <a:srgbClr val="24CCBC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87" name="等腰三角形 86"/>
          <p:cNvSpPr/>
          <p:nvPr/>
        </p:nvSpPr>
        <p:spPr>
          <a:xfrm rot="5400000">
            <a:off x="99225" y="2334073"/>
            <a:ext cx="794301" cy="637204"/>
          </a:xfrm>
          <a:prstGeom prst="triangle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88" name="五边形 87"/>
          <p:cNvSpPr/>
          <p:nvPr/>
        </p:nvSpPr>
        <p:spPr>
          <a:xfrm>
            <a:off x="7752051" y="2028767"/>
            <a:ext cx="1356453" cy="1247818"/>
          </a:xfrm>
          <a:prstGeom prst="homePlate">
            <a:avLst>
              <a:gd name="adj" fmla="val 35345"/>
            </a:avLst>
          </a:prstGeom>
          <a:solidFill>
            <a:srgbClr val="C00000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7582044" y="2028767"/>
            <a:ext cx="170007" cy="1247818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1334637" y="2296166"/>
            <a:ext cx="659554" cy="659554"/>
          </a:xfrm>
          <a:prstGeom prst="ellipse">
            <a:avLst/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2989051" y="2296166"/>
            <a:ext cx="659554" cy="659554"/>
          </a:xfrm>
          <a:prstGeom prst="ellipse">
            <a:avLst/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4643465" y="2296166"/>
            <a:ext cx="659554" cy="659554"/>
          </a:xfrm>
          <a:prstGeom prst="ellipse">
            <a:avLst/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6297878" y="2296166"/>
            <a:ext cx="659554" cy="659554"/>
          </a:xfrm>
          <a:prstGeom prst="ellipse">
            <a:avLst/>
          </a:prstGeom>
          <a:solidFill>
            <a:srgbClr val="FFFFFF"/>
          </a:solidFill>
          <a:ln w="38100" cap="flat" cmpd="sng" algn="ctr">
            <a:solidFill>
              <a:srgbClr val="BFBFBF"/>
            </a:solidFill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94" name="Freeform 217"/>
          <p:cNvSpPr>
            <a:spLocks noEditPoints="1"/>
          </p:cNvSpPr>
          <p:nvPr/>
        </p:nvSpPr>
        <p:spPr bwMode="auto">
          <a:xfrm>
            <a:off x="1513317" y="2506532"/>
            <a:ext cx="321753" cy="234001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176" y="176"/>
              </a:cxn>
              <a:cxn ang="0">
                <a:pos x="352" y="32"/>
              </a:cxn>
              <a:cxn ang="0">
                <a:pos x="352" y="0"/>
              </a:cxn>
              <a:cxn ang="0">
                <a:pos x="0" y="0"/>
              </a:cxn>
              <a:cxn ang="0">
                <a:pos x="0" y="32"/>
              </a:cxn>
              <a:cxn ang="0">
                <a:pos x="0" y="228"/>
              </a:cxn>
              <a:cxn ang="0">
                <a:pos x="86" y="132"/>
              </a:cxn>
              <a:cxn ang="0">
                <a:pos x="0" y="54"/>
              </a:cxn>
              <a:cxn ang="0">
                <a:pos x="0" y="228"/>
              </a:cxn>
              <a:cxn ang="0">
                <a:pos x="352" y="230"/>
              </a:cxn>
              <a:cxn ang="0">
                <a:pos x="262" y="132"/>
              </a:cxn>
              <a:cxn ang="0">
                <a:pos x="352" y="56"/>
              </a:cxn>
              <a:cxn ang="0">
                <a:pos x="352" y="230"/>
              </a:cxn>
              <a:cxn ang="0">
                <a:pos x="176" y="204"/>
              </a:cxn>
              <a:cxn ang="0">
                <a:pos x="104" y="144"/>
              </a:cxn>
              <a:cxn ang="0">
                <a:pos x="0" y="256"/>
              </a:cxn>
              <a:cxn ang="0">
                <a:pos x="352" y="256"/>
              </a:cxn>
              <a:cxn ang="0">
                <a:pos x="248" y="144"/>
              </a:cxn>
              <a:cxn ang="0">
                <a:pos x="176" y="204"/>
              </a:cxn>
            </a:cxnLst>
            <a:rect l="0" t="0" r="r" b="b"/>
            <a:pathLst>
              <a:path w="352" h="256">
                <a:moveTo>
                  <a:pt x="0" y="32"/>
                </a:moveTo>
                <a:lnTo>
                  <a:pt x="176" y="176"/>
                </a:lnTo>
                <a:lnTo>
                  <a:pt x="352" y="32"/>
                </a:lnTo>
                <a:lnTo>
                  <a:pt x="352" y="0"/>
                </a:lnTo>
                <a:lnTo>
                  <a:pt x="0" y="0"/>
                </a:lnTo>
                <a:lnTo>
                  <a:pt x="0" y="32"/>
                </a:lnTo>
                <a:close/>
                <a:moveTo>
                  <a:pt x="0" y="228"/>
                </a:moveTo>
                <a:lnTo>
                  <a:pt x="86" y="132"/>
                </a:lnTo>
                <a:lnTo>
                  <a:pt x="0" y="54"/>
                </a:lnTo>
                <a:lnTo>
                  <a:pt x="0" y="228"/>
                </a:lnTo>
                <a:close/>
                <a:moveTo>
                  <a:pt x="352" y="230"/>
                </a:moveTo>
                <a:lnTo>
                  <a:pt x="262" y="132"/>
                </a:lnTo>
                <a:lnTo>
                  <a:pt x="352" y="56"/>
                </a:lnTo>
                <a:lnTo>
                  <a:pt x="352" y="230"/>
                </a:lnTo>
                <a:close/>
                <a:moveTo>
                  <a:pt x="176" y="204"/>
                </a:moveTo>
                <a:lnTo>
                  <a:pt x="104" y="144"/>
                </a:lnTo>
                <a:lnTo>
                  <a:pt x="0" y="256"/>
                </a:lnTo>
                <a:lnTo>
                  <a:pt x="352" y="256"/>
                </a:lnTo>
                <a:lnTo>
                  <a:pt x="248" y="144"/>
                </a:lnTo>
                <a:lnTo>
                  <a:pt x="176" y="204"/>
                </a:lnTo>
                <a:close/>
              </a:path>
            </a:pathLst>
          </a:custGeom>
          <a:solidFill>
            <a:srgbClr val="0FCAB7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95" name="Freeform 119"/>
          <p:cNvSpPr>
            <a:spLocks noEditPoints="1"/>
          </p:cNvSpPr>
          <p:nvPr/>
        </p:nvSpPr>
        <p:spPr bwMode="auto">
          <a:xfrm>
            <a:off x="4813239" y="2467699"/>
            <a:ext cx="316298" cy="316299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rgbClr val="FD828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grpSp>
        <p:nvGrpSpPr>
          <p:cNvPr id="96" name="组 114"/>
          <p:cNvGrpSpPr/>
          <p:nvPr/>
        </p:nvGrpSpPr>
        <p:grpSpPr>
          <a:xfrm>
            <a:off x="3140142" y="2370658"/>
            <a:ext cx="376772" cy="451554"/>
            <a:chOff x="2419542" y="1202085"/>
            <a:chExt cx="322192" cy="386138"/>
          </a:xfrm>
        </p:grpSpPr>
        <p:sp>
          <p:nvSpPr>
            <p:cNvPr id="146" name="Freeform 47"/>
            <p:cNvSpPr>
              <a:spLocks/>
            </p:cNvSpPr>
            <p:nvPr/>
          </p:nvSpPr>
          <p:spPr bwMode="auto">
            <a:xfrm>
              <a:off x="2536367" y="1532885"/>
              <a:ext cx="91001" cy="19676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DD03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47" name="Freeform 48"/>
            <p:cNvSpPr>
              <a:spLocks/>
            </p:cNvSpPr>
            <p:nvPr/>
          </p:nvSpPr>
          <p:spPr bwMode="auto">
            <a:xfrm>
              <a:off x="2536367" y="1568547"/>
              <a:ext cx="91001" cy="19676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DD03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48" name="Freeform 49"/>
            <p:cNvSpPr>
              <a:spLocks noEditPoints="1"/>
            </p:cNvSpPr>
            <p:nvPr/>
          </p:nvSpPr>
          <p:spPr bwMode="auto">
            <a:xfrm>
              <a:off x="2488407" y="1291856"/>
              <a:ext cx="184461" cy="225042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solidFill>
              <a:srgbClr val="FDD03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49" name="Rectangle 50"/>
            <p:cNvSpPr>
              <a:spLocks noChangeArrowheads="1"/>
            </p:cNvSpPr>
            <p:nvPr/>
          </p:nvSpPr>
          <p:spPr bwMode="auto">
            <a:xfrm>
              <a:off x="2536367" y="1472628"/>
              <a:ext cx="91001" cy="44271"/>
            </a:xfrm>
            <a:prstGeom prst="rect">
              <a:avLst/>
            </a:prstGeom>
            <a:solidFill>
              <a:srgbClr val="FDD03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50" name="Rectangle 51"/>
            <p:cNvSpPr>
              <a:spLocks noChangeArrowheads="1"/>
            </p:cNvSpPr>
            <p:nvPr/>
          </p:nvSpPr>
          <p:spPr bwMode="auto">
            <a:xfrm>
              <a:off x="2536367" y="1532885"/>
              <a:ext cx="91001" cy="19676"/>
            </a:xfrm>
            <a:prstGeom prst="rect">
              <a:avLst/>
            </a:prstGeom>
            <a:solidFill>
              <a:srgbClr val="FDD03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51" name="Freeform 52"/>
            <p:cNvSpPr>
              <a:spLocks/>
            </p:cNvSpPr>
            <p:nvPr/>
          </p:nvSpPr>
          <p:spPr bwMode="auto">
            <a:xfrm>
              <a:off x="2570800" y="1202085"/>
              <a:ext cx="20906" cy="7009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solidFill>
              <a:srgbClr val="FDD03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52" name="Freeform 53"/>
            <p:cNvSpPr>
              <a:spLocks/>
            </p:cNvSpPr>
            <p:nvPr/>
          </p:nvSpPr>
          <p:spPr bwMode="auto">
            <a:xfrm>
              <a:off x="2482259" y="1221761"/>
              <a:ext cx="50419" cy="68865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solidFill>
              <a:srgbClr val="FDD03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53" name="Freeform 54"/>
            <p:cNvSpPr>
              <a:spLocks/>
            </p:cNvSpPr>
            <p:nvPr/>
          </p:nvSpPr>
          <p:spPr bwMode="auto">
            <a:xfrm>
              <a:off x="2419542" y="1284478"/>
              <a:ext cx="70095" cy="50419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DD03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54" name="Freeform 55"/>
            <p:cNvSpPr>
              <a:spLocks/>
            </p:cNvSpPr>
            <p:nvPr/>
          </p:nvSpPr>
          <p:spPr bwMode="auto">
            <a:xfrm>
              <a:off x="2672869" y="1284478"/>
              <a:ext cx="68865" cy="50419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FDD03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55" name="Freeform 56"/>
            <p:cNvSpPr>
              <a:spLocks/>
            </p:cNvSpPr>
            <p:nvPr/>
          </p:nvSpPr>
          <p:spPr bwMode="auto">
            <a:xfrm>
              <a:off x="2628598" y="1221761"/>
              <a:ext cx="50419" cy="68865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solidFill>
              <a:srgbClr val="FDD03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grpSp>
        <p:nvGrpSpPr>
          <p:cNvPr id="97" name="组 125"/>
          <p:cNvGrpSpPr/>
          <p:nvPr/>
        </p:nvGrpSpPr>
        <p:grpSpPr>
          <a:xfrm>
            <a:off x="6437234" y="2515638"/>
            <a:ext cx="377049" cy="221624"/>
            <a:chOff x="5239035" y="1326078"/>
            <a:chExt cx="322430" cy="189520"/>
          </a:xfrm>
        </p:grpSpPr>
        <p:sp>
          <p:nvSpPr>
            <p:cNvPr id="139" name="Freeform 230"/>
            <p:cNvSpPr>
              <a:spLocks noEditPoints="1"/>
            </p:cNvSpPr>
            <p:nvPr/>
          </p:nvSpPr>
          <p:spPr bwMode="auto">
            <a:xfrm>
              <a:off x="5312874" y="1326078"/>
              <a:ext cx="174752" cy="18952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solidFill>
              <a:srgbClr val="565F6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40" name="Freeform 231"/>
            <p:cNvSpPr>
              <a:spLocks/>
            </p:cNvSpPr>
            <p:nvPr/>
          </p:nvSpPr>
          <p:spPr bwMode="auto">
            <a:xfrm>
              <a:off x="5458090" y="1326078"/>
              <a:ext cx="73839" cy="72608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565F6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41" name="Freeform 232"/>
            <p:cNvSpPr>
              <a:spLocks/>
            </p:cNvSpPr>
            <p:nvPr/>
          </p:nvSpPr>
          <p:spPr bwMode="auto">
            <a:xfrm>
              <a:off x="5454399" y="1428222"/>
              <a:ext cx="107066" cy="60302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565F6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42" name="Freeform 233"/>
            <p:cNvSpPr>
              <a:spLocks/>
            </p:cNvSpPr>
            <p:nvPr/>
          </p:nvSpPr>
          <p:spPr bwMode="auto">
            <a:xfrm>
              <a:off x="5458090" y="1326078"/>
              <a:ext cx="73839" cy="72608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565F6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43" name="Freeform 234"/>
            <p:cNvSpPr>
              <a:spLocks/>
            </p:cNvSpPr>
            <p:nvPr/>
          </p:nvSpPr>
          <p:spPr bwMode="auto">
            <a:xfrm>
              <a:off x="5454399" y="1428222"/>
              <a:ext cx="107066" cy="60302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565F6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44" name="Freeform 235"/>
            <p:cNvSpPr>
              <a:spLocks/>
            </p:cNvSpPr>
            <p:nvPr/>
          </p:nvSpPr>
          <p:spPr bwMode="auto">
            <a:xfrm>
              <a:off x="5268571" y="1326078"/>
              <a:ext cx="72608" cy="72608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565F6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45" name="Freeform 236"/>
            <p:cNvSpPr>
              <a:spLocks/>
            </p:cNvSpPr>
            <p:nvPr/>
          </p:nvSpPr>
          <p:spPr bwMode="auto">
            <a:xfrm>
              <a:off x="5239035" y="1428222"/>
              <a:ext cx="107066" cy="60302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65F6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106" name="矩形 105"/>
          <p:cNvSpPr/>
          <p:nvPr/>
        </p:nvSpPr>
        <p:spPr>
          <a:xfrm>
            <a:off x="312085" y="1685198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5F69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文字内容</a:t>
            </a:r>
            <a:endParaRPr kumimoji="1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565F69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07" name="等腰三角形 106"/>
          <p:cNvSpPr/>
          <p:nvPr/>
        </p:nvSpPr>
        <p:spPr>
          <a:xfrm rot="5400000">
            <a:off x="226987" y="1749293"/>
            <a:ext cx="154709" cy="123751"/>
          </a:xfrm>
          <a:prstGeom prst="triangle">
            <a:avLst/>
          </a:prstGeom>
          <a:solidFill>
            <a:srgbClr val="0FCAB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441542" y="2000357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5F69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文字内容</a:t>
            </a:r>
            <a:endParaRPr kumimoji="1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565F69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09" name="等腰三角形 108"/>
          <p:cNvSpPr/>
          <p:nvPr/>
        </p:nvSpPr>
        <p:spPr>
          <a:xfrm rot="5400000">
            <a:off x="356443" y="2064452"/>
            <a:ext cx="154709" cy="123751"/>
          </a:xfrm>
          <a:prstGeom prst="triangle">
            <a:avLst/>
          </a:prstGeom>
          <a:solidFill>
            <a:srgbClr val="0FCAB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1947014" y="1685198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5F69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文字内容</a:t>
            </a:r>
            <a:endParaRPr kumimoji="1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565F69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11" name="等腰三角形 110"/>
          <p:cNvSpPr/>
          <p:nvPr/>
        </p:nvSpPr>
        <p:spPr>
          <a:xfrm rot="5400000">
            <a:off x="1861916" y="1749293"/>
            <a:ext cx="154709" cy="123751"/>
          </a:xfrm>
          <a:prstGeom prst="triangle">
            <a:avLst/>
          </a:prstGeom>
          <a:solidFill>
            <a:srgbClr val="FDD03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2076470" y="2000357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5F69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文字内容</a:t>
            </a:r>
            <a:endParaRPr kumimoji="1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565F69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13" name="等腰三角形 112"/>
          <p:cNvSpPr/>
          <p:nvPr/>
        </p:nvSpPr>
        <p:spPr>
          <a:xfrm rot="5400000">
            <a:off x="1991372" y="2064452"/>
            <a:ext cx="154709" cy="123751"/>
          </a:xfrm>
          <a:prstGeom prst="triangle">
            <a:avLst/>
          </a:prstGeom>
          <a:solidFill>
            <a:srgbClr val="FDD03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3581943" y="1685198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5F69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文字内容</a:t>
            </a:r>
            <a:endParaRPr kumimoji="1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565F69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15" name="等腰三角形 114"/>
          <p:cNvSpPr/>
          <p:nvPr/>
        </p:nvSpPr>
        <p:spPr>
          <a:xfrm rot="5400000">
            <a:off x="3496845" y="1749293"/>
            <a:ext cx="154709" cy="123751"/>
          </a:xfrm>
          <a:prstGeom prst="triangle">
            <a:avLst/>
          </a:prstGeom>
          <a:solidFill>
            <a:srgbClr val="FD8280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3711400" y="2000357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5F69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文字内容</a:t>
            </a:r>
            <a:endParaRPr kumimoji="1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565F69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17" name="等腰三角形 116"/>
          <p:cNvSpPr/>
          <p:nvPr/>
        </p:nvSpPr>
        <p:spPr>
          <a:xfrm rot="5400000">
            <a:off x="3626302" y="2064452"/>
            <a:ext cx="154709" cy="123751"/>
          </a:xfrm>
          <a:prstGeom prst="triangle">
            <a:avLst/>
          </a:prstGeom>
          <a:solidFill>
            <a:srgbClr val="FD8280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5216871" y="1685198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5F69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文字内容</a:t>
            </a:r>
            <a:endParaRPr kumimoji="1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565F69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19" name="等腰三角形 118"/>
          <p:cNvSpPr/>
          <p:nvPr/>
        </p:nvSpPr>
        <p:spPr>
          <a:xfrm rot="5400000">
            <a:off x="5131772" y="1749293"/>
            <a:ext cx="154709" cy="123751"/>
          </a:xfrm>
          <a:prstGeom prst="triangle">
            <a:avLst/>
          </a:prstGeom>
          <a:solidFill>
            <a:srgbClr val="565F69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5346328" y="2000357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5F69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文字内容</a:t>
            </a:r>
            <a:endParaRPr kumimoji="1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565F69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1" name="等腰三角形 120"/>
          <p:cNvSpPr/>
          <p:nvPr/>
        </p:nvSpPr>
        <p:spPr>
          <a:xfrm rot="5400000">
            <a:off x="5261230" y="2064452"/>
            <a:ext cx="154709" cy="123751"/>
          </a:xfrm>
          <a:prstGeom prst="triangle">
            <a:avLst/>
          </a:prstGeom>
          <a:solidFill>
            <a:srgbClr val="565F69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414250" y="3090532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5F69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文字内容</a:t>
            </a:r>
            <a:endParaRPr kumimoji="1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565F69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3" name="等腰三角形 122"/>
          <p:cNvSpPr/>
          <p:nvPr/>
        </p:nvSpPr>
        <p:spPr>
          <a:xfrm rot="5400000">
            <a:off x="329150" y="3154627"/>
            <a:ext cx="154709" cy="123751"/>
          </a:xfrm>
          <a:prstGeom prst="triangle">
            <a:avLst/>
          </a:prstGeom>
          <a:solidFill>
            <a:srgbClr val="0FCAB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347739" y="3405692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5F69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文字内容</a:t>
            </a:r>
            <a:endParaRPr kumimoji="1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565F69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5" name="等腰三角形 124"/>
          <p:cNvSpPr/>
          <p:nvPr/>
        </p:nvSpPr>
        <p:spPr>
          <a:xfrm rot="5400000">
            <a:off x="262640" y="3469787"/>
            <a:ext cx="154709" cy="123751"/>
          </a:xfrm>
          <a:prstGeom prst="triangle">
            <a:avLst/>
          </a:prstGeom>
          <a:solidFill>
            <a:srgbClr val="0FCAB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2049180" y="3090532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5F69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文字内容</a:t>
            </a:r>
            <a:endParaRPr kumimoji="1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565F69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7" name="等腰三角形 126"/>
          <p:cNvSpPr/>
          <p:nvPr/>
        </p:nvSpPr>
        <p:spPr>
          <a:xfrm rot="5400000">
            <a:off x="1964080" y="3154627"/>
            <a:ext cx="154709" cy="123751"/>
          </a:xfrm>
          <a:prstGeom prst="triangle">
            <a:avLst/>
          </a:prstGeom>
          <a:solidFill>
            <a:srgbClr val="FDD03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1982668" y="3405692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5F69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文字内容</a:t>
            </a:r>
            <a:endParaRPr kumimoji="1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565F69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9" name="等腰三角形 128"/>
          <p:cNvSpPr/>
          <p:nvPr/>
        </p:nvSpPr>
        <p:spPr>
          <a:xfrm rot="5400000">
            <a:off x="1897570" y="3469787"/>
            <a:ext cx="154709" cy="123751"/>
          </a:xfrm>
          <a:prstGeom prst="triangle">
            <a:avLst/>
          </a:prstGeom>
          <a:solidFill>
            <a:srgbClr val="FDD03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3684108" y="3090532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5F69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文字内容</a:t>
            </a:r>
            <a:endParaRPr kumimoji="1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565F69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31" name="等腰三角形 130"/>
          <p:cNvSpPr/>
          <p:nvPr/>
        </p:nvSpPr>
        <p:spPr>
          <a:xfrm rot="5400000">
            <a:off x="3599009" y="3154627"/>
            <a:ext cx="154709" cy="123751"/>
          </a:xfrm>
          <a:prstGeom prst="triangle">
            <a:avLst/>
          </a:prstGeom>
          <a:solidFill>
            <a:srgbClr val="FD8280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3617597" y="3405692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5F69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文字内容</a:t>
            </a:r>
            <a:endParaRPr kumimoji="1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565F69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33" name="等腰三角形 132"/>
          <p:cNvSpPr/>
          <p:nvPr/>
        </p:nvSpPr>
        <p:spPr>
          <a:xfrm rot="5400000">
            <a:off x="3532499" y="3469787"/>
            <a:ext cx="154709" cy="123751"/>
          </a:xfrm>
          <a:prstGeom prst="triangle">
            <a:avLst/>
          </a:prstGeom>
          <a:solidFill>
            <a:srgbClr val="FD8280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5319035" y="3090532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5F69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文字内容</a:t>
            </a:r>
            <a:endParaRPr kumimoji="1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565F69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35" name="等腰三角形 134"/>
          <p:cNvSpPr/>
          <p:nvPr/>
        </p:nvSpPr>
        <p:spPr>
          <a:xfrm rot="5400000">
            <a:off x="5233937" y="3154627"/>
            <a:ext cx="154709" cy="123751"/>
          </a:xfrm>
          <a:prstGeom prst="triangle">
            <a:avLst/>
          </a:prstGeom>
          <a:solidFill>
            <a:srgbClr val="565F69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5252525" y="3405692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5F69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文字内容</a:t>
            </a:r>
            <a:endParaRPr kumimoji="1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565F69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37" name="等腰三角形 136"/>
          <p:cNvSpPr/>
          <p:nvPr/>
        </p:nvSpPr>
        <p:spPr>
          <a:xfrm rot="5400000">
            <a:off x="5167426" y="3469787"/>
            <a:ext cx="154709" cy="123751"/>
          </a:xfrm>
          <a:prstGeom prst="triangle">
            <a:avLst/>
          </a:prstGeom>
          <a:solidFill>
            <a:srgbClr val="565F69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7918925" y="2431546"/>
            <a:ext cx="814646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TEXT</a:t>
            </a:r>
            <a:endParaRPr kumimoji="1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66" name="矩形 165"/>
          <p:cNvSpPr/>
          <p:nvPr/>
        </p:nvSpPr>
        <p:spPr>
          <a:xfrm>
            <a:off x="160467" y="4653136"/>
            <a:ext cx="8876029" cy="1080120"/>
          </a:xfrm>
          <a:prstGeom prst="rect">
            <a:avLst/>
          </a:prstGeom>
          <a:solidFill>
            <a:srgbClr val="565F69">
              <a:lumMod val="20000"/>
              <a:lumOff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345386" y="4839989"/>
            <a:ext cx="4398471" cy="72930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609630">
              <a:lnSpc>
                <a:spcPct val="130000"/>
              </a:lnSpc>
            </a:pPr>
            <a:r>
              <a:rPr lang="zh-CN" altLang="en-US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8-10</a:t>
            </a:r>
            <a:r>
              <a:rPr lang="zh-CN" altLang="en-US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</a:t>
            </a:r>
            <a:r>
              <a:rPr lang="zh-CN" altLang="zh-CN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5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8" name="矩形 167"/>
          <p:cNvSpPr/>
          <p:nvPr/>
        </p:nvSpPr>
        <p:spPr>
          <a:xfrm>
            <a:off x="251520" y="4902877"/>
            <a:ext cx="85868" cy="603525"/>
          </a:xfrm>
          <a:prstGeom prst="rect">
            <a:avLst/>
          </a:prstGeom>
          <a:solidFill>
            <a:srgbClr val="0FCAB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4881891" y="4838869"/>
            <a:ext cx="4154605" cy="722505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8-10</a:t>
            </a:r>
            <a:r>
              <a:rPr lang="zh-CN" altLang="en-US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</a:t>
            </a:r>
            <a:r>
              <a:rPr lang="zh-CN" altLang="zh-CN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5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0" name="矩形 169"/>
          <p:cNvSpPr/>
          <p:nvPr/>
        </p:nvSpPr>
        <p:spPr>
          <a:xfrm>
            <a:off x="4788024" y="4898357"/>
            <a:ext cx="93867" cy="603525"/>
          </a:xfrm>
          <a:prstGeom prst="rect">
            <a:avLst/>
          </a:prstGeom>
          <a:solidFill>
            <a:srgbClr val="FDD03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" name="剪去同侧角的矩形 1"/>
          <p:cNvSpPr/>
          <p:nvPr/>
        </p:nvSpPr>
        <p:spPr bwMode="auto">
          <a:xfrm>
            <a:off x="177773" y="1113617"/>
            <a:ext cx="1379232" cy="324036"/>
          </a:xfrm>
          <a:prstGeom prst="snip2SameRect">
            <a:avLst>
              <a:gd name="adj1" fmla="val 50000"/>
              <a:gd name="adj2" fmla="val 50000"/>
            </a:avLst>
          </a:prstGeom>
          <a:solidFill>
            <a:srgbClr val="24CCBC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文字内容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5" name="剪去同侧角的矩形 164"/>
          <p:cNvSpPr/>
          <p:nvPr/>
        </p:nvSpPr>
        <p:spPr bwMode="auto">
          <a:xfrm>
            <a:off x="330173" y="3848271"/>
            <a:ext cx="1379232" cy="324036"/>
          </a:xfrm>
          <a:prstGeom prst="snip2SameRect">
            <a:avLst>
              <a:gd name="adj1" fmla="val 50000"/>
              <a:gd name="adj2" fmla="val 50000"/>
            </a:avLst>
          </a:prstGeom>
          <a:solidFill>
            <a:srgbClr val="24CCBC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文字内容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1" name="剪去同侧角的矩形 170"/>
          <p:cNvSpPr/>
          <p:nvPr/>
        </p:nvSpPr>
        <p:spPr bwMode="auto">
          <a:xfrm>
            <a:off x="1835696" y="1124744"/>
            <a:ext cx="1379232" cy="324036"/>
          </a:xfrm>
          <a:prstGeom prst="snip2Same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文字内容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2" name="剪去同侧角的矩形 171"/>
          <p:cNvSpPr/>
          <p:nvPr/>
        </p:nvSpPr>
        <p:spPr bwMode="auto">
          <a:xfrm>
            <a:off x="1988096" y="3859398"/>
            <a:ext cx="1379232" cy="324036"/>
          </a:xfrm>
          <a:prstGeom prst="snip2Same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文字内容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3" name="剪去同侧角的矩形 172"/>
          <p:cNvSpPr/>
          <p:nvPr/>
        </p:nvSpPr>
        <p:spPr bwMode="auto">
          <a:xfrm>
            <a:off x="3491880" y="1124744"/>
            <a:ext cx="1379232" cy="324036"/>
          </a:xfrm>
          <a:prstGeom prst="snip2SameRect">
            <a:avLst>
              <a:gd name="adj1" fmla="val 50000"/>
              <a:gd name="adj2" fmla="val 50000"/>
            </a:avLst>
          </a:prstGeom>
          <a:solidFill>
            <a:srgbClr val="E2608E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文字内容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" name="剪去同侧角的矩形 173"/>
          <p:cNvSpPr/>
          <p:nvPr/>
        </p:nvSpPr>
        <p:spPr bwMode="auto">
          <a:xfrm>
            <a:off x="3644280" y="3859398"/>
            <a:ext cx="1379232" cy="324036"/>
          </a:xfrm>
          <a:prstGeom prst="snip2SameRect">
            <a:avLst>
              <a:gd name="adj1" fmla="val 50000"/>
              <a:gd name="adj2" fmla="val 50000"/>
            </a:avLst>
          </a:prstGeom>
          <a:solidFill>
            <a:srgbClr val="E2608E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文字内容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5" name="剪去同侧角的矩形 174"/>
          <p:cNvSpPr/>
          <p:nvPr/>
        </p:nvSpPr>
        <p:spPr bwMode="auto">
          <a:xfrm>
            <a:off x="5148064" y="1124744"/>
            <a:ext cx="1379232" cy="324036"/>
          </a:xfrm>
          <a:prstGeom prst="snip2SameRect">
            <a:avLst>
              <a:gd name="adj1" fmla="val 50000"/>
              <a:gd name="adj2" fmla="val 50000"/>
            </a:avLst>
          </a:prstGeom>
          <a:solidFill>
            <a:schemeClr val="accent2">
              <a:lumMod val="75000"/>
            </a:schemeClr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文字内容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6" name="剪去同侧角的矩形 175"/>
          <p:cNvSpPr/>
          <p:nvPr/>
        </p:nvSpPr>
        <p:spPr bwMode="auto">
          <a:xfrm>
            <a:off x="5300464" y="3859398"/>
            <a:ext cx="1379232" cy="324036"/>
          </a:xfrm>
          <a:prstGeom prst="snip2SameRect">
            <a:avLst>
              <a:gd name="adj1" fmla="val 50000"/>
              <a:gd name="adj2" fmla="val 50000"/>
            </a:avLst>
          </a:prstGeom>
          <a:solidFill>
            <a:schemeClr val="accent2">
              <a:lumMod val="75000"/>
            </a:schemeClr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文字内容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505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22468</TotalTime>
  <Words>314</Words>
  <Application>Microsoft Office PowerPoint</Application>
  <PresentationFormat>全屏显示(4:3)</PresentationFormat>
  <Paragraphs>43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1244</cp:revision>
  <dcterms:created xsi:type="dcterms:W3CDTF">2009-02-11T05:37:22Z</dcterms:created>
  <dcterms:modified xsi:type="dcterms:W3CDTF">2015-12-04T09:32:44Z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