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8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20" d="100"/>
          <a:sy n="120" d="100"/>
        </p:scale>
        <p:origin x="-156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燕尾形 74"/>
          <p:cNvSpPr/>
          <p:nvPr/>
        </p:nvSpPr>
        <p:spPr>
          <a:xfrm>
            <a:off x="5324637" y="2594963"/>
            <a:ext cx="1820694" cy="621540"/>
          </a:xfrm>
          <a:prstGeom prst="chevron">
            <a:avLst>
              <a:gd name="adj" fmla="val 60001"/>
            </a:avLst>
          </a:prstGeom>
          <a:solidFill>
            <a:srgbClr val="0FCAB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PART</a:t>
            </a: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 </a:t>
            </a:r>
            <a:r>
              <a:rPr kumimoji="1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4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cxnSp>
        <p:nvCxnSpPr>
          <p:cNvPr id="76" name="直线连接符 9"/>
          <p:cNvCxnSpPr/>
          <p:nvPr/>
        </p:nvCxnSpPr>
        <p:spPr>
          <a:xfrm flipH="1" flipV="1">
            <a:off x="718212" y="1784864"/>
            <a:ext cx="757444" cy="806572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sp>
        <p:nvSpPr>
          <p:cNvPr id="77" name="燕尾形 76"/>
          <p:cNvSpPr/>
          <p:nvPr/>
        </p:nvSpPr>
        <p:spPr>
          <a:xfrm>
            <a:off x="3561590" y="2594963"/>
            <a:ext cx="1820694" cy="621540"/>
          </a:xfrm>
          <a:prstGeom prst="chevron">
            <a:avLst>
              <a:gd name="adj" fmla="val 60001"/>
            </a:avLst>
          </a:prstGeom>
          <a:solidFill>
            <a:srgbClr val="FDD03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PART</a:t>
            </a: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 </a:t>
            </a:r>
            <a:r>
              <a:rPr kumimoji="1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3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cxnSp>
        <p:nvCxnSpPr>
          <p:cNvPr id="78" name="直线连接符 15"/>
          <p:cNvCxnSpPr/>
          <p:nvPr/>
        </p:nvCxnSpPr>
        <p:spPr>
          <a:xfrm flipH="1">
            <a:off x="2328186" y="3216503"/>
            <a:ext cx="915139" cy="643672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cxnSp>
        <p:nvCxnSpPr>
          <p:cNvPr id="79" name="直线连接符 16"/>
          <p:cNvCxnSpPr/>
          <p:nvPr/>
        </p:nvCxnSpPr>
        <p:spPr>
          <a:xfrm flipH="1" flipV="1">
            <a:off x="2328186" y="1784863"/>
            <a:ext cx="915138" cy="806573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sp>
        <p:nvSpPr>
          <p:cNvPr id="80" name="燕尾形 79"/>
          <p:cNvSpPr/>
          <p:nvPr/>
        </p:nvSpPr>
        <p:spPr>
          <a:xfrm>
            <a:off x="1798543" y="2591436"/>
            <a:ext cx="1820694" cy="621540"/>
          </a:xfrm>
          <a:prstGeom prst="chevron">
            <a:avLst>
              <a:gd name="adj" fmla="val 60001"/>
            </a:avLst>
          </a:prstGeom>
          <a:solidFill>
            <a:srgbClr val="FD828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PART</a:t>
            </a: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 </a:t>
            </a:r>
            <a:r>
              <a:rPr kumimoji="1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2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cxnSp>
        <p:nvCxnSpPr>
          <p:cNvPr id="81" name="直线连接符 19"/>
          <p:cNvCxnSpPr/>
          <p:nvPr/>
        </p:nvCxnSpPr>
        <p:spPr>
          <a:xfrm flipH="1">
            <a:off x="3938161" y="3212976"/>
            <a:ext cx="1067090" cy="643673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cxnSp>
        <p:nvCxnSpPr>
          <p:cNvPr id="82" name="直线连接符 20"/>
          <p:cNvCxnSpPr/>
          <p:nvPr/>
        </p:nvCxnSpPr>
        <p:spPr>
          <a:xfrm flipH="1" flipV="1">
            <a:off x="3938161" y="1781337"/>
            <a:ext cx="1067090" cy="813626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sp>
        <p:nvSpPr>
          <p:cNvPr id="83" name="燕尾形 82"/>
          <p:cNvSpPr/>
          <p:nvPr/>
        </p:nvSpPr>
        <p:spPr>
          <a:xfrm>
            <a:off x="35496" y="2594963"/>
            <a:ext cx="1820694" cy="621540"/>
          </a:xfrm>
          <a:prstGeom prst="chevron">
            <a:avLst>
              <a:gd name="adj" fmla="val 60001"/>
            </a:avLst>
          </a:prstGeom>
          <a:solidFill>
            <a:srgbClr val="565F6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PART</a:t>
            </a: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 </a:t>
            </a:r>
            <a:r>
              <a:rPr kumimoji="1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1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cxnSp>
        <p:nvCxnSpPr>
          <p:cNvPr id="84" name="直线连接符 23"/>
          <p:cNvCxnSpPr/>
          <p:nvPr/>
        </p:nvCxnSpPr>
        <p:spPr>
          <a:xfrm flipH="1">
            <a:off x="5548134" y="3212976"/>
            <a:ext cx="1184106" cy="647199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cxnSp>
        <p:nvCxnSpPr>
          <p:cNvPr id="85" name="直线连接符 24"/>
          <p:cNvCxnSpPr/>
          <p:nvPr/>
        </p:nvCxnSpPr>
        <p:spPr>
          <a:xfrm flipH="1" flipV="1">
            <a:off x="5548134" y="1784863"/>
            <a:ext cx="1184106" cy="806573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sp>
        <p:nvSpPr>
          <p:cNvPr id="86" name="椭圆 85"/>
          <p:cNvSpPr/>
          <p:nvPr/>
        </p:nvSpPr>
        <p:spPr>
          <a:xfrm>
            <a:off x="7036719" y="1784863"/>
            <a:ext cx="2071785" cy="2071785"/>
          </a:xfrm>
          <a:prstGeom prst="ellipse">
            <a:avLst/>
          </a:prstGeom>
          <a:solidFill>
            <a:srgbClr val="0FCAB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cxnSp>
        <p:nvCxnSpPr>
          <p:cNvPr id="91" name="直线连接符 52"/>
          <p:cNvCxnSpPr/>
          <p:nvPr/>
        </p:nvCxnSpPr>
        <p:spPr>
          <a:xfrm flipH="1">
            <a:off x="718212" y="3212976"/>
            <a:ext cx="757444" cy="647199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grpSp>
        <p:nvGrpSpPr>
          <p:cNvPr id="20" name="组合 19"/>
          <p:cNvGrpSpPr/>
          <p:nvPr/>
        </p:nvGrpSpPr>
        <p:grpSpPr>
          <a:xfrm>
            <a:off x="4861455" y="908720"/>
            <a:ext cx="823694" cy="3826842"/>
            <a:chOff x="-8073" y="908720"/>
            <a:chExt cx="823694" cy="3826842"/>
          </a:xfrm>
        </p:grpSpPr>
        <p:sp>
          <p:nvSpPr>
            <p:cNvPr id="87" name="文本框 42"/>
            <p:cNvSpPr txBox="1"/>
            <p:nvPr/>
          </p:nvSpPr>
          <p:spPr>
            <a:xfrm>
              <a:off x="-8073" y="908720"/>
              <a:ext cx="7521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FCAB7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POINT</a:t>
              </a:r>
              <a:r>
                <a:rPr kumimoji="1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FCAB7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 </a:t>
              </a:r>
              <a:r>
                <a:rPr kumimoji="1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FCAB7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4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FCAB7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2" name="文本框 53"/>
            <p:cNvSpPr txBox="1"/>
            <p:nvPr/>
          </p:nvSpPr>
          <p:spPr>
            <a:xfrm>
              <a:off x="-8073" y="4458563"/>
              <a:ext cx="7521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FCAB7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POINT</a:t>
              </a:r>
              <a:r>
                <a:rPr kumimoji="1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FCAB7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 </a:t>
              </a:r>
              <a:r>
                <a:rPr kumimoji="1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FCAB7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4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FCAB7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173546" y="1189019"/>
              <a:ext cx="642075" cy="642075"/>
              <a:chOff x="875592" y="1138399"/>
              <a:chExt cx="564012" cy="564012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875592" y="1138399"/>
                <a:ext cx="564012" cy="564012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147" name="Freeform 217"/>
              <p:cNvSpPr>
                <a:spLocks noEditPoints="1"/>
              </p:cNvSpPr>
              <p:nvPr/>
            </p:nvSpPr>
            <p:spPr bwMode="auto">
              <a:xfrm>
                <a:off x="1028388" y="1318291"/>
                <a:ext cx="275144" cy="200104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76" y="176"/>
                  </a:cxn>
                  <a:cxn ang="0">
                    <a:pos x="352" y="32"/>
                  </a:cxn>
                  <a:cxn ang="0">
                    <a:pos x="352" y="0"/>
                  </a:cxn>
                  <a:cxn ang="0">
                    <a:pos x="0" y="0"/>
                  </a:cxn>
                  <a:cxn ang="0">
                    <a:pos x="0" y="32"/>
                  </a:cxn>
                  <a:cxn ang="0">
                    <a:pos x="0" y="228"/>
                  </a:cxn>
                  <a:cxn ang="0">
                    <a:pos x="86" y="132"/>
                  </a:cxn>
                  <a:cxn ang="0">
                    <a:pos x="0" y="54"/>
                  </a:cxn>
                  <a:cxn ang="0">
                    <a:pos x="0" y="228"/>
                  </a:cxn>
                  <a:cxn ang="0">
                    <a:pos x="352" y="230"/>
                  </a:cxn>
                  <a:cxn ang="0">
                    <a:pos x="262" y="132"/>
                  </a:cxn>
                  <a:cxn ang="0">
                    <a:pos x="352" y="56"/>
                  </a:cxn>
                  <a:cxn ang="0">
                    <a:pos x="352" y="230"/>
                  </a:cxn>
                  <a:cxn ang="0">
                    <a:pos x="176" y="204"/>
                  </a:cxn>
                  <a:cxn ang="0">
                    <a:pos x="104" y="144"/>
                  </a:cxn>
                  <a:cxn ang="0">
                    <a:pos x="0" y="256"/>
                  </a:cxn>
                  <a:cxn ang="0">
                    <a:pos x="352" y="256"/>
                  </a:cxn>
                  <a:cxn ang="0">
                    <a:pos x="248" y="144"/>
                  </a:cxn>
                  <a:cxn ang="0">
                    <a:pos x="176" y="204"/>
                  </a:cxn>
                </a:cxnLst>
                <a:rect l="0" t="0" r="r" b="b"/>
                <a:pathLst>
                  <a:path w="352" h="256">
                    <a:moveTo>
                      <a:pt x="0" y="32"/>
                    </a:moveTo>
                    <a:lnTo>
                      <a:pt x="176" y="176"/>
                    </a:lnTo>
                    <a:lnTo>
                      <a:pt x="352" y="32"/>
                    </a:lnTo>
                    <a:lnTo>
                      <a:pt x="352" y="0"/>
                    </a:lnTo>
                    <a:lnTo>
                      <a:pt x="0" y="0"/>
                    </a:lnTo>
                    <a:lnTo>
                      <a:pt x="0" y="32"/>
                    </a:lnTo>
                    <a:close/>
                    <a:moveTo>
                      <a:pt x="0" y="228"/>
                    </a:moveTo>
                    <a:lnTo>
                      <a:pt x="86" y="132"/>
                    </a:lnTo>
                    <a:lnTo>
                      <a:pt x="0" y="54"/>
                    </a:lnTo>
                    <a:lnTo>
                      <a:pt x="0" y="228"/>
                    </a:lnTo>
                    <a:close/>
                    <a:moveTo>
                      <a:pt x="352" y="230"/>
                    </a:moveTo>
                    <a:lnTo>
                      <a:pt x="262" y="132"/>
                    </a:lnTo>
                    <a:lnTo>
                      <a:pt x="352" y="56"/>
                    </a:lnTo>
                    <a:lnTo>
                      <a:pt x="352" y="230"/>
                    </a:lnTo>
                    <a:close/>
                    <a:moveTo>
                      <a:pt x="176" y="204"/>
                    </a:moveTo>
                    <a:lnTo>
                      <a:pt x="104" y="144"/>
                    </a:lnTo>
                    <a:lnTo>
                      <a:pt x="0" y="256"/>
                    </a:lnTo>
                    <a:lnTo>
                      <a:pt x="352" y="256"/>
                    </a:lnTo>
                    <a:lnTo>
                      <a:pt x="248" y="144"/>
                    </a:lnTo>
                    <a:lnTo>
                      <a:pt x="176" y="204"/>
                    </a:lnTo>
                    <a:close/>
                  </a:path>
                </a:pathLst>
              </a:custGeom>
              <a:solidFill>
                <a:srgbClr val="0FCAB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173546" y="3816489"/>
              <a:ext cx="642075" cy="642075"/>
              <a:chOff x="875592" y="3446424"/>
              <a:chExt cx="564012" cy="564012"/>
            </a:xfrm>
          </p:grpSpPr>
          <p:sp>
            <p:nvSpPr>
              <p:cNvPr id="118" name="椭圆 117"/>
              <p:cNvSpPr/>
              <p:nvPr/>
            </p:nvSpPr>
            <p:spPr>
              <a:xfrm>
                <a:off x="875592" y="3446424"/>
                <a:ext cx="564012" cy="564012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grpSp>
            <p:nvGrpSpPr>
              <p:cNvPr id="119" name="组 86"/>
              <p:cNvGrpSpPr/>
              <p:nvPr/>
            </p:nvGrpSpPr>
            <p:grpSpPr>
              <a:xfrm>
                <a:off x="1074554" y="3558908"/>
                <a:ext cx="176213" cy="314326"/>
                <a:chOff x="3944556" y="149225"/>
                <a:chExt cx="352425" cy="628650"/>
              </a:xfrm>
            </p:grpSpPr>
            <p:sp>
              <p:nvSpPr>
                <p:cNvPr id="120" name="Freeform 125"/>
                <p:cNvSpPr>
                  <a:spLocks noEditPoints="1"/>
                </p:cNvSpPr>
                <p:nvPr/>
              </p:nvSpPr>
              <p:spPr bwMode="auto">
                <a:xfrm>
                  <a:off x="3944556" y="149225"/>
                  <a:ext cx="352425" cy="628650"/>
                </a:xfrm>
                <a:custGeom>
                  <a:avLst/>
                  <a:gdLst/>
                  <a:ahLst/>
                  <a:cxnLst>
                    <a:cxn ang="0">
                      <a:pos x="124" y="216"/>
                    </a:cxn>
                    <a:cxn ang="0">
                      <a:pos x="160" y="258"/>
                    </a:cxn>
                    <a:cxn ang="0">
                      <a:pos x="194" y="296"/>
                    </a:cxn>
                    <a:cxn ang="0">
                      <a:pos x="196" y="320"/>
                    </a:cxn>
                    <a:cxn ang="0">
                      <a:pos x="188" y="326"/>
                    </a:cxn>
                    <a:cxn ang="0">
                      <a:pos x="142" y="308"/>
                    </a:cxn>
                    <a:cxn ang="0">
                      <a:pos x="122" y="280"/>
                    </a:cxn>
                    <a:cxn ang="0">
                      <a:pos x="112" y="272"/>
                    </a:cxn>
                    <a:cxn ang="0">
                      <a:pos x="102" y="280"/>
                    </a:cxn>
                    <a:cxn ang="0">
                      <a:pos x="80" y="308"/>
                    </a:cxn>
                    <a:cxn ang="0">
                      <a:pos x="34" y="326"/>
                    </a:cxn>
                    <a:cxn ang="0">
                      <a:pos x="26" y="306"/>
                    </a:cxn>
                    <a:cxn ang="0">
                      <a:pos x="38" y="282"/>
                    </a:cxn>
                    <a:cxn ang="0">
                      <a:pos x="76" y="244"/>
                    </a:cxn>
                    <a:cxn ang="0">
                      <a:pos x="100" y="208"/>
                    </a:cxn>
                    <a:cxn ang="0">
                      <a:pos x="98" y="182"/>
                    </a:cxn>
                    <a:cxn ang="0">
                      <a:pos x="60" y="140"/>
                    </a:cxn>
                    <a:cxn ang="0">
                      <a:pos x="26" y="96"/>
                    </a:cxn>
                    <a:cxn ang="0">
                      <a:pos x="24" y="82"/>
                    </a:cxn>
                    <a:cxn ang="0">
                      <a:pos x="38" y="78"/>
                    </a:cxn>
                    <a:cxn ang="0">
                      <a:pos x="92" y="92"/>
                    </a:cxn>
                    <a:cxn ang="0">
                      <a:pos x="132" y="92"/>
                    </a:cxn>
                    <a:cxn ang="0">
                      <a:pos x="184" y="78"/>
                    </a:cxn>
                    <a:cxn ang="0">
                      <a:pos x="198" y="82"/>
                    </a:cxn>
                    <a:cxn ang="0">
                      <a:pos x="194" y="102"/>
                    </a:cxn>
                    <a:cxn ang="0">
                      <a:pos x="146" y="154"/>
                    </a:cxn>
                    <a:cxn ang="0">
                      <a:pos x="122" y="190"/>
                    </a:cxn>
                    <a:cxn ang="0">
                      <a:pos x="30" y="46"/>
                    </a:cxn>
                    <a:cxn ang="0">
                      <a:pos x="112" y="26"/>
                    </a:cxn>
                    <a:cxn ang="0">
                      <a:pos x="168" y="36"/>
                    </a:cxn>
                    <a:cxn ang="0">
                      <a:pos x="198" y="52"/>
                    </a:cxn>
                    <a:cxn ang="0">
                      <a:pos x="198" y="58"/>
                    </a:cxn>
                    <a:cxn ang="0">
                      <a:pos x="112" y="80"/>
                    </a:cxn>
                    <a:cxn ang="0">
                      <a:pos x="40" y="66"/>
                    </a:cxn>
                    <a:cxn ang="0">
                      <a:pos x="24" y="54"/>
                    </a:cxn>
                    <a:cxn ang="0">
                      <a:pos x="222" y="92"/>
                    </a:cxn>
                    <a:cxn ang="0">
                      <a:pos x="220" y="38"/>
                    </a:cxn>
                    <a:cxn ang="0">
                      <a:pos x="174" y="10"/>
                    </a:cxn>
                    <a:cxn ang="0">
                      <a:pos x="112" y="0"/>
                    </a:cxn>
                    <a:cxn ang="0">
                      <a:pos x="32" y="18"/>
                    </a:cxn>
                    <a:cxn ang="0">
                      <a:pos x="0" y="44"/>
                    </a:cxn>
                    <a:cxn ang="0">
                      <a:pos x="0" y="100"/>
                    </a:cxn>
                    <a:cxn ang="0">
                      <a:pos x="38" y="150"/>
                    </a:cxn>
                    <a:cxn ang="0">
                      <a:pos x="76" y="194"/>
                    </a:cxn>
                    <a:cxn ang="0">
                      <a:pos x="74" y="210"/>
                    </a:cxn>
                    <a:cxn ang="0">
                      <a:pos x="24" y="262"/>
                    </a:cxn>
                    <a:cxn ang="0">
                      <a:pos x="0" y="306"/>
                    </a:cxn>
                    <a:cxn ang="0">
                      <a:pos x="2" y="360"/>
                    </a:cxn>
                    <a:cxn ang="0">
                      <a:pos x="48" y="388"/>
                    </a:cxn>
                    <a:cxn ang="0">
                      <a:pos x="112" y="396"/>
                    </a:cxn>
                    <a:cxn ang="0">
                      <a:pos x="190" y="380"/>
                    </a:cxn>
                    <a:cxn ang="0">
                      <a:pos x="222" y="352"/>
                    </a:cxn>
                    <a:cxn ang="0">
                      <a:pos x="222" y="298"/>
                    </a:cxn>
                    <a:cxn ang="0">
                      <a:pos x="184" y="248"/>
                    </a:cxn>
                    <a:cxn ang="0">
                      <a:pos x="146" y="204"/>
                    </a:cxn>
                    <a:cxn ang="0">
                      <a:pos x="148" y="188"/>
                    </a:cxn>
                    <a:cxn ang="0">
                      <a:pos x="198" y="136"/>
                    </a:cxn>
                    <a:cxn ang="0">
                      <a:pos x="222" y="92"/>
                    </a:cxn>
                  </a:cxnLst>
                  <a:rect l="0" t="0" r="r" b="b"/>
                  <a:pathLst>
                    <a:path w="222" h="396">
                      <a:moveTo>
                        <a:pt x="120" y="198"/>
                      </a:moveTo>
                      <a:lnTo>
                        <a:pt x="120" y="198"/>
                      </a:lnTo>
                      <a:lnTo>
                        <a:pt x="122" y="208"/>
                      </a:lnTo>
                      <a:lnTo>
                        <a:pt x="124" y="216"/>
                      </a:lnTo>
                      <a:lnTo>
                        <a:pt x="128" y="222"/>
                      </a:lnTo>
                      <a:lnTo>
                        <a:pt x="134" y="230"/>
                      </a:lnTo>
                      <a:lnTo>
                        <a:pt x="146" y="244"/>
                      </a:lnTo>
                      <a:lnTo>
                        <a:pt x="160" y="258"/>
                      </a:lnTo>
                      <a:lnTo>
                        <a:pt x="160" y="258"/>
                      </a:lnTo>
                      <a:lnTo>
                        <a:pt x="172" y="270"/>
                      </a:lnTo>
                      <a:lnTo>
                        <a:pt x="184" y="282"/>
                      </a:lnTo>
                      <a:lnTo>
                        <a:pt x="194" y="296"/>
                      </a:lnTo>
                      <a:lnTo>
                        <a:pt x="196" y="300"/>
                      </a:lnTo>
                      <a:lnTo>
                        <a:pt x="196" y="306"/>
                      </a:lnTo>
                      <a:lnTo>
                        <a:pt x="196" y="306"/>
                      </a:lnTo>
                      <a:lnTo>
                        <a:pt x="196" y="320"/>
                      </a:lnTo>
                      <a:lnTo>
                        <a:pt x="196" y="320"/>
                      </a:lnTo>
                      <a:lnTo>
                        <a:pt x="196" y="324"/>
                      </a:lnTo>
                      <a:lnTo>
                        <a:pt x="192" y="326"/>
                      </a:lnTo>
                      <a:lnTo>
                        <a:pt x="188" y="326"/>
                      </a:lnTo>
                      <a:lnTo>
                        <a:pt x="182" y="324"/>
                      </a:lnTo>
                      <a:lnTo>
                        <a:pt x="182" y="324"/>
                      </a:lnTo>
                      <a:lnTo>
                        <a:pt x="162" y="318"/>
                      </a:lnTo>
                      <a:lnTo>
                        <a:pt x="142" y="308"/>
                      </a:lnTo>
                      <a:lnTo>
                        <a:pt x="134" y="302"/>
                      </a:lnTo>
                      <a:lnTo>
                        <a:pt x="128" y="296"/>
                      </a:lnTo>
                      <a:lnTo>
                        <a:pt x="122" y="288"/>
                      </a:lnTo>
                      <a:lnTo>
                        <a:pt x="122" y="280"/>
                      </a:lnTo>
                      <a:lnTo>
                        <a:pt x="122" y="280"/>
                      </a:lnTo>
                      <a:lnTo>
                        <a:pt x="120" y="276"/>
                      </a:lnTo>
                      <a:lnTo>
                        <a:pt x="118" y="274"/>
                      </a:lnTo>
                      <a:lnTo>
                        <a:pt x="112" y="272"/>
                      </a:lnTo>
                      <a:lnTo>
                        <a:pt x="104" y="274"/>
                      </a:lnTo>
                      <a:lnTo>
                        <a:pt x="102" y="276"/>
                      </a:lnTo>
                      <a:lnTo>
                        <a:pt x="102" y="280"/>
                      </a:lnTo>
                      <a:lnTo>
                        <a:pt x="102" y="280"/>
                      </a:lnTo>
                      <a:lnTo>
                        <a:pt x="100" y="288"/>
                      </a:lnTo>
                      <a:lnTo>
                        <a:pt x="96" y="296"/>
                      </a:lnTo>
                      <a:lnTo>
                        <a:pt x="88" y="302"/>
                      </a:lnTo>
                      <a:lnTo>
                        <a:pt x="80" y="308"/>
                      </a:lnTo>
                      <a:lnTo>
                        <a:pt x="60" y="318"/>
                      </a:lnTo>
                      <a:lnTo>
                        <a:pt x="40" y="324"/>
                      </a:lnTo>
                      <a:lnTo>
                        <a:pt x="40" y="324"/>
                      </a:lnTo>
                      <a:lnTo>
                        <a:pt x="34" y="326"/>
                      </a:lnTo>
                      <a:lnTo>
                        <a:pt x="30" y="326"/>
                      </a:lnTo>
                      <a:lnTo>
                        <a:pt x="26" y="324"/>
                      </a:lnTo>
                      <a:lnTo>
                        <a:pt x="26" y="320"/>
                      </a:lnTo>
                      <a:lnTo>
                        <a:pt x="26" y="306"/>
                      </a:lnTo>
                      <a:lnTo>
                        <a:pt x="26" y="306"/>
                      </a:lnTo>
                      <a:lnTo>
                        <a:pt x="26" y="300"/>
                      </a:lnTo>
                      <a:lnTo>
                        <a:pt x="28" y="296"/>
                      </a:lnTo>
                      <a:lnTo>
                        <a:pt x="38" y="282"/>
                      </a:lnTo>
                      <a:lnTo>
                        <a:pt x="50" y="270"/>
                      </a:lnTo>
                      <a:lnTo>
                        <a:pt x="62" y="258"/>
                      </a:lnTo>
                      <a:lnTo>
                        <a:pt x="62" y="258"/>
                      </a:lnTo>
                      <a:lnTo>
                        <a:pt x="76" y="244"/>
                      </a:lnTo>
                      <a:lnTo>
                        <a:pt x="90" y="230"/>
                      </a:lnTo>
                      <a:lnTo>
                        <a:pt x="94" y="222"/>
                      </a:lnTo>
                      <a:lnTo>
                        <a:pt x="98" y="216"/>
                      </a:lnTo>
                      <a:lnTo>
                        <a:pt x="100" y="208"/>
                      </a:lnTo>
                      <a:lnTo>
                        <a:pt x="102" y="198"/>
                      </a:lnTo>
                      <a:lnTo>
                        <a:pt x="102" y="198"/>
                      </a:lnTo>
                      <a:lnTo>
                        <a:pt x="100" y="190"/>
                      </a:lnTo>
                      <a:lnTo>
                        <a:pt x="98" y="182"/>
                      </a:lnTo>
                      <a:lnTo>
                        <a:pt x="94" y="176"/>
                      </a:lnTo>
                      <a:lnTo>
                        <a:pt x="88" y="168"/>
                      </a:lnTo>
                      <a:lnTo>
                        <a:pt x="76" y="154"/>
                      </a:lnTo>
                      <a:lnTo>
                        <a:pt x="60" y="140"/>
                      </a:lnTo>
                      <a:lnTo>
                        <a:pt x="60" y="140"/>
                      </a:lnTo>
                      <a:lnTo>
                        <a:pt x="36" y="114"/>
                      </a:lnTo>
                      <a:lnTo>
                        <a:pt x="28" y="102"/>
                      </a:lnTo>
                      <a:lnTo>
                        <a:pt x="26" y="96"/>
                      </a:lnTo>
                      <a:lnTo>
                        <a:pt x="24" y="92"/>
                      </a:lnTo>
                      <a:lnTo>
                        <a:pt x="24" y="92"/>
                      </a:lnTo>
                      <a:lnTo>
                        <a:pt x="24" y="82"/>
                      </a:lnTo>
                      <a:lnTo>
                        <a:pt x="24" y="82"/>
                      </a:lnTo>
                      <a:lnTo>
                        <a:pt x="26" y="78"/>
                      </a:lnTo>
                      <a:lnTo>
                        <a:pt x="30" y="76"/>
                      </a:lnTo>
                      <a:lnTo>
                        <a:pt x="30" y="76"/>
                      </a:lnTo>
                      <a:lnTo>
                        <a:pt x="38" y="78"/>
                      </a:lnTo>
                      <a:lnTo>
                        <a:pt x="38" y="78"/>
                      </a:lnTo>
                      <a:lnTo>
                        <a:pt x="54" y="84"/>
                      </a:lnTo>
                      <a:lnTo>
                        <a:pt x="72" y="88"/>
                      </a:lnTo>
                      <a:lnTo>
                        <a:pt x="92" y="92"/>
                      </a:lnTo>
                      <a:lnTo>
                        <a:pt x="112" y="94"/>
                      </a:lnTo>
                      <a:lnTo>
                        <a:pt x="112" y="94"/>
                      </a:lnTo>
                      <a:lnTo>
                        <a:pt x="112" y="94"/>
                      </a:lnTo>
                      <a:lnTo>
                        <a:pt x="132" y="92"/>
                      </a:lnTo>
                      <a:lnTo>
                        <a:pt x="150" y="88"/>
                      </a:lnTo>
                      <a:lnTo>
                        <a:pt x="168" y="84"/>
                      </a:lnTo>
                      <a:lnTo>
                        <a:pt x="184" y="78"/>
                      </a:lnTo>
                      <a:lnTo>
                        <a:pt x="184" y="78"/>
                      </a:lnTo>
                      <a:lnTo>
                        <a:pt x="192" y="76"/>
                      </a:lnTo>
                      <a:lnTo>
                        <a:pt x="192" y="76"/>
                      </a:lnTo>
                      <a:lnTo>
                        <a:pt x="196" y="78"/>
                      </a:lnTo>
                      <a:lnTo>
                        <a:pt x="198" y="82"/>
                      </a:lnTo>
                      <a:lnTo>
                        <a:pt x="198" y="92"/>
                      </a:lnTo>
                      <a:lnTo>
                        <a:pt x="198" y="92"/>
                      </a:lnTo>
                      <a:lnTo>
                        <a:pt x="196" y="96"/>
                      </a:lnTo>
                      <a:lnTo>
                        <a:pt x="194" y="102"/>
                      </a:lnTo>
                      <a:lnTo>
                        <a:pt x="186" y="114"/>
                      </a:lnTo>
                      <a:lnTo>
                        <a:pt x="162" y="140"/>
                      </a:lnTo>
                      <a:lnTo>
                        <a:pt x="162" y="140"/>
                      </a:lnTo>
                      <a:lnTo>
                        <a:pt x="146" y="154"/>
                      </a:lnTo>
                      <a:lnTo>
                        <a:pt x="134" y="168"/>
                      </a:lnTo>
                      <a:lnTo>
                        <a:pt x="128" y="176"/>
                      </a:lnTo>
                      <a:lnTo>
                        <a:pt x="124" y="182"/>
                      </a:lnTo>
                      <a:lnTo>
                        <a:pt x="122" y="190"/>
                      </a:lnTo>
                      <a:lnTo>
                        <a:pt x="120" y="198"/>
                      </a:lnTo>
                      <a:lnTo>
                        <a:pt x="120" y="198"/>
                      </a:lnTo>
                      <a:close/>
                      <a:moveTo>
                        <a:pt x="30" y="46"/>
                      </a:moveTo>
                      <a:lnTo>
                        <a:pt x="30" y="46"/>
                      </a:lnTo>
                      <a:lnTo>
                        <a:pt x="44" y="40"/>
                      </a:lnTo>
                      <a:lnTo>
                        <a:pt x="60" y="32"/>
                      </a:lnTo>
                      <a:lnTo>
                        <a:pt x="84" y="28"/>
                      </a:lnTo>
                      <a:lnTo>
                        <a:pt x="112" y="26"/>
                      </a:lnTo>
                      <a:lnTo>
                        <a:pt x="112" y="26"/>
                      </a:lnTo>
                      <a:lnTo>
                        <a:pt x="128" y="26"/>
                      </a:lnTo>
                      <a:lnTo>
                        <a:pt x="142" y="28"/>
                      </a:lnTo>
                      <a:lnTo>
                        <a:pt x="168" y="36"/>
                      </a:lnTo>
                      <a:lnTo>
                        <a:pt x="184" y="44"/>
                      </a:lnTo>
                      <a:lnTo>
                        <a:pt x="192" y="46"/>
                      </a:lnTo>
                      <a:lnTo>
                        <a:pt x="192" y="46"/>
                      </a:lnTo>
                      <a:lnTo>
                        <a:pt x="198" y="52"/>
                      </a:lnTo>
                      <a:lnTo>
                        <a:pt x="200" y="56"/>
                      </a:lnTo>
                      <a:lnTo>
                        <a:pt x="200" y="58"/>
                      </a:lnTo>
                      <a:lnTo>
                        <a:pt x="198" y="58"/>
                      </a:lnTo>
                      <a:lnTo>
                        <a:pt x="198" y="58"/>
                      </a:lnTo>
                      <a:lnTo>
                        <a:pt x="182" y="66"/>
                      </a:lnTo>
                      <a:lnTo>
                        <a:pt x="162" y="72"/>
                      </a:lnTo>
                      <a:lnTo>
                        <a:pt x="138" y="78"/>
                      </a:lnTo>
                      <a:lnTo>
                        <a:pt x="112" y="80"/>
                      </a:lnTo>
                      <a:lnTo>
                        <a:pt x="112" y="80"/>
                      </a:lnTo>
                      <a:lnTo>
                        <a:pt x="84" y="78"/>
                      </a:lnTo>
                      <a:lnTo>
                        <a:pt x="60" y="72"/>
                      </a:lnTo>
                      <a:lnTo>
                        <a:pt x="40" y="66"/>
                      </a:lnTo>
                      <a:lnTo>
                        <a:pt x="26" y="58"/>
                      </a:lnTo>
                      <a:lnTo>
                        <a:pt x="26" y="58"/>
                      </a:lnTo>
                      <a:lnTo>
                        <a:pt x="24" y="56"/>
                      </a:lnTo>
                      <a:lnTo>
                        <a:pt x="24" y="54"/>
                      </a:lnTo>
                      <a:lnTo>
                        <a:pt x="26" y="50"/>
                      </a:lnTo>
                      <a:lnTo>
                        <a:pt x="30" y="46"/>
                      </a:lnTo>
                      <a:lnTo>
                        <a:pt x="30" y="46"/>
                      </a:lnTo>
                      <a:close/>
                      <a:moveTo>
                        <a:pt x="222" y="92"/>
                      </a:moveTo>
                      <a:lnTo>
                        <a:pt x="222" y="92"/>
                      </a:lnTo>
                      <a:lnTo>
                        <a:pt x="222" y="44"/>
                      </a:lnTo>
                      <a:lnTo>
                        <a:pt x="222" y="44"/>
                      </a:lnTo>
                      <a:lnTo>
                        <a:pt x="220" y="38"/>
                      </a:lnTo>
                      <a:lnTo>
                        <a:pt x="214" y="32"/>
                      </a:lnTo>
                      <a:lnTo>
                        <a:pt x="204" y="24"/>
                      </a:lnTo>
                      <a:lnTo>
                        <a:pt x="190" y="18"/>
                      </a:lnTo>
                      <a:lnTo>
                        <a:pt x="174" y="10"/>
                      </a:lnTo>
                      <a:lnTo>
                        <a:pt x="154" y="6"/>
                      </a:lnTo>
                      <a:lnTo>
                        <a:pt x="134" y="2"/>
                      </a:lnTo>
                      <a:lnTo>
                        <a:pt x="112" y="0"/>
                      </a:lnTo>
                      <a:lnTo>
                        <a:pt x="112" y="0"/>
                      </a:lnTo>
                      <a:lnTo>
                        <a:pt x="88" y="2"/>
                      </a:lnTo>
                      <a:lnTo>
                        <a:pt x="68" y="6"/>
                      </a:lnTo>
                      <a:lnTo>
                        <a:pt x="48" y="10"/>
                      </a:lnTo>
                      <a:lnTo>
                        <a:pt x="32" y="18"/>
                      </a:lnTo>
                      <a:lnTo>
                        <a:pt x="18" y="24"/>
                      </a:lnTo>
                      <a:lnTo>
                        <a:pt x="8" y="32"/>
                      </a:lnTo>
                      <a:lnTo>
                        <a:pt x="2" y="38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0" y="100"/>
                      </a:lnTo>
                      <a:lnTo>
                        <a:pt x="4" y="108"/>
                      </a:lnTo>
                      <a:lnTo>
                        <a:pt x="12" y="122"/>
                      </a:lnTo>
                      <a:lnTo>
                        <a:pt x="24" y="136"/>
                      </a:lnTo>
                      <a:lnTo>
                        <a:pt x="38" y="150"/>
                      </a:lnTo>
                      <a:lnTo>
                        <a:pt x="52" y="162"/>
                      </a:lnTo>
                      <a:lnTo>
                        <a:pt x="64" y="176"/>
                      </a:lnTo>
                      <a:lnTo>
                        <a:pt x="74" y="188"/>
                      </a:lnTo>
                      <a:lnTo>
                        <a:pt x="76" y="194"/>
                      </a:lnTo>
                      <a:lnTo>
                        <a:pt x="76" y="198"/>
                      </a:lnTo>
                      <a:lnTo>
                        <a:pt x="76" y="198"/>
                      </a:lnTo>
                      <a:lnTo>
                        <a:pt x="76" y="204"/>
                      </a:lnTo>
                      <a:lnTo>
                        <a:pt x="74" y="210"/>
                      </a:lnTo>
                      <a:lnTo>
                        <a:pt x="64" y="222"/>
                      </a:lnTo>
                      <a:lnTo>
                        <a:pt x="52" y="234"/>
                      </a:lnTo>
                      <a:lnTo>
                        <a:pt x="38" y="248"/>
                      </a:lnTo>
                      <a:lnTo>
                        <a:pt x="24" y="262"/>
                      </a:lnTo>
                      <a:lnTo>
                        <a:pt x="12" y="276"/>
                      </a:lnTo>
                      <a:lnTo>
                        <a:pt x="4" y="290"/>
                      </a:lnTo>
                      <a:lnTo>
                        <a:pt x="0" y="298"/>
                      </a:lnTo>
                      <a:lnTo>
                        <a:pt x="0" y="306"/>
                      </a:lnTo>
                      <a:lnTo>
                        <a:pt x="0" y="306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2" y="360"/>
                      </a:lnTo>
                      <a:lnTo>
                        <a:pt x="8" y="366"/>
                      </a:lnTo>
                      <a:lnTo>
                        <a:pt x="18" y="374"/>
                      </a:lnTo>
                      <a:lnTo>
                        <a:pt x="32" y="380"/>
                      </a:lnTo>
                      <a:lnTo>
                        <a:pt x="48" y="388"/>
                      </a:lnTo>
                      <a:lnTo>
                        <a:pt x="68" y="392"/>
                      </a:lnTo>
                      <a:lnTo>
                        <a:pt x="88" y="396"/>
                      </a:lnTo>
                      <a:lnTo>
                        <a:pt x="112" y="396"/>
                      </a:lnTo>
                      <a:lnTo>
                        <a:pt x="112" y="396"/>
                      </a:lnTo>
                      <a:lnTo>
                        <a:pt x="134" y="396"/>
                      </a:lnTo>
                      <a:lnTo>
                        <a:pt x="154" y="392"/>
                      </a:lnTo>
                      <a:lnTo>
                        <a:pt x="174" y="388"/>
                      </a:lnTo>
                      <a:lnTo>
                        <a:pt x="190" y="380"/>
                      </a:lnTo>
                      <a:lnTo>
                        <a:pt x="204" y="374"/>
                      </a:lnTo>
                      <a:lnTo>
                        <a:pt x="214" y="366"/>
                      </a:lnTo>
                      <a:lnTo>
                        <a:pt x="220" y="360"/>
                      </a:lnTo>
                      <a:lnTo>
                        <a:pt x="222" y="352"/>
                      </a:lnTo>
                      <a:lnTo>
                        <a:pt x="222" y="352"/>
                      </a:lnTo>
                      <a:lnTo>
                        <a:pt x="222" y="306"/>
                      </a:lnTo>
                      <a:lnTo>
                        <a:pt x="222" y="306"/>
                      </a:lnTo>
                      <a:lnTo>
                        <a:pt x="222" y="298"/>
                      </a:lnTo>
                      <a:lnTo>
                        <a:pt x="218" y="290"/>
                      </a:lnTo>
                      <a:lnTo>
                        <a:pt x="210" y="276"/>
                      </a:lnTo>
                      <a:lnTo>
                        <a:pt x="198" y="262"/>
                      </a:lnTo>
                      <a:lnTo>
                        <a:pt x="184" y="248"/>
                      </a:lnTo>
                      <a:lnTo>
                        <a:pt x="170" y="234"/>
                      </a:lnTo>
                      <a:lnTo>
                        <a:pt x="158" y="222"/>
                      </a:lnTo>
                      <a:lnTo>
                        <a:pt x="148" y="210"/>
                      </a:lnTo>
                      <a:lnTo>
                        <a:pt x="146" y="204"/>
                      </a:lnTo>
                      <a:lnTo>
                        <a:pt x="146" y="198"/>
                      </a:lnTo>
                      <a:lnTo>
                        <a:pt x="146" y="198"/>
                      </a:lnTo>
                      <a:lnTo>
                        <a:pt x="146" y="194"/>
                      </a:lnTo>
                      <a:lnTo>
                        <a:pt x="148" y="188"/>
                      </a:lnTo>
                      <a:lnTo>
                        <a:pt x="158" y="176"/>
                      </a:lnTo>
                      <a:lnTo>
                        <a:pt x="170" y="162"/>
                      </a:lnTo>
                      <a:lnTo>
                        <a:pt x="184" y="150"/>
                      </a:lnTo>
                      <a:lnTo>
                        <a:pt x="198" y="136"/>
                      </a:lnTo>
                      <a:lnTo>
                        <a:pt x="210" y="122"/>
                      </a:lnTo>
                      <a:lnTo>
                        <a:pt x="218" y="108"/>
                      </a:lnTo>
                      <a:lnTo>
                        <a:pt x="222" y="100"/>
                      </a:lnTo>
                      <a:lnTo>
                        <a:pt x="222" y="92"/>
                      </a:lnTo>
                      <a:close/>
                    </a:path>
                  </a:pathLst>
                </a:custGeom>
                <a:solidFill>
                  <a:srgbClr val="0FCAB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21" name="Freeform 127"/>
                <p:cNvSpPr>
                  <a:spLocks/>
                </p:cNvSpPr>
                <p:nvPr/>
              </p:nvSpPr>
              <p:spPr bwMode="auto">
                <a:xfrm>
                  <a:off x="3982656" y="190500"/>
                  <a:ext cx="279400" cy="85725"/>
                </a:xfrm>
                <a:custGeom>
                  <a:avLst/>
                  <a:gdLst/>
                  <a:ahLst/>
                  <a:cxnLst>
                    <a:cxn ang="0">
                      <a:pos x="6" y="20"/>
                    </a:cxn>
                    <a:cxn ang="0">
                      <a:pos x="6" y="20"/>
                    </a:cxn>
                    <a:cxn ang="0">
                      <a:pos x="20" y="14"/>
                    </a:cxn>
                    <a:cxn ang="0">
                      <a:pos x="36" y="6"/>
                    </a:cxn>
                    <a:cxn ang="0">
                      <a:pos x="60" y="2"/>
                    </a:cxn>
                    <a:cxn ang="0">
                      <a:pos x="88" y="0"/>
                    </a:cxn>
                    <a:cxn ang="0">
                      <a:pos x="88" y="0"/>
                    </a:cxn>
                    <a:cxn ang="0">
                      <a:pos x="104" y="0"/>
                    </a:cxn>
                    <a:cxn ang="0">
                      <a:pos x="118" y="2"/>
                    </a:cxn>
                    <a:cxn ang="0">
                      <a:pos x="144" y="10"/>
                    </a:cxn>
                    <a:cxn ang="0">
                      <a:pos x="160" y="18"/>
                    </a:cxn>
                    <a:cxn ang="0">
                      <a:pos x="168" y="20"/>
                    </a:cxn>
                    <a:cxn ang="0">
                      <a:pos x="168" y="20"/>
                    </a:cxn>
                    <a:cxn ang="0">
                      <a:pos x="174" y="26"/>
                    </a:cxn>
                    <a:cxn ang="0">
                      <a:pos x="176" y="30"/>
                    </a:cxn>
                    <a:cxn ang="0">
                      <a:pos x="176" y="32"/>
                    </a:cxn>
                    <a:cxn ang="0">
                      <a:pos x="174" y="32"/>
                    </a:cxn>
                    <a:cxn ang="0">
                      <a:pos x="174" y="32"/>
                    </a:cxn>
                    <a:cxn ang="0">
                      <a:pos x="158" y="40"/>
                    </a:cxn>
                    <a:cxn ang="0">
                      <a:pos x="138" y="46"/>
                    </a:cxn>
                    <a:cxn ang="0">
                      <a:pos x="114" y="52"/>
                    </a:cxn>
                    <a:cxn ang="0">
                      <a:pos x="88" y="54"/>
                    </a:cxn>
                    <a:cxn ang="0">
                      <a:pos x="88" y="54"/>
                    </a:cxn>
                    <a:cxn ang="0">
                      <a:pos x="60" y="52"/>
                    </a:cxn>
                    <a:cxn ang="0">
                      <a:pos x="36" y="46"/>
                    </a:cxn>
                    <a:cxn ang="0">
                      <a:pos x="16" y="40"/>
                    </a:cxn>
                    <a:cxn ang="0">
                      <a:pos x="2" y="32"/>
                    </a:cxn>
                    <a:cxn ang="0">
                      <a:pos x="2" y="32"/>
                    </a:cxn>
                    <a:cxn ang="0">
                      <a:pos x="0" y="30"/>
                    </a:cxn>
                    <a:cxn ang="0">
                      <a:pos x="0" y="28"/>
                    </a:cxn>
                    <a:cxn ang="0">
                      <a:pos x="2" y="24"/>
                    </a:cxn>
                    <a:cxn ang="0">
                      <a:pos x="6" y="20"/>
                    </a:cxn>
                    <a:cxn ang="0">
                      <a:pos x="6" y="20"/>
                    </a:cxn>
                  </a:cxnLst>
                  <a:rect l="0" t="0" r="r" b="b"/>
                  <a:pathLst>
                    <a:path w="176" h="54">
                      <a:moveTo>
                        <a:pt x="6" y="20"/>
                      </a:moveTo>
                      <a:lnTo>
                        <a:pt x="6" y="20"/>
                      </a:lnTo>
                      <a:lnTo>
                        <a:pt x="20" y="14"/>
                      </a:lnTo>
                      <a:lnTo>
                        <a:pt x="36" y="6"/>
                      </a:lnTo>
                      <a:lnTo>
                        <a:pt x="60" y="2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104" y="0"/>
                      </a:lnTo>
                      <a:lnTo>
                        <a:pt x="118" y="2"/>
                      </a:lnTo>
                      <a:lnTo>
                        <a:pt x="144" y="10"/>
                      </a:lnTo>
                      <a:lnTo>
                        <a:pt x="160" y="18"/>
                      </a:lnTo>
                      <a:lnTo>
                        <a:pt x="168" y="20"/>
                      </a:lnTo>
                      <a:lnTo>
                        <a:pt x="168" y="20"/>
                      </a:lnTo>
                      <a:lnTo>
                        <a:pt x="174" y="26"/>
                      </a:lnTo>
                      <a:lnTo>
                        <a:pt x="176" y="30"/>
                      </a:lnTo>
                      <a:lnTo>
                        <a:pt x="176" y="32"/>
                      </a:lnTo>
                      <a:lnTo>
                        <a:pt x="174" y="32"/>
                      </a:lnTo>
                      <a:lnTo>
                        <a:pt x="174" y="32"/>
                      </a:lnTo>
                      <a:lnTo>
                        <a:pt x="158" y="40"/>
                      </a:lnTo>
                      <a:lnTo>
                        <a:pt x="138" y="46"/>
                      </a:lnTo>
                      <a:lnTo>
                        <a:pt x="114" y="52"/>
                      </a:lnTo>
                      <a:lnTo>
                        <a:pt x="88" y="54"/>
                      </a:lnTo>
                      <a:lnTo>
                        <a:pt x="88" y="54"/>
                      </a:lnTo>
                      <a:lnTo>
                        <a:pt x="60" y="52"/>
                      </a:lnTo>
                      <a:lnTo>
                        <a:pt x="36" y="46"/>
                      </a:lnTo>
                      <a:lnTo>
                        <a:pt x="16" y="40"/>
                      </a:lnTo>
                      <a:lnTo>
                        <a:pt x="2" y="32"/>
                      </a:lnTo>
                      <a:lnTo>
                        <a:pt x="2" y="32"/>
                      </a:lnTo>
                      <a:lnTo>
                        <a:pt x="0" y="30"/>
                      </a:lnTo>
                      <a:lnTo>
                        <a:pt x="0" y="28"/>
                      </a:lnTo>
                      <a:lnTo>
                        <a:pt x="2" y="24"/>
                      </a:lnTo>
                      <a:lnTo>
                        <a:pt x="6" y="20"/>
                      </a:lnTo>
                      <a:lnTo>
                        <a:pt x="6" y="2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22" name="Freeform 128"/>
                <p:cNvSpPr>
                  <a:spLocks/>
                </p:cNvSpPr>
                <p:nvPr/>
              </p:nvSpPr>
              <p:spPr bwMode="auto">
                <a:xfrm>
                  <a:off x="3944556" y="149225"/>
                  <a:ext cx="352425" cy="628650"/>
                </a:xfrm>
                <a:custGeom>
                  <a:avLst/>
                  <a:gdLst/>
                  <a:ahLst/>
                  <a:cxnLst>
                    <a:cxn ang="0">
                      <a:pos x="222" y="92"/>
                    </a:cxn>
                    <a:cxn ang="0">
                      <a:pos x="222" y="44"/>
                    </a:cxn>
                    <a:cxn ang="0">
                      <a:pos x="214" y="32"/>
                    </a:cxn>
                    <a:cxn ang="0">
                      <a:pos x="190" y="18"/>
                    </a:cxn>
                    <a:cxn ang="0">
                      <a:pos x="154" y="6"/>
                    </a:cxn>
                    <a:cxn ang="0">
                      <a:pos x="112" y="0"/>
                    </a:cxn>
                    <a:cxn ang="0">
                      <a:pos x="88" y="2"/>
                    </a:cxn>
                    <a:cxn ang="0">
                      <a:pos x="48" y="10"/>
                    </a:cxn>
                    <a:cxn ang="0">
                      <a:pos x="18" y="24"/>
                    </a:cxn>
                    <a:cxn ang="0">
                      <a:pos x="2" y="38"/>
                    </a:cxn>
                    <a:cxn ang="0">
                      <a:pos x="0" y="44"/>
                    </a:cxn>
                    <a:cxn ang="0">
                      <a:pos x="0" y="92"/>
                    </a:cxn>
                    <a:cxn ang="0">
                      <a:pos x="4" y="108"/>
                    </a:cxn>
                    <a:cxn ang="0">
                      <a:pos x="24" y="136"/>
                    </a:cxn>
                    <a:cxn ang="0">
                      <a:pos x="52" y="162"/>
                    </a:cxn>
                    <a:cxn ang="0">
                      <a:pos x="74" y="188"/>
                    </a:cxn>
                    <a:cxn ang="0">
                      <a:pos x="76" y="198"/>
                    </a:cxn>
                    <a:cxn ang="0">
                      <a:pos x="76" y="204"/>
                    </a:cxn>
                    <a:cxn ang="0">
                      <a:pos x="64" y="222"/>
                    </a:cxn>
                    <a:cxn ang="0">
                      <a:pos x="38" y="248"/>
                    </a:cxn>
                    <a:cxn ang="0">
                      <a:pos x="12" y="276"/>
                    </a:cxn>
                    <a:cxn ang="0">
                      <a:pos x="0" y="298"/>
                    </a:cxn>
                    <a:cxn ang="0">
                      <a:pos x="0" y="306"/>
                    </a:cxn>
                    <a:cxn ang="0">
                      <a:pos x="0" y="352"/>
                    </a:cxn>
                    <a:cxn ang="0">
                      <a:pos x="8" y="366"/>
                    </a:cxn>
                    <a:cxn ang="0">
                      <a:pos x="32" y="380"/>
                    </a:cxn>
                    <a:cxn ang="0">
                      <a:pos x="68" y="392"/>
                    </a:cxn>
                    <a:cxn ang="0">
                      <a:pos x="112" y="396"/>
                    </a:cxn>
                    <a:cxn ang="0">
                      <a:pos x="134" y="396"/>
                    </a:cxn>
                    <a:cxn ang="0">
                      <a:pos x="174" y="388"/>
                    </a:cxn>
                    <a:cxn ang="0">
                      <a:pos x="204" y="374"/>
                    </a:cxn>
                    <a:cxn ang="0">
                      <a:pos x="220" y="360"/>
                    </a:cxn>
                    <a:cxn ang="0">
                      <a:pos x="222" y="352"/>
                    </a:cxn>
                    <a:cxn ang="0">
                      <a:pos x="222" y="306"/>
                    </a:cxn>
                    <a:cxn ang="0">
                      <a:pos x="218" y="290"/>
                    </a:cxn>
                    <a:cxn ang="0">
                      <a:pos x="198" y="262"/>
                    </a:cxn>
                    <a:cxn ang="0">
                      <a:pos x="170" y="234"/>
                    </a:cxn>
                    <a:cxn ang="0">
                      <a:pos x="148" y="210"/>
                    </a:cxn>
                    <a:cxn ang="0">
                      <a:pos x="146" y="198"/>
                    </a:cxn>
                    <a:cxn ang="0">
                      <a:pos x="146" y="194"/>
                    </a:cxn>
                    <a:cxn ang="0">
                      <a:pos x="158" y="176"/>
                    </a:cxn>
                    <a:cxn ang="0">
                      <a:pos x="184" y="150"/>
                    </a:cxn>
                    <a:cxn ang="0">
                      <a:pos x="210" y="122"/>
                    </a:cxn>
                    <a:cxn ang="0">
                      <a:pos x="222" y="100"/>
                    </a:cxn>
                  </a:cxnLst>
                  <a:rect l="0" t="0" r="r" b="b"/>
                  <a:pathLst>
                    <a:path w="222" h="396">
                      <a:moveTo>
                        <a:pt x="222" y="92"/>
                      </a:moveTo>
                      <a:lnTo>
                        <a:pt x="222" y="92"/>
                      </a:lnTo>
                      <a:lnTo>
                        <a:pt x="222" y="44"/>
                      </a:lnTo>
                      <a:lnTo>
                        <a:pt x="222" y="44"/>
                      </a:lnTo>
                      <a:lnTo>
                        <a:pt x="220" y="38"/>
                      </a:lnTo>
                      <a:lnTo>
                        <a:pt x="214" y="32"/>
                      </a:lnTo>
                      <a:lnTo>
                        <a:pt x="204" y="24"/>
                      </a:lnTo>
                      <a:lnTo>
                        <a:pt x="190" y="18"/>
                      </a:lnTo>
                      <a:lnTo>
                        <a:pt x="174" y="10"/>
                      </a:lnTo>
                      <a:lnTo>
                        <a:pt x="154" y="6"/>
                      </a:lnTo>
                      <a:lnTo>
                        <a:pt x="134" y="2"/>
                      </a:lnTo>
                      <a:lnTo>
                        <a:pt x="112" y="0"/>
                      </a:lnTo>
                      <a:lnTo>
                        <a:pt x="112" y="0"/>
                      </a:lnTo>
                      <a:lnTo>
                        <a:pt x="88" y="2"/>
                      </a:lnTo>
                      <a:lnTo>
                        <a:pt x="68" y="6"/>
                      </a:lnTo>
                      <a:lnTo>
                        <a:pt x="48" y="10"/>
                      </a:lnTo>
                      <a:lnTo>
                        <a:pt x="32" y="18"/>
                      </a:lnTo>
                      <a:lnTo>
                        <a:pt x="18" y="24"/>
                      </a:lnTo>
                      <a:lnTo>
                        <a:pt x="8" y="32"/>
                      </a:lnTo>
                      <a:lnTo>
                        <a:pt x="2" y="38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0" y="100"/>
                      </a:lnTo>
                      <a:lnTo>
                        <a:pt x="4" y="108"/>
                      </a:lnTo>
                      <a:lnTo>
                        <a:pt x="12" y="122"/>
                      </a:lnTo>
                      <a:lnTo>
                        <a:pt x="24" y="136"/>
                      </a:lnTo>
                      <a:lnTo>
                        <a:pt x="38" y="150"/>
                      </a:lnTo>
                      <a:lnTo>
                        <a:pt x="52" y="162"/>
                      </a:lnTo>
                      <a:lnTo>
                        <a:pt x="64" y="176"/>
                      </a:lnTo>
                      <a:lnTo>
                        <a:pt x="74" y="188"/>
                      </a:lnTo>
                      <a:lnTo>
                        <a:pt x="76" y="194"/>
                      </a:lnTo>
                      <a:lnTo>
                        <a:pt x="76" y="198"/>
                      </a:lnTo>
                      <a:lnTo>
                        <a:pt x="76" y="198"/>
                      </a:lnTo>
                      <a:lnTo>
                        <a:pt x="76" y="204"/>
                      </a:lnTo>
                      <a:lnTo>
                        <a:pt x="74" y="210"/>
                      </a:lnTo>
                      <a:lnTo>
                        <a:pt x="64" y="222"/>
                      </a:lnTo>
                      <a:lnTo>
                        <a:pt x="52" y="234"/>
                      </a:lnTo>
                      <a:lnTo>
                        <a:pt x="38" y="248"/>
                      </a:lnTo>
                      <a:lnTo>
                        <a:pt x="24" y="262"/>
                      </a:lnTo>
                      <a:lnTo>
                        <a:pt x="12" y="276"/>
                      </a:lnTo>
                      <a:lnTo>
                        <a:pt x="4" y="290"/>
                      </a:lnTo>
                      <a:lnTo>
                        <a:pt x="0" y="298"/>
                      </a:lnTo>
                      <a:lnTo>
                        <a:pt x="0" y="306"/>
                      </a:lnTo>
                      <a:lnTo>
                        <a:pt x="0" y="306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2" y="360"/>
                      </a:lnTo>
                      <a:lnTo>
                        <a:pt x="8" y="366"/>
                      </a:lnTo>
                      <a:lnTo>
                        <a:pt x="18" y="374"/>
                      </a:lnTo>
                      <a:lnTo>
                        <a:pt x="32" y="380"/>
                      </a:lnTo>
                      <a:lnTo>
                        <a:pt x="48" y="388"/>
                      </a:lnTo>
                      <a:lnTo>
                        <a:pt x="68" y="392"/>
                      </a:lnTo>
                      <a:lnTo>
                        <a:pt x="88" y="396"/>
                      </a:lnTo>
                      <a:lnTo>
                        <a:pt x="112" y="396"/>
                      </a:lnTo>
                      <a:lnTo>
                        <a:pt x="112" y="396"/>
                      </a:lnTo>
                      <a:lnTo>
                        <a:pt x="134" y="396"/>
                      </a:lnTo>
                      <a:lnTo>
                        <a:pt x="154" y="392"/>
                      </a:lnTo>
                      <a:lnTo>
                        <a:pt x="174" y="388"/>
                      </a:lnTo>
                      <a:lnTo>
                        <a:pt x="190" y="380"/>
                      </a:lnTo>
                      <a:lnTo>
                        <a:pt x="204" y="374"/>
                      </a:lnTo>
                      <a:lnTo>
                        <a:pt x="214" y="366"/>
                      </a:lnTo>
                      <a:lnTo>
                        <a:pt x="220" y="360"/>
                      </a:lnTo>
                      <a:lnTo>
                        <a:pt x="222" y="352"/>
                      </a:lnTo>
                      <a:lnTo>
                        <a:pt x="222" y="352"/>
                      </a:lnTo>
                      <a:lnTo>
                        <a:pt x="222" y="306"/>
                      </a:lnTo>
                      <a:lnTo>
                        <a:pt x="222" y="306"/>
                      </a:lnTo>
                      <a:lnTo>
                        <a:pt x="222" y="298"/>
                      </a:lnTo>
                      <a:lnTo>
                        <a:pt x="218" y="290"/>
                      </a:lnTo>
                      <a:lnTo>
                        <a:pt x="210" y="276"/>
                      </a:lnTo>
                      <a:lnTo>
                        <a:pt x="198" y="262"/>
                      </a:lnTo>
                      <a:lnTo>
                        <a:pt x="184" y="248"/>
                      </a:lnTo>
                      <a:lnTo>
                        <a:pt x="170" y="234"/>
                      </a:lnTo>
                      <a:lnTo>
                        <a:pt x="158" y="222"/>
                      </a:lnTo>
                      <a:lnTo>
                        <a:pt x="148" y="210"/>
                      </a:lnTo>
                      <a:lnTo>
                        <a:pt x="146" y="204"/>
                      </a:lnTo>
                      <a:lnTo>
                        <a:pt x="146" y="198"/>
                      </a:lnTo>
                      <a:lnTo>
                        <a:pt x="146" y="198"/>
                      </a:lnTo>
                      <a:lnTo>
                        <a:pt x="146" y="194"/>
                      </a:lnTo>
                      <a:lnTo>
                        <a:pt x="148" y="188"/>
                      </a:lnTo>
                      <a:lnTo>
                        <a:pt x="158" y="176"/>
                      </a:lnTo>
                      <a:lnTo>
                        <a:pt x="170" y="162"/>
                      </a:lnTo>
                      <a:lnTo>
                        <a:pt x="184" y="150"/>
                      </a:lnTo>
                      <a:lnTo>
                        <a:pt x="198" y="136"/>
                      </a:lnTo>
                      <a:lnTo>
                        <a:pt x="210" y="122"/>
                      </a:lnTo>
                      <a:lnTo>
                        <a:pt x="218" y="108"/>
                      </a:lnTo>
                      <a:lnTo>
                        <a:pt x="222" y="100"/>
                      </a:lnTo>
                      <a:lnTo>
                        <a:pt x="222" y="92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</p:grpSp>
      </p:grpSp>
      <p:grpSp>
        <p:nvGrpSpPr>
          <p:cNvPr id="21" name="组合 20"/>
          <p:cNvGrpSpPr/>
          <p:nvPr/>
        </p:nvGrpSpPr>
        <p:grpSpPr>
          <a:xfrm>
            <a:off x="3347864" y="908720"/>
            <a:ext cx="766436" cy="3826842"/>
            <a:chOff x="1659754" y="908720"/>
            <a:chExt cx="766436" cy="3826842"/>
          </a:xfrm>
        </p:grpSpPr>
        <p:sp>
          <p:nvSpPr>
            <p:cNvPr id="88" name="文本框 44"/>
            <p:cNvSpPr txBox="1"/>
            <p:nvPr/>
          </p:nvSpPr>
          <p:spPr>
            <a:xfrm>
              <a:off x="1659754" y="908720"/>
              <a:ext cx="7521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DD031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POINT</a:t>
              </a:r>
              <a:r>
                <a:rPr kumimoji="1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DD031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 </a:t>
              </a:r>
              <a:r>
                <a:rPr kumimoji="1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DD031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3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DD031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3" name="文本框 54"/>
            <p:cNvSpPr txBox="1"/>
            <p:nvPr/>
          </p:nvSpPr>
          <p:spPr>
            <a:xfrm>
              <a:off x="1659755" y="4458563"/>
              <a:ext cx="7521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DD031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POINT</a:t>
              </a:r>
              <a:r>
                <a:rPr kumimoji="1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DD031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 </a:t>
              </a:r>
              <a:r>
                <a:rPr kumimoji="1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DD031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3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DD031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1784115" y="1189019"/>
              <a:ext cx="642075" cy="642075"/>
              <a:chOff x="2290350" y="1138399"/>
              <a:chExt cx="564012" cy="564012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2290350" y="1138399"/>
                <a:ext cx="564012" cy="564012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grpSp>
            <p:nvGrpSpPr>
              <p:cNvPr id="133" name="组 59"/>
              <p:cNvGrpSpPr/>
              <p:nvPr/>
            </p:nvGrpSpPr>
            <p:grpSpPr>
              <a:xfrm>
                <a:off x="2419544" y="1202090"/>
                <a:ext cx="322193" cy="386143"/>
                <a:chOff x="1536700" y="911225"/>
                <a:chExt cx="831850" cy="996950"/>
              </a:xfrm>
              <a:solidFill>
                <a:srgbClr val="FDD031"/>
              </a:solidFill>
            </p:grpSpPr>
            <p:sp>
              <p:nvSpPr>
                <p:cNvPr id="134" name="Freeform 47"/>
                <p:cNvSpPr>
                  <a:spLocks/>
                </p:cNvSpPr>
                <p:nvPr/>
              </p:nvSpPr>
              <p:spPr bwMode="auto">
                <a:xfrm>
                  <a:off x="1838325" y="1765300"/>
                  <a:ext cx="234950" cy="50800"/>
                </a:xfrm>
                <a:custGeom>
                  <a:avLst/>
                  <a:gdLst/>
                  <a:ahLst/>
                  <a:cxnLst>
                    <a:cxn ang="0">
                      <a:pos x="132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8" y="2"/>
                    </a:cxn>
                    <a:cxn ang="0">
                      <a:pos x="4" y="6"/>
                    </a:cxn>
                    <a:cxn ang="0">
                      <a:pos x="0" y="1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8" y="32"/>
                    </a:cxn>
                    <a:cxn ang="0">
                      <a:pos x="16" y="32"/>
                    </a:cxn>
                    <a:cxn ang="0">
                      <a:pos x="132" y="32"/>
                    </a:cxn>
                    <a:cxn ang="0">
                      <a:pos x="132" y="32"/>
                    </a:cxn>
                    <a:cxn ang="0">
                      <a:pos x="138" y="32"/>
                    </a:cxn>
                    <a:cxn ang="0">
                      <a:pos x="142" y="28"/>
                    </a:cxn>
                    <a:cxn ang="0">
                      <a:pos x="146" y="22"/>
                    </a:cxn>
                    <a:cxn ang="0">
                      <a:pos x="148" y="16"/>
                    </a:cxn>
                    <a:cxn ang="0">
                      <a:pos x="148" y="16"/>
                    </a:cxn>
                    <a:cxn ang="0">
                      <a:pos x="146" y="10"/>
                    </a:cxn>
                    <a:cxn ang="0">
                      <a:pos x="142" y="6"/>
                    </a:cxn>
                    <a:cxn ang="0">
                      <a:pos x="138" y="2"/>
                    </a:cxn>
                    <a:cxn ang="0">
                      <a:pos x="132" y="0"/>
                    </a:cxn>
                    <a:cxn ang="0">
                      <a:pos x="132" y="0"/>
                    </a:cxn>
                  </a:cxnLst>
                  <a:rect l="0" t="0" r="r" b="b"/>
                  <a:pathLst>
                    <a:path w="148" h="32">
                      <a:moveTo>
                        <a:pt x="132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8" y="32"/>
                      </a:lnTo>
                      <a:lnTo>
                        <a:pt x="16" y="32"/>
                      </a:lnTo>
                      <a:lnTo>
                        <a:pt x="132" y="32"/>
                      </a:lnTo>
                      <a:lnTo>
                        <a:pt x="132" y="32"/>
                      </a:lnTo>
                      <a:lnTo>
                        <a:pt x="138" y="32"/>
                      </a:lnTo>
                      <a:lnTo>
                        <a:pt x="142" y="28"/>
                      </a:lnTo>
                      <a:lnTo>
                        <a:pt x="146" y="22"/>
                      </a:lnTo>
                      <a:lnTo>
                        <a:pt x="148" y="16"/>
                      </a:lnTo>
                      <a:lnTo>
                        <a:pt x="148" y="16"/>
                      </a:lnTo>
                      <a:lnTo>
                        <a:pt x="146" y="10"/>
                      </a:lnTo>
                      <a:lnTo>
                        <a:pt x="142" y="6"/>
                      </a:lnTo>
                      <a:lnTo>
                        <a:pt x="138" y="2"/>
                      </a:lnTo>
                      <a:lnTo>
                        <a:pt x="132" y="0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35" name="Freeform 48"/>
                <p:cNvSpPr>
                  <a:spLocks/>
                </p:cNvSpPr>
                <p:nvPr/>
              </p:nvSpPr>
              <p:spPr bwMode="auto">
                <a:xfrm>
                  <a:off x="1838325" y="1857375"/>
                  <a:ext cx="234950" cy="50800"/>
                </a:xfrm>
                <a:custGeom>
                  <a:avLst/>
                  <a:gdLst/>
                  <a:ahLst/>
                  <a:cxnLst>
                    <a:cxn ang="0">
                      <a:pos x="132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8" y="2"/>
                    </a:cxn>
                    <a:cxn ang="0">
                      <a:pos x="4" y="4"/>
                    </a:cxn>
                    <a:cxn ang="0">
                      <a:pos x="0" y="1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8" y="30"/>
                    </a:cxn>
                    <a:cxn ang="0">
                      <a:pos x="16" y="32"/>
                    </a:cxn>
                    <a:cxn ang="0">
                      <a:pos x="132" y="32"/>
                    </a:cxn>
                    <a:cxn ang="0">
                      <a:pos x="132" y="32"/>
                    </a:cxn>
                    <a:cxn ang="0">
                      <a:pos x="138" y="30"/>
                    </a:cxn>
                    <a:cxn ang="0">
                      <a:pos x="142" y="28"/>
                    </a:cxn>
                    <a:cxn ang="0">
                      <a:pos x="146" y="22"/>
                    </a:cxn>
                    <a:cxn ang="0">
                      <a:pos x="148" y="16"/>
                    </a:cxn>
                    <a:cxn ang="0">
                      <a:pos x="148" y="16"/>
                    </a:cxn>
                    <a:cxn ang="0">
                      <a:pos x="146" y="10"/>
                    </a:cxn>
                    <a:cxn ang="0">
                      <a:pos x="142" y="4"/>
                    </a:cxn>
                    <a:cxn ang="0">
                      <a:pos x="138" y="2"/>
                    </a:cxn>
                    <a:cxn ang="0">
                      <a:pos x="132" y="0"/>
                    </a:cxn>
                    <a:cxn ang="0">
                      <a:pos x="132" y="0"/>
                    </a:cxn>
                  </a:cxnLst>
                  <a:rect l="0" t="0" r="r" b="b"/>
                  <a:pathLst>
                    <a:path w="148" h="32">
                      <a:moveTo>
                        <a:pt x="132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8" y="30"/>
                      </a:lnTo>
                      <a:lnTo>
                        <a:pt x="16" y="32"/>
                      </a:lnTo>
                      <a:lnTo>
                        <a:pt x="132" y="32"/>
                      </a:lnTo>
                      <a:lnTo>
                        <a:pt x="132" y="32"/>
                      </a:lnTo>
                      <a:lnTo>
                        <a:pt x="138" y="30"/>
                      </a:lnTo>
                      <a:lnTo>
                        <a:pt x="142" y="28"/>
                      </a:lnTo>
                      <a:lnTo>
                        <a:pt x="146" y="22"/>
                      </a:lnTo>
                      <a:lnTo>
                        <a:pt x="148" y="16"/>
                      </a:lnTo>
                      <a:lnTo>
                        <a:pt x="148" y="16"/>
                      </a:lnTo>
                      <a:lnTo>
                        <a:pt x="146" y="10"/>
                      </a:lnTo>
                      <a:lnTo>
                        <a:pt x="142" y="4"/>
                      </a:lnTo>
                      <a:lnTo>
                        <a:pt x="138" y="2"/>
                      </a:lnTo>
                      <a:lnTo>
                        <a:pt x="132" y="0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36" name="Freeform 49"/>
                <p:cNvSpPr>
                  <a:spLocks noEditPoints="1"/>
                </p:cNvSpPr>
                <p:nvPr/>
              </p:nvSpPr>
              <p:spPr bwMode="auto">
                <a:xfrm>
                  <a:off x="1714500" y="1143000"/>
                  <a:ext cx="476250" cy="581025"/>
                </a:xfrm>
                <a:custGeom>
                  <a:avLst/>
                  <a:gdLst/>
                  <a:ahLst/>
                  <a:cxnLst>
                    <a:cxn ang="0">
                      <a:pos x="150" y="0"/>
                    </a:cxn>
                    <a:cxn ang="0">
                      <a:pos x="142" y="0"/>
                    </a:cxn>
                    <a:cxn ang="0">
                      <a:pos x="100" y="10"/>
                    </a:cxn>
                    <a:cxn ang="0">
                      <a:pos x="62" y="28"/>
                    </a:cxn>
                    <a:cxn ang="0">
                      <a:pos x="32" y="58"/>
                    </a:cxn>
                    <a:cxn ang="0">
                      <a:pos x="12" y="94"/>
                    </a:cxn>
                    <a:cxn ang="0">
                      <a:pos x="2" y="136"/>
                    </a:cxn>
                    <a:cxn ang="0">
                      <a:pos x="2" y="166"/>
                    </a:cxn>
                    <a:cxn ang="0">
                      <a:pos x="16" y="214"/>
                    </a:cxn>
                    <a:cxn ang="0">
                      <a:pos x="56" y="266"/>
                    </a:cxn>
                    <a:cxn ang="0">
                      <a:pos x="72" y="290"/>
                    </a:cxn>
                    <a:cxn ang="0">
                      <a:pos x="78" y="322"/>
                    </a:cxn>
                    <a:cxn ang="0">
                      <a:pos x="78" y="340"/>
                    </a:cxn>
                    <a:cxn ang="0">
                      <a:pos x="96" y="364"/>
                    </a:cxn>
                    <a:cxn ang="0">
                      <a:pos x="150" y="366"/>
                    </a:cxn>
                    <a:cxn ang="0">
                      <a:pos x="192" y="366"/>
                    </a:cxn>
                    <a:cxn ang="0">
                      <a:pos x="214" y="356"/>
                    </a:cxn>
                    <a:cxn ang="0">
                      <a:pos x="224" y="334"/>
                    </a:cxn>
                    <a:cxn ang="0">
                      <a:pos x="224" y="304"/>
                    </a:cxn>
                    <a:cxn ang="0">
                      <a:pos x="236" y="276"/>
                    </a:cxn>
                    <a:cxn ang="0">
                      <a:pos x="266" y="242"/>
                    </a:cxn>
                    <a:cxn ang="0">
                      <a:pos x="290" y="198"/>
                    </a:cxn>
                    <a:cxn ang="0">
                      <a:pos x="300" y="150"/>
                    </a:cxn>
                    <a:cxn ang="0">
                      <a:pos x="298" y="122"/>
                    </a:cxn>
                    <a:cxn ang="0">
                      <a:pos x="284" y="82"/>
                    </a:cxn>
                    <a:cxn ang="0">
                      <a:pos x="260" y="48"/>
                    </a:cxn>
                    <a:cxn ang="0">
                      <a:pos x="226" y="22"/>
                    </a:cxn>
                    <a:cxn ang="0">
                      <a:pos x="188" y="6"/>
                    </a:cxn>
                    <a:cxn ang="0">
                      <a:pos x="158" y="0"/>
                    </a:cxn>
                    <a:cxn ang="0">
                      <a:pos x="244" y="156"/>
                    </a:cxn>
                    <a:cxn ang="0">
                      <a:pos x="234" y="146"/>
                    </a:cxn>
                    <a:cxn ang="0">
                      <a:pos x="232" y="126"/>
                    </a:cxn>
                    <a:cxn ang="0">
                      <a:pos x="214" y="92"/>
                    </a:cxn>
                    <a:cxn ang="0">
                      <a:pos x="182" y="72"/>
                    </a:cxn>
                    <a:cxn ang="0">
                      <a:pos x="160" y="68"/>
                    </a:cxn>
                    <a:cxn ang="0">
                      <a:pos x="150" y="50"/>
                    </a:cxn>
                    <a:cxn ang="0">
                      <a:pos x="156" y="38"/>
                    </a:cxn>
                    <a:cxn ang="0">
                      <a:pos x="170" y="32"/>
                    </a:cxn>
                    <a:cxn ang="0">
                      <a:pos x="226" y="52"/>
                    </a:cxn>
                    <a:cxn ang="0">
                      <a:pos x="262" y="98"/>
                    </a:cxn>
                    <a:cxn ang="0">
                      <a:pos x="270" y="138"/>
                    </a:cxn>
                    <a:cxn ang="0">
                      <a:pos x="266" y="152"/>
                    </a:cxn>
                    <a:cxn ang="0">
                      <a:pos x="252" y="158"/>
                    </a:cxn>
                  </a:cxnLst>
                  <a:rect l="0" t="0" r="r" b="b"/>
                  <a:pathLst>
                    <a:path w="300" h="366">
                      <a:moveTo>
                        <a:pt x="158" y="0"/>
                      </a:moveTo>
                      <a:lnTo>
                        <a:pt x="158" y="0"/>
                      </a:lnTo>
                      <a:lnTo>
                        <a:pt x="150" y="0"/>
                      </a:lnTo>
                      <a:lnTo>
                        <a:pt x="150" y="0"/>
                      </a:lnTo>
                      <a:lnTo>
                        <a:pt x="142" y="0"/>
                      </a:lnTo>
                      <a:lnTo>
                        <a:pt x="142" y="0"/>
                      </a:lnTo>
                      <a:lnTo>
                        <a:pt x="128" y="2"/>
                      </a:lnTo>
                      <a:lnTo>
                        <a:pt x="114" y="6"/>
                      </a:lnTo>
                      <a:lnTo>
                        <a:pt x="100" y="10"/>
                      </a:lnTo>
                      <a:lnTo>
                        <a:pt x="88" y="14"/>
                      </a:lnTo>
                      <a:lnTo>
                        <a:pt x="74" y="22"/>
                      </a:lnTo>
                      <a:lnTo>
                        <a:pt x="62" y="28"/>
                      </a:lnTo>
                      <a:lnTo>
                        <a:pt x="52" y="38"/>
                      </a:lnTo>
                      <a:lnTo>
                        <a:pt x="42" y="48"/>
                      </a:lnTo>
                      <a:lnTo>
                        <a:pt x="32" y="58"/>
                      </a:lnTo>
                      <a:lnTo>
                        <a:pt x="24" y="68"/>
                      </a:lnTo>
                      <a:lnTo>
                        <a:pt x="18" y="82"/>
                      </a:lnTo>
                      <a:lnTo>
                        <a:pt x="12" y="94"/>
                      </a:lnTo>
                      <a:lnTo>
                        <a:pt x="6" y="108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0"/>
                      </a:lnTo>
                      <a:lnTo>
                        <a:pt x="0" y="150"/>
                      </a:lnTo>
                      <a:lnTo>
                        <a:pt x="2" y="166"/>
                      </a:lnTo>
                      <a:lnTo>
                        <a:pt x="4" y="182"/>
                      </a:lnTo>
                      <a:lnTo>
                        <a:pt x="10" y="198"/>
                      </a:lnTo>
                      <a:lnTo>
                        <a:pt x="16" y="214"/>
                      </a:lnTo>
                      <a:lnTo>
                        <a:pt x="26" y="228"/>
                      </a:lnTo>
                      <a:lnTo>
                        <a:pt x="34" y="242"/>
                      </a:lnTo>
                      <a:lnTo>
                        <a:pt x="56" y="266"/>
                      </a:lnTo>
                      <a:lnTo>
                        <a:pt x="56" y="266"/>
                      </a:lnTo>
                      <a:lnTo>
                        <a:pt x="66" y="276"/>
                      </a:lnTo>
                      <a:lnTo>
                        <a:pt x="72" y="290"/>
                      </a:lnTo>
                      <a:lnTo>
                        <a:pt x="72" y="290"/>
                      </a:lnTo>
                      <a:lnTo>
                        <a:pt x="76" y="304"/>
                      </a:lnTo>
                      <a:lnTo>
                        <a:pt x="78" y="322"/>
                      </a:lnTo>
                      <a:lnTo>
                        <a:pt x="78" y="334"/>
                      </a:lnTo>
                      <a:lnTo>
                        <a:pt x="78" y="334"/>
                      </a:lnTo>
                      <a:lnTo>
                        <a:pt x="78" y="340"/>
                      </a:lnTo>
                      <a:lnTo>
                        <a:pt x="80" y="346"/>
                      </a:lnTo>
                      <a:lnTo>
                        <a:pt x="86" y="356"/>
                      </a:lnTo>
                      <a:lnTo>
                        <a:pt x="96" y="364"/>
                      </a:lnTo>
                      <a:lnTo>
                        <a:pt x="102" y="366"/>
                      </a:lnTo>
                      <a:lnTo>
                        <a:pt x="110" y="366"/>
                      </a:lnTo>
                      <a:lnTo>
                        <a:pt x="150" y="366"/>
                      </a:lnTo>
                      <a:lnTo>
                        <a:pt x="150" y="366"/>
                      </a:lnTo>
                      <a:lnTo>
                        <a:pt x="192" y="366"/>
                      </a:lnTo>
                      <a:lnTo>
                        <a:pt x="192" y="366"/>
                      </a:lnTo>
                      <a:lnTo>
                        <a:pt x="198" y="366"/>
                      </a:lnTo>
                      <a:lnTo>
                        <a:pt x="204" y="364"/>
                      </a:lnTo>
                      <a:lnTo>
                        <a:pt x="214" y="356"/>
                      </a:lnTo>
                      <a:lnTo>
                        <a:pt x="220" y="346"/>
                      </a:lnTo>
                      <a:lnTo>
                        <a:pt x="222" y="340"/>
                      </a:lnTo>
                      <a:lnTo>
                        <a:pt x="224" y="334"/>
                      </a:lnTo>
                      <a:lnTo>
                        <a:pt x="224" y="322"/>
                      </a:lnTo>
                      <a:lnTo>
                        <a:pt x="224" y="322"/>
                      </a:lnTo>
                      <a:lnTo>
                        <a:pt x="224" y="304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36" y="276"/>
                      </a:lnTo>
                      <a:lnTo>
                        <a:pt x="244" y="266"/>
                      </a:lnTo>
                      <a:lnTo>
                        <a:pt x="244" y="266"/>
                      </a:lnTo>
                      <a:lnTo>
                        <a:pt x="266" y="242"/>
                      </a:lnTo>
                      <a:lnTo>
                        <a:pt x="276" y="228"/>
                      </a:lnTo>
                      <a:lnTo>
                        <a:pt x="284" y="214"/>
                      </a:lnTo>
                      <a:lnTo>
                        <a:pt x="290" y="198"/>
                      </a:lnTo>
                      <a:lnTo>
                        <a:pt x="296" y="182"/>
                      </a:lnTo>
                      <a:lnTo>
                        <a:pt x="298" y="166"/>
                      </a:lnTo>
                      <a:lnTo>
                        <a:pt x="300" y="150"/>
                      </a:lnTo>
                      <a:lnTo>
                        <a:pt x="300" y="150"/>
                      </a:lnTo>
                      <a:lnTo>
                        <a:pt x="300" y="136"/>
                      </a:lnTo>
                      <a:lnTo>
                        <a:pt x="298" y="122"/>
                      </a:lnTo>
                      <a:lnTo>
                        <a:pt x="294" y="108"/>
                      </a:lnTo>
                      <a:lnTo>
                        <a:pt x="290" y="94"/>
                      </a:lnTo>
                      <a:lnTo>
                        <a:pt x="284" y="82"/>
                      </a:lnTo>
                      <a:lnTo>
                        <a:pt x="276" y="70"/>
                      </a:lnTo>
                      <a:lnTo>
                        <a:pt x="268" y="58"/>
                      </a:lnTo>
                      <a:lnTo>
                        <a:pt x="260" y="48"/>
                      </a:lnTo>
                      <a:lnTo>
                        <a:pt x="250" y="38"/>
                      </a:lnTo>
                      <a:lnTo>
                        <a:pt x="238" y="30"/>
                      </a:lnTo>
                      <a:lnTo>
                        <a:pt x="226" y="22"/>
                      </a:lnTo>
                      <a:lnTo>
                        <a:pt x="214" y="14"/>
                      </a:lnTo>
                      <a:lnTo>
                        <a:pt x="202" y="10"/>
                      </a:lnTo>
                      <a:lnTo>
                        <a:pt x="188" y="6"/>
                      </a:lnTo>
                      <a:lnTo>
                        <a:pt x="174" y="2"/>
                      </a:lnTo>
                      <a:lnTo>
                        <a:pt x="158" y="0"/>
                      </a:lnTo>
                      <a:lnTo>
                        <a:pt x="158" y="0"/>
                      </a:lnTo>
                      <a:close/>
                      <a:moveTo>
                        <a:pt x="252" y="158"/>
                      </a:moveTo>
                      <a:lnTo>
                        <a:pt x="252" y="158"/>
                      </a:lnTo>
                      <a:lnTo>
                        <a:pt x="244" y="156"/>
                      </a:lnTo>
                      <a:lnTo>
                        <a:pt x="238" y="152"/>
                      </a:lnTo>
                      <a:lnTo>
                        <a:pt x="238" y="152"/>
                      </a:lnTo>
                      <a:lnTo>
                        <a:pt x="234" y="146"/>
                      </a:lnTo>
                      <a:lnTo>
                        <a:pt x="232" y="138"/>
                      </a:lnTo>
                      <a:lnTo>
                        <a:pt x="232" y="138"/>
                      </a:lnTo>
                      <a:lnTo>
                        <a:pt x="232" y="126"/>
                      </a:lnTo>
                      <a:lnTo>
                        <a:pt x="228" y="112"/>
                      </a:lnTo>
                      <a:lnTo>
                        <a:pt x="222" y="102"/>
                      </a:lnTo>
                      <a:lnTo>
                        <a:pt x="214" y="92"/>
                      </a:lnTo>
                      <a:lnTo>
                        <a:pt x="204" y="84"/>
                      </a:lnTo>
                      <a:lnTo>
                        <a:pt x="194" y="76"/>
                      </a:lnTo>
                      <a:lnTo>
                        <a:pt x="182" y="72"/>
                      </a:lnTo>
                      <a:lnTo>
                        <a:pt x="168" y="70"/>
                      </a:lnTo>
                      <a:lnTo>
                        <a:pt x="168" y="70"/>
                      </a:lnTo>
                      <a:lnTo>
                        <a:pt x="160" y="68"/>
                      </a:lnTo>
                      <a:lnTo>
                        <a:pt x="154" y="64"/>
                      </a:lnTo>
                      <a:lnTo>
                        <a:pt x="150" y="58"/>
                      </a:lnTo>
                      <a:lnTo>
                        <a:pt x="150" y="50"/>
                      </a:lnTo>
                      <a:lnTo>
                        <a:pt x="150" y="50"/>
                      </a:lnTo>
                      <a:lnTo>
                        <a:pt x="152" y="42"/>
                      </a:lnTo>
                      <a:lnTo>
                        <a:pt x="156" y="38"/>
                      </a:lnTo>
                      <a:lnTo>
                        <a:pt x="162" y="34"/>
                      </a:lnTo>
                      <a:lnTo>
                        <a:pt x="170" y="32"/>
                      </a:lnTo>
                      <a:lnTo>
                        <a:pt x="170" y="32"/>
                      </a:lnTo>
                      <a:lnTo>
                        <a:pt x="190" y="36"/>
                      </a:lnTo>
                      <a:lnTo>
                        <a:pt x="210" y="42"/>
                      </a:lnTo>
                      <a:lnTo>
                        <a:pt x="226" y="52"/>
                      </a:lnTo>
                      <a:lnTo>
                        <a:pt x="242" y="66"/>
                      </a:lnTo>
                      <a:lnTo>
                        <a:pt x="254" y="80"/>
                      </a:lnTo>
                      <a:lnTo>
                        <a:pt x="262" y="98"/>
                      </a:lnTo>
                      <a:lnTo>
                        <a:pt x="268" y="118"/>
                      </a:lnTo>
                      <a:lnTo>
                        <a:pt x="270" y="138"/>
                      </a:lnTo>
                      <a:lnTo>
                        <a:pt x="270" y="138"/>
                      </a:lnTo>
                      <a:lnTo>
                        <a:pt x="270" y="146"/>
                      </a:lnTo>
                      <a:lnTo>
                        <a:pt x="266" y="152"/>
                      </a:lnTo>
                      <a:lnTo>
                        <a:pt x="266" y="152"/>
                      </a:lnTo>
                      <a:lnTo>
                        <a:pt x="260" y="156"/>
                      </a:lnTo>
                      <a:lnTo>
                        <a:pt x="252" y="158"/>
                      </a:lnTo>
                      <a:lnTo>
                        <a:pt x="252" y="15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37" name="Rectangle 50"/>
                <p:cNvSpPr>
                  <a:spLocks noChangeArrowheads="1"/>
                </p:cNvSpPr>
                <p:nvPr/>
              </p:nvSpPr>
              <p:spPr bwMode="auto">
                <a:xfrm>
                  <a:off x="1838325" y="1609725"/>
                  <a:ext cx="234950" cy="1143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38" name="Rectangle 51"/>
                <p:cNvSpPr>
                  <a:spLocks noChangeArrowheads="1"/>
                </p:cNvSpPr>
                <p:nvPr/>
              </p:nvSpPr>
              <p:spPr bwMode="auto">
                <a:xfrm>
                  <a:off x="1838325" y="1765300"/>
                  <a:ext cx="234950" cy="508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39" name="Freeform 52"/>
                <p:cNvSpPr>
                  <a:spLocks/>
                </p:cNvSpPr>
                <p:nvPr/>
              </p:nvSpPr>
              <p:spPr bwMode="auto">
                <a:xfrm>
                  <a:off x="1927225" y="911225"/>
                  <a:ext cx="53975" cy="180975"/>
                </a:xfrm>
                <a:custGeom>
                  <a:avLst/>
                  <a:gdLst/>
                  <a:ahLst/>
                  <a:cxnLst>
                    <a:cxn ang="0">
                      <a:pos x="34" y="112"/>
                    </a:cxn>
                    <a:cxn ang="0">
                      <a:pos x="4" y="114"/>
                    </a:cxn>
                    <a:cxn ang="0">
                      <a:pos x="0" y="0"/>
                    </a:cxn>
                    <a:cxn ang="0">
                      <a:pos x="28" y="0"/>
                    </a:cxn>
                    <a:cxn ang="0">
                      <a:pos x="34" y="112"/>
                    </a:cxn>
                  </a:cxnLst>
                  <a:rect l="0" t="0" r="r" b="b"/>
                  <a:pathLst>
                    <a:path w="34" h="114">
                      <a:moveTo>
                        <a:pt x="34" y="112"/>
                      </a:moveTo>
                      <a:lnTo>
                        <a:pt x="4" y="114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34" y="11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40" name="Freeform 53"/>
                <p:cNvSpPr>
                  <a:spLocks/>
                </p:cNvSpPr>
                <p:nvPr/>
              </p:nvSpPr>
              <p:spPr bwMode="auto">
                <a:xfrm>
                  <a:off x="1698625" y="962025"/>
                  <a:ext cx="130175" cy="177800"/>
                </a:xfrm>
                <a:custGeom>
                  <a:avLst/>
                  <a:gdLst/>
                  <a:ahLst/>
                  <a:cxnLst>
                    <a:cxn ang="0">
                      <a:pos x="58" y="112"/>
                    </a:cxn>
                    <a:cxn ang="0">
                      <a:pos x="0" y="14"/>
                    </a:cxn>
                    <a:cxn ang="0">
                      <a:pos x="26" y="0"/>
                    </a:cxn>
                    <a:cxn ang="0">
                      <a:pos x="82" y="98"/>
                    </a:cxn>
                    <a:cxn ang="0">
                      <a:pos x="58" y="112"/>
                    </a:cxn>
                  </a:cxnLst>
                  <a:rect l="0" t="0" r="r" b="b"/>
                  <a:pathLst>
                    <a:path w="82" h="112">
                      <a:moveTo>
                        <a:pt x="58" y="112"/>
                      </a:moveTo>
                      <a:lnTo>
                        <a:pt x="0" y="14"/>
                      </a:lnTo>
                      <a:lnTo>
                        <a:pt x="26" y="0"/>
                      </a:lnTo>
                      <a:lnTo>
                        <a:pt x="82" y="98"/>
                      </a:lnTo>
                      <a:lnTo>
                        <a:pt x="58" y="11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41" name="Freeform 54"/>
                <p:cNvSpPr>
                  <a:spLocks/>
                </p:cNvSpPr>
                <p:nvPr/>
              </p:nvSpPr>
              <p:spPr bwMode="auto">
                <a:xfrm>
                  <a:off x="1536700" y="1123950"/>
                  <a:ext cx="180975" cy="130175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14" y="58"/>
                    </a:cxn>
                    <a:cxn ang="0">
                      <a:pos x="98" y="82"/>
                    </a:cxn>
                    <a:cxn ang="0">
                      <a:pos x="0" y="26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14" h="82">
                      <a:moveTo>
                        <a:pt x="14" y="0"/>
                      </a:moveTo>
                      <a:lnTo>
                        <a:pt x="114" y="58"/>
                      </a:lnTo>
                      <a:lnTo>
                        <a:pt x="98" y="82"/>
                      </a:lnTo>
                      <a:lnTo>
                        <a:pt x="0" y="2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42" name="Freeform 55"/>
                <p:cNvSpPr>
                  <a:spLocks/>
                </p:cNvSpPr>
                <p:nvPr/>
              </p:nvSpPr>
              <p:spPr bwMode="auto">
                <a:xfrm>
                  <a:off x="2190750" y="1123950"/>
                  <a:ext cx="177800" cy="130175"/>
                </a:xfrm>
                <a:custGeom>
                  <a:avLst/>
                  <a:gdLst/>
                  <a:ahLst/>
                  <a:cxnLst>
                    <a:cxn ang="0">
                      <a:pos x="98" y="0"/>
                    </a:cxn>
                    <a:cxn ang="0">
                      <a:pos x="0" y="58"/>
                    </a:cxn>
                    <a:cxn ang="0">
                      <a:pos x="14" y="82"/>
                    </a:cxn>
                    <a:cxn ang="0">
                      <a:pos x="112" y="26"/>
                    </a:cxn>
                    <a:cxn ang="0">
                      <a:pos x="98" y="0"/>
                    </a:cxn>
                  </a:cxnLst>
                  <a:rect l="0" t="0" r="r" b="b"/>
                  <a:pathLst>
                    <a:path w="112" h="82">
                      <a:moveTo>
                        <a:pt x="98" y="0"/>
                      </a:moveTo>
                      <a:lnTo>
                        <a:pt x="0" y="58"/>
                      </a:lnTo>
                      <a:lnTo>
                        <a:pt x="14" y="82"/>
                      </a:lnTo>
                      <a:lnTo>
                        <a:pt x="112" y="26"/>
                      </a:lnTo>
                      <a:lnTo>
                        <a:pt x="9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43" name="Freeform 56"/>
                <p:cNvSpPr>
                  <a:spLocks/>
                </p:cNvSpPr>
                <p:nvPr/>
              </p:nvSpPr>
              <p:spPr bwMode="auto">
                <a:xfrm>
                  <a:off x="2076450" y="962025"/>
                  <a:ext cx="130175" cy="177800"/>
                </a:xfrm>
                <a:custGeom>
                  <a:avLst/>
                  <a:gdLst/>
                  <a:ahLst/>
                  <a:cxnLst>
                    <a:cxn ang="0">
                      <a:pos x="26" y="112"/>
                    </a:cxn>
                    <a:cxn ang="0">
                      <a:pos x="0" y="98"/>
                    </a:cxn>
                    <a:cxn ang="0">
                      <a:pos x="58" y="0"/>
                    </a:cxn>
                    <a:cxn ang="0">
                      <a:pos x="82" y="14"/>
                    </a:cxn>
                    <a:cxn ang="0">
                      <a:pos x="26" y="112"/>
                    </a:cxn>
                  </a:cxnLst>
                  <a:rect l="0" t="0" r="r" b="b"/>
                  <a:pathLst>
                    <a:path w="82" h="112">
                      <a:moveTo>
                        <a:pt x="26" y="112"/>
                      </a:moveTo>
                      <a:lnTo>
                        <a:pt x="0" y="98"/>
                      </a:lnTo>
                      <a:lnTo>
                        <a:pt x="58" y="0"/>
                      </a:lnTo>
                      <a:lnTo>
                        <a:pt x="82" y="14"/>
                      </a:lnTo>
                      <a:lnTo>
                        <a:pt x="26" y="11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1784115" y="3816489"/>
              <a:ext cx="642075" cy="642075"/>
              <a:chOff x="2290350" y="3446424"/>
              <a:chExt cx="564012" cy="564012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2290350" y="3446424"/>
                <a:ext cx="564012" cy="564012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117" name="Freeform 129"/>
              <p:cNvSpPr>
                <a:spLocks noEditPoints="1"/>
              </p:cNvSpPr>
              <p:nvPr/>
            </p:nvSpPr>
            <p:spPr bwMode="auto">
              <a:xfrm>
                <a:off x="2443869" y="3563725"/>
                <a:ext cx="295673" cy="295673"/>
              </a:xfrm>
              <a:custGeom>
                <a:avLst/>
                <a:gdLst/>
                <a:ahLst/>
                <a:cxnLst>
                  <a:cxn ang="0">
                    <a:pos x="68" y="362"/>
                  </a:cxn>
                  <a:cxn ang="0">
                    <a:pos x="114" y="318"/>
                  </a:cxn>
                  <a:cxn ang="0">
                    <a:pos x="158" y="272"/>
                  </a:cxn>
                  <a:cxn ang="0">
                    <a:pos x="204" y="250"/>
                  </a:cxn>
                  <a:cxn ang="0">
                    <a:pos x="204" y="218"/>
                  </a:cxn>
                  <a:cxn ang="0">
                    <a:pos x="226" y="224"/>
                  </a:cxn>
                  <a:cxn ang="0">
                    <a:pos x="248" y="226"/>
                  </a:cxn>
                  <a:cxn ang="0">
                    <a:pos x="272" y="224"/>
                  </a:cxn>
                  <a:cxn ang="0">
                    <a:pos x="312" y="208"/>
                  </a:cxn>
                  <a:cxn ang="0">
                    <a:pos x="342" y="176"/>
                  </a:cxn>
                  <a:cxn ang="0">
                    <a:pos x="360" y="136"/>
                  </a:cxn>
                  <a:cxn ang="0">
                    <a:pos x="362" y="114"/>
                  </a:cxn>
                  <a:cxn ang="0">
                    <a:pos x="352" y="70"/>
                  </a:cxn>
                  <a:cxn ang="0">
                    <a:pos x="328" y="34"/>
                  </a:cxn>
                  <a:cxn ang="0">
                    <a:pos x="292" y="10"/>
                  </a:cxn>
                  <a:cxn ang="0">
                    <a:pos x="248" y="0"/>
                  </a:cxn>
                  <a:cxn ang="0">
                    <a:pos x="226" y="4"/>
                  </a:cxn>
                  <a:cxn ang="0">
                    <a:pos x="186" y="20"/>
                  </a:cxn>
                  <a:cxn ang="0">
                    <a:pos x="156" y="50"/>
                  </a:cxn>
                  <a:cxn ang="0">
                    <a:pos x="138" y="92"/>
                  </a:cxn>
                  <a:cxn ang="0">
                    <a:pos x="136" y="114"/>
                  </a:cxn>
                  <a:cxn ang="0">
                    <a:pos x="138" y="138"/>
                  </a:cxn>
                  <a:cxn ang="0">
                    <a:pos x="114" y="158"/>
                  </a:cxn>
                  <a:cxn ang="0">
                    <a:pos x="0" y="294"/>
                  </a:cxn>
                  <a:cxn ang="0">
                    <a:pos x="46" y="362"/>
                  </a:cxn>
                  <a:cxn ang="0">
                    <a:pos x="272" y="46"/>
                  </a:cxn>
                  <a:cxn ang="0">
                    <a:pos x="288" y="50"/>
                  </a:cxn>
                  <a:cxn ang="0">
                    <a:pos x="304" y="60"/>
                  </a:cxn>
                  <a:cxn ang="0">
                    <a:pos x="312" y="74"/>
                  </a:cxn>
                  <a:cxn ang="0">
                    <a:pos x="316" y="92"/>
                  </a:cxn>
                  <a:cxn ang="0">
                    <a:pos x="316" y="100"/>
                  </a:cxn>
                  <a:cxn ang="0">
                    <a:pos x="308" y="116"/>
                  </a:cxn>
                  <a:cxn ang="0">
                    <a:pos x="296" y="128"/>
                  </a:cxn>
                  <a:cxn ang="0">
                    <a:pos x="280" y="136"/>
                  </a:cxn>
                  <a:cxn ang="0">
                    <a:pos x="272" y="136"/>
                  </a:cxn>
                  <a:cxn ang="0">
                    <a:pos x="254" y="132"/>
                  </a:cxn>
                  <a:cxn ang="0">
                    <a:pos x="240" y="124"/>
                  </a:cxn>
                  <a:cxn ang="0">
                    <a:pos x="230" y="108"/>
                  </a:cxn>
                  <a:cxn ang="0">
                    <a:pos x="226" y="92"/>
                  </a:cxn>
                  <a:cxn ang="0">
                    <a:pos x="228" y="82"/>
                  </a:cxn>
                  <a:cxn ang="0">
                    <a:pos x="234" y="66"/>
                  </a:cxn>
                  <a:cxn ang="0">
                    <a:pos x="246" y="54"/>
                  </a:cxn>
                  <a:cxn ang="0">
                    <a:pos x="262" y="46"/>
                  </a:cxn>
                  <a:cxn ang="0">
                    <a:pos x="272" y="46"/>
                  </a:cxn>
                </a:cxnLst>
                <a:rect l="0" t="0" r="r" b="b"/>
                <a:pathLst>
                  <a:path w="362" h="362">
                    <a:moveTo>
                      <a:pt x="46" y="362"/>
                    </a:moveTo>
                    <a:lnTo>
                      <a:pt x="68" y="362"/>
                    </a:lnTo>
                    <a:lnTo>
                      <a:pt x="68" y="318"/>
                    </a:lnTo>
                    <a:lnTo>
                      <a:pt x="114" y="318"/>
                    </a:lnTo>
                    <a:lnTo>
                      <a:pt x="114" y="272"/>
                    </a:lnTo>
                    <a:lnTo>
                      <a:pt x="158" y="272"/>
                    </a:lnTo>
                    <a:lnTo>
                      <a:pt x="158" y="250"/>
                    </a:lnTo>
                    <a:lnTo>
                      <a:pt x="204" y="250"/>
                    </a:lnTo>
                    <a:lnTo>
                      <a:pt x="204" y="226"/>
                    </a:lnTo>
                    <a:lnTo>
                      <a:pt x="204" y="218"/>
                    </a:lnTo>
                    <a:lnTo>
                      <a:pt x="204" y="218"/>
                    </a:lnTo>
                    <a:lnTo>
                      <a:pt x="226" y="224"/>
                    </a:lnTo>
                    <a:lnTo>
                      <a:pt x="236" y="226"/>
                    </a:lnTo>
                    <a:lnTo>
                      <a:pt x="248" y="226"/>
                    </a:lnTo>
                    <a:lnTo>
                      <a:pt x="248" y="226"/>
                    </a:lnTo>
                    <a:lnTo>
                      <a:pt x="272" y="224"/>
                    </a:lnTo>
                    <a:lnTo>
                      <a:pt x="292" y="218"/>
                    </a:lnTo>
                    <a:lnTo>
                      <a:pt x="312" y="208"/>
                    </a:lnTo>
                    <a:lnTo>
                      <a:pt x="328" y="194"/>
                    </a:lnTo>
                    <a:lnTo>
                      <a:pt x="342" y="176"/>
                    </a:lnTo>
                    <a:lnTo>
                      <a:pt x="352" y="158"/>
                    </a:lnTo>
                    <a:lnTo>
                      <a:pt x="360" y="136"/>
                    </a:lnTo>
                    <a:lnTo>
                      <a:pt x="362" y="114"/>
                    </a:lnTo>
                    <a:lnTo>
                      <a:pt x="362" y="114"/>
                    </a:lnTo>
                    <a:lnTo>
                      <a:pt x="360" y="92"/>
                    </a:lnTo>
                    <a:lnTo>
                      <a:pt x="352" y="70"/>
                    </a:lnTo>
                    <a:lnTo>
                      <a:pt x="342" y="50"/>
                    </a:lnTo>
                    <a:lnTo>
                      <a:pt x="328" y="34"/>
                    </a:lnTo>
                    <a:lnTo>
                      <a:pt x="312" y="20"/>
                    </a:lnTo>
                    <a:lnTo>
                      <a:pt x="292" y="10"/>
                    </a:lnTo>
                    <a:lnTo>
                      <a:pt x="272" y="4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26" y="4"/>
                    </a:lnTo>
                    <a:lnTo>
                      <a:pt x="204" y="10"/>
                    </a:lnTo>
                    <a:lnTo>
                      <a:pt x="186" y="20"/>
                    </a:lnTo>
                    <a:lnTo>
                      <a:pt x="168" y="34"/>
                    </a:lnTo>
                    <a:lnTo>
                      <a:pt x="156" y="50"/>
                    </a:lnTo>
                    <a:lnTo>
                      <a:pt x="144" y="70"/>
                    </a:lnTo>
                    <a:lnTo>
                      <a:pt x="138" y="92"/>
                    </a:lnTo>
                    <a:lnTo>
                      <a:pt x="136" y="114"/>
                    </a:lnTo>
                    <a:lnTo>
                      <a:pt x="136" y="114"/>
                    </a:lnTo>
                    <a:lnTo>
                      <a:pt x="136" y="126"/>
                    </a:lnTo>
                    <a:lnTo>
                      <a:pt x="138" y="138"/>
                    </a:lnTo>
                    <a:lnTo>
                      <a:pt x="146" y="158"/>
                    </a:lnTo>
                    <a:lnTo>
                      <a:pt x="114" y="158"/>
                    </a:lnTo>
                    <a:lnTo>
                      <a:pt x="114" y="204"/>
                    </a:lnTo>
                    <a:lnTo>
                      <a:pt x="0" y="294"/>
                    </a:lnTo>
                    <a:lnTo>
                      <a:pt x="0" y="362"/>
                    </a:lnTo>
                    <a:lnTo>
                      <a:pt x="46" y="362"/>
                    </a:lnTo>
                    <a:close/>
                    <a:moveTo>
                      <a:pt x="272" y="46"/>
                    </a:moveTo>
                    <a:lnTo>
                      <a:pt x="272" y="46"/>
                    </a:lnTo>
                    <a:lnTo>
                      <a:pt x="280" y="46"/>
                    </a:lnTo>
                    <a:lnTo>
                      <a:pt x="288" y="50"/>
                    </a:lnTo>
                    <a:lnTo>
                      <a:pt x="296" y="54"/>
                    </a:lnTo>
                    <a:lnTo>
                      <a:pt x="304" y="60"/>
                    </a:lnTo>
                    <a:lnTo>
                      <a:pt x="308" y="66"/>
                    </a:lnTo>
                    <a:lnTo>
                      <a:pt x="312" y="74"/>
                    </a:lnTo>
                    <a:lnTo>
                      <a:pt x="316" y="82"/>
                    </a:lnTo>
                    <a:lnTo>
                      <a:pt x="316" y="92"/>
                    </a:lnTo>
                    <a:lnTo>
                      <a:pt x="316" y="92"/>
                    </a:lnTo>
                    <a:lnTo>
                      <a:pt x="316" y="100"/>
                    </a:lnTo>
                    <a:lnTo>
                      <a:pt x="312" y="108"/>
                    </a:lnTo>
                    <a:lnTo>
                      <a:pt x="308" y="116"/>
                    </a:lnTo>
                    <a:lnTo>
                      <a:pt x="304" y="124"/>
                    </a:lnTo>
                    <a:lnTo>
                      <a:pt x="296" y="128"/>
                    </a:lnTo>
                    <a:lnTo>
                      <a:pt x="288" y="132"/>
                    </a:lnTo>
                    <a:lnTo>
                      <a:pt x="280" y="136"/>
                    </a:lnTo>
                    <a:lnTo>
                      <a:pt x="272" y="136"/>
                    </a:lnTo>
                    <a:lnTo>
                      <a:pt x="272" y="136"/>
                    </a:lnTo>
                    <a:lnTo>
                      <a:pt x="262" y="136"/>
                    </a:lnTo>
                    <a:lnTo>
                      <a:pt x="254" y="132"/>
                    </a:lnTo>
                    <a:lnTo>
                      <a:pt x="246" y="128"/>
                    </a:lnTo>
                    <a:lnTo>
                      <a:pt x="240" y="124"/>
                    </a:lnTo>
                    <a:lnTo>
                      <a:pt x="234" y="116"/>
                    </a:lnTo>
                    <a:lnTo>
                      <a:pt x="230" y="108"/>
                    </a:lnTo>
                    <a:lnTo>
                      <a:pt x="228" y="100"/>
                    </a:lnTo>
                    <a:lnTo>
                      <a:pt x="226" y="92"/>
                    </a:lnTo>
                    <a:lnTo>
                      <a:pt x="226" y="92"/>
                    </a:lnTo>
                    <a:lnTo>
                      <a:pt x="228" y="82"/>
                    </a:lnTo>
                    <a:lnTo>
                      <a:pt x="230" y="74"/>
                    </a:lnTo>
                    <a:lnTo>
                      <a:pt x="234" y="66"/>
                    </a:lnTo>
                    <a:lnTo>
                      <a:pt x="240" y="60"/>
                    </a:lnTo>
                    <a:lnTo>
                      <a:pt x="246" y="54"/>
                    </a:lnTo>
                    <a:lnTo>
                      <a:pt x="254" y="50"/>
                    </a:lnTo>
                    <a:lnTo>
                      <a:pt x="262" y="46"/>
                    </a:lnTo>
                    <a:lnTo>
                      <a:pt x="272" y="46"/>
                    </a:lnTo>
                    <a:lnTo>
                      <a:pt x="272" y="46"/>
                    </a:lnTo>
                    <a:close/>
                  </a:path>
                </a:pathLst>
              </a:custGeom>
              <a:solidFill>
                <a:srgbClr val="FDD03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1691680" y="912443"/>
            <a:ext cx="793434" cy="3826842"/>
            <a:chOff x="3243324" y="912443"/>
            <a:chExt cx="793434" cy="3826842"/>
          </a:xfrm>
        </p:grpSpPr>
        <p:sp>
          <p:nvSpPr>
            <p:cNvPr id="89" name="文本框 46"/>
            <p:cNvSpPr txBox="1"/>
            <p:nvPr/>
          </p:nvSpPr>
          <p:spPr>
            <a:xfrm>
              <a:off x="3243324" y="912443"/>
              <a:ext cx="7521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D828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POINT</a:t>
              </a:r>
              <a:r>
                <a:rPr kumimoji="1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D828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 </a:t>
              </a:r>
              <a:r>
                <a:rPr kumimoji="1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D828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2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D828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4" name="文本框 55"/>
            <p:cNvSpPr txBox="1"/>
            <p:nvPr/>
          </p:nvSpPr>
          <p:spPr>
            <a:xfrm>
              <a:off x="3243325" y="4462286"/>
              <a:ext cx="7521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D828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POINT</a:t>
              </a:r>
              <a:r>
                <a:rPr kumimoji="1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D828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 </a:t>
              </a:r>
              <a:r>
                <a:rPr kumimoji="1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D828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2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D828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3394683" y="1189019"/>
              <a:ext cx="642075" cy="642075"/>
              <a:chOff x="3705108" y="1138399"/>
              <a:chExt cx="564012" cy="564012"/>
            </a:xfrm>
          </p:grpSpPr>
          <p:sp>
            <p:nvSpPr>
              <p:cNvPr id="144" name="椭圆 143"/>
              <p:cNvSpPr/>
              <p:nvPr/>
            </p:nvSpPr>
            <p:spPr>
              <a:xfrm>
                <a:off x="3705108" y="1138399"/>
                <a:ext cx="564012" cy="564012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145" name="Freeform 119"/>
              <p:cNvSpPr>
                <a:spLocks noEditPoints="1"/>
              </p:cNvSpPr>
              <p:nvPr/>
            </p:nvSpPr>
            <p:spPr bwMode="auto">
              <a:xfrm>
                <a:off x="3850289" y="1285083"/>
                <a:ext cx="270480" cy="270480"/>
              </a:xfrm>
              <a:custGeom>
                <a:avLst/>
                <a:gdLst/>
                <a:ahLst/>
                <a:cxnLst>
                  <a:cxn ang="0">
                    <a:pos x="182" y="12"/>
                  </a:cxn>
                  <a:cxn ang="0">
                    <a:pos x="76" y="76"/>
                  </a:cxn>
                  <a:cxn ang="0">
                    <a:pos x="10" y="182"/>
                  </a:cxn>
                  <a:cxn ang="0">
                    <a:pos x="0" y="286"/>
                  </a:cxn>
                  <a:cxn ang="0">
                    <a:pos x="44" y="406"/>
                  </a:cxn>
                  <a:cxn ang="0">
                    <a:pos x="136" y="488"/>
                  </a:cxn>
                  <a:cxn ang="0">
                    <a:pos x="260" y="520"/>
                  </a:cxn>
                  <a:cxn ang="0">
                    <a:pos x="360" y="500"/>
                  </a:cxn>
                  <a:cxn ang="0">
                    <a:pos x="460" y="426"/>
                  </a:cxn>
                  <a:cxn ang="0">
                    <a:pos x="514" y="312"/>
                  </a:cxn>
                  <a:cxn ang="0">
                    <a:pos x="514" y="208"/>
                  </a:cxn>
                  <a:cxn ang="0">
                    <a:pos x="460" y="94"/>
                  </a:cxn>
                  <a:cxn ang="0">
                    <a:pos x="360" y="20"/>
                  </a:cxn>
                  <a:cxn ang="0">
                    <a:pos x="260" y="0"/>
                  </a:cxn>
                  <a:cxn ang="0">
                    <a:pos x="172" y="88"/>
                  </a:cxn>
                  <a:cxn ang="0">
                    <a:pos x="118" y="96"/>
                  </a:cxn>
                  <a:cxn ang="0">
                    <a:pos x="194" y="54"/>
                  </a:cxn>
                  <a:cxn ang="0">
                    <a:pos x="148" y="140"/>
                  </a:cxn>
                  <a:cxn ang="0">
                    <a:pos x="42" y="252"/>
                  </a:cxn>
                  <a:cxn ang="0">
                    <a:pos x="58" y="180"/>
                  </a:cxn>
                  <a:cxn ang="0">
                    <a:pos x="100" y="114"/>
                  </a:cxn>
                  <a:cxn ang="0">
                    <a:pos x="132" y="336"/>
                  </a:cxn>
                  <a:cxn ang="0">
                    <a:pos x="100" y="410"/>
                  </a:cxn>
                  <a:cxn ang="0">
                    <a:pos x="58" y="350"/>
                  </a:cxn>
                  <a:cxn ang="0">
                    <a:pos x="42" y="276"/>
                  </a:cxn>
                  <a:cxn ang="0">
                    <a:pos x="156" y="406"/>
                  </a:cxn>
                  <a:cxn ang="0">
                    <a:pos x="192" y="466"/>
                  </a:cxn>
                  <a:cxn ang="0">
                    <a:pos x="118" y="426"/>
                  </a:cxn>
                  <a:cxn ang="0">
                    <a:pos x="220" y="460"/>
                  </a:cxn>
                  <a:cxn ang="0">
                    <a:pos x="210" y="392"/>
                  </a:cxn>
                  <a:cxn ang="0">
                    <a:pos x="248" y="364"/>
                  </a:cxn>
                  <a:cxn ang="0">
                    <a:pos x="162" y="356"/>
                  </a:cxn>
                  <a:cxn ang="0">
                    <a:pos x="248" y="364"/>
                  </a:cxn>
                  <a:cxn ang="0">
                    <a:pos x="156" y="196"/>
                  </a:cxn>
                  <a:cxn ang="0">
                    <a:pos x="208" y="154"/>
                  </a:cxn>
                  <a:cxn ang="0">
                    <a:pos x="212" y="130"/>
                  </a:cxn>
                  <a:cxn ang="0">
                    <a:pos x="206" y="80"/>
                  </a:cxn>
                  <a:cxn ang="0">
                    <a:pos x="248" y="134"/>
                  </a:cxn>
                  <a:cxn ang="0">
                    <a:pos x="358" y="114"/>
                  </a:cxn>
                  <a:cxn ang="0">
                    <a:pos x="320" y="54"/>
                  </a:cxn>
                  <a:cxn ang="0">
                    <a:pos x="396" y="94"/>
                  </a:cxn>
                  <a:cxn ang="0">
                    <a:pos x="294" y="60"/>
                  </a:cxn>
                  <a:cxn ang="0">
                    <a:pos x="334" y="122"/>
                  </a:cxn>
                  <a:cxn ang="0">
                    <a:pos x="268" y="158"/>
                  </a:cxn>
                  <a:cxn ang="0">
                    <a:pos x="352" y="170"/>
                  </a:cxn>
                  <a:cxn ang="0">
                    <a:pos x="268" y="158"/>
                  </a:cxn>
                  <a:cxn ang="0">
                    <a:pos x="360" y="330"/>
                  </a:cxn>
                  <a:cxn ang="0">
                    <a:pos x="290" y="366"/>
                  </a:cxn>
                  <a:cxn ang="0">
                    <a:pos x="268" y="476"/>
                  </a:cxn>
                  <a:cxn ang="0">
                    <a:pos x="336" y="400"/>
                  </a:cxn>
                  <a:cxn ang="0">
                    <a:pos x="296" y="462"/>
                  </a:cxn>
                  <a:cxn ang="0">
                    <a:pos x="328" y="460"/>
                  </a:cxn>
                  <a:cxn ang="0">
                    <a:pos x="380" y="418"/>
                  </a:cxn>
                  <a:cxn ang="0">
                    <a:pos x="342" y="460"/>
                  </a:cxn>
                  <a:cxn ang="0">
                    <a:pos x="394" y="400"/>
                  </a:cxn>
                  <a:cxn ang="0">
                    <a:pos x="388" y="308"/>
                  </a:cxn>
                  <a:cxn ang="0">
                    <a:pos x="468" y="314"/>
                  </a:cxn>
                  <a:cxn ang="0">
                    <a:pos x="428" y="396"/>
                  </a:cxn>
                  <a:cxn ang="0">
                    <a:pos x="388" y="222"/>
                  </a:cxn>
                  <a:cxn ang="0">
                    <a:pos x="394" y="126"/>
                  </a:cxn>
                  <a:cxn ang="0">
                    <a:pos x="448" y="162"/>
                  </a:cxn>
                  <a:cxn ang="0">
                    <a:pos x="474" y="252"/>
                  </a:cxn>
                </a:cxnLst>
                <a:rect l="0" t="0" r="r" b="b"/>
                <a:pathLst>
                  <a:path w="520" h="520">
                    <a:moveTo>
                      <a:pt x="260" y="0"/>
                    </a:moveTo>
                    <a:lnTo>
                      <a:pt x="260" y="0"/>
                    </a:lnTo>
                    <a:lnTo>
                      <a:pt x="232" y="2"/>
                    </a:lnTo>
                    <a:lnTo>
                      <a:pt x="206" y="6"/>
                    </a:lnTo>
                    <a:lnTo>
                      <a:pt x="182" y="12"/>
                    </a:lnTo>
                    <a:lnTo>
                      <a:pt x="158" y="20"/>
                    </a:lnTo>
                    <a:lnTo>
                      <a:pt x="136" y="32"/>
                    </a:lnTo>
                    <a:lnTo>
                      <a:pt x="114" y="44"/>
                    </a:lnTo>
                    <a:lnTo>
                      <a:pt x="94" y="60"/>
                    </a:lnTo>
                    <a:lnTo>
                      <a:pt x="76" y="76"/>
                    </a:lnTo>
                    <a:lnTo>
                      <a:pt x="58" y="94"/>
                    </a:lnTo>
                    <a:lnTo>
                      <a:pt x="44" y="114"/>
                    </a:lnTo>
                    <a:lnTo>
                      <a:pt x="30" y="136"/>
                    </a:lnTo>
                    <a:lnTo>
                      <a:pt x="20" y="158"/>
                    </a:lnTo>
                    <a:lnTo>
                      <a:pt x="10" y="182"/>
                    </a:lnTo>
                    <a:lnTo>
                      <a:pt x="4" y="208"/>
                    </a:lnTo>
                    <a:lnTo>
                      <a:pt x="0" y="234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86"/>
                    </a:lnTo>
                    <a:lnTo>
                      <a:pt x="4" y="312"/>
                    </a:lnTo>
                    <a:lnTo>
                      <a:pt x="10" y="338"/>
                    </a:lnTo>
                    <a:lnTo>
                      <a:pt x="20" y="360"/>
                    </a:lnTo>
                    <a:lnTo>
                      <a:pt x="30" y="384"/>
                    </a:lnTo>
                    <a:lnTo>
                      <a:pt x="44" y="406"/>
                    </a:lnTo>
                    <a:lnTo>
                      <a:pt x="58" y="426"/>
                    </a:lnTo>
                    <a:lnTo>
                      <a:pt x="76" y="444"/>
                    </a:lnTo>
                    <a:lnTo>
                      <a:pt x="94" y="460"/>
                    </a:lnTo>
                    <a:lnTo>
                      <a:pt x="114" y="476"/>
                    </a:lnTo>
                    <a:lnTo>
                      <a:pt x="136" y="488"/>
                    </a:lnTo>
                    <a:lnTo>
                      <a:pt x="158" y="500"/>
                    </a:lnTo>
                    <a:lnTo>
                      <a:pt x="182" y="508"/>
                    </a:lnTo>
                    <a:lnTo>
                      <a:pt x="206" y="514"/>
                    </a:lnTo>
                    <a:lnTo>
                      <a:pt x="232" y="518"/>
                    </a:lnTo>
                    <a:lnTo>
                      <a:pt x="260" y="520"/>
                    </a:lnTo>
                    <a:lnTo>
                      <a:pt x="260" y="520"/>
                    </a:lnTo>
                    <a:lnTo>
                      <a:pt x="286" y="518"/>
                    </a:lnTo>
                    <a:lnTo>
                      <a:pt x="312" y="514"/>
                    </a:lnTo>
                    <a:lnTo>
                      <a:pt x="336" y="508"/>
                    </a:lnTo>
                    <a:lnTo>
                      <a:pt x="360" y="500"/>
                    </a:lnTo>
                    <a:lnTo>
                      <a:pt x="384" y="488"/>
                    </a:lnTo>
                    <a:lnTo>
                      <a:pt x="404" y="476"/>
                    </a:lnTo>
                    <a:lnTo>
                      <a:pt x="424" y="460"/>
                    </a:lnTo>
                    <a:lnTo>
                      <a:pt x="444" y="444"/>
                    </a:lnTo>
                    <a:lnTo>
                      <a:pt x="460" y="426"/>
                    </a:lnTo>
                    <a:lnTo>
                      <a:pt x="474" y="406"/>
                    </a:lnTo>
                    <a:lnTo>
                      <a:pt x="488" y="384"/>
                    </a:lnTo>
                    <a:lnTo>
                      <a:pt x="498" y="360"/>
                    </a:lnTo>
                    <a:lnTo>
                      <a:pt x="508" y="338"/>
                    </a:lnTo>
                    <a:lnTo>
                      <a:pt x="514" y="312"/>
                    </a:lnTo>
                    <a:lnTo>
                      <a:pt x="518" y="286"/>
                    </a:lnTo>
                    <a:lnTo>
                      <a:pt x="520" y="260"/>
                    </a:lnTo>
                    <a:lnTo>
                      <a:pt x="520" y="260"/>
                    </a:lnTo>
                    <a:lnTo>
                      <a:pt x="518" y="234"/>
                    </a:lnTo>
                    <a:lnTo>
                      <a:pt x="514" y="208"/>
                    </a:lnTo>
                    <a:lnTo>
                      <a:pt x="508" y="182"/>
                    </a:lnTo>
                    <a:lnTo>
                      <a:pt x="498" y="158"/>
                    </a:lnTo>
                    <a:lnTo>
                      <a:pt x="488" y="136"/>
                    </a:lnTo>
                    <a:lnTo>
                      <a:pt x="474" y="114"/>
                    </a:lnTo>
                    <a:lnTo>
                      <a:pt x="460" y="94"/>
                    </a:lnTo>
                    <a:lnTo>
                      <a:pt x="444" y="76"/>
                    </a:lnTo>
                    <a:lnTo>
                      <a:pt x="424" y="60"/>
                    </a:lnTo>
                    <a:lnTo>
                      <a:pt x="404" y="44"/>
                    </a:lnTo>
                    <a:lnTo>
                      <a:pt x="384" y="32"/>
                    </a:lnTo>
                    <a:lnTo>
                      <a:pt x="360" y="20"/>
                    </a:lnTo>
                    <a:lnTo>
                      <a:pt x="336" y="12"/>
                    </a:lnTo>
                    <a:lnTo>
                      <a:pt x="312" y="6"/>
                    </a:lnTo>
                    <a:lnTo>
                      <a:pt x="286" y="2"/>
                    </a:lnTo>
                    <a:lnTo>
                      <a:pt x="260" y="0"/>
                    </a:lnTo>
                    <a:lnTo>
                      <a:pt x="260" y="0"/>
                    </a:lnTo>
                    <a:close/>
                    <a:moveTo>
                      <a:pt x="194" y="54"/>
                    </a:moveTo>
                    <a:lnTo>
                      <a:pt x="194" y="54"/>
                    </a:lnTo>
                    <a:lnTo>
                      <a:pt x="186" y="64"/>
                    </a:lnTo>
                    <a:lnTo>
                      <a:pt x="186" y="64"/>
                    </a:lnTo>
                    <a:lnTo>
                      <a:pt x="172" y="88"/>
                    </a:lnTo>
                    <a:lnTo>
                      <a:pt x="158" y="114"/>
                    </a:lnTo>
                    <a:lnTo>
                      <a:pt x="158" y="114"/>
                    </a:lnTo>
                    <a:lnTo>
                      <a:pt x="136" y="106"/>
                    </a:lnTo>
                    <a:lnTo>
                      <a:pt x="118" y="96"/>
                    </a:lnTo>
                    <a:lnTo>
                      <a:pt x="118" y="96"/>
                    </a:lnTo>
                    <a:lnTo>
                      <a:pt x="136" y="82"/>
                    </a:lnTo>
                    <a:lnTo>
                      <a:pt x="154" y="70"/>
                    </a:lnTo>
                    <a:lnTo>
                      <a:pt x="174" y="62"/>
                    </a:lnTo>
                    <a:lnTo>
                      <a:pt x="194" y="54"/>
                    </a:lnTo>
                    <a:lnTo>
                      <a:pt x="194" y="54"/>
                    </a:lnTo>
                    <a:close/>
                    <a:moveTo>
                      <a:pt x="100" y="114"/>
                    </a:moveTo>
                    <a:lnTo>
                      <a:pt x="100" y="114"/>
                    </a:lnTo>
                    <a:lnTo>
                      <a:pt x="122" y="128"/>
                    </a:lnTo>
                    <a:lnTo>
                      <a:pt x="148" y="140"/>
                    </a:lnTo>
                    <a:lnTo>
                      <a:pt x="148" y="140"/>
                    </a:lnTo>
                    <a:lnTo>
                      <a:pt x="140" y="164"/>
                    </a:lnTo>
                    <a:lnTo>
                      <a:pt x="132" y="192"/>
                    </a:lnTo>
                    <a:lnTo>
                      <a:pt x="128" y="222"/>
                    </a:lnTo>
                    <a:lnTo>
                      <a:pt x="124" y="252"/>
                    </a:lnTo>
                    <a:lnTo>
                      <a:pt x="42" y="252"/>
                    </a:lnTo>
                    <a:lnTo>
                      <a:pt x="42" y="252"/>
                    </a:lnTo>
                    <a:lnTo>
                      <a:pt x="44" y="234"/>
                    </a:lnTo>
                    <a:lnTo>
                      <a:pt x="48" y="216"/>
                    </a:lnTo>
                    <a:lnTo>
                      <a:pt x="52" y="196"/>
                    </a:lnTo>
                    <a:lnTo>
                      <a:pt x="58" y="180"/>
                    </a:lnTo>
                    <a:lnTo>
                      <a:pt x="66" y="162"/>
                    </a:lnTo>
                    <a:lnTo>
                      <a:pt x="76" y="144"/>
                    </a:lnTo>
                    <a:lnTo>
                      <a:pt x="88" y="130"/>
                    </a:lnTo>
                    <a:lnTo>
                      <a:pt x="100" y="114"/>
                    </a:lnTo>
                    <a:lnTo>
                      <a:pt x="100" y="114"/>
                    </a:lnTo>
                    <a:close/>
                    <a:moveTo>
                      <a:pt x="42" y="276"/>
                    </a:moveTo>
                    <a:lnTo>
                      <a:pt x="124" y="276"/>
                    </a:lnTo>
                    <a:lnTo>
                      <a:pt x="124" y="276"/>
                    </a:lnTo>
                    <a:lnTo>
                      <a:pt x="126" y="308"/>
                    </a:lnTo>
                    <a:lnTo>
                      <a:pt x="132" y="336"/>
                    </a:lnTo>
                    <a:lnTo>
                      <a:pt x="138" y="362"/>
                    </a:lnTo>
                    <a:lnTo>
                      <a:pt x="146" y="386"/>
                    </a:lnTo>
                    <a:lnTo>
                      <a:pt x="146" y="386"/>
                    </a:lnTo>
                    <a:lnTo>
                      <a:pt x="120" y="398"/>
                    </a:lnTo>
                    <a:lnTo>
                      <a:pt x="100" y="410"/>
                    </a:lnTo>
                    <a:lnTo>
                      <a:pt x="100" y="410"/>
                    </a:lnTo>
                    <a:lnTo>
                      <a:pt x="88" y="396"/>
                    </a:lnTo>
                    <a:lnTo>
                      <a:pt x="76" y="382"/>
                    </a:lnTo>
                    <a:lnTo>
                      <a:pt x="66" y="366"/>
                    </a:lnTo>
                    <a:lnTo>
                      <a:pt x="58" y="350"/>
                    </a:lnTo>
                    <a:lnTo>
                      <a:pt x="52" y="332"/>
                    </a:lnTo>
                    <a:lnTo>
                      <a:pt x="48" y="314"/>
                    </a:lnTo>
                    <a:lnTo>
                      <a:pt x="44" y="296"/>
                    </a:lnTo>
                    <a:lnTo>
                      <a:pt x="42" y="276"/>
                    </a:lnTo>
                    <a:lnTo>
                      <a:pt x="42" y="276"/>
                    </a:lnTo>
                    <a:close/>
                    <a:moveTo>
                      <a:pt x="118" y="426"/>
                    </a:moveTo>
                    <a:lnTo>
                      <a:pt x="118" y="426"/>
                    </a:lnTo>
                    <a:lnTo>
                      <a:pt x="136" y="416"/>
                    </a:lnTo>
                    <a:lnTo>
                      <a:pt x="156" y="406"/>
                    </a:lnTo>
                    <a:lnTo>
                      <a:pt x="156" y="406"/>
                    </a:lnTo>
                    <a:lnTo>
                      <a:pt x="170" y="436"/>
                    </a:lnTo>
                    <a:lnTo>
                      <a:pt x="186" y="460"/>
                    </a:lnTo>
                    <a:lnTo>
                      <a:pt x="186" y="460"/>
                    </a:lnTo>
                    <a:lnTo>
                      <a:pt x="192" y="466"/>
                    </a:lnTo>
                    <a:lnTo>
                      <a:pt x="192" y="466"/>
                    </a:lnTo>
                    <a:lnTo>
                      <a:pt x="172" y="460"/>
                    </a:lnTo>
                    <a:lnTo>
                      <a:pt x="154" y="450"/>
                    </a:lnTo>
                    <a:lnTo>
                      <a:pt x="136" y="438"/>
                    </a:lnTo>
                    <a:lnTo>
                      <a:pt x="118" y="426"/>
                    </a:lnTo>
                    <a:lnTo>
                      <a:pt x="118" y="426"/>
                    </a:lnTo>
                    <a:close/>
                    <a:moveTo>
                      <a:pt x="248" y="476"/>
                    </a:moveTo>
                    <a:lnTo>
                      <a:pt x="248" y="476"/>
                    </a:lnTo>
                    <a:lnTo>
                      <a:pt x="232" y="476"/>
                    </a:lnTo>
                    <a:lnTo>
                      <a:pt x="232" y="476"/>
                    </a:lnTo>
                    <a:lnTo>
                      <a:pt x="220" y="460"/>
                    </a:lnTo>
                    <a:lnTo>
                      <a:pt x="206" y="444"/>
                    </a:lnTo>
                    <a:lnTo>
                      <a:pt x="192" y="422"/>
                    </a:lnTo>
                    <a:lnTo>
                      <a:pt x="180" y="398"/>
                    </a:lnTo>
                    <a:lnTo>
                      <a:pt x="180" y="398"/>
                    </a:lnTo>
                    <a:lnTo>
                      <a:pt x="210" y="392"/>
                    </a:lnTo>
                    <a:lnTo>
                      <a:pt x="228" y="388"/>
                    </a:lnTo>
                    <a:lnTo>
                      <a:pt x="248" y="388"/>
                    </a:lnTo>
                    <a:lnTo>
                      <a:pt x="248" y="476"/>
                    </a:lnTo>
                    <a:close/>
                    <a:moveTo>
                      <a:pt x="248" y="364"/>
                    </a:moveTo>
                    <a:lnTo>
                      <a:pt x="248" y="364"/>
                    </a:lnTo>
                    <a:lnTo>
                      <a:pt x="224" y="364"/>
                    </a:lnTo>
                    <a:lnTo>
                      <a:pt x="204" y="368"/>
                    </a:lnTo>
                    <a:lnTo>
                      <a:pt x="170" y="378"/>
                    </a:lnTo>
                    <a:lnTo>
                      <a:pt x="170" y="378"/>
                    </a:lnTo>
                    <a:lnTo>
                      <a:pt x="162" y="356"/>
                    </a:lnTo>
                    <a:lnTo>
                      <a:pt x="156" y="332"/>
                    </a:lnTo>
                    <a:lnTo>
                      <a:pt x="150" y="306"/>
                    </a:lnTo>
                    <a:lnTo>
                      <a:pt x="148" y="276"/>
                    </a:lnTo>
                    <a:lnTo>
                      <a:pt x="248" y="276"/>
                    </a:lnTo>
                    <a:lnTo>
                      <a:pt x="248" y="364"/>
                    </a:lnTo>
                    <a:close/>
                    <a:moveTo>
                      <a:pt x="248" y="252"/>
                    </a:moveTo>
                    <a:lnTo>
                      <a:pt x="150" y="252"/>
                    </a:lnTo>
                    <a:lnTo>
                      <a:pt x="150" y="252"/>
                    </a:lnTo>
                    <a:lnTo>
                      <a:pt x="152" y="224"/>
                    </a:lnTo>
                    <a:lnTo>
                      <a:pt x="156" y="196"/>
                    </a:lnTo>
                    <a:lnTo>
                      <a:pt x="164" y="170"/>
                    </a:lnTo>
                    <a:lnTo>
                      <a:pt x="172" y="148"/>
                    </a:lnTo>
                    <a:lnTo>
                      <a:pt x="172" y="148"/>
                    </a:lnTo>
                    <a:lnTo>
                      <a:pt x="188" y="152"/>
                    </a:lnTo>
                    <a:lnTo>
                      <a:pt x="208" y="154"/>
                    </a:lnTo>
                    <a:lnTo>
                      <a:pt x="248" y="158"/>
                    </a:lnTo>
                    <a:lnTo>
                      <a:pt x="248" y="252"/>
                    </a:lnTo>
                    <a:close/>
                    <a:moveTo>
                      <a:pt x="248" y="134"/>
                    </a:moveTo>
                    <a:lnTo>
                      <a:pt x="248" y="134"/>
                    </a:lnTo>
                    <a:lnTo>
                      <a:pt x="212" y="130"/>
                    </a:lnTo>
                    <a:lnTo>
                      <a:pt x="182" y="122"/>
                    </a:lnTo>
                    <a:lnTo>
                      <a:pt x="182" y="122"/>
                    </a:lnTo>
                    <a:lnTo>
                      <a:pt x="194" y="100"/>
                    </a:lnTo>
                    <a:lnTo>
                      <a:pt x="206" y="80"/>
                    </a:lnTo>
                    <a:lnTo>
                      <a:pt x="206" y="80"/>
                    </a:lnTo>
                    <a:lnTo>
                      <a:pt x="220" y="60"/>
                    </a:lnTo>
                    <a:lnTo>
                      <a:pt x="234" y="46"/>
                    </a:lnTo>
                    <a:lnTo>
                      <a:pt x="234" y="46"/>
                    </a:lnTo>
                    <a:lnTo>
                      <a:pt x="248" y="44"/>
                    </a:lnTo>
                    <a:lnTo>
                      <a:pt x="248" y="134"/>
                    </a:lnTo>
                    <a:close/>
                    <a:moveTo>
                      <a:pt x="396" y="94"/>
                    </a:moveTo>
                    <a:lnTo>
                      <a:pt x="396" y="94"/>
                    </a:lnTo>
                    <a:lnTo>
                      <a:pt x="378" y="104"/>
                    </a:lnTo>
                    <a:lnTo>
                      <a:pt x="358" y="114"/>
                    </a:lnTo>
                    <a:lnTo>
                      <a:pt x="358" y="114"/>
                    </a:lnTo>
                    <a:lnTo>
                      <a:pt x="342" y="88"/>
                    </a:lnTo>
                    <a:lnTo>
                      <a:pt x="328" y="64"/>
                    </a:lnTo>
                    <a:lnTo>
                      <a:pt x="328" y="64"/>
                    </a:lnTo>
                    <a:lnTo>
                      <a:pt x="320" y="54"/>
                    </a:lnTo>
                    <a:lnTo>
                      <a:pt x="320" y="54"/>
                    </a:lnTo>
                    <a:lnTo>
                      <a:pt x="340" y="60"/>
                    </a:lnTo>
                    <a:lnTo>
                      <a:pt x="360" y="70"/>
                    </a:lnTo>
                    <a:lnTo>
                      <a:pt x="378" y="82"/>
                    </a:lnTo>
                    <a:lnTo>
                      <a:pt x="396" y="94"/>
                    </a:lnTo>
                    <a:lnTo>
                      <a:pt x="396" y="94"/>
                    </a:lnTo>
                    <a:close/>
                    <a:moveTo>
                      <a:pt x="268" y="44"/>
                    </a:moveTo>
                    <a:lnTo>
                      <a:pt x="268" y="44"/>
                    </a:lnTo>
                    <a:lnTo>
                      <a:pt x="282" y="46"/>
                    </a:lnTo>
                    <a:lnTo>
                      <a:pt x="282" y="46"/>
                    </a:lnTo>
                    <a:lnTo>
                      <a:pt x="294" y="60"/>
                    </a:lnTo>
                    <a:lnTo>
                      <a:pt x="308" y="80"/>
                    </a:lnTo>
                    <a:lnTo>
                      <a:pt x="308" y="80"/>
                    </a:lnTo>
                    <a:lnTo>
                      <a:pt x="322" y="98"/>
                    </a:lnTo>
                    <a:lnTo>
                      <a:pt x="334" y="122"/>
                    </a:lnTo>
                    <a:lnTo>
                      <a:pt x="334" y="122"/>
                    </a:lnTo>
                    <a:lnTo>
                      <a:pt x="304" y="130"/>
                    </a:lnTo>
                    <a:lnTo>
                      <a:pt x="268" y="134"/>
                    </a:lnTo>
                    <a:lnTo>
                      <a:pt x="268" y="44"/>
                    </a:lnTo>
                    <a:close/>
                    <a:moveTo>
                      <a:pt x="268" y="158"/>
                    </a:moveTo>
                    <a:lnTo>
                      <a:pt x="268" y="158"/>
                    </a:lnTo>
                    <a:lnTo>
                      <a:pt x="308" y="154"/>
                    </a:lnTo>
                    <a:lnTo>
                      <a:pt x="326" y="150"/>
                    </a:lnTo>
                    <a:lnTo>
                      <a:pt x="344" y="146"/>
                    </a:lnTo>
                    <a:lnTo>
                      <a:pt x="344" y="146"/>
                    </a:lnTo>
                    <a:lnTo>
                      <a:pt x="352" y="170"/>
                    </a:lnTo>
                    <a:lnTo>
                      <a:pt x="358" y="196"/>
                    </a:lnTo>
                    <a:lnTo>
                      <a:pt x="364" y="224"/>
                    </a:lnTo>
                    <a:lnTo>
                      <a:pt x="366" y="252"/>
                    </a:lnTo>
                    <a:lnTo>
                      <a:pt x="268" y="252"/>
                    </a:lnTo>
                    <a:lnTo>
                      <a:pt x="268" y="158"/>
                    </a:lnTo>
                    <a:close/>
                    <a:moveTo>
                      <a:pt x="268" y="276"/>
                    </a:moveTo>
                    <a:lnTo>
                      <a:pt x="366" y="276"/>
                    </a:lnTo>
                    <a:lnTo>
                      <a:pt x="366" y="276"/>
                    </a:lnTo>
                    <a:lnTo>
                      <a:pt x="364" y="304"/>
                    </a:lnTo>
                    <a:lnTo>
                      <a:pt x="360" y="330"/>
                    </a:lnTo>
                    <a:lnTo>
                      <a:pt x="354" y="354"/>
                    </a:lnTo>
                    <a:lnTo>
                      <a:pt x="346" y="378"/>
                    </a:lnTo>
                    <a:lnTo>
                      <a:pt x="346" y="378"/>
                    </a:lnTo>
                    <a:lnTo>
                      <a:pt x="310" y="368"/>
                    </a:lnTo>
                    <a:lnTo>
                      <a:pt x="290" y="366"/>
                    </a:lnTo>
                    <a:lnTo>
                      <a:pt x="268" y="364"/>
                    </a:lnTo>
                    <a:lnTo>
                      <a:pt x="268" y="276"/>
                    </a:lnTo>
                    <a:close/>
                    <a:moveTo>
                      <a:pt x="284" y="476"/>
                    </a:moveTo>
                    <a:lnTo>
                      <a:pt x="284" y="476"/>
                    </a:lnTo>
                    <a:lnTo>
                      <a:pt x="268" y="476"/>
                    </a:lnTo>
                    <a:lnTo>
                      <a:pt x="268" y="388"/>
                    </a:lnTo>
                    <a:lnTo>
                      <a:pt x="268" y="388"/>
                    </a:lnTo>
                    <a:lnTo>
                      <a:pt x="288" y="390"/>
                    </a:lnTo>
                    <a:lnTo>
                      <a:pt x="306" y="392"/>
                    </a:lnTo>
                    <a:lnTo>
                      <a:pt x="336" y="400"/>
                    </a:lnTo>
                    <a:lnTo>
                      <a:pt x="336" y="400"/>
                    </a:lnTo>
                    <a:lnTo>
                      <a:pt x="324" y="422"/>
                    </a:lnTo>
                    <a:lnTo>
                      <a:pt x="308" y="444"/>
                    </a:lnTo>
                    <a:lnTo>
                      <a:pt x="308" y="444"/>
                    </a:lnTo>
                    <a:lnTo>
                      <a:pt x="296" y="462"/>
                    </a:lnTo>
                    <a:lnTo>
                      <a:pt x="284" y="476"/>
                    </a:lnTo>
                    <a:lnTo>
                      <a:pt x="284" y="476"/>
                    </a:lnTo>
                    <a:close/>
                    <a:moveTo>
                      <a:pt x="322" y="466"/>
                    </a:moveTo>
                    <a:lnTo>
                      <a:pt x="322" y="466"/>
                    </a:lnTo>
                    <a:lnTo>
                      <a:pt x="328" y="460"/>
                    </a:lnTo>
                    <a:lnTo>
                      <a:pt x="328" y="460"/>
                    </a:lnTo>
                    <a:lnTo>
                      <a:pt x="344" y="436"/>
                    </a:lnTo>
                    <a:lnTo>
                      <a:pt x="358" y="408"/>
                    </a:lnTo>
                    <a:lnTo>
                      <a:pt x="358" y="408"/>
                    </a:lnTo>
                    <a:lnTo>
                      <a:pt x="380" y="418"/>
                    </a:lnTo>
                    <a:lnTo>
                      <a:pt x="396" y="426"/>
                    </a:lnTo>
                    <a:lnTo>
                      <a:pt x="396" y="426"/>
                    </a:lnTo>
                    <a:lnTo>
                      <a:pt x="380" y="440"/>
                    </a:lnTo>
                    <a:lnTo>
                      <a:pt x="362" y="450"/>
                    </a:lnTo>
                    <a:lnTo>
                      <a:pt x="342" y="460"/>
                    </a:lnTo>
                    <a:lnTo>
                      <a:pt x="322" y="466"/>
                    </a:lnTo>
                    <a:lnTo>
                      <a:pt x="322" y="466"/>
                    </a:lnTo>
                    <a:close/>
                    <a:moveTo>
                      <a:pt x="414" y="410"/>
                    </a:moveTo>
                    <a:lnTo>
                      <a:pt x="414" y="410"/>
                    </a:lnTo>
                    <a:lnTo>
                      <a:pt x="394" y="400"/>
                    </a:lnTo>
                    <a:lnTo>
                      <a:pt x="368" y="388"/>
                    </a:lnTo>
                    <a:lnTo>
                      <a:pt x="368" y="388"/>
                    </a:lnTo>
                    <a:lnTo>
                      <a:pt x="376" y="364"/>
                    </a:lnTo>
                    <a:lnTo>
                      <a:pt x="384" y="338"/>
                    </a:lnTo>
                    <a:lnTo>
                      <a:pt x="388" y="308"/>
                    </a:lnTo>
                    <a:lnTo>
                      <a:pt x="390" y="276"/>
                    </a:lnTo>
                    <a:lnTo>
                      <a:pt x="474" y="276"/>
                    </a:lnTo>
                    <a:lnTo>
                      <a:pt x="474" y="276"/>
                    </a:lnTo>
                    <a:lnTo>
                      <a:pt x="472" y="296"/>
                    </a:lnTo>
                    <a:lnTo>
                      <a:pt x="468" y="314"/>
                    </a:lnTo>
                    <a:lnTo>
                      <a:pt x="462" y="332"/>
                    </a:lnTo>
                    <a:lnTo>
                      <a:pt x="456" y="350"/>
                    </a:lnTo>
                    <a:lnTo>
                      <a:pt x="448" y="366"/>
                    </a:lnTo>
                    <a:lnTo>
                      <a:pt x="438" y="382"/>
                    </a:lnTo>
                    <a:lnTo>
                      <a:pt x="428" y="396"/>
                    </a:lnTo>
                    <a:lnTo>
                      <a:pt x="414" y="410"/>
                    </a:lnTo>
                    <a:lnTo>
                      <a:pt x="414" y="410"/>
                    </a:lnTo>
                    <a:close/>
                    <a:moveTo>
                      <a:pt x="390" y="252"/>
                    </a:moveTo>
                    <a:lnTo>
                      <a:pt x="390" y="252"/>
                    </a:lnTo>
                    <a:lnTo>
                      <a:pt x="388" y="222"/>
                    </a:lnTo>
                    <a:lnTo>
                      <a:pt x="382" y="192"/>
                    </a:lnTo>
                    <a:lnTo>
                      <a:pt x="376" y="164"/>
                    </a:lnTo>
                    <a:lnTo>
                      <a:pt x="366" y="138"/>
                    </a:lnTo>
                    <a:lnTo>
                      <a:pt x="366" y="138"/>
                    </a:lnTo>
                    <a:lnTo>
                      <a:pt x="394" y="126"/>
                    </a:lnTo>
                    <a:lnTo>
                      <a:pt x="414" y="114"/>
                    </a:lnTo>
                    <a:lnTo>
                      <a:pt x="414" y="114"/>
                    </a:lnTo>
                    <a:lnTo>
                      <a:pt x="428" y="130"/>
                    </a:lnTo>
                    <a:lnTo>
                      <a:pt x="438" y="146"/>
                    </a:lnTo>
                    <a:lnTo>
                      <a:pt x="448" y="162"/>
                    </a:lnTo>
                    <a:lnTo>
                      <a:pt x="456" y="180"/>
                    </a:lnTo>
                    <a:lnTo>
                      <a:pt x="462" y="198"/>
                    </a:lnTo>
                    <a:lnTo>
                      <a:pt x="468" y="216"/>
                    </a:lnTo>
                    <a:lnTo>
                      <a:pt x="472" y="234"/>
                    </a:lnTo>
                    <a:lnTo>
                      <a:pt x="474" y="252"/>
                    </a:lnTo>
                    <a:lnTo>
                      <a:pt x="390" y="252"/>
                    </a:lnTo>
                    <a:close/>
                  </a:path>
                </a:pathLst>
              </a:custGeom>
              <a:solidFill>
                <a:srgbClr val="FD82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3394683" y="3816489"/>
              <a:ext cx="642075" cy="642075"/>
              <a:chOff x="3705108" y="3446424"/>
              <a:chExt cx="564012" cy="564012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3705108" y="3446424"/>
                <a:ext cx="564012" cy="564012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grpSp>
            <p:nvGrpSpPr>
              <p:cNvPr id="113" name="组 87"/>
              <p:cNvGrpSpPr/>
              <p:nvPr/>
            </p:nvGrpSpPr>
            <p:grpSpPr>
              <a:xfrm>
                <a:off x="3819095" y="3571560"/>
                <a:ext cx="301674" cy="301674"/>
                <a:chOff x="6405563" y="241300"/>
                <a:chExt cx="530225" cy="530225"/>
              </a:xfrm>
              <a:solidFill>
                <a:srgbClr val="FD8280"/>
              </a:solidFill>
            </p:grpSpPr>
            <p:sp>
              <p:nvSpPr>
                <p:cNvPr id="114" name="Freeform 130"/>
                <p:cNvSpPr>
                  <a:spLocks noEditPoints="1"/>
                </p:cNvSpPr>
                <p:nvPr/>
              </p:nvSpPr>
              <p:spPr bwMode="auto">
                <a:xfrm>
                  <a:off x="6427788" y="241300"/>
                  <a:ext cx="508000" cy="508000"/>
                </a:xfrm>
                <a:custGeom>
                  <a:avLst/>
                  <a:gdLst/>
                  <a:ahLst/>
                  <a:cxnLst>
                    <a:cxn ang="0">
                      <a:pos x="320" y="0"/>
                    </a:cxn>
                    <a:cxn ang="0">
                      <a:pos x="288" y="4"/>
                    </a:cxn>
                    <a:cxn ang="0">
                      <a:pos x="256" y="10"/>
                    </a:cxn>
                    <a:cxn ang="0">
                      <a:pos x="220" y="24"/>
                    </a:cxn>
                    <a:cxn ang="0">
                      <a:pos x="208" y="30"/>
                    </a:cxn>
                    <a:cxn ang="0">
                      <a:pos x="184" y="46"/>
                    </a:cxn>
                    <a:cxn ang="0">
                      <a:pos x="174" y="56"/>
                    </a:cxn>
                    <a:cxn ang="0">
                      <a:pos x="88" y="154"/>
                    </a:cxn>
                    <a:cxn ang="0">
                      <a:pos x="0" y="196"/>
                    </a:cxn>
                    <a:cxn ang="0">
                      <a:pos x="48" y="208"/>
                    </a:cxn>
                    <a:cxn ang="0">
                      <a:pos x="42" y="232"/>
                    </a:cxn>
                    <a:cxn ang="0">
                      <a:pos x="42" y="232"/>
                    </a:cxn>
                    <a:cxn ang="0">
                      <a:pos x="48" y="246"/>
                    </a:cxn>
                    <a:cxn ang="0">
                      <a:pos x="60" y="260"/>
                    </a:cxn>
                    <a:cxn ang="0">
                      <a:pos x="82" y="278"/>
                    </a:cxn>
                    <a:cxn ang="0">
                      <a:pos x="90" y="278"/>
                    </a:cxn>
                    <a:cxn ang="0">
                      <a:pos x="106" y="272"/>
                    </a:cxn>
                    <a:cxn ang="0">
                      <a:pos x="126" y="320"/>
                    </a:cxn>
                    <a:cxn ang="0">
                      <a:pos x="166" y="230"/>
                    </a:cxn>
                    <a:cxn ang="0">
                      <a:pos x="220" y="186"/>
                    </a:cxn>
                    <a:cxn ang="0">
                      <a:pos x="264" y="146"/>
                    </a:cxn>
                    <a:cxn ang="0">
                      <a:pos x="284" y="124"/>
                    </a:cxn>
                    <a:cxn ang="0">
                      <a:pos x="298" y="100"/>
                    </a:cxn>
                    <a:cxn ang="0">
                      <a:pos x="312" y="64"/>
                    </a:cxn>
                    <a:cxn ang="0">
                      <a:pos x="320" y="10"/>
                    </a:cxn>
                    <a:cxn ang="0">
                      <a:pos x="320" y="0"/>
                    </a:cxn>
                    <a:cxn ang="0">
                      <a:pos x="222" y="126"/>
                    </a:cxn>
                    <a:cxn ang="0">
                      <a:pos x="202" y="118"/>
                    </a:cxn>
                    <a:cxn ang="0">
                      <a:pos x="194" y="98"/>
                    </a:cxn>
                    <a:cxn ang="0">
                      <a:pos x="196" y="88"/>
                    </a:cxn>
                    <a:cxn ang="0">
                      <a:pos x="212" y="72"/>
                    </a:cxn>
                    <a:cxn ang="0">
                      <a:pos x="222" y="70"/>
                    </a:cxn>
                    <a:cxn ang="0">
                      <a:pos x="242" y="78"/>
                    </a:cxn>
                    <a:cxn ang="0">
                      <a:pos x="250" y="98"/>
                    </a:cxn>
                    <a:cxn ang="0">
                      <a:pos x="248" y="108"/>
                    </a:cxn>
                    <a:cxn ang="0">
                      <a:pos x="234" y="124"/>
                    </a:cxn>
                    <a:cxn ang="0">
                      <a:pos x="222" y="126"/>
                    </a:cxn>
                  </a:cxnLst>
                  <a:rect l="0" t="0" r="r" b="b"/>
                  <a:pathLst>
                    <a:path w="320" h="320">
                      <a:moveTo>
                        <a:pt x="320" y="0"/>
                      </a:moveTo>
                      <a:lnTo>
                        <a:pt x="320" y="0"/>
                      </a:lnTo>
                      <a:lnTo>
                        <a:pt x="312" y="2"/>
                      </a:lnTo>
                      <a:lnTo>
                        <a:pt x="288" y="4"/>
                      </a:lnTo>
                      <a:lnTo>
                        <a:pt x="274" y="6"/>
                      </a:lnTo>
                      <a:lnTo>
                        <a:pt x="256" y="10"/>
                      </a:lnTo>
                      <a:lnTo>
                        <a:pt x="238" y="16"/>
                      </a:lnTo>
                      <a:lnTo>
                        <a:pt x="220" y="24"/>
                      </a:lnTo>
                      <a:lnTo>
                        <a:pt x="220" y="24"/>
                      </a:lnTo>
                      <a:lnTo>
                        <a:pt x="208" y="30"/>
                      </a:lnTo>
                      <a:lnTo>
                        <a:pt x="196" y="38"/>
                      </a:lnTo>
                      <a:lnTo>
                        <a:pt x="184" y="46"/>
                      </a:lnTo>
                      <a:lnTo>
                        <a:pt x="174" y="56"/>
                      </a:lnTo>
                      <a:lnTo>
                        <a:pt x="174" y="56"/>
                      </a:lnTo>
                      <a:lnTo>
                        <a:pt x="134" y="102"/>
                      </a:lnTo>
                      <a:lnTo>
                        <a:pt x="88" y="154"/>
                      </a:lnTo>
                      <a:lnTo>
                        <a:pt x="28" y="154"/>
                      </a:lnTo>
                      <a:lnTo>
                        <a:pt x="0" y="196"/>
                      </a:lnTo>
                      <a:lnTo>
                        <a:pt x="48" y="208"/>
                      </a:lnTo>
                      <a:lnTo>
                        <a:pt x="48" y="208"/>
                      </a:lnTo>
                      <a:lnTo>
                        <a:pt x="50" y="216"/>
                      </a:lnTo>
                      <a:lnTo>
                        <a:pt x="42" y="232"/>
                      </a:lnTo>
                      <a:lnTo>
                        <a:pt x="42" y="232"/>
                      </a:lnTo>
                      <a:lnTo>
                        <a:pt x="42" y="232"/>
                      </a:lnTo>
                      <a:lnTo>
                        <a:pt x="42" y="238"/>
                      </a:lnTo>
                      <a:lnTo>
                        <a:pt x="48" y="246"/>
                      </a:lnTo>
                      <a:lnTo>
                        <a:pt x="60" y="260"/>
                      </a:lnTo>
                      <a:lnTo>
                        <a:pt x="60" y="260"/>
                      </a:lnTo>
                      <a:lnTo>
                        <a:pt x="74" y="272"/>
                      </a:lnTo>
                      <a:lnTo>
                        <a:pt x="82" y="278"/>
                      </a:lnTo>
                      <a:lnTo>
                        <a:pt x="88" y="278"/>
                      </a:lnTo>
                      <a:lnTo>
                        <a:pt x="90" y="278"/>
                      </a:lnTo>
                      <a:lnTo>
                        <a:pt x="106" y="272"/>
                      </a:lnTo>
                      <a:lnTo>
                        <a:pt x="106" y="272"/>
                      </a:lnTo>
                      <a:lnTo>
                        <a:pt x="112" y="272"/>
                      </a:lnTo>
                      <a:lnTo>
                        <a:pt x="126" y="320"/>
                      </a:lnTo>
                      <a:lnTo>
                        <a:pt x="166" y="292"/>
                      </a:lnTo>
                      <a:lnTo>
                        <a:pt x="166" y="230"/>
                      </a:lnTo>
                      <a:lnTo>
                        <a:pt x="166" y="230"/>
                      </a:lnTo>
                      <a:lnTo>
                        <a:pt x="220" y="186"/>
                      </a:lnTo>
                      <a:lnTo>
                        <a:pt x="264" y="146"/>
                      </a:lnTo>
                      <a:lnTo>
                        <a:pt x="264" y="146"/>
                      </a:lnTo>
                      <a:lnTo>
                        <a:pt x="274" y="136"/>
                      </a:lnTo>
                      <a:lnTo>
                        <a:pt x="284" y="124"/>
                      </a:lnTo>
                      <a:lnTo>
                        <a:pt x="298" y="100"/>
                      </a:lnTo>
                      <a:lnTo>
                        <a:pt x="298" y="100"/>
                      </a:lnTo>
                      <a:lnTo>
                        <a:pt x="306" y="82"/>
                      </a:lnTo>
                      <a:lnTo>
                        <a:pt x="312" y="64"/>
                      </a:lnTo>
                      <a:lnTo>
                        <a:pt x="318" y="32"/>
                      </a:lnTo>
                      <a:lnTo>
                        <a:pt x="320" y="10"/>
                      </a:lnTo>
                      <a:lnTo>
                        <a:pt x="320" y="0"/>
                      </a:lnTo>
                      <a:lnTo>
                        <a:pt x="320" y="0"/>
                      </a:lnTo>
                      <a:close/>
                      <a:moveTo>
                        <a:pt x="222" y="126"/>
                      </a:moveTo>
                      <a:lnTo>
                        <a:pt x="222" y="126"/>
                      </a:lnTo>
                      <a:lnTo>
                        <a:pt x="212" y="124"/>
                      </a:lnTo>
                      <a:lnTo>
                        <a:pt x="202" y="118"/>
                      </a:lnTo>
                      <a:lnTo>
                        <a:pt x="196" y="108"/>
                      </a:lnTo>
                      <a:lnTo>
                        <a:pt x="194" y="98"/>
                      </a:lnTo>
                      <a:lnTo>
                        <a:pt x="194" y="98"/>
                      </a:lnTo>
                      <a:lnTo>
                        <a:pt x="196" y="88"/>
                      </a:lnTo>
                      <a:lnTo>
                        <a:pt x="202" y="78"/>
                      </a:lnTo>
                      <a:lnTo>
                        <a:pt x="212" y="72"/>
                      </a:lnTo>
                      <a:lnTo>
                        <a:pt x="222" y="70"/>
                      </a:lnTo>
                      <a:lnTo>
                        <a:pt x="222" y="70"/>
                      </a:lnTo>
                      <a:lnTo>
                        <a:pt x="234" y="72"/>
                      </a:lnTo>
                      <a:lnTo>
                        <a:pt x="242" y="78"/>
                      </a:lnTo>
                      <a:lnTo>
                        <a:pt x="248" y="88"/>
                      </a:lnTo>
                      <a:lnTo>
                        <a:pt x="250" y="98"/>
                      </a:lnTo>
                      <a:lnTo>
                        <a:pt x="250" y="98"/>
                      </a:lnTo>
                      <a:lnTo>
                        <a:pt x="248" y="108"/>
                      </a:lnTo>
                      <a:lnTo>
                        <a:pt x="242" y="118"/>
                      </a:lnTo>
                      <a:lnTo>
                        <a:pt x="234" y="124"/>
                      </a:lnTo>
                      <a:lnTo>
                        <a:pt x="222" y="126"/>
                      </a:lnTo>
                      <a:lnTo>
                        <a:pt x="222" y="12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5" name="Freeform 131"/>
                <p:cNvSpPr>
                  <a:spLocks/>
                </p:cNvSpPr>
                <p:nvPr/>
              </p:nvSpPr>
              <p:spPr bwMode="auto">
                <a:xfrm>
                  <a:off x="6405563" y="619125"/>
                  <a:ext cx="155575" cy="152400"/>
                </a:xfrm>
                <a:custGeom>
                  <a:avLst/>
                  <a:gdLst/>
                  <a:ahLst/>
                  <a:cxnLst>
                    <a:cxn ang="0">
                      <a:pos x="24" y="72"/>
                    </a:cxn>
                    <a:cxn ang="0">
                      <a:pos x="24" y="72"/>
                    </a:cxn>
                    <a:cxn ang="0">
                      <a:pos x="24" y="66"/>
                    </a:cxn>
                    <a:cxn ang="0">
                      <a:pos x="26" y="50"/>
                    </a:cxn>
                    <a:cxn ang="0">
                      <a:pos x="26" y="38"/>
                    </a:cxn>
                    <a:cxn ang="0">
                      <a:pos x="30" y="28"/>
                    </a:cxn>
                    <a:cxn ang="0">
                      <a:pos x="36" y="16"/>
                    </a:cxn>
                    <a:cxn ang="0">
                      <a:pos x="42" y="6"/>
                    </a:cxn>
                    <a:cxn ang="0">
                      <a:pos x="42" y="6"/>
                    </a:cxn>
                    <a:cxn ang="0">
                      <a:pos x="38" y="0"/>
                    </a:cxn>
                    <a:cxn ang="0">
                      <a:pos x="38" y="0"/>
                    </a:cxn>
                    <a:cxn ang="0">
                      <a:pos x="28" y="8"/>
                    </a:cxn>
                    <a:cxn ang="0">
                      <a:pos x="28" y="8"/>
                    </a:cxn>
                    <a:cxn ang="0">
                      <a:pos x="18" y="20"/>
                    </a:cxn>
                    <a:cxn ang="0">
                      <a:pos x="10" y="34"/>
                    </a:cxn>
                    <a:cxn ang="0">
                      <a:pos x="6" y="50"/>
                    </a:cxn>
                    <a:cxn ang="0">
                      <a:pos x="2" y="64"/>
                    </a:cxn>
                    <a:cxn ang="0">
                      <a:pos x="0" y="88"/>
                    </a:cxn>
                    <a:cxn ang="0">
                      <a:pos x="0" y="96"/>
                    </a:cxn>
                    <a:cxn ang="0">
                      <a:pos x="0" y="96"/>
                    </a:cxn>
                    <a:cxn ang="0">
                      <a:pos x="10" y="96"/>
                    </a:cxn>
                    <a:cxn ang="0">
                      <a:pos x="32" y="94"/>
                    </a:cxn>
                    <a:cxn ang="0">
                      <a:pos x="46" y="92"/>
                    </a:cxn>
                    <a:cxn ang="0">
                      <a:pos x="62" y="86"/>
                    </a:cxn>
                    <a:cxn ang="0">
                      <a:pos x="76" y="80"/>
                    </a:cxn>
                    <a:cxn ang="0">
                      <a:pos x="90" y="68"/>
                    </a:cxn>
                    <a:cxn ang="0">
                      <a:pos x="90" y="68"/>
                    </a:cxn>
                    <a:cxn ang="0">
                      <a:pos x="98" y="58"/>
                    </a:cxn>
                    <a:cxn ang="0">
                      <a:pos x="98" y="58"/>
                    </a:cxn>
                    <a:cxn ang="0">
                      <a:pos x="90" y="54"/>
                    </a:cxn>
                    <a:cxn ang="0">
                      <a:pos x="90" y="54"/>
                    </a:cxn>
                    <a:cxn ang="0">
                      <a:pos x="80" y="62"/>
                    </a:cxn>
                    <a:cxn ang="0">
                      <a:pos x="68" y="66"/>
                    </a:cxn>
                    <a:cxn ang="0">
                      <a:pos x="58" y="70"/>
                    </a:cxn>
                    <a:cxn ang="0">
                      <a:pos x="48" y="72"/>
                    </a:cxn>
                    <a:cxn ang="0">
                      <a:pos x="30" y="72"/>
                    </a:cxn>
                    <a:cxn ang="0">
                      <a:pos x="24" y="72"/>
                    </a:cxn>
                    <a:cxn ang="0">
                      <a:pos x="24" y="72"/>
                    </a:cxn>
                  </a:cxnLst>
                  <a:rect l="0" t="0" r="r" b="b"/>
                  <a:pathLst>
                    <a:path w="98" h="96">
                      <a:moveTo>
                        <a:pt x="24" y="72"/>
                      </a:moveTo>
                      <a:lnTo>
                        <a:pt x="24" y="72"/>
                      </a:lnTo>
                      <a:lnTo>
                        <a:pt x="24" y="66"/>
                      </a:lnTo>
                      <a:lnTo>
                        <a:pt x="26" y="50"/>
                      </a:lnTo>
                      <a:lnTo>
                        <a:pt x="26" y="38"/>
                      </a:lnTo>
                      <a:lnTo>
                        <a:pt x="30" y="28"/>
                      </a:lnTo>
                      <a:lnTo>
                        <a:pt x="36" y="16"/>
                      </a:lnTo>
                      <a:lnTo>
                        <a:pt x="42" y="6"/>
                      </a:lnTo>
                      <a:lnTo>
                        <a:pt x="42" y="6"/>
                      </a:ln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28" y="8"/>
                      </a:lnTo>
                      <a:lnTo>
                        <a:pt x="28" y="8"/>
                      </a:lnTo>
                      <a:lnTo>
                        <a:pt x="18" y="20"/>
                      </a:lnTo>
                      <a:lnTo>
                        <a:pt x="10" y="34"/>
                      </a:lnTo>
                      <a:lnTo>
                        <a:pt x="6" y="50"/>
                      </a:lnTo>
                      <a:lnTo>
                        <a:pt x="2" y="64"/>
                      </a:lnTo>
                      <a:lnTo>
                        <a:pt x="0" y="88"/>
                      </a:lnTo>
                      <a:lnTo>
                        <a:pt x="0" y="96"/>
                      </a:lnTo>
                      <a:lnTo>
                        <a:pt x="0" y="96"/>
                      </a:lnTo>
                      <a:lnTo>
                        <a:pt x="10" y="96"/>
                      </a:lnTo>
                      <a:lnTo>
                        <a:pt x="32" y="94"/>
                      </a:lnTo>
                      <a:lnTo>
                        <a:pt x="46" y="92"/>
                      </a:lnTo>
                      <a:lnTo>
                        <a:pt x="62" y="86"/>
                      </a:lnTo>
                      <a:lnTo>
                        <a:pt x="76" y="80"/>
                      </a:lnTo>
                      <a:lnTo>
                        <a:pt x="90" y="68"/>
                      </a:lnTo>
                      <a:lnTo>
                        <a:pt x="90" y="68"/>
                      </a:lnTo>
                      <a:lnTo>
                        <a:pt x="98" y="58"/>
                      </a:lnTo>
                      <a:lnTo>
                        <a:pt x="98" y="58"/>
                      </a:lnTo>
                      <a:lnTo>
                        <a:pt x="90" y="54"/>
                      </a:lnTo>
                      <a:lnTo>
                        <a:pt x="90" y="54"/>
                      </a:lnTo>
                      <a:lnTo>
                        <a:pt x="80" y="62"/>
                      </a:lnTo>
                      <a:lnTo>
                        <a:pt x="68" y="66"/>
                      </a:lnTo>
                      <a:lnTo>
                        <a:pt x="58" y="70"/>
                      </a:lnTo>
                      <a:lnTo>
                        <a:pt x="48" y="72"/>
                      </a:lnTo>
                      <a:lnTo>
                        <a:pt x="30" y="72"/>
                      </a:lnTo>
                      <a:lnTo>
                        <a:pt x="24" y="72"/>
                      </a:lnTo>
                      <a:lnTo>
                        <a:pt x="24" y="7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</p:grpSp>
      </p:grpSp>
      <p:grpSp>
        <p:nvGrpSpPr>
          <p:cNvPr id="23" name="组合 22"/>
          <p:cNvGrpSpPr/>
          <p:nvPr/>
        </p:nvGrpSpPr>
        <p:grpSpPr>
          <a:xfrm>
            <a:off x="174633" y="912443"/>
            <a:ext cx="752129" cy="3826842"/>
            <a:chOff x="4911152" y="912443"/>
            <a:chExt cx="752129" cy="3826842"/>
          </a:xfrm>
        </p:grpSpPr>
        <p:sp>
          <p:nvSpPr>
            <p:cNvPr id="90" name="文本框 47"/>
            <p:cNvSpPr txBox="1"/>
            <p:nvPr/>
          </p:nvSpPr>
          <p:spPr>
            <a:xfrm>
              <a:off x="4911152" y="912443"/>
              <a:ext cx="7521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65F69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POINT</a:t>
              </a:r>
              <a:r>
                <a:rPr kumimoji="1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65F69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 </a:t>
              </a:r>
              <a:r>
                <a:rPr kumimoji="1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5F69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5" name="文本框 56"/>
            <p:cNvSpPr txBox="1"/>
            <p:nvPr/>
          </p:nvSpPr>
          <p:spPr>
            <a:xfrm>
              <a:off x="4911152" y="4462286"/>
              <a:ext cx="7521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65F69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POINT</a:t>
              </a:r>
              <a:r>
                <a:rPr kumimoji="1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65F69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 </a:t>
              </a:r>
              <a:r>
                <a:rPr kumimoji="1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5F69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</a:t>
              </a:r>
              <a:endParaRPr kumimoji="1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5005251" y="1189019"/>
              <a:ext cx="642075" cy="642075"/>
              <a:chOff x="5119865" y="1138399"/>
              <a:chExt cx="564012" cy="564012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5119865" y="1138399"/>
                <a:ext cx="564012" cy="564012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grpSp>
            <p:nvGrpSpPr>
              <p:cNvPr id="124" name="组 70"/>
              <p:cNvGrpSpPr/>
              <p:nvPr/>
            </p:nvGrpSpPr>
            <p:grpSpPr>
              <a:xfrm>
                <a:off x="5239036" y="1326078"/>
                <a:ext cx="322430" cy="189520"/>
                <a:chOff x="3902075" y="4498975"/>
                <a:chExt cx="831850" cy="488950"/>
              </a:xfrm>
              <a:solidFill>
                <a:srgbClr val="565F69"/>
              </a:solidFill>
            </p:grpSpPr>
            <p:sp>
              <p:nvSpPr>
                <p:cNvPr id="125" name="Freeform 230"/>
                <p:cNvSpPr>
                  <a:spLocks noEditPoints="1"/>
                </p:cNvSpPr>
                <p:nvPr/>
              </p:nvSpPr>
              <p:spPr bwMode="auto">
                <a:xfrm>
                  <a:off x="4092575" y="4498975"/>
                  <a:ext cx="450850" cy="488950"/>
                </a:xfrm>
                <a:custGeom>
                  <a:avLst/>
                  <a:gdLst/>
                  <a:ahLst/>
                  <a:cxnLst>
                    <a:cxn ang="0">
                      <a:pos x="70" y="72"/>
                    </a:cxn>
                    <a:cxn ang="0">
                      <a:pos x="76" y="44"/>
                    </a:cxn>
                    <a:cxn ang="0">
                      <a:pos x="90" y="20"/>
                    </a:cxn>
                    <a:cxn ang="0">
                      <a:pos x="114" y="6"/>
                    </a:cxn>
                    <a:cxn ang="0">
                      <a:pos x="142" y="0"/>
                    </a:cxn>
                    <a:cxn ang="0">
                      <a:pos x="156" y="2"/>
                    </a:cxn>
                    <a:cxn ang="0">
                      <a:pos x="182" y="12"/>
                    </a:cxn>
                    <a:cxn ang="0">
                      <a:pos x="202" y="30"/>
                    </a:cxn>
                    <a:cxn ang="0">
                      <a:pos x="212" y="56"/>
                    </a:cxn>
                    <a:cxn ang="0">
                      <a:pos x="212" y="72"/>
                    </a:cxn>
                    <a:cxn ang="0">
                      <a:pos x="208" y="100"/>
                    </a:cxn>
                    <a:cxn ang="0">
                      <a:pos x="192" y="122"/>
                    </a:cxn>
                    <a:cxn ang="0">
                      <a:pos x="170" y="138"/>
                    </a:cxn>
                    <a:cxn ang="0">
                      <a:pos x="142" y="142"/>
                    </a:cxn>
                    <a:cxn ang="0">
                      <a:pos x="128" y="142"/>
                    </a:cxn>
                    <a:cxn ang="0">
                      <a:pos x="102" y="130"/>
                    </a:cxn>
                    <a:cxn ang="0">
                      <a:pos x="82" y="112"/>
                    </a:cxn>
                    <a:cxn ang="0">
                      <a:pos x="72" y="86"/>
                    </a:cxn>
                    <a:cxn ang="0">
                      <a:pos x="70" y="72"/>
                    </a:cxn>
                    <a:cxn ang="0">
                      <a:pos x="142" y="190"/>
                    </a:cxn>
                    <a:cxn ang="0">
                      <a:pos x="104" y="194"/>
                    </a:cxn>
                    <a:cxn ang="0">
                      <a:pos x="74" y="202"/>
                    </a:cxn>
                    <a:cxn ang="0">
                      <a:pos x="48" y="214"/>
                    </a:cxn>
                    <a:cxn ang="0">
                      <a:pos x="16" y="244"/>
                    </a:cxn>
                    <a:cxn ang="0">
                      <a:pos x="0" y="268"/>
                    </a:cxn>
                    <a:cxn ang="0">
                      <a:pos x="284" y="308"/>
                    </a:cxn>
                    <a:cxn ang="0">
                      <a:pos x="284" y="268"/>
                    </a:cxn>
                    <a:cxn ang="0">
                      <a:pos x="268" y="244"/>
                    </a:cxn>
                    <a:cxn ang="0">
                      <a:pos x="234" y="214"/>
                    </a:cxn>
                    <a:cxn ang="0">
                      <a:pos x="210" y="202"/>
                    </a:cxn>
                    <a:cxn ang="0">
                      <a:pos x="180" y="194"/>
                    </a:cxn>
                    <a:cxn ang="0">
                      <a:pos x="142" y="190"/>
                    </a:cxn>
                  </a:cxnLst>
                  <a:rect l="0" t="0" r="r" b="b"/>
                  <a:pathLst>
                    <a:path w="284" h="308">
                      <a:moveTo>
                        <a:pt x="70" y="72"/>
                      </a:moveTo>
                      <a:lnTo>
                        <a:pt x="70" y="72"/>
                      </a:lnTo>
                      <a:lnTo>
                        <a:pt x="72" y="56"/>
                      </a:lnTo>
                      <a:lnTo>
                        <a:pt x="76" y="44"/>
                      </a:lnTo>
                      <a:lnTo>
                        <a:pt x="82" y="30"/>
                      </a:lnTo>
                      <a:lnTo>
                        <a:pt x="90" y="20"/>
                      </a:lnTo>
                      <a:lnTo>
                        <a:pt x="102" y="12"/>
                      </a:lnTo>
                      <a:lnTo>
                        <a:pt x="114" y="6"/>
                      </a:lnTo>
                      <a:lnTo>
                        <a:pt x="128" y="2"/>
                      </a:lnTo>
                      <a:lnTo>
                        <a:pt x="142" y="0"/>
                      </a:lnTo>
                      <a:lnTo>
                        <a:pt x="142" y="0"/>
                      </a:lnTo>
                      <a:lnTo>
                        <a:pt x="156" y="2"/>
                      </a:lnTo>
                      <a:lnTo>
                        <a:pt x="170" y="6"/>
                      </a:lnTo>
                      <a:lnTo>
                        <a:pt x="182" y="12"/>
                      </a:lnTo>
                      <a:lnTo>
                        <a:pt x="192" y="20"/>
                      </a:lnTo>
                      <a:lnTo>
                        <a:pt x="202" y="30"/>
                      </a:lnTo>
                      <a:lnTo>
                        <a:pt x="208" y="44"/>
                      </a:lnTo>
                      <a:lnTo>
                        <a:pt x="212" y="56"/>
                      </a:lnTo>
                      <a:lnTo>
                        <a:pt x="212" y="72"/>
                      </a:lnTo>
                      <a:lnTo>
                        <a:pt x="212" y="72"/>
                      </a:lnTo>
                      <a:lnTo>
                        <a:pt x="212" y="86"/>
                      </a:lnTo>
                      <a:lnTo>
                        <a:pt x="208" y="100"/>
                      </a:lnTo>
                      <a:lnTo>
                        <a:pt x="202" y="112"/>
                      </a:lnTo>
                      <a:lnTo>
                        <a:pt x="192" y="122"/>
                      </a:lnTo>
                      <a:lnTo>
                        <a:pt x="182" y="130"/>
                      </a:lnTo>
                      <a:lnTo>
                        <a:pt x="170" y="138"/>
                      </a:lnTo>
                      <a:lnTo>
                        <a:pt x="156" y="142"/>
                      </a:lnTo>
                      <a:lnTo>
                        <a:pt x="142" y="142"/>
                      </a:lnTo>
                      <a:lnTo>
                        <a:pt x="142" y="142"/>
                      </a:lnTo>
                      <a:lnTo>
                        <a:pt x="128" y="142"/>
                      </a:lnTo>
                      <a:lnTo>
                        <a:pt x="114" y="138"/>
                      </a:lnTo>
                      <a:lnTo>
                        <a:pt x="102" y="130"/>
                      </a:lnTo>
                      <a:lnTo>
                        <a:pt x="90" y="122"/>
                      </a:lnTo>
                      <a:lnTo>
                        <a:pt x="82" y="112"/>
                      </a:lnTo>
                      <a:lnTo>
                        <a:pt x="76" y="100"/>
                      </a:lnTo>
                      <a:lnTo>
                        <a:pt x="72" y="86"/>
                      </a:lnTo>
                      <a:lnTo>
                        <a:pt x="70" y="72"/>
                      </a:lnTo>
                      <a:lnTo>
                        <a:pt x="70" y="72"/>
                      </a:lnTo>
                      <a:close/>
                      <a:moveTo>
                        <a:pt x="142" y="190"/>
                      </a:moveTo>
                      <a:lnTo>
                        <a:pt x="142" y="190"/>
                      </a:lnTo>
                      <a:lnTo>
                        <a:pt x="122" y="190"/>
                      </a:lnTo>
                      <a:lnTo>
                        <a:pt x="104" y="194"/>
                      </a:lnTo>
                      <a:lnTo>
                        <a:pt x="88" y="198"/>
                      </a:lnTo>
                      <a:lnTo>
                        <a:pt x="74" y="202"/>
                      </a:lnTo>
                      <a:lnTo>
                        <a:pt x="60" y="208"/>
                      </a:lnTo>
                      <a:lnTo>
                        <a:pt x="48" y="214"/>
                      </a:lnTo>
                      <a:lnTo>
                        <a:pt x="30" y="230"/>
                      </a:lnTo>
                      <a:lnTo>
                        <a:pt x="16" y="244"/>
                      </a:lnTo>
                      <a:lnTo>
                        <a:pt x="6" y="256"/>
                      </a:lnTo>
                      <a:lnTo>
                        <a:pt x="0" y="268"/>
                      </a:lnTo>
                      <a:lnTo>
                        <a:pt x="0" y="308"/>
                      </a:lnTo>
                      <a:lnTo>
                        <a:pt x="284" y="308"/>
                      </a:lnTo>
                      <a:lnTo>
                        <a:pt x="284" y="268"/>
                      </a:lnTo>
                      <a:lnTo>
                        <a:pt x="284" y="268"/>
                      </a:lnTo>
                      <a:lnTo>
                        <a:pt x="278" y="256"/>
                      </a:lnTo>
                      <a:lnTo>
                        <a:pt x="268" y="244"/>
                      </a:lnTo>
                      <a:lnTo>
                        <a:pt x="254" y="230"/>
                      </a:lnTo>
                      <a:lnTo>
                        <a:pt x="234" y="214"/>
                      </a:lnTo>
                      <a:lnTo>
                        <a:pt x="224" y="208"/>
                      </a:lnTo>
                      <a:lnTo>
                        <a:pt x="210" y="202"/>
                      </a:lnTo>
                      <a:lnTo>
                        <a:pt x="196" y="198"/>
                      </a:lnTo>
                      <a:lnTo>
                        <a:pt x="180" y="194"/>
                      </a:lnTo>
                      <a:lnTo>
                        <a:pt x="162" y="190"/>
                      </a:lnTo>
                      <a:lnTo>
                        <a:pt x="142" y="190"/>
                      </a:lnTo>
                      <a:lnTo>
                        <a:pt x="142" y="19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26" name="Freeform 231"/>
                <p:cNvSpPr>
                  <a:spLocks/>
                </p:cNvSpPr>
                <p:nvPr/>
              </p:nvSpPr>
              <p:spPr bwMode="auto">
                <a:xfrm>
                  <a:off x="4467225" y="4498975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60" y="0"/>
                    </a:cxn>
                    <a:cxn ang="0">
                      <a:pos x="60" y="0"/>
                    </a:cxn>
                    <a:cxn ang="0">
                      <a:pos x="72" y="2"/>
                    </a:cxn>
                    <a:cxn ang="0">
                      <a:pos x="84" y="4"/>
                    </a:cxn>
                    <a:cxn ang="0">
                      <a:pos x="94" y="10"/>
                    </a:cxn>
                    <a:cxn ang="0">
                      <a:pos x="102" y="18"/>
                    </a:cxn>
                    <a:cxn ang="0">
                      <a:pos x="110" y="26"/>
                    </a:cxn>
                    <a:cxn ang="0">
                      <a:pos x="114" y="36"/>
                    </a:cxn>
                    <a:cxn ang="0">
                      <a:pos x="118" y="48"/>
                    </a:cxn>
                    <a:cxn ang="0">
                      <a:pos x="120" y="60"/>
                    </a:cxn>
                    <a:cxn ang="0">
                      <a:pos x="120" y="60"/>
                    </a:cxn>
                    <a:cxn ang="0">
                      <a:pos x="118" y="72"/>
                    </a:cxn>
                    <a:cxn ang="0">
                      <a:pos x="114" y="82"/>
                    </a:cxn>
                    <a:cxn ang="0">
                      <a:pos x="110" y="92"/>
                    </a:cxn>
                    <a:cxn ang="0">
                      <a:pos x="102" y="102"/>
                    </a:cxn>
                    <a:cxn ang="0">
                      <a:pos x="94" y="108"/>
                    </a:cxn>
                    <a:cxn ang="0">
                      <a:pos x="84" y="114"/>
                    </a:cxn>
                    <a:cxn ang="0">
                      <a:pos x="72" y="118"/>
                    </a:cxn>
                    <a:cxn ang="0">
                      <a:pos x="60" y="118"/>
                    </a:cxn>
                    <a:cxn ang="0">
                      <a:pos x="60" y="118"/>
                    </a:cxn>
                    <a:cxn ang="0">
                      <a:pos x="48" y="118"/>
                    </a:cxn>
                    <a:cxn ang="0">
                      <a:pos x="38" y="114"/>
                    </a:cxn>
                    <a:cxn ang="0">
                      <a:pos x="26" y="108"/>
                    </a:cxn>
                    <a:cxn ang="0">
                      <a:pos x="18" y="102"/>
                    </a:cxn>
                    <a:cxn ang="0">
                      <a:pos x="10" y="92"/>
                    </a:cxn>
                    <a:cxn ang="0">
                      <a:pos x="6" y="82"/>
                    </a:cxn>
                    <a:cxn ang="0">
                      <a:pos x="2" y="72"/>
                    </a:cxn>
                    <a:cxn ang="0">
                      <a:pos x="0" y="60"/>
                    </a:cxn>
                    <a:cxn ang="0">
                      <a:pos x="0" y="60"/>
                    </a:cxn>
                    <a:cxn ang="0">
                      <a:pos x="2" y="48"/>
                    </a:cxn>
                    <a:cxn ang="0">
                      <a:pos x="6" y="36"/>
                    </a:cxn>
                    <a:cxn ang="0">
                      <a:pos x="10" y="26"/>
                    </a:cxn>
                    <a:cxn ang="0">
                      <a:pos x="18" y="18"/>
                    </a:cxn>
                    <a:cxn ang="0">
                      <a:pos x="26" y="10"/>
                    </a:cxn>
                    <a:cxn ang="0">
                      <a:pos x="38" y="4"/>
                    </a:cxn>
                    <a:cxn ang="0">
                      <a:pos x="48" y="2"/>
                    </a:cxn>
                    <a:cxn ang="0">
                      <a:pos x="60" y="0"/>
                    </a:cxn>
                    <a:cxn ang="0">
                      <a:pos x="60" y="0"/>
                    </a:cxn>
                  </a:cxnLst>
                  <a:rect l="0" t="0" r="r" b="b"/>
                  <a:pathLst>
                    <a:path w="120" h="118">
                      <a:moveTo>
                        <a:pt x="60" y="0"/>
                      </a:moveTo>
                      <a:lnTo>
                        <a:pt x="60" y="0"/>
                      </a:lnTo>
                      <a:lnTo>
                        <a:pt x="72" y="2"/>
                      </a:lnTo>
                      <a:lnTo>
                        <a:pt x="84" y="4"/>
                      </a:lnTo>
                      <a:lnTo>
                        <a:pt x="94" y="10"/>
                      </a:lnTo>
                      <a:lnTo>
                        <a:pt x="102" y="18"/>
                      </a:lnTo>
                      <a:lnTo>
                        <a:pt x="110" y="26"/>
                      </a:lnTo>
                      <a:lnTo>
                        <a:pt x="114" y="36"/>
                      </a:lnTo>
                      <a:lnTo>
                        <a:pt x="118" y="48"/>
                      </a:lnTo>
                      <a:lnTo>
                        <a:pt x="120" y="60"/>
                      </a:lnTo>
                      <a:lnTo>
                        <a:pt x="120" y="60"/>
                      </a:lnTo>
                      <a:lnTo>
                        <a:pt x="118" y="72"/>
                      </a:lnTo>
                      <a:lnTo>
                        <a:pt x="114" y="82"/>
                      </a:lnTo>
                      <a:lnTo>
                        <a:pt x="110" y="92"/>
                      </a:lnTo>
                      <a:lnTo>
                        <a:pt x="102" y="102"/>
                      </a:lnTo>
                      <a:lnTo>
                        <a:pt x="94" y="108"/>
                      </a:lnTo>
                      <a:lnTo>
                        <a:pt x="84" y="114"/>
                      </a:lnTo>
                      <a:lnTo>
                        <a:pt x="72" y="118"/>
                      </a:lnTo>
                      <a:lnTo>
                        <a:pt x="60" y="118"/>
                      </a:lnTo>
                      <a:lnTo>
                        <a:pt x="60" y="118"/>
                      </a:lnTo>
                      <a:lnTo>
                        <a:pt x="48" y="118"/>
                      </a:lnTo>
                      <a:lnTo>
                        <a:pt x="38" y="114"/>
                      </a:lnTo>
                      <a:lnTo>
                        <a:pt x="26" y="108"/>
                      </a:lnTo>
                      <a:lnTo>
                        <a:pt x="18" y="102"/>
                      </a:lnTo>
                      <a:lnTo>
                        <a:pt x="10" y="92"/>
                      </a:lnTo>
                      <a:lnTo>
                        <a:pt x="6" y="82"/>
                      </a:lnTo>
                      <a:lnTo>
                        <a:pt x="2" y="72"/>
                      </a:lnTo>
                      <a:lnTo>
                        <a:pt x="0" y="60"/>
                      </a:lnTo>
                      <a:lnTo>
                        <a:pt x="0" y="60"/>
                      </a:lnTo>
                      <a:lnTo>
                        <a:pt x="2" y="48"/>
                      </a:lnTo>
                      <a:lnTo>
                        <a:pt x="6" y="36"/>
                      </a:lnTo>
                      <a:lnTo>
                        <a:pt x="10" y="26"/>
                      </a:lnTo>
                      <a:lnTo>
                        <a:pt x="18" y="18"/>
                      </a:lnTo>
                      <a:lnTo>
                        <a:pt x="26" y="10"/>
                      </a:lnTo>
                      <a:lnTo>
                        <a:pt x="38" y="4"/>
                      </a:lnTo>
                      <a:lnTo>
                        <a:pt x="48" y="2"/>
                      </a:lnTo>
                      <a:lnTo>
                        <a:pt x="60" y="0"/>
                      </a:lnTo>
                      <a:lnTo>
                        <a:pt x="6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27" name="Freeform 232"/>
                <p:cNvSpPr>
                  <a:spLocks/>
                </p:cNvSpPr>
                <p:nvPr/>
              </p:nvSpPr>
              <p:spPr bwMode="auto">
                <a:xfrm>
                  <a:off x="4457700" y="4762500"/>
                  <a:ext cx="276225" cy="155575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66" y="0"/>
                    </a:cxn>
                    <a:cxn ang="0">
                      <a:pos x="46" y="2"/>
                    </a:cxn>
                    <a:cxn ang="0">
                      <a:pos x="28" y="6"/>
                    </a:cxn>
                    <a:cxn ang="0">
                      <a:pos x="14" y="12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18" y="30"/>
                    </a:cxn>
                    <a:cxn ang="0">
                      <a:pos x="34" y="42"/>
                    </a:cxn>
                    <a:cxn ang="0">
                      <a:pos x="48" y="54"/>
                    </a:cxn>
                    <a:cxn ang="0">
                      <a:pos x="58" y="66"/>
                    </a:cxn>
                    <a:cxn ang="0">
                      <a:pos x="66" y="76"/>
                    </a:cxn>
                    <a:cxn ang="0">
                      <a:pos x="72" y="86"/>
                    </a:cxn>
                    <a:cxn ang="0">
                      <a:pos x="76" y="96"/>
                    </a:cxn>
                    <a:cxn ang="0">
                      <a:pos x="76" y="98"/>
                    </a:cxn>
                    <a:cxn ang="0">
                      <a:pos x="174" y="98"/>
                    </a:cxn>
                    <a:cxn ang="0">
                      <a:pos x="174" y="66"/>
                    </a:cxn>
                    <a:cxn ang="0">
                      <a:pos x="174" y="66"/>
                    </a:cxn>
                    <a:cxn ang="0">
                      <a:pos x="168" y="56"/>
                    </a:cxn>
                    <a:cxn ang="0">
                      <a:pos x="160" y="44"/>
                    </a:cxn>
                    <a:cxn ang="0">
                      <a:pos x="150" y="32"/>
                    </a:cxn>
                    <a:cxn ang="0">
                      <a:pos x="136" y="20"/>
                    </a:cxn>
                    <a:cxn ang="0">
                      <a:pos x="116" y="10"/>
                    </a:cxn>
                    <a:cxn ang="0">
                      <a:pos x="106" y="6"/>
                    </a:cxn>
                    <a:cxn ang="0">
                      <a:pos x="94" y="4"/>
                    </a:cxn>
                    <a:cxn ang="0">
                      <a:pos x="80" y="0"/>
                    </a:cxn>
                    <a:cxn ang="0">
                      <a:pos x="66" y="0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174" h="98">
                      <a:moveTo>
                        <a:pt x="66" y="0"/>
                      </a:moveTo>
                      <a:lnTo>
                        <a:pt x="66" y="0"/>
                      </a:lnTo>
                      <a:lnTo>
                        <a:pt x="46" y="2"/>
                      </a:lnTo>
                      <a:lnTo>
                        <a:pt x="28" y="6"/>
                      </a:lnTo>
                      <a:lnTo>
                        <a:pt x="14" y="1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18" y="30"/>
                      </a:lnTo>
                      <a:lnTo>
                        <a:pt x="34" y="42"/>
                      </a:lnTo>
                      <a:lnTo>
                        <a:pt x="48" y="54"/>
                      </a:lnTo>
                      <a:lnTo>
                        <a:pt x="58" y="66"/>
                      </a:lnTo>
                      <a:lnTo>
                        <a:pt x="66" y="76"/>
                      </a:lnTo>
                      <a:lnTo>
                        <a:pt x="72" y="86"/>
                      </a:lnTo>
                      <a:lnTo>
                        <a:pt x="76" y="96"/>
                      </a:lnTo>
                      <a:lnTo>
                        <a:pt x="76" y="98"/>
                      </a:lnTo>
                      <a:lnTo>
                        <a:pt x="174" y="98"/>
                      </a:lnTo>
                      <a:lnTo>
                        <a:pt x="174" y="66"/>
                      </a:lnTo>
                      <a:lnTo>
                        <a:pt x="174" y="66"/>
                      </a:lnTo>
                      <a:lnTo>
                        <a:pt x="168" y="56"/>
                      </a:lnTo>
                      <a:lnTo>
                        <a:pt x="160" y="44"/>
                      </a:lnTo>
                      <a:lnTo>
                        <a:pt x="150" y="32"/>
                      </a:lnTo>
                      <a:lnTo>
                        <a:pt x="136" y="20"/>
                      </a:lnTo>
                      <a:lnTo>
                        <a:pt x="116" y="10"/>
                      </a:lnTo>
                      <a:lnTo>
                        <a:pt x="106" y="6"/>
                      </a:lnTo>
                      <a:lnTo>
                        <a:pt x="94" y="4"/>
                      </a:lnTo>
                      <a:lnTo>
                        <a:pt x="80" y="0"/>
                      </a:lnTo>
                      <a:lnTo>
                        <a:pt x="66" y="0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28" name="Freeform 233"/>
                <p:cNvSpPr>
                  <a:spLocks/>
                </p:cNvSpPr>
                <p:nvPr/>
              </p:nvSpPr>
              <p:spPr bwMode="auto">
                <a:xfrm>
                  <a:off x="4467225" y="4498975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60" y="0"/>
                    </a:cxn>
                    <a:cxn ang="0">
                      <a:pos x="60" y="0"/>
                    </a:cxn>
                    <a:cxn ang="0">
                      <a:pos x="72" y="2"/>
                    </a:cxn>
                    <a:cxn ang="0">
                      <a:pos x="84" y="4"/>
                    </a:cxn>
                    <a:cxn ang="0">
                      <a:pos x="94" y="10"/>
                    </a:cxn>
                    <a:cxn ang="0">
                      <a:pos x="102" y="18"/>
                    </a:cxn>
                    <a:cxn ang="0">
                      <a:pos x="110" y="26"/>
                    </a:cxn>
                    <a:cxn ang="0">
                      <a:pos x="114" y="36"/>
                    </a:cxn>
                    <a:cxn ang="0">
                      <a:pos x="118" y="48"/>
                    </a:cxn>
                    <a:cxn ang="0">
                      <a:pos x="120" y="60"/>
                    </a:cxn>
                    <a:cxn ang="0">
                      <a:pos x="120" y="60"/>
                    </a:cxn>
                    <a:cxn ang="0">
                      <a:pos x="118" y="72"/>
                    </a:cxn>
                    <a:cxn ang="0">
                      <a:pos x="114" y="82"/>
                    </a:cxn>
                    <a:cxn ang="0">
                      <a:pos x="110" y="92"/>
                    </a:cxn>
                    <a:cxn ang="0">
                      <a:pos x="102" y="102"/>
                    </a:cxn>
                    <a:cxn ang="0">
                      <a:pos x="94" y="108"/>
                    </a:cxn>
                    <a:cxn ang="0">
                      <a:pos x="84" y="114"/>
                    </a:cxn>
                    <a:cxn ang="0">
                      <a:pos x="72" y="118"/>
                    </a:cxn>
                    <a:cxn ang="0">
                      <a:pos x="60" y="118"/>
                    </a:cxn>
                    <a:cxn ang="0">
                      <a:pos x="60" y="118"/>
                    </a:cxn>
                    <a:cxn ang="0">
                      <a:pos x="48" y="118"/>
                    </a:cxn>
                    <a:cxn ang="0">
                      <a:pos x="38" y="114"/>
                    </a:cxn>
                    <a:cxn ang="0">
                      <a:pos x="26" y="108"/>
                    </a:cxn>
                    <a:cxn ang="0">
                      <a:pos x="18" y="102"/>
                    </a:cxn>
                    <a:cxn ang="0">
                      <a:pos x="10" y="92"/>
                    </a:cxn>
                    <a:cxn ang="0">
                      <a:pos x="6" y="82"/>
                    </a:cxn>
                    <a:cxn ang="0">
                      <a:pos x="2" y="72"/>
                    </a:cxn>
                    <a:cxn ang="0">
                      <a:pos x="0" y="60"/>
                    </a:cxn>
                    <a:cxn ang="0">
                      <a:pos x="0" y="60"/>
                    </a:cxn>
                    <a:cxn ang="0">
                      <a:pos x="2" y="48"/>
                    </a:cxn>
                    <a:cxn ang="0">
                      <a:pos x="6" y="36"/>
                    </a:cxn>
                    <a:cxn ang="0">
                      <a:pos x="10" y="26"/>
                    </a:cxn>
                    <a:cxn ang="0">
                      <a:pos x="18" y="18"/>
                    </a:cxn>
                    <a:cxn ang="0">
                      <a:pos x="26" y="10"/>
                    </a:cxn>
                    <a:cxn ang="0">
                      <a:pos x="38" y="4"/>
                    </a:cxn>
                    <a:cxn ang="0">
                      <a:pos x="48" y="2"/>
                    </a:cxn>
                    <a:cxn ang="0">
                      <a:pos x="60" y="0"/>
                    </a:cxn>
                    <a:cxn ang="0">
                      <a:pos x="60" y="0"/>
                    </a:cxn>
                  </a:cxnLst>
                  <a:rect l="0" t="0" r="r" b="b"/>
                  <a:pathLst>
                    <a:path w="120" h="118">
                      <a:moveTo>
                        <a:pt x="60" y="0"/>
                      </a:moveTo>
                      <a:lnTo>
                        <a:pt x="60" y="0"/>
                      </a:lnTo>
                      <a:lnTo>
                        <a:pt x="72" y="2"/>
                      </a:lnTo>
                      <a:lnTo>
                        <a:pt x="84" y="4"/>
                      </a:lnTo>
                      <a:lnTo>
                        <a:pt x="94" y="10"/>
                      </a:lnTo>
                      <a:lnTo>
                        <a:pt x="102" y="18"/>
                      </a:lnTo>
                      <a:lnTo>
                        <a:pt x="110" y="26"/>
                      </a:lnTo>
                      <a:lnTo>
                        <a:pt x="114" y="36"/>
                      </a:lnTo>
                      <a:lnTo>
                        <a:pt x="118" y="48"/>
                      </a:lnTo>
                      <a:lnTo>
                        <a:pt x="120" y="60"/>
                      </a:lnTo>
                      <a:lnTo>
                        <a:pt x="120" y="60"/>
                      </a:lnTo>
                      <a:lnTo>
                        <a:pt x="118" y="72"/>
                      </a:lnTo>
                      <a:lnTo>
                        <a:pt x="114" y="82"/>
                      </a:lnTo>
                      <a:lnTo>
                        <a:pt x="110" y="92"/>
                      </a:lnTo>
                      <a:lnTo>
                        <a:pt x="102" y="102"/>
                      </a:lnTo>
                      <a:lnTo>
                        <a:pt x="94" y="108"/>
                      </a:lnTo>
                      <a:lnTo>
                        <a:pt x="84" y="114"/>
                      </a:lnTo>
                      <a:lnTo>
                        <a:pt x="72" y="118"/>
                      </a:lnTo>
                      <a:lnTo>
                        <a:pt x="60" y="118"/>
                      </a:lnTo>
                      <a:lnTo>
                        <a:pt x="60" y="118"/>
                      </a:lnTo>
                      <a:lnTo>
                        <a:pt x="48" y="118"/>
                      </a:lnTo>
                      <a:lnTo>
                        <a:pt x="38" y="114"/>
                      </a:lnTo>
                      <a:lnTo>
                        <a:pt x="26" y="108"/>
                      </a:lnTo>
                      <a:lnTo>
                        <a:pt x="18" y="102"/>
                      </a:lnTo>
                      <a:lnTo>
                        <a:pt x="10" y="92"/>
                      </a:lnTo>
                      <a:lnTo>
                        <a:pt x="6" y="82"/>
                      </a:lnTo>
                      <a:lnTo>
                        <a:pt x="2" y="72"/>
                      </a:lnTo>
                      <a:lnTo>
                        <a:pt x="0" y="60"/>
                      </a:lnTo>
                      <a:lnTo>
                        <a:pt x="0" y="60"/>
                      </a:lnTo>
                      <a:lnTo>
                        <a:pt x="2" y="48"/>
                      </a:lnTo>
                      <a:lnTo>
                        <a:pt x="6" y="36"/>
                      </a:lnTo>
                      <a:lnTo>
                        <a:pt x="10" y="26"/>
                      </a:lnTo>
                      <a:lnTo>
                        <a:pt x="18" y="18"/>
                      </a:lnTo>
                      <a:lnTo>
                        <a:pt x="26" y="10"/>
                      </a:lnTo>
                      <a:lnTo>
                        <a:pt x="38" y="4"/>
                      </a:lnTo>
                      <a:lnTo>
                        <a:pt x="48" y="2"/>
                      </a:lnTo>
                      <a:lnTo>
                        <a:pt x="60" y="0"/>
                      </a:lnTo>
                      <a:lnTo>
                        <a:pt x="6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29" name="Freeform 234"/>
                <p:cNvSpPr>
                  <a:spLocks/>
                </p:cNvSpPr>
                <p:nvPr/>
              </p:nvSpPr>
              <p:spPr bwMode="auto">
                <a:xfrm>
                  <a:off x="4457700" y="4762500"/>
                  <a:ext cx="276225" cy="155575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66" y="0"/>
                    </a:cxn>
                    <a:cxn ang="0">
                      <a:pos x="46" y="2"/>
                    </a:cxn>
                    <a:cxn ang="0">
                      <a:pos x="28" y="6"/>
                    </a:cxn>
                    <a:cxn ang="0">
                      <a:pos x="14" y="12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18" y="30"/>
                    </a:cxn>
                    <a:cxn ang="0">
                      <a:pos x="34" y="42"/>
                    </a:cxn>
                    <a:cxn ang="0">
                      <a:pos x="48" y="54"/>
                    </a:cxn>
                    <a:cxn ang="0">
                      <a:pos x="58" y="66"/>
                    </a:cxn>
                    <a:cxn ang="0">
                      <a:pos x="66" y="76"/>
                    </a:cxn>
                    <a:cxn ang="0">
                      <a:pos x="72" y="86"/>
                    </a:cxn>
                    <a:cxn ang="0">
                      <a:pos x="76" y="96"/>
                    </a:cxn>
                    <a:cxn ang="0">
                      <a:pos x="76" y="98"/>
                    </a:cxn>
                    <a:cxn ang="0">
                      <a:pos x="174" y="98"/>
                    </a:cxn>
                    <a:cxn ang="0">
                      <a:pos x="174" y="66"/>
                    </a:cxn>
                    <a:cxn ang="0">
                      <a:pos x="174" y="66"/>
                    </a:cxn>
                    <a:cxn ang="0">
                      <a:pos x="168" y="56"/>
                    </a:cxn>
                    <a:cxn ang="0">
                      <a:pos x="160" y="44"/>
                    </a:cxn>
                    <a:cxn ang="0">
                      <a:pos x="150" y="32"/>
                    </a:cxn>
                    <a:cxn ang="0">
                      <a:pos x="136" y="20"/>
                    </a:cxn>
                    <a:cxn ang="0">
                      <a:pos x="116" y="10"/>
                    </a:cxn>
                    <a:cxn ang="0">
                      <a:pos x="106" y="6"/>
                    </a:cxn>
                    <a:cxn ang="0">
                      <a:pos x="94" y="4"/>
                    </a:cxn>
                    <a:cxn ang="0">
                      <a:pos x="80" y="0"/>
                    </a:cxn>
                    <a:cxn ang="0">
                      <a:pos x="66" y="0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174" h="98">
                      <a:moveTo>
                        <a:pt x="66" y="0"/>
                      </a:moveTo>
                      <a:lnTo>
                        <a:pt x="66" y="0"/>
                      </a:lnTo>
                      <a:lnTo>
                        <a:pt x="46" y="2"/>
                      </a:lnTo>
                      <a:lnTo>
                        <a:pt x="28" y="6"/>
                      </a:lnTo>
                      <a:lnTo>
                        <a:pt x="14" y="1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18" y="30"/>
                      </a:lnTo>
                      <a:lnTo>
                        <a:pt x="34" y="42"/>
                      </a:lnTo>
                      <a:lnTo>
                        <a:pt x="48" y="54"/>
                      </a:lnTo>
                      <a:lnTo>
                        <a:pt x="58" y="66"/>
                      </a:lnTo>
                      <a:lnTo>
                        <a:pt x="66" y="76"/>
                      </a:lnTo>
                      <a:lnTo>
                        <a:pt x="72" y="86"/>
                      </a:lnTo>
                      <a:lnTo>
                        <a:pt x="76" y="96"/>
                      </a:lnTo>
                      <a:lnTo>
                        <a:pt x="76" y="98"/>
                      </a:lnTo>
                      <a:lnTo>
                        <a:pt x="174" y="98"/>
                      </a:lnTo>
                      <a:lnTo>
                        <a:pt x="174" y="66"/>
                      </a:lnTo>
                      <a:lnTo>
                        <a:pt x="174" y="66"/>
                      </a:lnTo>
                      <a:lnTo>
                        <a:pt x="168" y="56"/>
                      </a:lnTo>
                      <a:lnTo>
                        <a:pt x="160" y="44"/>
                      </a:lnTo>
                      <a:lnTo>
                        <a:pt x="150" y="32"/>
                      </a:lnTo>
                      <a:lnTo>
                        <a:pt x="136" y="20"/>
                      </a:lnTo>
                      <a:lnTo>
                        <a:pt x="116" y="10"/>
                      </a:lnTo>
                      <a:lnTo>
                        <a:pt x="106" y="6"/>
                      </a:lnTo>
                      <a:lnTo>
                        <a:pt x="94" y="4"/>
                      </a:lnTo>
                      <a:lnTo>
                        <a:pt x="80" y="0"/>
                      </a:lnTo>
                      <a:lnTo>
                        <a:pt x="66" y="0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30" name="Freeform 235"/>
                <p:cNvSpPr>
                  <a:spLocks/>
                </p:cNvSpPr>
                <p:nvPr/>
              </p:nvSpPr>
              <p:spPr bwMode="auto">
                <a:xfrm>
                  <a:off x="3978275" y="4498975"/>
                  <a:ext cx="187325" cy="187325"/>
                </a:xfrm>
                <a:custGeom>
                  <a:avLst/>
                  <a:gdLst/>
                  <a:ahLst/>
                  <a:cxnLst>
                    <a:cxn ang="0">
                      <a:pos x="60" y="0"/>
                    </a:cxn>
                    <a:cxn ang="0">
                      <a:pos x="60" y="0"/>
                    </a:cxn>
                    <a:cxn ang="0">
                      <a:pos x="72" y="2"/>
                    </a:cxn>
                    <a:cxn ang="0">
                      <a:pos x="82" y="4"/>
                    </a:cxn>
                    <a:cxn ang="0">
                      <a:pos x="92" y="10"/>
                    </a:cxn>
                    <a:cxn ang="0">
                      <a:pos x="102" y="18"/>
                    </a:cxn>
                    <a:cxn ang="0">
                      <a:pos x="108" y="26"/>
                    </a:cxn>
                    <a:cxn ang="0">
                      <a:pos x="114" y="36"/>
                    </a:cxn>
                    <a:cxn ang="0">
                      <a:pos x="118" y="48"/>
                    </a:cxn>
                    <a:cxn ang="0">
                      <a:pos x="118" y="60"/>
                    </a:cxn>
                    <a:cxn ang="0">
                      <a:pos x="118" y="60"/>
                    </a:cxn>
                    <a:cxn ang="0">
                      <a:pos x="118" y="72"/>
                    </a:cxn>
                    <a:cxn ang="0">
                      <a:pos x="114" y="82"/>
                    </a:cxn>
                    <a:cxn ang="0">
                      <a:pos x="108" y="92"/>
                    </a:cxn>
                    <a:cxn ang="0">
                      <a:pos x="102" y="102"/>
                    </a:cxn>
                    <a:cxn ang="0">
                      <a:pos x="92" y="108"/>
                    </a:cxn>
                    <a:cxn ang="0">
                      <a:pos x="82" y="114"/>
                    </a:cxn>
                    <a:cxn ang="0">
                      <a:pos x="72" y="118"/>
                    </a:cxn>
                    <a:cxn ang="0">
                      <a:pos x="60" y="118"/>
                    </a:cxn>
                    <a:cxn ang="0">
                      <a:pos x="60" y="118"/>
                    </a:cxn>
                    <a:cxn ang="0">
                      <a:pos x="48" y="118"/>
                    </a:cxn>
                    <a:cxn ang="0">
                      <a:pos x="36" y="114"/>
                    </a:cxn>
                    <a:cxn ang="0">
                      <a:pos x="26" y="108"/>
                    </a:cxn>
                    <a:cxn ang="0">
                      <a:pos x="18" y="102"/>
                    </a:cxn>
                    <a:cxn ang="0">
                      <a:pos x="10" y="92"/>
                    </a:cxn>
                    <a:cxn ang="0">
                      <a:pos x="4" y="82"/>
                    </a:cxn>
                    <a:cxn ang="0">
                      <a:pos x="2" y="72"/>
                    </a:cxn>
                    <a:cxn ang="0">
                      <a:pos x="0" y="60"/>
                    </a:cxn>
                    <a:cxn ang="0">
                      <a:pos x="0" y="60"/>
                    </a:cxn>
                    <a:cxn ang="0">
                      <a:pos x="2" y="48"/>
                    </a:cxn>
                    <a:cxn ang="0">
                      <a:pos x="4" y="36"/>
                    </a:cxn>
                    <a:cxn ang="0">
                      <a:pos x="10" y="26"/>
                    </a:cxn>
                    <a:cxn ang="0">
                      <a:pos x="18" y="18"/>
                    </a:cxn>
                    <a:cxn ang="0">
                      <a:pos x="26" y="10"/>
                    </a:cxn>
                    <a:cxn ang="0">
                      <a:pos x="36" y="4"/>
                    </a:cxn>
                    <a:cxn ang="0">
                      <a:pos x="48" y="2"/>
                    </a:cxn>
                    <a:cxn ang="0">
                      <a:pos x="60" y="0"/>
                    </a:cxn>
                    <a:cxn ang="0">
                      <a:pos x="60" y="0"/>
                    </a:cxn>
                  </a:cxnLst>
                  <a:rect l="0" t="0" r="r" b="b"/>
                  <a:pathLst>
                    <a:path w="118" h="118">
                      <a:moveTo>
                        <a:pt x="60" y="0"/>
                      </a:moveTo>
                      <a:lnTo>
                        <a:pt x="60" y="0"/>
                      </a:lnTo>
                      <a:lnTo>
                        <a:pt x="72" y="2"/>
                      </a:lnTo>
                      <a:lnTo>
                        <a:pt x="82" y="4"/>
                      </a:lnTo>
                      <a:lnTo>
                        <a:pt x="92" y="10"/>
                      </a:lnTo>
                      <a:lnTo>
                        <a:pt x="102" y="18"/>
                      </a:lnTo>
                      <a:lnTo>
                        <a:pt x="108" y="26"/>
                      </a:lnTo>
                      <a:lnTo>
                        <a:pt x="114" y="36"/>
                      </a:lnTo>
                      <a:lnTo>
                        <a:pt x="118" y="48"/>
                      </a:lnTo>
                      <a:lnTo>
                        <a:pt x="118" y="60"/>
                      </a:lnTo>
                      <a:lnTo>
                        <a:pt x="118" y="60"/>
                      </a:lnTo>
                      <a:lnTo>
                        <a:pt x="118" y="72"/>
                      </a:lnTo>
                      <a:lnTo>
                        <a:pt x="114" y="82"/>
                      </a:lnTo>
                      <a:lnTo>
                        <a:pt x="108" y="92"/>
                      </a:lnTo>
                      <a:lnTo>
                        <a:pt x="102" y="102"/>
                      </a:lnTo>
                      <a:lnTo>
                        <a:pt x="92" y="108"/>
                      </a:lnTo>
                      <a:lnTo>
                        <a:pt x="82" y="114"/>
                      </a:lnTo>
                      <a:lnTo>
                        <a:pt x="72" y="118"/>
                      </a:lnTo>
                      <a:lnTo>
                        <a:pt x="60" y="118"/>
                      </a:lnTo>
                      <a:lnTo>
                        <a:pt x="60" y="118"/>
                      </a:lnTo>
                      <a:lnTo>
                        <a:pt x="48" y="118"/>
                      </a:lnTo>
                      <a:lnTo>
                        <a:pt x="36" y="114"/>
                      </a:lnTo>
                      <a:lnTo>
                        <a:pt x="26" y="108"/>
                      </a:lnTo>
                      <a:lnTo>
                        <a:pt x="18" y="102"/>
                      </a:lnTo>
                      <a:lnTo>
                        <a:pt x="10" y="92"/>
                      </a:lnTo>
                      <a:lnTo>
                        <a:pt x="4" y="82"/>
                      </a:lnTo>
                      <a:lnTo>
                        <a:pt x="2" y="72"/>
                      </a:lnTo>
                      <a:lnTo>
                        <a:pt x="0" y="60"/>
                      </a:lnTo>
                      <a:lnTo>
                        <a:pt x="0" y="60"/>
                      </a:lnTo>
                      <a:lnTo>
                        <a:pt x="2" y="48"/>
                      </a:lnTo>
                      <a:lnTo>
                        <a:pt x="4" y="36"/>
                      </a:lnTo>
                      <a:lnTo>
                        <a:pt x="10" y="26"/>
                      </a:lnTo>
                      <a:lnTo>
                        <a:pt x="18" y="18"/>
                      </a:lnTo>
                      <a:lnTo>
                        <a:pt x="26" y="10"/>
                      </a:lnTo>
                      <a:lnTo>
                        <a:pt x="36" y="4"/>
                      </a:lnTo>
                      <a:lnTo>
                        <a:pt x="48" y="2"/>
                      </a:lnTo>
                      <a:lnTo>
                        <a:pt x="60" y="0"/>
                      </a:lnTo>
                      <a:lnTo>
                        <a:pt x="6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31" name="Freeform 236"/>
                <p:cNvSpPr>
                  <a:spLocks/>
                </p:cNvSpPr>
                <p:nvPr/>
              </p:nvSpPr>
              <p:spPr bwMode="auto">
                <a:xfrm>
                  <a:off x="3902075" y="4762500"/>
                  <a:ext cx="276225" cy="155575"/>
                </a:xfrm>
                <a:custGeom>
                  <a:avLst/>
                  <a:gdLst/>
                  <a:ahLst/>
                  <a:cxnLst>
                    <a:cxn ang="0">
                      <a:pos x="108" y="0"/>
                    </a:cxn>
                    <a:cxn ang="0">
                      <a:pos x="108" y="0"/>
                    </a:cxn>
                    <a:cxn ang="0">
                      <a:pos x="128" y="2"/>
                    </a:cxn>
                    <a:cxn ang="0">
                      <a:pos x="144" y="6"/>
                    </a:cxn>
                    <a:cxn ang="0">
                      <a:pos x="160" y="12"/>
                    </a:cxn>
                    <a:cxn ang="0">
                      <a:pos x="174" y="20"/>
                    </a:cxn>
                    <a:cxn ang="0">
                      <a:pos x="174" y="20"/>
                    </a:cxn>
                    <a:cxn ang="0">
                      <a:pos x="154" y="30"/>
                    </a:cxn>
                    <a:cxn ang="0">
                      <a:pos x="138" y="42"/>
                    </a:cxn>
                    <a:cxn ang="0">
                      <a:pos x="126" y="54"/>
                    </a:cxn>
                    <a:cxn ang="0">
                      <a:pos x="116" y="66"/>
                    </a:cxn>
                    <a:cxn ang="0">
                      <a:pos x="108" y="76"/>
                    </a:cxn>
                    <a:cxn ang="0">
                      <a:pos x="102" y="86"/>
                    </a:cxn>
                    <a:cxn ang="0">
                      <a:pos x="98" y="96"/>
                    </a:cxn>
                    <a:cxn ang="0">
                      <a:pos x="98" y="98"/>
                    </a:cxn>
                    <a:cxn ang="0">
                      <a:pos x="0" y="98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6" y="56"/>
                    </a:cxn>
                    <a:cxn ang="0">
                      <a:pos x="12" y="44"/>
                    </a:cxn>
                    <a:cxn ang="0">
                      <a:pos x="24" y="32"/>
                    </a:cxn>
                    <a:cxn ang="0">
                      <a:pos x="38" y="20"/>
                    </a:cxn>
                    <a:cxn ang="0">
                      <a:pos x="56" y="10"/>
                    </a:cxn>
                    <a:cxn ang="0">
                      <a:pos x="68" y="6"/>
                    </a:cxn>
                    <a:cxn ang="0">
                      <a:pos x="80" y="4"/>
                    </a:cxn>
                    <a:cxn ang="0">
                      <a:pos x="92" y="0"/>
                    </a:cxn>
                    <a:cxn ang="0">
                      <a:pos x="108" y="0"/>
                    </a:cxn>
                    <a:cxn ang="0">
                      <a:pos x="108" y="0"/>
                    </a:cxn>
                  </a:cxnLst>
                  <a:rect l="0" t="0" r="r" b="b"/>
                  <a:pathLst>
                    <a:path w="174" h="98">
                      <a:moveTo>
                        <a:pt x="108" y="0"/>
                      </a:moveTo>
                      <a:lnTo>
                        <a:pt x="108" y="0"/>
                      </a:lnTo>
                      <a:lnTo>
                        <a:pt x="128" y="2"/>
                      </a:lnTo>
                      <a:lnTo>
                        <a:pt x="144" y="6"/>
                      </a:lnTo>
                      <a:lnTo>
                        <a:pt x="160" y="12"/>
                      </a:lnTo>
                      <a:lnTo>
                        <a:pt x="174" y="20"/>
                      </a:lnTo>
                      <a:lnTo>
                        <a:pt x="174" y="20"/>
                      </a:lnTo>
                      <a:lnTo>
                        <a:pt x="154" y="30"/>
                      </a:lnTo>
                      <a:lnTo>
                        <a:pt x="138" y="42"/>
                      </a:lnTo>
                      <a:lnTo>
                        <a:pt x="126" y="54"/>
                      </a:lnTo>
                      <a:lnTo>
                        <a:pt x="116" y="66"/>
                      </a:lnTo>
                      <a:lnTo>
                        <a:pt x="108" y="76"/>
                      </a:lnTo>
                      <a:lnTo>
                        <a:pt x="102" y="86"/>
                      </a:lnTo>
                      <a:lnTo>
                        <a:pt x="98" y="96"/>
                      </a:lnTo>
                      <a:lnTo>
                        <a:pt x="98" y="98"/>
                      </a:lnTo>
                      <a:lnTo>
                        <a:pt x="0" y="98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6" y="56"/>
                      </a:lnTo>
                      <a:lnTo>
                        <a:pt x="12" y="44"/>
                      </a:lnTo>
                      <a:lnTo>
                        <a:pt x="24" y="32"/>
                      </a:lnTo>
                      <a:lnTo>
                        <a:pt x="38" y="20"/>
                      </a:lnTo>
                      <a:lnTo>
                        <a:pt x="56" y="10"/>
                      </a:lnTo>
                      <a:lnTo>
                        <a:pt x="68" y="6"/>
                      </a:lnTo>
                      <a:lnTo>
                        <a:pt x="80" y="4"/>
                      </a:lnTo>
                      <a:lnTo>
                        <a:pt x="92" y="0"/>
                      </a:lnTo>
                      <a:lnTo>
                        <a:pt x="108" y="0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</p:grpSp>
        <p:grpSp>
          <p:nvGrpSpPr>
            <p:cNvPr id="103" name="组合 102"/>
            <p:cNvGrpSpPr/>
            <p:nvPr/>
          </p:nvGrpSpPr>
          <p:grpSpPr>
            <a:xfrm>
              <a:off x="5005251" y="3816489"/>
              <a:ext cx="642075" cy="642075"/>
              <a:chOff x="5119865" y="3446424"/>
              <a:chExt cx="564012" cy="564012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5119865" y="3446424"/>
                <a:ext cx="564012" cy="564012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grpSp>
            <p:nvGrpSpPr>
              <p:cNvPr id="109" name="组 88"/>
              <p:cNvGrpSpPr/>
              <p:nvPr/>
            </p:nvGrpSpPr>
            <p:grpSpPr>
              <a:xfrm>
                <a:off x="5301920" y="3548978"/>
                <a:ext cx="230009" cy="333773"/>
                <a:chOff x="7246938" y="241300"/>
                <a:chExt cx="422275" cy="612775"/>
              </a:xfrm>
              <a:solidFill>
                <a:srgbClr val="565F69"/>
              </a:solidFill>
            </p:grpSpPr>
            <p:sp>
              <p:nvSpPr>
                <p:cNvPr id="110" name="Freeform 132"/>
                <p:cNvSpPr>
                  <a:spLocks noEditPoints="1"/>
                </p:cNvSpPr>
                <p:nvPr/>
              </p:nvSpPr>
              <p:spPr bwMode="auto">
                <a:xfrm>
                  <a:off x="7246938" y="241300"/>
                  <a:ext cx="422275" cy="612775"/>
                </a:xfrm>
                <a:custGeom>
                  <a:avLst/>
                  <a:gdLst/>
                  <a:ahLst/>
                  <a:cxnLst>
                    <a:cxn ang="0">
                      <a:pos x="120" y="2"/>
                    </a:cxn>
                    <a:cxn ang="0">
                      <a:pos x="82" y="12"/>
                    </a:cxn>
                    <a:cxn ang="0">
                      <a:pos x="48" y="32"/>
                    </a:cxn>
                    <a:cxn ang="0">
                      <a:pos x="22" y="60"/>
                    </a:cxn>
                    <a:cxn ang="0">
                      <a:pos x="6" y="94"/>
                    </a:cxn>
                    <a:cxn ang="0">
                      <a:pos x="0" y="134"/>
                    </a:cxn>
                    <a:cxn ang="0">
                      <a:pos x="8" y="170"/>
                    </a:cxn>
                    <a:cxn ang="0">
                      <a:pos x="44" y="244"/>
                    </a:cxn>
                    <a:cxn ang="0">
                      <a:pos x="60" y="278"/>
                    </a:cxn>
                    <a:cxn ang="0">
                      <a:pos x="88" y="358"/>
                    </a:cxn>
                    <a:cxn ang="0">
                      <a:pos x="116" y="384"/>
                    </a:cxn>
                    <a:cxn ang="0">
                      <a:pos x="150" y="384"/>
                    </a:cxn>
                    <a:cxn ang="0">
                      <a:pos x="178" y="358"/>
                    </a:cxn>
                    <a:cxn ang="0">
                      <a:pos x="204" y="280"/>
                    </a:cxn>
                    <a:cxn ang="0">
                      <a:pos x="222" y="244"/>
                    </a:cxn>
                    <a:cxn ang="0">
                      <a:pos x="258" y="170"/>
                    </a:cxn>
                    <a:cxn ang="0">
                      <a:pos x="266" y="134"/>
                    </a:cxn>
                    <a:cxn ang="0">
                      <a:pos x="260" y="94"/>
                    </a:cxn>
                    <a:cxn ang="0">
                      <a:pos x="242" y="60"/>
                    </a:cxn>
                    <a:cxn ang="0">
                      <a:pos x="218" y="32"/>
                    </a:cxn>
                    <a:cxn ang="0">
                      <a:pos x="184" y="12"/>
                    </a:cxn>
                    <a:cxn ang="0">
                      <a:pos x="146" y="2"/>
                    </a:cxn>
                    <a:cxn ang="0">
                      <a:pos x="164" y="328"/>
                    </a:cxn>
                    <a:cxn ang="0">
                      <a:pos x="98" y="314"/>
                    </a:cxn>
                    <a:cxn ang="0">
                      <a:pos x="172" y="304"/>
                    </a:cxn>
                    <a:cxn ang="0">
                      <a:pos x="168" y="314"/>
                    </a:cxn>
                    <a:cxn ang="0">
                      <a:pos x="94" y="302"/>
                    </a:cxn>
                    <a:cxn ang="0">
                      <a:pos x="180" y="278"/>
                    </a:cxn>
                    <a:cxn ang="0">
                      <a:pos x="94" y="302"/>
                    </a:cxn>
                    <a:cxn ang="0">
                      <a:pos x="124" y="362"/>
                    </a:cxn>
                    <a:cxn ang="0">
                      <a:pos x="108" y="348"/>
                    </a:cxn>
                    <a:cxn ang="0">
                      <a:pos x="154" y="352"/>
                    </a:cxn>
                    <a:cxn ang="0">
                      <a:pos x="132" y="362"/>
                    </a:cxn>
                    <a:cxn ang="0">
                      <a:pos x="76" y="254"/>
                    </a:cxn>
                    <a:cxn ang="0">
                      <a:pos x="56" y="216"/>
                    </a:cxn>
                    <a:cxn ang="0">
                      <a:pos x="28" y="152"/>
                    </a:cxn>
                    <a:cxn ang="0">
                      <a:pos x="24" y="134"/>
                    </a:cxn>
                    <a:cxn ang="0">
                      <a:pos x="42" y="72"/>
                    </a:cxn>
                    <a:cxn ang="0">
                      <a:pos x="90" y="34"/>
                    </a:cxn>
                    <a:cxn ang="0">
                      <a:pos x="132" y="24"/>
                    </a:cxn>
                    <a:cxn ang="0">
                      <a:pos x="194" y="44"/>
                    </a:cxn>
                    <a:cxn ang="0">
                      <a:pos x="232" y="92"/>
                    </a:cxn>
                    <a:cxn ang="0">
                      <a:pos x="242" y="134"/>
                    </a:cxn>
                    <a:cxn ang="0">
                      <a:pos x="232" y="172"/>
                    </a:cxn>
                    <a:cxn ang="0">
                      <a:pos x="210" y="216"/>
                    </a:cxn>
                  </a:cxnLst>
                  <a:rect l="0" t="0" r="r" b="b"/>
                  <a:pathLst>
                    <a:path w="266" h="386">
                      <a:moveTo>
                        <a:pt x="132" y="0"/>
                      </a:moveTo>
                      <a:lnTo>
                        <a:pt x="132" y="0"/>
                      </a:lnTo>
                      <a:lnTo>
                        <a:pt x="120" y="2"/>
                      </a:lnTo>
                      <a:lnTo>
                        <a:pt x="106" y="4"/>
                      </a:lnTo>
                      <a:lnTo>
                        <a:pt x="94" y="6"/>
                      </a:lnTo>
                      <a:lnTo>
                        <a:pt x="82" y="12"/>
                      </a:lnTo>
                      <a:lnTo>
                        <a:pt x="70" y="16"/>
                      </a:lnTo>
                      <a:lnTo>
                        <a:pt x="58" y="24"/>
                      </a:lnTo>
                      <a:lnTo>
                        <a:pt x="48" y="32"/>
                      </a:lnTo>
                      <a:lnTo>
                        <a:pt x="40" y="40"/>
                      </a:lnTo>
                      <a:lnTo>
                        <a:pt x="30" y="50"/>
                      </a:lnTo>
                      <a:lnTo>
                        <a:pt x="22" y="60"/>
                      </a:lnTo>
                      <a:lnTo>
                        <a:pt x="16" y="70"/>
                      </a:lnTo>
                      <a:lnTo>
                        <a:pt x="10" y="82"/>
                      </a:lnTo>
                      <a:lnTo>
                        <a:pt x="6" y="94"/>
                      </a:lnTo>
                      <a:lnTo>
                        <a:pt x="2" y="106"/>
                      </a:lnTo>
                      <a:lnTo>
                        <a:pt x="0" y="120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52"/>
                      </a:lnTo>
                      <a:lnTo>
                        <a:pt x="8" y="170"/>
                      </a:lnTo>
                      <a:lnTo>
                        <a:pt x="16" y="188"/>
                      </a:lnTo>
                      <a:lnTo>
                        <a:pt x="24" y="208"/>
                      </a:lnTo>
                      <a:lnTo>
                        <a:pt x="44" y="244"/>
                      </a:lnTo>
                      <a:lnTo>
                        <a:pt x="54" y="262"/>
                      </a:lnTo>
                      <a:lnTo>
                        <a:pt x="60" y="278"/>
                      </a:lnTo>
                      <a:lnTo>
                        <a:pt x="60" y="278"/>
                      </a:lnTo>
                      <a:lnTo>
                        <a:pt x="76" y="324"/>
                      </a:lnTo>
                      <a:lnTo>
                        <a:pt x="80" y="342"/>
                      </a:lnTo>
                      <a:lnTo>
                        <a:pt x="88" y="358"/>
                      </a:lnTo>
                      <a:lnTo>
                        <a:pt x="94" y="370"/>
                      </a:lnTo>
                      <a:lnTo>
                        <a:pt x="104" y="380"/>
                      </a:lnTo>
                      <a:lnTo>
                        <a:pt x="116" y="384"/>
                      </a:lnTo>
                      <a:lnTo>
                        <a:pt x="132" y="386"/>
                      </a:lnTo>
                      <a:lnTo>
                        <a:pt x="132" y="386"/>
                      </a:lnTo>
                      <a:lnTo>
                        <a:pt x="150" y="384"/>
                      </a:lnTo>
                      <a:lnTo>
                        <a:pt x="162" y="380"/>
                      </a:lnTo>
                      <a:lnTo>
                        <a:pt x="172" y="370"/>
                      </a:lnTo>
                      <a:lnTo>
                        <a:pt x="178" y="358"/>
                      </a:lnTo>
                      <a:lnTo>
                        <a:pt x="184" y="342"/>
                      </a:lnTo>
                      <a:lnTo>
                        <a:pt x="190" y="324"/>
                      </a:lnTo>
                      <a:lnTo>
                        <a:pt x="204" y="280"/>
                      </a:lnTo>
                      <a:lnTo>
                        <a:pt x="204" y="280"/>
                      </a:lnTo>
                      <a:lnTo>
                        <a:pt x="212" y="262"/>
                      </a:lnTo>
                      <a:lnTo>
                        <a:pt x="222" y="244"/>
                      </a:lnTo>
                      <a:lnTo>
                        <a:pt x="242" y="208"/>
                      </a:lnTo>
                      <a:lnTo>
                        <a:pt x="250" y="188"/>
                      </a:lnTo>
                      <a:lnTo>
                        <a:pt x="258" y="170"/>
                      </a:lnTo>
                      <a:lnTo>
                        <a:pt x="264" y="152"/>
                      </a:lnTo>
                      <a:lnTo>
                        <a:pt x="266" y="134"/>
                      </a:lnTo>
                      <a:lnTo>
                        <a:pt x="266" y="134"/>
                      </a:lnTo>
                      <a:lnTo>
                        <a:pt x="264" y="120"/>
                      </a:lnTo>
                      <a:lnTo>
                        <a:pt x="262" y="106"/>
                      </a:lnTo>
                      <a:lnTo>
                        <a:pt x="260" y="94"/>
                      </a:lnTo>
                      <a:lnTo>
                        <a:pt x="256" y="82"/>
                      </a:lnTo>
                      <a:lnTo>
                        <a:pt x="250" y="70"/>
                      </a:lnTo>
                      <a:lnTo>
                        <a:pt x="242" y="60"/>
                      </a:lnTo>
                      <a:lnTo>
                        <a:pt x="236" y="50"/>
                      </a:lnTo>
                      <a:lnTo>
                        <a:pt x="226" y="40"/>
                      </a:lnTo>
                      <a:lnTo>
                        <a:pt x="218" y="32"/>
                      </a:lnTo>
                      <a:lnTo>
                        <a:pt x="208" y="24"/>
                      </a:lnTo>
                      <a:lnTo>
                        <a:pt x="196" y="16"/>
                      </a:lnTo>
                      <a:lnTo>
                        <a:pt x="184" y="12"/>
                      </a:lnTo>
                      <a:lnTo>
                        <a:pt x="172" y="6"/>
                      </a:lnTo>
                      <a:lnTo>
                        <a:pt x="160" y="4"/>
                      </a:lnTo>
                      <a:lnTo>
                        <a:pt x="146" y="2"/>
                      </a:lnTo>
                      <a:lnTo>
                        <a:pt x="132" y="0"/>
                      </a:lnTo>
                      <a:lnTo>
                        <a:pt x="132" y="0"/>
                      </a:lnTo>
                      <a:close/>
                      <a:moveTo>
                        <a:pt x="164" y="328"/>
                      </a:moveTo>
                      <a:lnTo>
                        <a:pt x="104" y="336"/>
                      </a:lnTo>
                      <a:lnTo>
                        <a:pt x="104" y="336"/>
                      </a:lnTo>
                      <a:lnTo>
                        <a:pt x="98" y="314"/>
                      </a:lnTo>
                      <a:lnTo>
                        <a:pt x="98" y="314"/>
                      </a:lnTo>
                      <a:lnTo>
                        <a:pt x="98" y="312"/>
                      </a:lnTo>
                      <a:lnTo>
                        <a:pt x="172" y="304"/>
                      </a:lnTo>
                      <a:lnTo>
                        <a:pt x="172" y="304"/>
                      </a:lnTo>
                      <a:lnTo>
                        <a:pt x="168" y="314"/>
                      </a:lnTo>
                      <a:lnTo>
                        <a:pt x="168" y="314"/>
                      </a:lnTo>
                      <a:lnTo>
                        <a:pt x="164" y="328"/>
                      </a:lnTo>
                      <a:lnTo>
                        <a:pt x="164" y="328"/>
                      </a:lnTo>
                      <a:close/>
                      <a:moveTo>
                        <a:pt x="94" y="302"/>
                      </a:moveTo>
                      <a:lnTo>
                        <a:pt x="94" y="302"/>
                      </a:lnTo>
                      <a:lnTo>
                        <a:pt x="86" y="278"/>
                      </a:lnTo>
                      <a:lnTo>
                        <a:pt x="180" y="278"/>
                      </a:lnTo>
                      <a:lnTo>
                        <a:pt x="180" y="278"/>
                      </a:lnTo>
                      <a:lnTo>
                        <a:pt x="176" y="290"/>
                      </a:lnTo>
                      <a:lnTo>
                        <a:pt x="94" y="302"/>
                      </a:lnTo>
                      <a:close/>
                      <a:moveTo>
                        <a:pt x="132" y="362"/>
                      </a:moveTo>
                      <a:lnTo>
                        <a:pt x="132" y="362"/>
                      </a:lnTo>
                      <a:lnTo>
                        <a:pt x="124" y="362"/>
                      </a:lnTo>
                      <a:lnTo>
                        <a:pt x="118" y="360"/>
                      </a:lnTo>
                      <a:lnTo>
                        <a:pt x="114" y="356"/>
                      </a:lnTo>
                      <a:lnTo>
                        <a:pt x="108" y="348"/>
                      </a:lnTo>
                      <a:lnTo>
                        <a:pt x="160" y="340"/>
                      </a:lnTo>
                      <a:lnTo>
                        <a:pt x="160" y="340"/>
                      </a:lnTo>
                      <a:lnTo>
                        <a:pt x="154" y="352"/>
                      </a:lnTo>
                      <a:lnTo>
                        <a:pt x="148" y="360"/>
                      </a:lnTo>
                      <a:lnTo>
                        <a:pt x="142" y="362"/>
                      </a:lnTo>
                      <a:lnTo>
                        <a:pt x="132" y="362"/>
                      </a:lnTo>
                      <a:lnTo>
                        <a:pt x="132" y="362"/>
                      </a:lnTo>
                      <a:close/>
                      <a:moveTo>
                        <a:pt x="190" y="254"/>
                      </a:moveTo>
                      <a:lnTo>
                        <a:pt x="76" y="254"/>
                      </a:lnTo>
                      <a:lnTo>
                        <a:pt x="76" y="254"/>
                      </a:lnTo>
                      <a:lnTo>
                        <a:pt x="56" y="216"/>
                      </a:lnTo>
                      <a:lnTo>
                        <a:pt x="56" y="216"/>
                      </a:lnTo>
                      <a:lnTo>
                        <a:pt x="44" y="194"/>
                      </a:lnTo>
                      <a:lnTo>
                        <a:pt x="34" y="172"/>
                      </a:lnTo>
                      <a:lnTo>
                        <a:pt x="28" y="152"/>
                      </a:lnTo>
                      <a:lnTo>
                        <a:pt x="26" y="142"/>
                      </a:lnTo>
                      <a:lnTo>
                        <a:pt x="24" y="134"/>
                      </a:lnTo>
                      <a:lnTo>
                        <a:pt x="24" y="134"/>
                      </a:lnTo>
                      <a:lnTo>
                        <a:pt x="26" y="112"/>
                      </a:lnTo>
                      <a:lnTo>
                        <a:pt x="32" y="92"/>
                      </a:lnTo>
                      <a:lnTo>
                        <a:pt x="42" y="72"/>
                      </a:lnTo>
                      <a:lnTo>
                        <a:pt x="56" y="56"/>
                      </a:lnTo>
                      <a:lnTo>
                        <a:pt x="72" y="44"/>
                      </a:lnTo>
                      <a:lnTo>
                        <a:pt x="90" y="34"/>
                      </a:lnTo>
                      <a:lnTo>
                        <a:pt x="112" y="28"/>
                      </a:lnTo>
                      <a:lnTo>
                        <a:pt x="132" y="24"/>
                      </a:lnTo>
                      <a:lnTo>
                        <a:pt x="132" y="24"/>
                      </a:lnTo>
                      <a:lnTo>
                        <a:pt x="154" y="28"/>
                      </a:lnTo>
                      <a:lnTo>
                        <a:pt x="176" y="34"/>
                      </a:lnTo>
                      <a:lnTo>
                        <a:pt x="194" y="44"/>
                      </a:lnTo>
                      <a:lnTo>
                        <a:pt x="210" y="56"/>
                      </a:lnTo>
                      <a:lnTo>
                        <a:pt x="222" y="72"/>
                      </a:lnTo>
                      <a:lnTo>
                        <a:pt x="232" y="92"/>
                      </a:lnTo>
                      <a:lnTo>
                        <a:pt x="240" y="112"/>
                      </a:lnTo>
                      <a:lnTo>
                        <a:pt x="242" y="134"/>
                      </a:lnTo>
                      <a:lnTo>
                        <a:pt x="242" y="134"/>
                      </a:lnTo>
                      <a:lnTo>
                        <a:pt x="240" y="142"/>
                      </a:lnTo>
                      <a:lnTo>
                        <a:pt x="238" y="152"/>
                      </a:lnTo>
                      <a:lnTo>
                        <a:pt x="232" y="172"/>
                      </a:lnTo>
                      <a:lnTo>
                        <a:pt x="220" y="194"/>
                      </a:lnTo>
                      <a:lnTo>
                        <a:pt x="210" y="216"/>
                      </a:lnTo>
                      <a:lnTo>
                        <a:pt x="210" y="216"/>
                      </a:lnTo>
                      <a:lnTo>
                        <a:pt x="190" y="254"/>
                      </a:lnTo>
                      <a:lnTo>
                        <a:pt x="190" y="25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1" name="Freeform 133"/>
                <p:cNvSpPr>
                  <a:spLocks/>
                </p:cNvSpPr>
                <p:nvPr/>
              </p:nvSpPr>
              <p:spPr bwMode="auto">
                <a:xfrm>
                  <a:off x="7342188" y="339725"/>
                  <a:ext cx="123825" cy="123825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72" y="0"/>
                    </a:cxn>
                    <a:cxn ang="0">
                      <a:pos x="58" y="0"/>
                    </a:cxn>
                    <a:cxn ang="0">
                      <a:pos x="44" y="4"/>
                    </a:cxn>
                    <a:cxn ang="0">
                      <a:pos x="32" y="12"/>
                    </a:cxn>
                    <a:cxn ang="0">
                      <a:pos x="22" y="20"/>
                    </a:cxn>
                    <a:cxn ang="0">
                      <a:pos x="12" y="32"/>
                    </a:cxn>
                    <a:cxn ang="0">
                      <a:pos x="6" y="44"/>
                    </a:cxn>
                    <a:cxn ang="0">
                      <a:pos x="2" y="56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2" y="76"/>
                    </a:cxn>
                    <a:cxn ang="0">
                      <a:pos x="6" y="78"/>
                    </a:cxn>
                    <a:cxn ang="0">
                      <a:pos x="6" y="78"/>
                    </a:cxn>
                    <a:cxn ang="0">
                      <a:pos x="10" y="76"/>
                    </a:cxn>
                    <a:cxn ang="0">
                      <a:pos x="12" y="72"/>
                    </a:cxn>
                    <a:cxn ang="0">
                      <a:pos x="12" y="72"/>
                    </a:cxn>
                    <a:cxn ang="0">
                      <a:pos x="14" y="60"/>
                    </a:cxn>
                    <a:cxn ang="0">
                      <a:pos x="18" y="48"/>
                    </a:cxn>
                    <a:cxn ang="0">
                      <a:pos x="22" y="38"/>
                    </a:cxn>
                    <a:cxn ang="0">
                      <a:pos x="30" y="28"/>
                    </a:cxn>
                    <a:cxn ang="0">
                      <a:pos x="40" y="22"/>
                    </a:cxn>
                    <a:cxn ang="0">
                      <a:pos x="50" y="16"/>
                    </a:cxn>
                    <a:cxn ang="0">
                      <a:pos x="60" y="12"/>
                    </a:cxn>
                    <a:cxn ang="0">
                      <a:pos x="72" y="12"/>
                    </a:cxn>
                    <a:cxn ang="0">
                      <a:pos x="72" y="12"/>
                    </a:cxn>
                    <a:cxn ang="0">
                      <a:pos x="78" y="10"/>
                    </a:cxn>
                    <a:cxn ang="0">
                      <a:pos x="78" y="6"/>
                    </a:cxn>
                    <a:cxn ang="0">
                      <a:pos x="78" y="6"/>
                    </a:cxn>
                    <a:cxn ang="0">
                      <a:pos x="78" y="0"/>
                    </a:cxn>
                    <a:cxn ang="0">
                      <a:pos x="72" y="0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8" h="78">
                      <a:moveTo>
                        <a:pt x="72" y="0"/>
                      </a:moveTo>
                      <a:lnTo>
                        <a:pt x="72" y="0"/>
                      </a:lnTo>
                      <a:lnTo>
                        <a:pt x="58" y="0"/>
                      </a:lnTo>
                      <a:lnTo>
                        <a:pt x="44" y="4"/>
                      </a:lnTo>
                      <a:lnTo>
                        <a:pt x="32" y="12"/>
                      </a:lnTo>
                      <a:lnTo>
                        <a:pt x="22" y="20"/>
                      </a:lnTo>
                      <a:lnTo>
                        <a:pt x="12" y="32"/>
                      </a:lnTo>
                      <a:lnTo>
                        <a:pt x="6" y="44"/>
                      </a:lnTo>
                      <a:lnTo>
                        <a:pt x="2" y="56"/>
                      </a:lnTo>
                      <a:lnTo>
                        <a:pt x="0" y="72"/>
                      </a:lnTo>
                      <a:lnTo>
                        <a:pt x="0" y="72"/>
                      </a:lnTo>
                      <a:lnTo>
                        <a:pt x="2" y="76"/>
                      </a:lnTo>
                      <a:lnTo>
                        <a:pt x="6" y="78"/>
                      </a:lnTo>
                      <a:lnTo>
                        <a:pt x="6" y="78"/>
                      </a:lnTo>
                      <a:lnTo>
                        <a:pt x="10" y="76"/>
                      </a:lnTo>
                      <a:lnTo>
                        <a:pt x="12" y="72"/>
                      </a:lnTo>
                      <a:lnTo>
                        <a:pt x="12" y="72"/>
                      </a:lnTo>
                      <a:lnTo>
                        <a:pt x="14" y="60"/>
                      </a:lnTo>
                      <a:lnTo>
                        <a:pt x="18" y="48"/>
                      </a:lnTo>
                      <a:lnTo>
                        <a:pt x="22" y="38"/>
                      </a:lnTo>
                      <a:lnTo>
                        <a:pt x="30" y="28"/>
                      </a:lnTo>
                      <a:lnTo>
                        <a:pt x="40" y="22"/>
                      </a:lnTo>
                      <a:lnTo>
                        <a:pt x="50" y="16"/>
                      </a:lnTo>
                      <a:lnTo>
                        <a:pt x="60" y="12"/>
                      </a:lnTo>
                      <a:lnTo>
                        <a:pt x="72" y="12"/>
                      </a:lnTo>
                      <a:lnTo>
                        <a:pt x="72" y="12"/>
                      </a:lnTo>
                      <a:lnTo>
                        <a:pt x="78" y="10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8" y="0"/>
                      </a:lnTo>
                      <a:lnTo>
                        <a:pt x="72" y="0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</p:grpSp>
      </p:grpSp>
      <p:sp>
        <p:nvSpPr>
          <p:cNvPr id="106" name="Freeform 105"/>
          <p:cNvSpPr>
            <a:spLocks noEditPoints="1"/>
          </p:cNvSpPr>
          <p:nvPr/>
        </p:nvSpPr>
        <p:spPr bwMode="auto">
          <a:xfrm rot="2674303">
            <a:off x="7457940" y="2226279"/>
            <a:ext cx="1296850" cy="1288991"/>
          </a:xfrm>
          <a:custGeom>
            <a:avLst/>
            <a:gdLst/>
            <a:ahLst/>
            <a:cxnLst>
              <a:cxn ang="0">
                <a:pos x="328" y="140"/>
              </a:cxn>
              <a:cxn ang="0">
                <a:pos x="304" y="76"/>
              </a:cxn>
              <a:cxn ang="0">
                <a:pos x="270" y="38"/>
              </a:cxn>
              <a:cxn ang="0">
                <a:pos x="222" y="10"/>
              </a:cxn>
              <a:cxn ang="0">
                <a:pos x="180" y="0"/>
              </a:cxn>
              <a:cxn ang="0">
                <a:pos x="150" y="0"/>
              </a:cxn>
              <a:cxn ang="0">
                <a:pos x="108" y="10"/>
              </a:cxn>
              <a:cxn ang="0">
                <a:pos x="40" y="18"/>
              </a:cxn>
              <a:cxn ang="0">
                <a:pos x="26" y="76"/>
              </a:cxn>
              <a:cxn ang="0">
                <a:pos x="2" y="140"/>
              </a:cxn>
              <a:cxn ang="0">
                <a:pos x="2" y="188"/>
              </a:cxn>
              <a:cxn ang="0">
                <a:pos x="28" y="254"/>
              </a:cxn>
              <a:cxn ang="0">
                <a:pos x="62" y="292"/>
              </a:cxn>
              <a:cxn ang="0">
                <a:pos x="110" y="318"/>
              </a:cxn>
              <a:cxn ang="0">
                <a:pos x="150" y="328"/>
              </a:cxn>
              <a:cxn ang="0">
                <a:pos x="180" y="328"/>
              </a:cxn>
              <a:cxn ang="0">
                <a:pos x="220" y="318"/>
              </a:cxn>
              <a:cxn ang="0">
                <a:pos x="290" y="314"/>
              </a:cxn>
              <a:cxn ang="0">
                <a:pos x="302" y="254"/>
              </a:cxn>
              <a:cxn ang="0">
                <a:pos x="328" y="188"/>
              </a:cxn>
              <a:cxn ang="0">
                <a:pos x="26" y="164"/>
              </a:cxn>
              <a:cxn ang="0">
                <a:pos x="28" y="136"/>
              </a:cxn>
              <a:cxn ang="0">
                <a:pos x="42" y="98"/>
              </a:cxn>
              <a:cxn ang="0">
                <a:pos x="66" y="66"/>
              </a:cxn>
              <a:cxn ang="0">
                <a:pos x="98" y="42"/>
              </a:cxn>
              <a:cxn ang="0">
                <a:pos x="136" y="28"/>
              </a:cxn>
              <a:cxn ang="0">
                <a:pos x="164" y="24"/>
              </a:cxn>
              <a:cxn ang="0">
                <a:pos x="206" y="30"/>
              </a:cxn>
              <a:cxn ang="0">
                <a:pos x="244" y="48"/>
              </a:cxn>
              <a:cxn ang="0">
                <a:pos x="272" y="76"/>
              </a:cxn>
              <a:cxn ang="0">
                <a:pos x="294" y="110"/>
              </a:cxn>
              <a:cxn ang="0">
                <a:pos x="304" y="150"/>
              </a:cxn>
              <a:cxn ang="0">
                <a:pos x="304" y="178"/>
              </a:cxn>
              <a:cxn ang="0">
                <a:pos x="294" y="218"/>
              </a:cxn>
              <a:cxn ang="0">
                <a:pos x="272" y="254"/>
              </a:cxn>
              <a:cxn ang="0">
                <a:pos x="244" y="280"/>
              </a:cxn>
              <a:cxn ang="0">
                <a:pos x="206" y="298"/>
              </a:cxn>
              <a:cxn ang="0">
                <a:pos x="164" y="304"/>
              </a:cxn>
              <a:cxn ang="0">
                <a:pos x="136" y="302"/>
              </a:cxn>
              <a:cxn ang="0">
                <a:pos x="98" y="288"/>
              </a:cxn>
              <a:cxn ang="0">
                <a:pos x="66" y="264"/>
              </a:cxn>
              <a:cxn ang="0">
                <a:pos x="42" y="230"/>
              </a:cxn>
              <a:cxn ang="0">
                <a:pos x="28" y="192"/>
              </a:cxn>
              <a:cxn ang="0">
                <a:pos x="26" y="164"/>
              </a:cxn>
            </a:cxnLst>
            <a:rect l="0" t="0" r="r" b="b"/>
            <a:pathLst>
              <a:path w="330" h="328">
                <a:moveTo>
                  <a:pt x="330" y="164"/>
                </a:moveTo>
                <a:lnTo>
                  <a:pt x="330" y="164"/>
                </a:lnTo>
                <a:lnTo>
                  <a:pt x="328" y="140"/>
                </a:lnTo>
                <a:lnTo>
                  <a:pt x="322" y="118"/>
                </a:lnTo>
                <a:lnTo>
                  <a:pt x="314" y="96"/>
                </a:lnTo>
                <a:lnTo>
                  <a:pt x="304" y="76"/>
                </a:lnTo>
                <a:lnTo>
                  <a:pt x="326" y="54"/>
                </a:lnTo>
                <a:lnTo>
                  <a:pt x="290" y="18"/>
                </a:lnTo>
                <a:lnTo>
                  <a:pt x="270" y="38"/>
                </a:lnTo>
                <a:lnTo>
                  <a:pt x="270" y="38"/>
                </a:lnTo>
                <a:lnTo>
                  <a:pt x="246" y="22"/>
                </a:lnTo>
                <a:lnTo>
                  <a:pt x="222" y="10"/>
                </a:lnTo>
                <a:lnTo>
                  <a:pt x="208" y="6"/>
                </a:lnTo>
                <a:lnTo>
                  <a:pt x="194" y="2"/>
                </a:lnTo>
                <a:lnTo>
                  <a:pt x="180" y="0"/>
                </a:lnTo>
                <a:lnTo>
                  <a:pt x="164" y="0"/>
                </a:lnTo>
                <a:lnTo>
                  <a:pt x="164" y="0"/>
                </a:lnTo>
                <a:lnTo>
                  <a:pt x="150" y="0"/>
                </a:lnTo>
                <a:lnTo>
                  <a:pt x="136" y="2"/>
                </a:lnTo>
                <a:lnTo>
                  <a:pt x="122" y="6"/>
                </a:lnTo>
                <a:lnTo>
                  <a:pt x="108" y="10"/>
                </a:lnTo>
                <a:lnTo>
                  <a:pt x="84" y="22"/>
                </a:lnTo>
                <a:lnTo>
                  <a:pt x="60" y="38"/>
                </a:lnTo>
                <a:lnTo>
                  <a:pt x="40" y="18"/>
                </a:lnTo>
                <a:lnTo>
                  <a:pt x="4" y="54"/>
                </a:lnTo>
                <a:lnTo>
                  <a:pt x="26" y="76"/>
                </a:lnTo>
                <a:lnTo>
                  <a:pt x="26" y="76"/>
                </a:lnTo>
                <a:lnTo>
                  <a:pt x="16" y="96"/>
                </a:lnTo>
                <a:lnTo>
                  <a:pt x="8" y="118"/>
                </a:lnTo>
                <a:lnTo>
                  <a:pt x="2" y="140"/>
                </a:lnTo>
                <a:lnTo>
                  <a:pt x="0" y="164"/>
                </a:lnTo>
                <a:lnTo>
                  <a:pt x="0" y="164"/>
                </a:lnTo>
                <a:lnTo>
                  <a:pt x="2" y="188"/>
                </a:lnTo>
                <a:lnTo>
                  <a:pt x="8" y="212"/>
                </a:lnTo>
                <a:lnTo>
                  <a:pt x="16" y="234"/>
                </a:lnTo>
                <a:lnTo>
                  <a:pt x="28" y="254"/>
                </a:lnTo>
                <a:lnTo>
                  <a:pt x="4" y="278"/>
                </a:lnTo>
                <a:lnTo>
                  <a:pt x="40" y="314"/>
                </a:lnTo>
                <a:lnTo>
                  <a:pt x="62" y="292"/>
                </a:lnTo>
                <a:lnTo>
                  <a:pt x="62" y="292"/>
                </a:lnTo>
                <a:lnTo>
                  <a:pt x="84" y="308"/>
                </a:lnTo>
                <a:lnTo>
                  <a:pt x="110" y="318"/>
                </a:lnTo>
                <a:lnTo>
                  <a:pt x="122" y="322"/>
                </a:lnTo>
                <a:lnTo>
                  <a:pt x="136" y="326"/>
                </a:lnTo>
                <a:lnTo>
                  <a:pt x="150" y="328"/>
                </a:lnTo>
                <a:lnTo>
                  <a:pt x="164" y="328"/>
                </a:lnTo>
                <a:lnTo>
                  <a:pt x="164" y="328"/>
                </a:lnTo>
                <a:lnTo>
                  <a:pt x="180" y="328"/>
                </a:lnTo>
                <a:lnTo>
                  <a:pt x="194" y="326"/>
                </a:lnTo>
                <a:lnTo>
                  <a:pt x="208" y="322"/>
                </a:lnTo>
                <a:lnTo>
                  <a:pt x="220" y="318"/>
                </a:lnTo>
                <a:lnTo>
                  <a:pt x="246" y="308"/>
                </a:lnTo>
                <a:lnTo>
                  <a:pt x="268" y="292"/>
                </a:lnTo>
                <a:lnTo>
                  <a:pt x="290" y="314"/>
                </a:lnTo>
                <a:lnTo>
                  <a:pt x="326" y="278"/>
                </a:lnTo>
                <a:lnTo>
                  <a:pt x="302" y="254"/>
                </a:lnTo>
                <a:lnTo>
                  <a:pt x="302" y="254"/>
                </a:lnTo>
                <a:lnTo>
                  <a:pt x="314" y="234"/>
                </a:lnTo>
                <a:lnTo>
                  <a:pt x="322" y="212"/>
                </a:lnTo>
                <a:lnTo>
                  <a:pt x="328" y="188"/>
                </a:lnTo>
                <a:lnTo>
                  <a:pt x="330" y="164"/>
                </a:lnTo>
                <a:lnTo>
                  <a:pt x="330" y="164"/>
                </a:lnTo>
                <a:close/>
                <a:moveTo>
                  <a:pt x="26" y="164"/>
                </a:moveTo>
                <a:lnTo>
                  <a:pt x="26" y="164"/>
                </a:lnTo>
                <a:lnTo>
                  <a:pt x="26" y="150"/>
                </a:lnTo>
                <a:lnTo>
                  <a:pt x="28" y="136"/>
                </a:lnTo>
                <a:lnTo>
                  <a:pt x="32" y="122"/>
                </a:lnTo>
                <a:lnTo>
                  <a:pt x="36" y="110"/>
                </a:lnTo>
                <a:lnTo>
                  <a:pt x="42" y="98"/>
                </a:lnTo>
                <a:lnTo>
                  <a:pt x="50" y="86"/>
                </a:lnTo>
                <a:lnTo>
                  <a:pt x="58" y="76"/>
                </a:lnTo>
                <a:lnTo>
                  <a:pt x="66" y="66"/>
                </a:lnTo>
                <a:lnTo>
                  <a:pt x="76" y="56"/>
                </a:lnTo>
                <a:lnTo>
                  <a:pt x="86" y="48"/>
                </a:lnTo>
                <a:lnTo>
                  <a:pt x="98" y="42"/>
                </a:lnTo>
                <a:lnTo>
                  <a:pt x="110" y="36"/>
                </a:lnTo>
                <a:lnTo>
                  <a:pt x="124" y="30"/>
                </a:lnTo>
                <a:lnTo>
                  <a:pt x="136" y="28"/>
                </a:lnTo>
                <a:lnTo>
                  <a:pt x="150" y="26"/>
                </a:lnTo>
                <a:lnTo>
                  <a:pt x="164" y="24"/>
                </a:lnTo>
                <a:lnTo>
                  <a:pt x="164" y="24"/>
                </a:lnTo>
                <a:lnTo>
                  <a:pt x="180" y="26"/>
                </a:lnTo>
                <a:lnTo>
                  <a:pt x="194" y="28"/>
                </a:lnTo>
                <a:lnTo>
                  <a:pt x="206" y="30"/>
                </a:lnTo>
                <a:lnTo>
                  <a:pt x="220" y="36"/>
                </a:lnTo>
                <a:lnTo>
                  <a:pt x="232" y="42"/>
                </a:lnTo>
                <a:lnTo>
                  <a:pt x="244" y="48"/>
                </a:lnTo>
                <a:lnTo>
                  <a:pt x="254" y="56"/>
                </a:lnTo>
                <a:lnTo>
                  <a:pt x="264" y="66"/>
                </a:lnTo>
                <a:lnTo>
                  <a:pt x="272" y="76"/>
                </a:lnTo>
                <a:lnTo>
                  <a:pt x="280" y="86"/>
                </a:lnTo>
                <a:lnTo>
                  <a:pt x="288" y="98"/>
                </a:lnTo>
                <a:lnTo>
                  <a:pt x="294" y="110"/>
                </a:lnTo>
                <a:lnTo>
                  <a:pt x="298" y="122"/>
                </a:lnTo>
                <a:lnTo>
                  <a:pt x="302" y="136"/>
                </a:lnTo>
                <a:lnTo>
                  <a:pt x="304" y="150"/>
                </a:lnTo>
                <a:lnTo>
                  <a:pt x="304" y="164"/>
                </a:lnTo>
                <a:lnTo>
                  <a:pt x="304" y="164"/>
                </a:lnTo>
                <a:lnTo>
                  <a:pt x="304" y="178"/>
                </a:lnTo>
                <a:lnTo>
                  <a:pt x="302" y="192"/>
                </a:lnTo>
                <a:lnTo>
                  <a:pt x="298" y="206"/>
                </a:lnTo>
                <a:lnTo>
                  <a:pt x="294" y="218"/>
                </a:lnTo>
                <a:lnTo>
                  <a:pt x="288" y="230"/>
                </a:lnTo>
                <a:lnTo>
                  <a:pt x="280" y="242"/>
                </a:lnTo>
                <a:lnTo>
                  <a:pt x="272" y="254"/>
                </a:lnTo>
                <a:lnTo>
                  <a:pt x="264" y="264"/>
                </a:lnTo>
                <a:lnTo>
                  <a:pt x="254" y="272"/>
                </a:lnTo>
                <a:lnTo>
                  <a:pt x="244" y="280"/>
                </a:lnTo>
                <a:lnTo>
                  <a:pt x="232" y="288"/>
                </a:lnTo>
                <a:lnTo>
                  <a:pt x="220" y="294"/>
                </a:lnTo>
                <a:lnTo>
                  <a:pt x="206" y="298"/>
                </a:lnTo>
                <a:lnTo>
                  <a:pt x="194" y="302"/>
                </a:lnTo>
                <a:lnTo>
                  <a:pt x="180" y="304"/>
                </a:lnTo>
                <a:lnTo>
                  <a:pt x="164" y="304"/>
                </a:lnTo>
                <a:lnTo>
                  <a:pt x="164" y="304"/>
                </a:lnTo>
                <a:lnTo>
                  <a:pt x="150" y="304"/>
                </a:lnTo>
                <a:lnTo>
                  <a:pt x="136" y="302"/>
                </a:lnTo>
                <a:lnTo>
                  <a:pt x="124" y="298"/>
                </a:lnTo>
                <a:lnTo>
                  <a:pt x="110" y="294"/>
                </a:lnTo>
                <a:lnTo>
                  <a:pt x="98" y="288"/>
                </a:lnTo>
                <a:lnTo>
                  <a:pt x="86" y="280"/>
                </a:lnTo>
                <a:lnTo>
                  <a:pt x="76" y="272"/>
                </a:lnTo>
                <a:lnTo>
                  <a:pt x="66" y="264"/>
                </a:lnTo>
                <a:lnTo>
                  <a:pt x="58" y="254"/>
                </a:lnTo>
                <a:lnTo>
                  <a:pt x="50" y="242"/>
                </a:lnTo>
                <a:lnTo>
                  <a:pt x="42" y="230"/>
                </a:lnTo>
                <a:lnTo>
                  <a:pt x="36" y="218"/>
                </a:lnTo>
                <a:lnTo>
                  <a:pt x="32" y="206"/>
                </a:lnTo>
                <a:lnTo>
                  <a:pt x="28" y="192"/>
                </a:lnTo>
                <a:lnTo>
                  <a:pt x="26" y="178"/>
                </a:lnTo>
                <a:lnTo>
                  <a:pt x="26" y="164"/>
                </a:lnTo>
                <a:lnTo>
                  <a:pt x="26" y="164"/>
                </a:lnTo>
                <a:close/>
              </a:path>
            </a:pathLst>
          </a:custGeom>
          <a:ln>
            <a:solidFill>
              <a:srgbClr val="00B0F0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05" name="文本框 92"/>
          <p:cNvSpPr txBox="1"/>
          <p:nvPr/>
        </p:nvSpPr>
        <p:spPr>
          <a:xfrm>
            <a:off x="7529359" y="3978800"/>
            <a:ext cx="1085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FCAB7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TARGET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FCAB7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160467" y="4941168"/>
            <a:ext cx="8876029" cy="1080120"/>
          </a:xfrm>
          <a:prstGeom prst="rect">
            <a:avLst/>
          </a:prstGeom>
          <a:solidFill>
            <a:srgbClr val="565F69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345386" y="5128021"/>
            <a:ext cx="4398471" cy="72930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609630">
              <a:lnSpc>
                <a:spcPct val="130000"/>
              </a:lnSpc>
            </a:pP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8-10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</a:t>
            </a:r>
            <a:r>
              <a:rPr lang="zh-CN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5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251520" y="5190909"/>
            <a:ext cx="85868" cy="603525"/>
          </a:xfrm>
          <a:prstGeom prst="rect">
            <a:avLst/>
          </a:prstGeom>
          <a:solidFill>
            <a:srgbClr val="0FCAB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4881891" y="5126901"/>
            <a:ext cx="4154605" cy="722505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8-10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</a:t>
            </a:r>
            <a:r>
              <a:rPr lang="zh-CN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5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4788024" y="5186389"/>
            <a:ext cx="93867" cy="603525"/>
          </a:xfrm>
          <a:prstGeom prst="rect">
            <a:avLst/>
          </a:prstGeom>
          <a:solidFill>
            <a:srgbClr val="FDD03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 bwMode="auto">
          <a:xfrm>
            <a:off x="7723544" y="2460643"/>
            <a:ext cx="720986" cy="621540"/>
          </a:xfrm>
          <a:prstGeom prst="triangle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9763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22463</TotalTime>
  <Words>290</Words>
  <Application>Microsoft Office PowerPoint</Application>
  <PresentationFormat>全屏显示(4:3)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1246</cp:revision>
  <dcterms:created xsi:type="dcterms:W3CDTF">2009-02-11T05:37:22Z</dcterms:created>
  <dcterms:modified xsi:type="dcterms:W3CDTF">2015-12-04T08:48:56Z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