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5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=""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2B2B2B"/>
    <a:srgbClr val="2582C6"/>
    <a:srgbClr val="FFFF99"/>
    <a:srgbClr val="FF66CC"/>
    <a:srgbClr val="020007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6" d="100"/>
          <a:sy n="116" d="100"/>
        </p:scale>
        <p:origin x="-35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81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85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484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06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582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89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0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5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904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20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032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093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800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79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148</Words>
  <Application>Microsoft Office PowerPoint</Application>
  <PresentationFormat>自定义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第一PPT模板网：www.1ppt.com</dc:creator>
  <dc:description>第一PPT模板网：www.1ppt.com</dc:description>
  <cp:lastModifiedBy>微软用户</cp:lastModifiedBy>
  <cp:revision>27</cp:revision>
  <dcterms:created xsi:type="dcterms:W3CDTF">2015-08-19T07:17:53Z</dcterms:created>
  <dcterms:modified xsi:type="dcterms:W3CDTF">2015-11-05T07:59:20Z</dcterms:modified>
</cp:coreProperties>
</file>