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1"/>
  </p:notesMasterIdLst>
  <p:handoutMasterIdLst>
    <p:handoutMasterId r:id="rId12"/>
  </p:handoutMasterIdLst>
  <p:sldIdLst>
    <p:sldId id="381" r:id="rId3"/>
    <p:sldId id="382" r:id="rId4"/>
    <p:sldId id="383" r:id="rId5"/>
    <p:sldId id="384" r:id="rId6"/>
    <p:sldId id="385" r:id="rId7"/>
    <p:sldId id="386" r:id="rId8"/>
    <p:sldId id="387" r:id="rId9"/>
    <p:sldId id="35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792943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2"/>
          <p:cNvGrpSpPr>
            <a:grpSpLocks/>
          </p:cNvGrpSpPr>
          <p:nvPr/>
        </p:nvGrpSpPr>
        <p:grpSpPr bwMode="auto">
          <a:xfrm>
            <a:off x="1547664" y="1494706"/>
            <a:ext cx="5972176" cy="4673598"/>
            <a:chOff x="0" y="0"/>
            <a:chExt cx="5455740" cy="4269986"/>
          </a:xfrm>
          <a:pattFill prst="wdUpDiag">
            <a:fgClr>
              <a:srgbClr val="FF5054"/>
            </a:fgClr>
            <a:bgClr>
              <a:srgbClr val="2B2B2B"/>
            </a:bgClr>
          </a:pattFill>
        </p:grpSpPr>
        <p:grpSp>
          <p:nvGrpSpPr>
            <p:cNvPr id="62" name="Group 3"/>
            <p:cNvGrpSpPr>
              <a:grpSpLocks/>
            </p:cNvGrpSpPr>
            <p:nvPr/>
          </p:nvGrpSpPr>
          <p:grpSpPr bwMode="auto">
            <a:xfrm>
              <a:off x="1271219" y="0"/>
              <a:ext cx="2924098" cy="3315920"/>
              <a:chOff x="0" y="0"/>
              <a:chExt cx="2924098" cy="3315920"/>
            </a:xfrm>
            <a:grpFill/>
          </p:grpSpPr>
          <p:sp>
            <p:nvSpPr>
              <p:cNvPr id="69" name="Rectangle 8"/>
              <p:cNvSpPr>
                <a:spLocks noChangeArrowheads="1"/>
              </p:cNvSpPr>
              <p:nvPr/>
            </p:nvSpPr>
            <p:spPr bwMode="auto">
              <a:xfrm rot="16200000">
                <a:off x="-1026291" y="1746370"/>
                <a:ext cx="2595840" cy="543258"/>
              </a:xfrm>
              <a:prstGeom prst="rect">
                <a:avLst/>
              </a:pr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" name="Rectangle 9"/>
              <p:cNvSpPr>
                <a:spLocks noChangeArrowheads="1"/>
              </p:cNvSpPr>
              <p:nvPr/>
            </p:nvSpPr>
            <p:spPr bwMode="auto">
              <a:xfrm rot="16200000">
                <a:off x="-180853" y="1994800"/>
                <a:ext cx="2091783" cy="550456"/>
              </a:xfrm>
              <a:prstGeom prst="rect">
                <a:avLst/>
              </a:pr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Rectangle 10"/>
              <p:cNvSpPr>
                <a:spLocks noChangeArrowheads="1"/>
              </p:cNvSpPr>
              <p:nvPr/>
            </p:nvSpPr>
            <p:spPr bwMode="auto">
              <a:xfrm rot="16200000">
                <a:off x="-199510" y="1386331"/>
                <a:ext cx="3315920" cy="543258"/>
              </a:xfrm>
              <a:prstGeom prst="rect">
                <a:avLst/>
              </a:pr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" name="Rectangle 11"/>
              <p:cNvSpPr>
                <a:spLocks noChangeArrowheads="1"/>
              </p:cNvSpPr>
              <p:nvPr/>
            </p:nvSpPr>
            <p:spPr bwMode="auto">
              <a:xfrm rot="16200000">
                <a:off x="752141" y="1744569"/>
                <a:ext cx="2595842" cy="546860"/>
              </a:xfrm>
              <a:prstGeom prst="rect">
                <a:avLst/>
              </a:pr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3" name="Rectangle 12"/>
              <p:cNvSpPr>
                <a:spLocks noChangeArrowheads="1"/>
              </p:cNvSpPr>
              <p:nvPr/>
            </p:nvSpPr>
            <p:spPr bwMode="auto">
              <a:xfrm rot="16200000">
                <a:off x="1133128" y="1524949"/>
                <a:ext cx="3027888" cy="554052"/>
              </a:xfrm>
              <a:prstGeom prst="rect">
                <a:avLst/>
              </a:pr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3" name="Group 9"/>
            <p:cNvGrpSpPr>
              <a:grpSpLocks/>
            </p:cNvGrpSpPr>
            <p:nvPr/>
          </p:nvGrpSpPr>
          <p:grpSpPr bwMode="auto">
            <a:xfrm>
              <a:off x="0" y="3315917"/>
              <a:ext cx="5455740" cy="954069"/>
              <a:chOff x="0" y="0"/>
              <a:chExt cx="5455740" cy="954069"/>
            </a:xfrm>
            <a:grpFill/>
          </p:grpSpPr>
          <p:sp>
            <p:nvSpPr>
              <p:cNvPr id="64" name="Rectangle 9"/>
              <p:cNvSpPr>
                <a:spLocks noChangeArrowheads="1"/>
              </p:cNvSpPr>
              <p:nvPr/>
            </p:nvSpPr>
            <p:spPr bwMode="auto">
              <a:xfrm rot="16200000">
                <a:off x="430204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Rectangle 9"/>
              <p:cNvSpPr>
                <a:spLocks noChangeArrowheads="1"/>
              </p:cNvSpPr>
              <p:nvPr/>
            </p:nvSpPr>
            <p:spPr bwMode="auto">
              <a:xfrm rot="16200000">
                <a:off x="2256234" y="-40243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8"/>
                  <a:gd name="T16" fmla="*/ 0 h 1034556"/>
                  <a:gd name="T17" fmla="*/ 954068 w 954068"/>
                  <a:gd name="T18" fmla="*/ 1034556 h 10345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rgbClr val="FF66CC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6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4071467" y="-43020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4069"/>
                  <a:gd name="T16" fmla="*/ 0 h 1814477"/>
                  <a:gd name="T17" fmla="*/ 954069 w 954069"/>
                  <a:gd name="T18" fmla="*/ 1814477 h 181447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7" name="Rectangle 9"/>
              <p:cNvSpPr>
                <a:spLocks noChangeArrowheads="1"/>
              </p:cNvSpPr>
              <p:nvPr/>
            </p:nvSpPr>
            <p:spPr bwMode="auto">
              <a:xfrm rot="16200000">
                <a:off x="1370113" y="-1141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8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3162051" y="-1142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7174"/>
                  <a:gd name="T16" fmla="*/ 0 h 1155574"/>
                  <a:gd name="T17" fmla="*/ 927174 w 927174"/>
                  <a:gd name="T18" fmla="*/ 1155574 h 11555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pattFill prst="wdUpDiag">
                <a:fgClr>
                  <a:sysClr val="window" lastClr="FFFFFF"/>
                </a:fgClr>
                <a:bgClr>
                  <a:srgbClr val="2B2B2B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黑体" panose="02010609060101010101" pitchFamily="49" charset="-122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57" name="文本框 17"/>
          <p:cNvSpPr txBox="1"/>
          <p:nvPr/>
        </p:nvSpPr>
        <p:spPr>
          <a:xfrm>
            <a:off x="2909631" y="1803069"/>
            <a:ext cx="71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  <a:cs typeface="+mn-cs"/>
              </a:rPr>
              <a:t>50%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58" name="文本框 18"/>
          <p:cNvSpPr txBox="1"/>
          <p:nvPr/>
        </p:nvSpPr>
        <p:spPr>
          <a:xfrm>
            <a:off x="3554863" y="2325193"/>
            <a:ext cx="102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  <a:cs typeface="+mn-cs"/>
              </a:rPr>
              <a:t>43%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59" name="文本框 19"/>
          <p:cNvSpPr txBox="1"/>
          <p:nvPr/>
        </p:nvSpPr>
        <p:spPr>
          <a:xfrm>
            <a:off x="4250660" y="963706"/>
            <a:ext cx="102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rgbClr val="FF66CC"/>
                </a:solidFill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72%</a:t>
            </a:r>
            <a:endParaRPr lang="zh-CN" altLang="en-US" sz="2400" dirty="0">
              <a:solidFill>
                <a:srgbClr val="FF66CC"/>
              </a:solidFill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60" name="文本框 20"/>
          <p:cNvSpPr txBox="1"/>
          <p:nvPr/>
        </p:nvSpPr>
        <p:spPr>
          <a:xfrm>
            <a:off x="4931800" y="1803069"/>
            <a:ext cx="713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  <a:cs typeface="+mn-cs"/>
              </a:rPr>
              <a:t>50%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61" name="文本框 21"/>
          <p:cNvSpPr txBox="1"/>
          <p:nvPr/>
        </p:nvSpPr>
        <p:spPr>
          <a:xfrm>
            <a:off x="5516606" y="1278964"/>
            <a:ext cx="935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  <a:cs typeface="+mn-cs"/>
              </a:rPr>
              <a:t>68%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535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16"/>
          <p:cNvSpPr>
            <a:spLocks noChangeArrowheads="1"/>
          </p:cNvSpPr>
          <p:nvPr/>
        </p:nvSpPr>
        <p:spPr bwMode="auto">
          <a:xfrm>
            <a:off x="6196248" y="1193644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rgbClr val="FF66CC"/>
            </a:fgClr>
            <a:bgClr>
              <a:srgbClr val="2B2B2B"/>
            </a:bgClr>
          </a:pattFill>
          <a:ln>
            <a:noFill/>
          </a:ln>
        </p:spPr>
        <p:txBody>
          <a:bodyPr lIns="394240" tIns="434931" rIns="394240" bIns="434931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1" name="任意多边形 19"/>
          <p:cNvSpPr>
            <a:spLocks noChangeArrowheads="1"/>
          </p:cNvSpPr>
          <p:nvPr/>
        </p:nvSpPr>
        <p:spPr bwMode="auto">
          <a:xfrm>
            <a:off x="5321946" y="2629727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" fmla="*/ 1108269 w 2112582"/>
              <a:gd name="connsiteY0" fmla="*/ 0 h 1688478"/>
              <a:gd name="connsiteX1" fmla="*/ 2112582 w 2112582"/>
              <a:gd name="connsiteY1" fmla="*/ 380083 h 1688478"/>
              <a:gd name="connsiteX2" fmla="*/ 2112582 w 2112582"/>
              <a:gd name="connsiteY2" fmla="*/ 1367424 h 1688478"/>
              <a:gd name="connsiteX3" fmla="*/ 1160247 w 2112582"/>
              <a:gd name="connsiteY3" fmla="*/ 1688478 h 1688478"/>
              <a:gd name="connsiteX4" fmla="*/ 103956 w 2112582"/>
              <a:gd name="connsiteY4" fmla="*/ 1367424 h 1688478"/>
              <a:gd name="connsiteX5" fmla="*/ 0 w 2112582"/>
              <a:gd name="connsiteY5" fmla="*/ 399759 h 1688478"/>
              <a:gd name="connsiteX6" fmla="*/ 1108269 w 2112582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rgbClr val="FFFF9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2" name="任意多边形 21"/>
          <p:cNvSpPr>
            <a:spLocks noChangeArrowheads="1"/>
          </p:cNvSpPr>
          <p:nvPr/>
        </p:nvSpPr>
        <p:spPr bwMode="auto">
          <a:xfrm>
            <a:off x="6988261" y="2686877"/>
            <a:ext cx="152947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86592"/>
              <a:gd name="connsiteY0" fmla="*/ 0 h 1747506"/>
              <a:gd name="connsiteX1" fmla="*/ 2086593 w 2086592"/>
              <a:gd name="connsiteY1" fmla="*/ 380083 h 1747506"/>
              <a:gd name="connsiteX2" fmla="*/ 2008626 w 2086592"/>
              <a:gd name="connsiteY2" fmla="*/ 1367424 h 1747506"/>
              <a:gd name="connsiteX3" fmla="*/ 1004313 w 2086592"/>
              <a:gd name="connsiteY3" fmla="*/ 1747506 h 1747506"/>
              <a:gd name="connsiteX4" fmla="*/ 0 w 2086592"/>
              <a:gd name="connsiteY4" fmla="*/ 1367424 h 1747506"/>
              <a:gd name="connsiteX5" fmla="*/ 0 w 2086592"/>
              <a:gd name="connsiteY5" fmla="*/ 380083 h 1747506"/>
              <a:gd name="connsiteX6" fmla="*/ 1004313 w 2086592"/>
              <a:gd name="connsiteY6" fmla="*/ 0 h 1747506"/>
              <a:gd name="connsiteX0" fmla="*/ 1004313 w 2086593"/>
              <a:gd name="connsiteY0" fmla="*/ 0 h 1688478"/>
              <a:gd name="connsiteX1" fmla="*/ 2086593 w 2086593"/>
              <a:gd name="connsiteY1" fmla="*/ 321055 h 1688478"/>
              <a:gd name="connsiteX2" fmla="*/ 2008626 w 2086593"/>
              <a:gd name="connsiteY2" fmla="*/ 1308396 h 1688478"/>
              <a:gd name="connsiteX3" fmla="*/ 1004313 w 2086593"/>
              <a:gd name="connsiteY3" fmla="*/ 1688478 h 1688478"/>
              <a:gd name="connsiteX4" fmla="*/ 0 w 2086593"/>
              <a:gd name="connsiteY4" fmla="*/ 1308396 h 1688478"/>
              <a:gd name="connsiteX5" fmla="*/ 0 w 2086593"/>
              <a:gd name="connsiteY5" fmla="*/ 321055 h 1688478"/>
              <a:gd name="connsiteX6" fmla="*/ 1004313 w 2086593"/>
              <a:gd name="connsiteY6" fmla="*/ 0 h 168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6593" h="1688478">
                <a:moveTo>
                  <a:pt x="1004313" y="0"/>
                </a:moveTo>
                <a:lnTo>
                  <a:pt x="2086593" y="321055"/>
                </a:lnTo>
                <a:lnTo>
                  <a:pt x="2008626" y="1308396"/>
                </a:lnTo>
                <a:lnTo>
                  <a:pt x="1004313" y="1688478"/>
                </a:lnTo>
                <a:lnTo>
                  <a:pt x="0" y="1308396"/>
                </a:lnTo>
                <a:lnTo>
                  <a:pt x="0" y="321055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FFFFFF"/>
            </a:solidFill>
            <a:miter lim="800000"/>
            <a:headEnd/>
            <a:tailEnd/>
          </a:ln>
        </p:spPr>
        <p:txBody>
          <a:bodyPr lIns="272320" tIns="313011" rIns="272320" bIns="313011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3" name="任意多边形 22"/>
          <p:cNvSpPr>
            <a:spLocks noChangeArrowheads="1"/>
          </p:cNvSpPr>
          <p:nvPr/>
        </p:nvSpPr>
        <p:spPr bwMode="auto">
          <a:xfrm>
            <a:off x="6196250" y="4065809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" fmla="*/ 1004313 w 2008626"/>
              <a:gd name="connsiteY0" fmla="*/ 0 h 1668801"/>
              <a:gd name="connsiteX1" fmla="*/ 2008626 w 2008626"/>
              <a:gd name="connsiteY1" fmla="*/ 380083 h 1668801"/>
              <a:gd name="connsiteX2" fmla="*/ 1956648 w 2008626"/>
              <a:gd name="connsiteY2" fmla="*/ 1367424 h 1668801"/>
              <a:gd name="connsiteX3" fmla="*/ 1004314 w 2008626"/>
              <a:gd name="connsiteY3" fmla="*/ 1668801 h 1668801"/>
              <a:gd name="connsiteX4" fmla="*/ 0 w 2008626"/>
              <a:gd name="connsiteY4" fmla="*/ 1367424 h 1668801"/>
              <a:gd name="connsiteX5" fmla="*/ 0 w 2008626"/>
              <a:gd name="connsiteY5" fmla="*/ 380083 h 1668801"/>
              <a:gd name="connsiteX6" fmla="*/ 1004313 w 2008626"/>
              <a:gd name="connsiteY6" fmla="*/ 0 h 166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rgbClr val="2582C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34" name="任意多边形 24"/>
          <p:cNvSpPr>
            <a:spLocks noChangeArrowheads="1"/>
          </p:cNvSpPr>
          <p:nvPr/>
        </p:nvSpPr>
        <p:spPr bwMode="auto">
          <a:xfrm>
            <a:off x="4606135" y="4065809"/>
            <a:ext cx="1472327" cy="16918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pattFill prst="wdUpDiag">
            <a:fgClr>
              <a:sysClr val="window" lastClr="FFFFFF"/>
            </a:fgClr>
            <a:bgClr>
              <a:srgbClr val="2B2B2B"/>
            </a:bgClr>
          </a:pattFill>
          <a:ln w="12700" cap="flat" cmpd="sng">
            <a:noFill/>
            <a:bevel/>
            <a:headEnd/>
            <a:tailEnd/>
          </a:ln>
        </p:spPr>
        <p:txBody>
          <a:bodyPr lIns="272320" tIns="313011" rIns="272320" bIns="313011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8693" y="2985017"/>
            <a:ext cx="631455" cy="981315"/>
          </a:xfrm>
          <a:prstGeom prst="rect">
            <a:avLst/>
          </a:prstGeom>
        </p:spPr>
      </p:pic>
      <p:sp>
        <p:nvSpPr>
          <p:cNvPr id="36" name="文本框 11"/>
          <p:cNvSpPr txBox="1"/>
          <p:nvPr/>
        </p:nvSpPr>
        <p:spPr>
          <a:xfrm>
            <a:off x="5571577" y="3135335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YOUR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TEXR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Script" panose="020B0504020000000003" pitchFamily="34" charset="0"/>
            </a:endParaRPr>
          </a:p>
        </p:txBody>
      </p:sp>
      <p:sp>
        <p:nvSpPr>
          <p:cNvPr id="37" name="文本框 12"/>
          <p:cNvSpPr txBox="1"/>
          <p:nvPr/>
        </p:nvSpPr>
        <p:spPr>
          <a:xfrm>
            <a:off x="6338810" y="4496258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YOUR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TEXR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Script" panose="020B0504020000000003" pitchFamily="34" charset="0"/>
            </a:endParaRPr>
          </a:p>
        </p:txBody>
      </p:sp>
      <p:sp>
        <p:nvSpPr>
          <p:cNvPr id="38" name="矩形 14"/>
          <p:cNvSpPr/>
          <p:nvPr/>
        </p:nvSpPr>
        <p:spPr>
          <a:xfrm>
            <a:off x="971600" y="2744848"/>
            <a:ext cx="3723378" cy="1399945"/>
          </a:xfrm>
          <a:custGeom>
            <a:avLst/>
            <a:gdLst>
              <a:gd name="connsiteX0" fmla="*/ 0 w 3638550"/>
              <a:gd name="connsiteY0" fmla="*/ 0 h 1076095"/>
              <a:gd name="connsiteX1" fmla="*/ 3638550 w 3638550"/>
              <a:gd name="connsiteY1" fmla="*/ 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638550"/>
              <a:gd name="connsiteY0" fmla="*/ 0 h 1076095"/>
              <a:gd name="connsiteX1" fmla="*/ 3524250 w 3638550"/>
              <a:gd name="connsiteY1" fmla="*/ 152400 h 1076095"/>
              <a:gd name="connsiteX2" fmla="*/ 3638550 w 3638550"/>
              <a:gd name="connsiteY2" fmla="*/ 1076095 h 1076095"/>
              <a:gd name="connsiteX3" fmla="*/ 0 w 3638550"/>
              <a:gd name="connsiteY3" fmla="*/ 1076095 h 1076095"/>
              <a:gd name="connsiteX4" fmla="*/ 0 w 3638550"/>
              <a:gd name="connsiteY4" fmla="*/ 0 h 1076095"/>
              <a:gd name="connsiteX0" fmla="*/ 0 w 3543300"/>
              <a:gd name="connsiteY0" fmla="*/ 0 h 1076095"/>
              <a:gd name="connsiteX1" fmla="*/ 3524250 w 3543300"/>
              <a:gd name="connsiteY1" fmla="*/ 152400 h 1076095"/>
              <a:gd name="connsiteX2" fmla="*/ 3543300 w 3543300"/>
              <a:gd name="connsiteY2" fmla="*/ 1018945 h 1076095"/>
              <a:gd name="connsiteX3" fmla="*/ 0 w 3543300"/>
              <a:gd name="connsiteY3" fmla="*/ 1076095 h 1076095"/>
              <a:gd name="connsiteX4" fmla="*/ 0 w 3543300"/>
              <a:gd name="connsiteY4" fmla="*/ 0 h 1076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3300" h="1076095">
                <a:moveTo>
                  <a:pt x="0" y="0"/>
                </a:moveTo>
                <a:lnTo>
                  <a:pt x="3524250" y="152400"/>
                </a:lnTo>
                <a:lnTo>
                  <a:pt x="3543300" y="1018945"/>
                </a:lnTo>
                <a:lnTo>
                  <a:pt x="0" y="1076095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971600" y="3125911"/>
            <a:ext cx="379455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3935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107504" y="1130025"/>
            <a:ext cx="8990032" cy="4315199"/>
            <a:chOff x="-26259" y="915190"/>
            <a:chExt cx="10133120" cy="4863879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3557" y="915190"/>
              <a:ext cx="866752" cy="1505411"/>
            </a:xfrm>
            <a:prstGeom prst="rect">
              <a:avLst/>
            </a:prstGeom>
          </p:spPr>
        </p:pic>
        <p:sp>
          <p:nvSpPr>
            <p:cNvPr id="36" name="菱形 35"/>
            <p:cNvSpPr/>
            <p:nvPr/>
          </p:nvSpPr>
          <p:spPr>
            <a:xfrm>
              <a:off x="3601958" y="4203700"/>
              <a:ext cx="3059387" cy="987618"/>
            </a:xfrm>
            <a:prstGeom prst="diamond">
              <a:avLst/>
            </a:prstGeom>
            <a:pattFill prst="wdUpDiag">
              <a:fgClr>
                <a:srgbClr val="0092C3"/>
              </a:fgClr>
              <a:bgClr>
                <a:srgbClr val="363636"/>
              </a:bgClr>
            </a:patt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>
              <a:off x="3574971" y="3675063"/>
              <a:ext cx="3060871" cy="987617"/>
            </a:xfrm>
            <a:prstGeom prst="diamond">
              <a:avLst/>
            </a:prstGeom>
            <a:pattFill prst="wdUpDiag">
              <a:fgClr>
                <a:srgbClr val="0092C3"/>
              </a:fgClr>
              <a:bgClr>
                <a:srgbClr val="363636"/>
              </a:bgClr>
            </a:patt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3574972" y="3146425"/>
              <a:ext cx="3060872" cy="989103"/>
            </a:xfrm>
            <a:prstGeom prst="diamond">
              <a:avLst/>
            </a:prstGeom>
            <a:pattFill prst="wdUpDiag">
              <a:fgClr>
                <a:srgbClr val="0092C3"/>
              </a:fgClr>
              <a:bgClr>
                <a:srgbClr val="363636"/>
              </a:bgClr>
            </a:patt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3511471" y="2619375"/>
              <a:ext cx="3059387" cy="987618"/>
            </a:xfrm>
            <a:prstGeom prst="diamond">
              <a:avLst/>
            </a:prstGeom>
            <a:pattFill prst="wdUpDiag">
              <a:fgClr>
                <a:srgbClr val="0092C3"/>
              </a:fgClr>
              <a:bgClr>
                <a:srgbClr val="363636"/>
              </a:bgClr>
            </a:pattFill>
            <a:ln w="381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40" name="组合 39"/>
            <p:cNvGrpSpPr>
              <a:grpSpLocks/>
            </p:cNvGrpSpPr>
            <p:nvPr/>
          </p:nvGrpSpPr>
          <p:grpSpPr bwMode="auto">
            <a:xfrm flipH="1" flipV="1">
              <a:off x="3074422" y="3255819"/>
              <a:ext cx="553500" cy="360889"/>
              <a:chOff x="3271234" y="2343955"/>
              <a:chExt cx="965915" cy="386367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H="1">
                <a:off x="3760154" y="2730322"/>
                <a:ext cx="47699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3773783" y="2343955"/>
                <a:ext cx="0" cy="3863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3271234" y="2343955"/>
                <a:ext cx="4889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4" name="组合 43"/>
            <p:cNvGrpSpPr>
              <a:grpSpLocks/>
            </p:cNvGrpSpPr>
            <p:nvPr/>
          </p:nvGrpSpPr>
          <p:grpSpPr bwMode="auto">
            <a:xfrm flipH="1">
              <a:off x="3125222" y="4697271"/>
              <a:ext cx="554476" cy="386136"/>
              <a:chOff x="3271234" y="2343955"/>
              <a:chExt cx="965915" cy="386367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>
                <a:off x="3760994" y="2730322"/>
                <a:ext cx="47615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3772898" y="2343955"/>
                <a:ext cx="0" cy="3863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3271234" y="2343955"/>
                <a:ext cx="48976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8" name="组合 47"/>
            <p:cNvGrpSpPr>
              <a:grpSpLocks/>
            </p:cNvGrpSpPr>
            <p:nvPr/>
          </p:nvGrpSpPr>
          <p:grpSpPr bwMode="auto">
            <a:xfrm flipV="1">
              <a:off x="6438904" y="2741431"/>
              <a:ext cx="553500" cy="360889"/>
              <a:chOff x="3271234" y="2343955"/>
              <a:chExt cx="965915" cy="386367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3760154" y="2730322"/>
                <a:ext cx="47699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3773783" y="2343955"/>
                <a:ext cx="0" cy="3863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3271234" y="2343955"/>
                <a:ext cx="48892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2" name="组合 51"/>
            <p:cNvGrpSpPr>
              <a:grpSpLocks/>
            </p:cNvGrpSpPr>
            <p:nvPr/>
          </p:nvGrpSpPr>
          <p:grpSpPr bwMode="auto">
            <a:xfrm>
              <a:off x="6489704" y="4182883"/>
              <a:ext cx="554476" cy="386136"/>
              <a:chOff x="3271234" y="2343955"/>
              <a:chExt cx="965915" cy="386367"/>
            </a:xfrm>
          </p:grpSpPr>
          <p:cxnSp>
            <p:nvCxnSpPr>
              <p:cNvPr id="53" name="直接连接符 52"/>
              <p:cNvCxnSpPr/>
              <p:nvPr/>
            </p:nvCxnSpPr>
            <p:spPr>
              <a:xfrm flipH="1">
                <a:off x="3760994" y="2730322"/>
                <a:ext cx="47615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3772898" y="2343955"/>
                <a:ext cx="0" cy="386367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3271234" y="2343955"/>
                <a:ext cx="489760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56" name="圆角矩形 55"/>
            <p:cNvSpPr/>
            <p:nvPr/>
          </p:nvSpPr>
          <p:spPr bwMode="auto">
            <a:xfrm>
              <a:off x="7025488" y="2123401"/>
              <a:ext cx="3081373" cy="1391324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7" name="TextBox 35"/>
            <p:cNvSpPr txBox="1"/>
            <p:nvPr/>
          </p:nvSpPr>
          <p:spPr bwMode="auto">
            <a:xfrm>
              <a:off x="7090474" y="2420601"/>
              <a:ext cx="2903567" cy="1058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我们工作室致力于专业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模板的发布，课件及汇报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的美化，并为您提供专业的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个性定制服务。我们秉承“给您演示的光和热”的理念，为您分担职场压力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让您的每一次亮相都信心澎湃。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58" name="文本框 28"/>
            <p:cNvSpPr txBox="1">
              <a:spLocks noChangeArrowheads="1"/>
            </p:cNvSpPr>
            <p:nvPr/>
          </p:nvSpPr>
          <p:spPr bwMode="auto">
            <a:xfrm>
              <a:off x="7090474" y="2140868"/>
              <a:ext cx="768206" cy="38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0092C3"/>
                  </a:solidFill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</a:t>
              </a: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7025488" y="3799994"/>
              <a:ext cx="3081373" cy="1391324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0" name="TextBox 35"/>
            <p:cNvSpPr txBox="1"/>
            <p:nvPr/>
          </p:nvSpPr>
          <p:spPr bwMode="auto">
            <a:xfrm>
              <a:off x="7090474" y="4097194"/>
              <a:ext cx="2903567" cy="1058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我们工作室致力于专业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模板的发布，课件及汇报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的美化，并为您提供专业的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个性定制服务。我们秉承“给您演示的光和热”的理念，为您分担职场压力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让您的每一次亮相都信心澎湃。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61" name="文本框 28"/>
            <p:cNvSpPr txBox="1">
              <a:spLocks noChangeArrowheads="1"/>
            </p:cNvSpPr>
            <p:nvPr/>
          </p:nvSpPr>
          <p:spPr bwMode="auto">
            <a:xfrm>
              <a:off x="7090474" y="3817461"/>
              <a:ext cx="768206" cy="38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0092C3"/>
                  </a:solidFill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</a:t>
              </a:r>
            </a:p>
          </p:txBody>
        </p:sp>
        <p:sp>
          <p:nvSpPr>
            <p:cNvPr id="62" name="圆角矩形 61"/>
            <p:cNvSpPr/>
            <p:nvPr/>
          </p:nvSpPr>
          <p:spPr bwMode="auto">
            <a:xfrm>
              <a:off x="12581" y="4387745"/>
              <a:ext cx="3081373" cy="1391324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3" name="TextBox 35"/>
            <p:cNvSpPr txBox="1"/>
            <p:nvPr/>
          </p:nvSpPr>
          <p:spPr bwMode="auto">
            <a:xfrm>
              <a:off x="77567" y="4684945"/>
              <a:ext cx="2903567" cy="1058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我们工作室致力于专业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模板的发布，课件及汇报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的美化，并为您提供专业的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个性定制服务。我们秉承“给您演示的光和热”的理念，为您分担职场压力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让您的每一次亮相都信心澎湃。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64" name="文本框 28"/>
            <p:cNvSpPr txBox="1">
              <a:spLocks noChangeArrowheads="1"/>
            </p:cNvSpPr>
            <p:nvPr/>
          </p:nvSpPr>
          <p:spPr bwMode="auto">
            <a:xfrm>
              <a:off x="77567" y="4405212"/>
              <a:ext cx="768206" cy="38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0092C3"/>
                  </a:solidFill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</a:t>
              </a:r>
            </a:p>
          </p:txBody>
        </p:sp>
        <p:sp>
          <p:nvSpPr>
            <p:cNvPr id="65" name="圆角矩形 64"/>
            <p:cNvSpPr/>
            <p:nvPr/>
          </p:nvSpPr>
          <p:spPr bwMode="auto">
            <a:xfrm>
              <a:off x="-26259" y="2619375"/>
              <a:ext cx="3081373" cy="1391324"/>
            </a:xfrm>
            <a:prstGeom prst="roundRect">
              <a:avLst>
                <a:gd name="adj" fmla="val 0"/>
              </a:avLst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 bwMode="auto">
            <a:xfrm>
              <a:off x="38727" y="2916575"/>
              <a:ext cx="2903567" cy="10580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我们工作室致力于专业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模板的发布，课件及汇报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的美化，并为您提供专业的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PPT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个性定制服务。我们秉承“给您演示的光和热”的理念，为您分担职场压力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,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让您的每一次亮相都信心澎湃。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67" name="文本框 28"/>
            <p:cNvSpPr txBox="1">
              <a:spLocks noChangeArrowheads="1"/>
            </p:cNvSpPr>
            <p:nvPr/>
          </p:nvSpPr>
          <p:spPr bwMode="auto">
            <a:xfrm>
              <a:off x="38727" y="2636841"/>
              <a:ext cx="768206" cy="381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0092C3"/>
                  </a:solidFill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51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07504" y="2537791"/>
            <a:ext cx="8856984" cy="2404366"/>
            <a:chOff x="35496" y="2537790"/>
            <a:chExt cx="9598026" cy="2605533"/>
          </a:xfrm>
        </p:grpSpPr>
        <p:sp>
          <p:nvSpPr>
            <p:cNvPr id="18" name="TextBox 57"/>
            <p:cNvSpPr txBox="1">
              <a:spLocks noChangeArrowheads="1"/>
            </p:cNvSpPr>
            <p:nvPr/>
          </p:nvSpPr>
          <p:spPr bwMode="auto">
            <a:xfrm>
              <a:off x="35496" y="4374130"/>
              <a:ext cx="2673350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19" name="TextBox 57"/>
            <p:cNvSpPr txBox="1">
              <a:spLocks noChangeArrowheads="1"/>
            </p:cNvSpPr>
            <p:nvPr/>
          </p:nvSpPr>
          <p:spPr bwMode="auto">
            <a:xfrm>
              <a:off x="2161159" y="4374130"/>
              <a:ext cx="2673350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20" name="TextBox 57"/>
            <p:cNvSpPr txBox="1">
              <a:spLocks noChangeArrowheads="1"/>
            </p:cNvSpPr>
            <p:nvPr/>
          </p:nvSpPr>
          <p:spPr bwMode="auto">
            <a:xfrm>
              <a:off x="4475734" y="4374130"/>
              <a:ext cx="2673350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21" name="TextBox 57"/>
            <p:cNvSpPr txBox="1">
              <a:spLocks noChangeArrowheads="1"/>
            </p:cNvSpPr>
            <p:nvPr/>
          </p:nvSpPr>
          <p:spPr bwMode="auto">
            <a:xfrm>
              <a:off x="6960172" y="4374130"/>
              <a:ext cx="2673350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请在此处输入您的文本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endParaRPr>
            </a:p>
          </p:txBody>
        </p:sp>
        <p:sp>
          <p:nvSpPr>
            <p:cNvPr id="22" name="泪滴形 32"/>
            <p:cNvSpPr>
              <a:spLocks/>
            </p:cNvSpPr>
            <p:nvPr/>
          </p:nvSpPr>
          <p:spPr bwMode="auto">
            <a:xfrm rot="8100000">
              <a:off x="726265" y="2537790"/>
              <a:ext cx="1667158" cy="1460847"/>
            </a:xfrm>
            <a:custGeom>
              <a:avLst/>
              <a:gdLst>
                <a:gd name="T0" fmla="*/ 0 w 1657350"/>
                <a:gd name="T1" fmla="*/ 828675 h 1657350"/>
                <a:gd name="T2" fmla="*/ 828675 w 1657350"/>
                <a:gd name="T3" fmla="*/ 0 h 1657350"/>
                <a:gd name="T4" fmla="*/ 1657350 w 1657350"/>
                <a:gd name="T5" fmla="*/ 0 h 1657350"/>
                <a:gd name="T6" fmla="*/ 1657350 w 1657350"/>
                <a:gd name="T7" fmla="*/ 828675 h 1657350"/>
                <a:gd name="T8" fmla="*/ 828675 w 1657350"/>
                <a:gd name="T9" fmla="*/ 1657350 h 1657350"/>
                <a:gd name="T10" fmla="*/ 0 w 1657350"/>
                <a:gd name="T11" fmla="*/ 828675 h 1657350"/>
                <a:gd name="connsiteX0" fmla="*/ -1 w 1767885"/>
                <a:gd name="connsiteY0" fmla="*/ 754985 h 1657637"/>
                <a:gd name="connsiteX1" fmla="*/ 939210 w 1767885"/>
                <a:gd name="connsiteY1" fmla="*/ 0 h 1657637"/>
                <a:gd name="connsiteX2" fmla="*/ 1767885 w 1767885"/>
                <a:gd name="connsiteY2" fmla="*/ 0 h 1657637"/>
                <a:gd name="connsiteX3" fmla="*/ 1767885 w 1767885"/>
                <a:gd name="connsiteY3" fmla="*/ 828675 h 1657637"/>
                <a:gd name="connsiteX4" fmla="*/ 939210 w 1767885"/>
                <a:gd name="connsiteY4" fmla="*/ 1657350 h 1657637"/>
                <a:gd name="connsiteX5" fmla="*/ -1 w 1767885"/>
                <a:gd name="connsiteY5" fmla="*/ 754985 h 1657637"/>
                <a:gd name="connsiteX0" fmla="*/ 128 w 1768014"/>
                <a:gd name="connsiteY0" fmla="*/ 754985 h 1602413"/>
                <a:gd name="connsiteX1" fmla="*/ 939339 w 1768014"/>
                <a:gd name="connsiteY1" fmla="*/ 0 h 1602413"/>
                <a:gd name="connsiteX2" fmla="*/ 1768014 w 1768014"/>
                <a:gd name="connsiteY2" fmla="*/ 0 h 1602413"/>
                <a:gd name="connsiteX3" fmla="*/ 1768014 w 1768014"/>
                <a:gd name="connsiteY3" fmla="*/ 828675 h 1602413"/>
                <a:gd name="connsiteX4" fmla="*/ 994606 w 1768014"/>
                <a:gd name="connsiteY4" fmla="*/ 1602080 h 1602413"/>
                <a:gd name="connsiteX5" fmla="*/ 128 w 1768014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8717"/>
                <a:gd name="connsiteY0" fmla="*/ 754985 h 1602413"/>
                <a:gd name="connsiteX1" fmla="*/ 939339 w 1828717"/>
                <a:gd name="connsiteY1" fmla="*/ 0 h 1602413"/>
                <a:gd name="connsiteX2" fmla="*/ 1827887 w 1828717"/>
                <a:gd name="connsiteY2" fmla="*/ 50661 h 1602413"/>
                <a:gd name="connsiteX3" fmla="*/ 1768014 w 1828717"/>
                <a:gd name="connsiteY3" fmla="*/ 828675 h 1602413"/>
                <a:gd name="connsiteX4" fmla="*/ 994606 w 1828717"/>
                <a:gd name="connsiteY4" fmla="*/ 1602080 h 1602413"/>
                <a:gd name="connsiteX5" fmla="*/ 128 w 1828717"/>
                <a:gd name="connsiteY5" fmla="*/ 754985 h 160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717" h="1602413">
                  <a:moveTo>
                    <a:pt x="128" y="754985"/>
                  </a:moveTo>
                  <a:cubicBezTo>
                    <a:pt x="-9083" y="487972"/>
                    <a:pt x="481674" y="0"/>
                    <a:pt x="939339" y="0"/>
                  </a:cubicBezTo>
                  <a:cubicBezTo>
                    <a:pt x="1235522" y="16887"/>
                    <a:pt x="1545521" y="75225"/>
                    <a:pt x="1827887" y="50661"/>
                  </a:cubicBezTo>
                  <a:cubicBezTo>
                    <a:pt x="1835565" y="309999"/>
                    <a:pt x="1787972" y="569337"/>
                    <a:pt x="1768014" y="828675"/>
                  </a:cubicBezTo>
                  <a:cubicBezTo>
                    <a:pt x="1768014" y="1286340"/>
                    <a:pt x="1289254" y="1614362"/>
                    <a:pt x="994606" y="1602080"/>
                  </a:cubicBezTo>
                  <a:cubicBezTo>
                    <a:pt x="699958" y="1589798"/>
                    <a:pt x="9339" y="1021998"/>
                    <a:pt x="128" y="754985"/>
                  </a:cubicBezTo>
                  <a:close/>
                </a:path>
              </a:pathLst>
            </a:custGeom>
            <a:pattFill prst="wdUpDiag">
              <a:fgClr>
                <a:srgbClr val="357879"/>
              </a:fgClr>
              <a:bgClr>
                <a:srgbClr val="363636"/>
              </a:bgClr>
            </a:pattFill>
            <a:ln cap="rnd">
              <a:solidFill>
                <a:sysClr val="window" lastClr="FFFFFF"/>
              </a:solidFill>
              <a:miter lim="800000"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8102" y="2695915"/>
              <a:ext cx="1003484" cy="1309632"/>
            </a:xfrm>
            <a:prstGeom prst="rect">
              <a:avLst/>
            </a:prstGeom>
          </p:spPr>
        </p:pic>
        <p:sp>
          <p:nvSpPr>
            <p:cNvPr id="24" name="泪滴形 32"/>
            <p:cNvSpPr>
              <a:spLocks/>
            </p:cNvSpPr>
            <p:nvPr/>
          </p:nvSpPr>
          <p:spPr bwMode="auto">
            <a:xfrm rot="8100000">
              <a:off x="2804830" y="2537791"/>
              <a:ext cx="1667158" cy="1460847"/>
            </a:xfrm>
            <a:custGeom>
              <a:avLst/>
              <a:gdLst>
                <a:gd name="T0" fmla="*/ 0 w 1657350"/>
                <a:gd name="T1" fmla="*/ 828675 h 1657350"/>
                <a:gd name="T2" fmla="*/ 828675 w 1657350"/>
                <a:gd name="T3" fmla="*/ 0 h 1657350"/>
                <a:gd name="T4" fmla="*/ 1657350 w 1657350"/>
                <a:gd name="T5" fmla="*/ 0 h 1657350"/>
                <a:gd name="T6" fmla="*/ 1657350 w 1657350"/>
                <a:gd name="T7" fmla="*/ 828675 h 1657350"/>
                <a:gd name="T8" fmla="*/ 828675 w 1657350"/>
                <a:gd name="T9" fmla="*/ 1657350 h 1657350"/>
                <a:gd name="T10" fmla="*/ 0 w 1657350"/>
                <a:gd name="T11" fmla="*/ 828675 h 1657350"/>
                <a:gd name="connsiteX0" fmla="*/ -1 w 1767885"/>
                <a:gd name="connsiteY0" fmla="*/ 754985 h 1657637"/>
                <a:gd name="connsiteX1" fmla="*/ 939210 w 1767885"/>
                <a:gd name="connsiteY1" fmla="*/ 0 h 1657637"/>
                <a:gd name="connsiteX2" fmla="*/ 1767885 w 1767885"/>
                <a:gd name="connsiteY2" fmla="*/ 0 h 1657637"/>
                <a:gd name="connsiteX3" fmla="*/ 1767885 w 1767885"/>
                <a:gd name="connsiteY3" fmla="*/ 828675 h 1657637"/>
                <a:gd name="connsiteX4" fmla="*/ 939210 w 1767885"/>
                <a:gd name="connsiteY4" fmla="*/ 1657350 h 1657637"/>
                <a:gd name="connsiteX5" fmla="*/ -1 w 1767885"/>
                <a:gd name="connsiteY5" fmla="*/ 754985 h 1657637"/>
                <a:gd name="connsiteX0" fmla="*/ 128 w 1768014"/>
                <a:gd name="connsiteY0" fmla="*/ 754985 h 1602413"/>
                <a:gd name="connsiteX1" fmla="*/ 939339 w 1768014"/>
                <a:gd name="connsiteY1" fmla="*/ 0 h 1602413"/>
                <a:gd name="connsiteX2" fmla="*/ 1768014 w 1768014"/>
                <a:gd name="connsiteY2" fmla="*/ 0 h 1602413"/>
                <a:gd name="connsiteX3" fmla="*/ 1768014 w 1768014"/>
                <a:gd name="connsiteY3" fmla="*/ 828675 h 1602413"/>
                <a:gd name="connsiteX4" fmla="*/ 994606 w 1768014"/>
                <a:gd name="connsiteY4" fmla="*/ 1602080 h 1602413"/>
                <a:gd name="connsiteX5" fmla="*/ 128 w 1768014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8717"/>
                <a:gd name="connsiteY0" fmla="*/ 754985 h 1602413"/>
                <a:gd name="connsiteX1" fmla="*/ 939339 w 1828717"/>
                <a:gd name="connsiteY1" fmla="*/ 0 h 1602413"/>
                <a:gd name="connsiteX2" fmla="*/ 1827887 w 1828717"/>
                <a:gd name="connsiteY2" fmla="*/ 50661 h 1602413"/>
                <a:gd name="connsiteX3" fmla="*/ 1768014 w 1828717"/>
                <a:gd name="connsiteY3" fmla="*/ 828675 h 1602413"/>
                <a:gd name="connsiteX4" fmla="*/ 994606 w 1828717"/>
                <a:gd name="connsiteY4" fmla="*/ 1602080 h 1602413"/>
                <a:gd name="connsiteX5" fmla="*/ 128 w 1828717"/>
                <a:gd name="connsiteY5" fmla="*/ 754985 h 160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717" h="1602413">
                  <a:moveTo>
                    <a:pt x="128" y="754985"/>
                  </a:moveTo>
                  <a:cubicBezTo>
                    <a:pt x="-9083" y="487972"/>
                    <a:pt x="481674" y="0"/>
                    <a:pt x="939339" y="0"/>
                  </a:cubicBezTo>
                  <a:cubicBezTo>
                    <a:pt x="1235522" y="16887"/>
                    <a:pt x="1545521" y="75225"/>
                    <a:pt x="1827887" y="50661"/>
                  </a:cubicBezTo>
                  <a:cubicBezTo>
                    <a:pt x="1835565" y="309999"/>
                    <a:pt x="1787972" y="569337"/>
                    <a:pt x="1768014" y="828675"/>
                  </a:cubicBezTo>
                  <a:cubicBezTo>
                    <a:pt x="1768014" y="1286340"/>
                    <a:pt x="1289254" y="1614362"/>
                    <a:pt x="994606" y="1602080"/>
                  </a:cubicBezTo>
                  <a:cubicBezTo>
                    <a:pt x="699958" y="1589798"/>
                    <a:pt x="9339" y="1021998"/>
                    <a:pt x="128" y="754985"/>
                  </a:cubicBezTo>
                  <a:close/>
                </a:path>
              </a:pathLst>
            </a:custGeom>
            <a:pattFill prst="wdUpDiag">
              <a:fgClr>
                <a:srgbClr val="357879"/>
              </a:fgClr>
              <a:bgClr>
                <a:srgbClr val="363636"/>
              </a:bgClr>
            </a:pattFill>
            <a:ln cap="rnd">
              <a:solidFill>
                <a:sysClr val="window" lastClr="FFFFFF"/>
              </a:solidFill>
              <a:miter lim="800000"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泪滴形 32"/>
            <p:cNvSpPr>
              <a:spLocks/>
            </p:cNvSpPr>
            <p:nvPr/>
          </p:nvSpPr>
          <p:spPr bwMode="auto">
            <a:xfrm rot="8100000">
              <a:off x="5085589" y="2537792"/>
              <a:ext cx="1667158" cy="1460847"/>
            </a:xfrm>
            <a:custGeom>
              <a:avLst/>
              <a:gdLst>
                <a:gd name="T0" fmla="*/ 0 w 1657350"/>
                <a:gd name="T1" fmla="*/ 828675 h 1657350"/>
                <a:gd name="T2" fmla="*/ 828675 w 1657350"/>
                <a:gd name="T3" fmla="*/ 0 h 1657350"/>
                <a:gd name="T4" fmla="*/ 1657350 w 1657350"/>
                <a:gd name="T5" fmla="*/ 0 h 1657350"/>
                <a:gd name="T6" fmla="*/ 1657350 w 1657350"/>
                <a:gd name="T7" fmla="*/ 828675 h 1657350"/>
                <a:gd name="T8" fmla="*/ 828675 w 1657350"/>
                <a:gd name="T9" fmla="*/ 1657350 h 1657350"/>
                <a:gd name="T10" fmla="*/ 0 w 1657350"/>
                <a:gd name="T11" fmla="*/ 828675 h 1657350"/>
                <a:gd name="connsiteX0" fmla="*/ -1 w 1767885"/>
                <a:gd name="connsiteY0" fmla="*/ 754985 h 1657637"/>
                <a:gd name="connsiteX1" fmla="*/ 939210 w 1767885"/>
                <a:gd name="connsiteY1" fmla="*/ 0 h 1657637"/>
                <a:gd name="connsiteX2" fmla="*/ 1767885 w 1767885"/>
                <a:gd name="connsiteY2" fmla="*/ 0 h 1657637"/>
                <a:gd name="connsiteX3" fmla="*/ 1767885 w 1767885"/>
                <a:gd name="connsiteY3" fmla="*/ 828675 h 1657637"/>
                <a:gd name="connsiteX4" fmla="*/ 939210 w 1767885"/>
                <a:gd name="connsiteY4" fmla="*/ 1657350 h 1657637"/>
                <a:gd name="connsiteX5" fmla="*/ -1 w 1767885"/>
                <a:gd name="connsiteY5" fmla="*/ 754985 h 1657637"/>
                <a:gd name="connsiteX0" fmla="*/ 128 w 1768014"/>
                <a:gd name="connsiteY0" fmla="*/ 754985 h 1602413"/>
                <a:gd name="connsiteX1" fmla="*/ 939339 w 1768014"/>
                <a:gd name="connsiteY1" fmla="*/ 0 h 1602413"/>
                <a:gd name="connsiteX2" fmla="*/ 1768014 w 1768014"/>
                <a:gd name="connsiteY2" fmla="*/ 0 h 1602413"/>
                <a:gd name="connsiteX3" fmla="*/ 1768014 w 1768014"/>
                <a:gd name="connsiteY3" fmla="*/ 828675 h 1602413"/>
                <a:gd name="connsiteX4" fmla="*/ 994606 w 1768014"/>
                <a:gd name="connsiteY4" fmla="*/ 1602080 h 1602413"/>
                <a:gd name="connsiteX5" fmla="*/ 128 w 1768014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8717"/>
                <a:gd name="connsiteY0" fmla="*/ 754985 h 1602413"/>
                <a:gd name="connsiteX1" fmla="*/ 939339 w 1828717"/>
                <a:gd name="connsiteY1" fmla="*/ 0 h 1602413"/>
                <a:gd name="connsiteX2" fmla="*/ 1827887 w 1828717"/>
                <a:gd name="connsiteY2" fmla="*/ 50661 h 1602413"/>
                <a:gd name="connsiteX3" fmla="*/ 1768014 w 1828717"/>
                <a:gd name="connsiteY3" fmla="*/ 828675 h 1602413"/>
                <a:gd name="connsiteX4" fmla="*/ 994606 w 1828717"/>
                <a:gd name="connsiteY4" fmla="*/ 1602080 h 1602413"/>
                <a:gd name="connsiteX5" fmla="*/ 128 w 1828717"/>
                <a:gd name="connsiteY5" fmla="*/ 754985 h 160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717" h="1602413">
                  <a:moveTo>
                    <a:pt x="128" y="754985"/>
                  </a:moveTo>
                  <a:cubicBezTo>
                    <a:pt x="-9083" y="487972"/>
                    <a:pt x="481674" y="0"/>
                    <a:pt x="939339" y="0"/>
                  </a:cubicBezTo>
                  <a:cubicBezTo>
                    <a:pt x="1235522" y="16887"/>
                    <a:pt x="1545521" y="75225"/>
                    <a:pt x="1827887" y="50661"/>
                  </a:cubicBezTo>
                  <a:cubicBezTo>
                    <a:pt x="1835565" y="309999"/>
                    <a:pt x="1787972" y="569337"/>
                    <a:pt x="1768014" y="828675"/>
                  </a:cubicBezTo>
                  <a:cubicBezTo>
                    <a:pt x="1768014" y="1286340"/>
                    <a:pt x="1289254" y="1614362"/>
                    <a:pt x="994606" y="1602080"/>
                  </a:cubicBezTo>
                  <a:cubicBezTo>
                    <a:pt x="699958" y="1589798"/>
                    <a:pt x="9339" y="1021998"/>
                    <a:pt x="128" y="754985"/>
                  </a:cubicBezTo>
                  <a:close/>
                </a:path>
              </a:pathLst>
            </a:custGeom>
            <a:pattFill prst="wdUpDiag">
              <a:fgClr>
                <a:srgbClr val="357879"/>
              </a:fgClr>
              <a:bgClr>
                <a:srgbClr val="363636"/>
              </a:bgClr>
            </a:pattFill>
            <a:ln cap="rnd">
              <a:solidFill>
                <a:sysClr val="window" lastClr="FFFFFF"/>
              </a:solidFill>
              <a:miter lim="800000"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泪滴形 32"/>
            <p:cNvSpPr>
              <a:spLocks/>
            </p:cNvSpPr>
            <p:nvPr/>
          </p:nvSpPr>
          <p:spPr bwMode="auto">
            <a:xfrm rot="8100000">
              <a:off x="7557726" y="2537793"/>
              <a:ext cx="1667158" cy="1460847"/>
            </a:xfrm>
            <a:custGeom>
              <a:avLst/>
              <a:gdLst>
                <a:gd name="T0" fmla="*/ 0 w 1657350"/>
                <a:gd name="T1" fmla="*/ 828675 h 1657350"/>
                <a:gd name="T2" fmla="*/ 828675 w 1657350"/>
                <a:gd name="T3" fmla="*/ 0 h 1657350"/>
                <a:gd name="T4" fmla="*/ 1657350 w 1657350"/>
                <a:gd name="T5" fmla="*/ 0 h 1657350"/>
                <a:gd name="T6" fmla="*/ 1657350 w 1657350"/>
                <a:gd name="T7" fmla="*/ 828675 h 1657350"/>
                <a:gd name="T8" fmla="*/ 828675 w 1657350"/>
                <a:gd name="T9" fmla="*/ 1657350 h 1657350"/>
                <a:gd name="T10" fmla="*/ 0 w 1657350"/>
                <a:gd name="T11" fmla="*/ 828675 h 1657350"/>
                <a:gd name="connsiteX0" fmla="*/ -1 w 1767885"/>
                <a:gd name="connsiteY0" fmla="*/ 754985 h 1657637"/>
                <a:gd name="connsiteX1" fmla="*/ 939210 w 1767885"/>
                <a:gd name="connsiteY1" fmla="*/ 0 h 1657637"/>
                <a:gd name="connsiteX2" fmla="*/ 1767885 w 1767885"/>
                <a:gd name="connsiteY2" fmla="*/ 0 h 1657637"/>
                <a:gd name="connsiteX3" fmla="*/ 1767885 w 1767885"/>
                <a:gd name="connsiteY3" fmla="*/ 828675 h 1657637"/>
                <a:gd name="connsiteX4" fmla="*/ 939210 w 1767885"/>
                <a:gd name="connsiteY4" fmla="*/ 1657350 h 1657637"/>
                <a:gd name="connsiteX5" fmla="*/ -1 w 1767885"/>
                <a:gd name="connsiteY5" fmla="*/ 754985 h 1657637"/>
                <a:gd name="connsiteX0" fmla="*/ 128 w 1768014"/>
                <a:gd name="connsiteY0" fmla="*/ 754985 h 1602413"/>
                <a:gd name="connsiteX1" fmla="*/ 939339 w 1768014"/>
                <a:gd name="connsiteY1" fmla="*/ 0 h 1602413"/>
                <a:gd name="connsiteX2" fmla="*/ 1768014 w 1768014"/>
                <a:gd name="connsiteY2" fmla="*/ 0 h 1602413"/>
                <a:gd name="connsiteX3" fmla="*/ 1768014 w 1768014"/>
                <a:gd name="connsiteY3" fmla="*/ 828675 h 1602413"/>
                <a:gd name="connsiteX4" fmla="*/ 994606 w 1768014"/>
                <a:gd name="connsiteY4" fmla="*/ 1602080 h 1602413"/>
                <a:gd name="connsiteX5" fmla="*/ 128 w 1768014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7887"/>
                <a:gd name="connsiteY0" fmla="*/ 754985 h 1602413"/>
                <a:gd name="connsiteX1" fmla="*/ 939339 w 1827887"/>
                <a:gd name="connsiteY1" fmla="*/ 0 h 1602413"/>
                <a:gd name="connsiteX2" fmla="*/ 1827887 w 1827887"/>
                <a:gd name="connsiteY2" fmla="*/ 50661 h 1602413"/>
                <a:gd name="connsiteX3" fmla="*/ 1768014 w 1827887"/>
                <a:gd name="connsiteY3" fmla="*/ 828675 h 1602413"/>
                <a:gd name="connsiteX4" fmla="*/ 994606 w 1827887"/>
                <a:gd name="connsiteY4" fmla="*/ 1602080 h 1602413"/>
                <a:gd name="connsiteX5" fmla="*/ 128 w 1827887"/>
                <a:gd name="connsiteY5" fmla="*/ 754985 h 1602413"/>
                <a:gd name="connsiteX0" fmla="*/ 128 w 1828717"/>
                <a:gd name="connsiteY0" fmla="*/ 754985 h 1602413"/>
                <a:gd name="connsiteX1" fmla="*/ 939339 w 1828717"/>
                <a:gd name="connsiteY1" fmla="*/ 0 h 1602413"/>
                <a:gd name="connsiteX2" fmla="*/ 1827887 w 1828717"/>
                <a:gd name="connsiteY2" fmla="*/ 50661 h 1602413"/>
                <a:gd name="connsiteX3" fmla="*/ 1768014 w 1828717"/>
                <a:gd name="connsiteY3" fmla="*/ 828675 h 1602413"/>
                <a:gd name="connsiteX4" fmla="*/ 994606 w 1828717"/>
                <a:gd name="connsiteY4" fmla="*/ 1602080 h 1602413"/>
                <a:gd name="connsiteX5" fmla="*/ 128 w 1828717"/>
                <a:gd name="connsiteY5" fmla="*/ 754985 h 160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717" h="1602413">
                  <a:moveTo>
                    <a:pt x="128" y="754985"/>
                  </a:moveTo>
                  <a:cubicBezTo>
                    <a:pt x="-9083" y="487972"/>
                    <a:pt x="481674" y="0"/>
                    <a:pt x="939339" y="0"/>
                  </a:cubicBezTo>
                  <a:cubicBezTo>
                    <a:pt x="1235522" y="16887"/>
                    <a:pt x="1545521" y="75225"/>
                    <a:pt x="1827887" y="50661"/>
                  </a:cubicBezTo>
                  <a:cubicBezTo>
                    <a:pt x="1835565" y="309999"/>
                    <a:pt x="1787972" y="569337"/>
                    <a:pt x="1768014" y="828675"/>
                  </a:cubicBezTo>
                  <a:cubicBezTo>
                    <a:pt x="1768014" y="1286340"/>
                    <a:pt x="1289254" y="1614362"/>
                    <a:pt x="994606" y="1602080"/>
                  </a:cubicBezTo>
                  <a:cubicBezTo>
                    <a:pt x="699958" y="1589798"/>
                    <a:pt x="9339" y="1021998"/>
                    <a:pt x="128" y="754985"/>
                  </a:cubicBezTo>
                  <a:close/>
                </a:path>
              </a:pathLst>
            </a:custGeom>
            <a:pattFill prst="wdUpDiag">
              <a:fgClr>
                <a:srgbClr val="357879"/>
              </a:fgClr>
              <a:bgClr>
                <a:srgbClr val="363636"/>
              </a:bgClr>
            </a:pattFill>
            <a:ln cap="rnd">
              <a:solidFill>
                <a:sysClr val="window" lastClr="FFFFFF"/>
              </a:solidFill>
              <a:miter lim="800000"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23641" y="2760106"/>
              <a:ext cx="641250" cy="11812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00971" y="2910357"/>
              <a:ext cx="879235" cy="1011949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38445" y="2769456"/>
              <a:ext cx="886726" cy="119968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94455" y="4981291"/>
              <a:ext cx="2239067" cy="15794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8169" y="4985381"/>
              <a:ext cx="2239067" cy="157942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1010" y="4985381"/>
              <a:ext cx="2239067" cy="157942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4540" y="4985381"/>
              <a:ext cx="2239067" cy="1579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8798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5536" y="2028217"/>
            <a:ext cx="8162750" cy="3026383"/>
            <a:chOff x="1773331" y="2028217"/>
            <a:chExt cx="9177125" cy="3402468"/>
          </a:xfrm>
        </p:grpSpPr>
        <p:pic>
          <p:nvPicPr>
            <p:cNvPr id="9" name="组合 2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encilSketc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7241" y="2254246"/>
              <a:ext cx="3417213" cy="3048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7"/>
            <p:cNvSpPr txBox="1"/>
            <p:nvPr/>
          </p:nvSpPr>
          <p:spPr>
            <a:xfrm>
              <a:off x="2975429" y="2554515"/>
              <a:ext cx="17126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66CC"/>
                  </a:solidFill>
                  <a:latin typeface="Segoe Script" panose="020B0504020000000003" pitchFamily="34" charset="0"/>
                </a:rPr>
                <a:t>TEXT</a:t>
              </a:r>
              <a:endParaRPr lang="zh-CN" altLang="en-US" sz="2000" b="1" dirty="0">
                <a:solidFill>
                  <a:srgbClr val="FF66CC"/>
                </a:solidFill>
                <a:latin typeface="Segoe Script" panose="020B0504020000000003" pitchFamily="34" charset="0"/>
              </a:endParaRP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4278450" y="2954625"/>
              <a:ext cx="17126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66CC"/>
                  </a:solidFill>
                  <a:latin typeface="Segoe Script" panose="020B0504020000000003" pitchFamily="34" charset="0"/>
                </a:rPr>
                <a:t>TEXT</a:t>
              </a:r>
              <a:endParaRPr lang="zh-CN" altLang="en-US" sz="2000" b="1" dirty="0">
                <a:solidFill>
                  <a:srgbClr val="FF66CC"/>
                </a:solidFill>
                <a:latin typeface="Segoe Script" panose="020B0504020000000003" pitchFamily="34" charset="0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1773331" y="3212969"/>
              <a:ext cx="17126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FF66CC"/>
                  </a:solidFill>
                  <a:latin typeface="Segoe Script" panose="020B0504020000000003" pitchFamily="34" charset="0"/>
                </a:rPr>
                <a:t>TEXT</a:t>
              </a:r>
              <a:endParaRPr lang="zh-CN" altLang="en-US" sz="1600" b="1" dirty="0">
                <a:solidFill>
                  <a:srgbClr val="FF66CC"/>
                </a:solidFill>
                <a:latin typeface="Segoe Script" panose="020B0504020000000003" pitchFamily="34" charset="0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5914233" y="2028217"/>
              <a:ext cx="5036223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12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号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914233" y="3190010"/>
              <a:ext cx="5036223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12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号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5914233" y="4378089"/>
              <a:ext cx="5036223" cy="1052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12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号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字，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1.3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新蒂小丸子小学版" panose="03000600000000000000" pitchFamily="66" charset="-122"/>
                  <a:ea typeface="新蒂小丸子小学版" panose="03000600000000000000" pitchFamily="66" charset="-122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0142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2"/>
          <p:cNvSpPr>
            <a:spLocks noEditPoints="1"/>
          </p:cNvSpPr>
          <p:nvPr/>
        </p:nvSpPr>
        <p:spPr bwMode="auto">
          <a:xfrm>
            <a:off x="1341073" y="2130425"/>
            <a:ext cx="6610350" cy="3573463"/>
          </a:xfrm>
          <a:custGeom>
            <a:avLst/>
            <a:gdLst>
              <a:gd name="T0" fmla="*/ 956 w 3458"/>
              <a:gd name="T1" fmla="*/ 1719 h 1870"/>
              <a:gd name="T2" fmla="*/ 1032 w 3458"/>
              <a:gd name="T3" fmla="*/ 1643 h 1870"/>
              <a:gd name="T4" fmla="*/ 1865 w 3458"/>
              <a:gd name="T5" fmla="*/ 1567 h 1870"/>
              <a:gd name="T6" fmla="*/ 2928 w 3458"/>
              <a:gd name="T7" fmla="*/ 1491 h 1870"/>
              <a:gd name="T8" fmla="*/ 1789 w 3458"/>
              <a:gd name="T9" fmla="*/ 1491 h 1870"/>
              <a:gd name="T10" fmla="*/ 2852 w 3458"/>
              <a:gd name="T11" fmla="*/ 1413 h 1870"/>
              <a:gd name="T12" fmla="*/ 1184 w 3458"/>
              <a:gd name="T13" fmla="*/ 1413 h 1870"/>
              <a:gd name="T14" fmla="*/ 1941 w 3458"/>
              <a:gd name="T15" fmla="*/ 1338 h 1870"/>
              <a:gd name="T16" fmla="*/ 956 w 3458"/>
              <a:gd name="T17" fmla="*/ 1338 h 1870"/>
              <a:gd name="T18" fmla="*/ 2016 w 3458"/>
              <a:gd name="T19" fmla="*/ 1262 h 1870"/>
              <a:gd name="T20" fmla="*/ 1032 w 3458"/>
              <a:gd name="T21" fmla="*/ 1262 h 1870"/>
              <a:gd name="T22" fmla="*/ 2016 w 3458"/>
              <a:gd name="T23" fmla="*/ 1186 h 1870"/>
              <a:gd name="T24" fmla="*/ 1108 w 3458"/>
              <a:gd name="T25" fmla="*/ 1186 h 1870"/>
              <a:gd name="T26" fmla="*/ 2016 w 3458"/>
              <a:gd name="T27" fmla="*/ 1110 h 1870"/>
              <a:gd name="T28" fmla="*/ 1486 w 3458"/>
              <a:gd name="T29" fmla="*/ 1110 h 1870"/>
              <a:gd name="T30" fmla="*/ 2471 w 3458"/>
              <a:gd name="T31" fmla="*/ 1035 h 1870"/>
              <a:gd name="T32" fmla="*/ 1865 w 3458"/>
              <a:gd name="T33" fmla="*/ 1035 h 1870"/>
              <a:gd name="T34" fmla="*/ 729 w 3458"/>
              <a:gd name="T35" fmla="*/ 1035 h 1870"/>
              <a:gd name="T36" fmla="*/ 2395 w 3458"/>
              <a:gd name="T37" fmla="*/ 959 h 1870"/>
              <a:gd name="T38" fmla="*/ 1789 w 3458"/>
              <a:gd name="T39" fmla="*/ 959 h 1870"/>
              <a:gd name="T40" fmla="*/ 578 w 3458"/>
              <a:gd name="T41" fmla="*/ 959 h 1870"/>
              <a:gd name="T42" fmla="*/ 2395 w 3458"/>
              <a:gd name="T43" fmla="*/ 883 h 1870"/>
              <a:gd name="T44" fmla="*/ 1789 w 3458"/>
              <a:gd name="T45" fmla="*/ 883 h 1870"/>
              <a:gd name="T46" fmla="*/ 578 w 3458"/>
              <a:gd name="T47" fmla="*/ 883 h 1870"/>
              <a:gd name="T48" fmla="*/ 2547 w 3458"/>
              <a:gd name="T49" fmla="*/ 807 h 1870"/>
              <a:gd name="T50" fmla="*/ 2016 w 3458"/>
              <a:gd name="T51" fmla="*/ 807 h 1870"/>
              <a:gd name="T52" fmla="*/ 729 w 3458"/>
              <a:gd name="T53" fmla="*/ 807 h 1870"/>
              <a:gd name="T54" fmla="*/ 2776 w 3458"/>
              <a:gd name="T55" fmla="*/ 732 h 1870"/>
              <a:gd name="T56" fmla="*/ 2244 w 3458"/>
              <a:gd name="T57" fmla="*/ 732 h 1870"/>
              <a:gd name="T58" fmla="*/ 881 w 3458"/>
              <a:gd name="T59" fmla="*/ 732 h 1870"/>
              <a:gd name="T60" fmla="*/ 2928 w 3458"/>
              <a:gd name="T61" fmla="*/ 656 h 1870"/>
              <a:gd name="T62" fmla="*/ 2395 w 3458"/>
              <a:gd name="T63" fmla="*/ 656 h 1870"/>
              <a:gd name="T64" fmla="*/ 1865 w 3458"/>
              <a:gd name="T65" fmla="*/ 656 h 1870"/>
              <a:gd name="T66" fmla="*/ 881 w 3458"/>
              <a:gd name="T67" fmla="*/ 656 h 1870"/>
              <a:gd name="T68" fmla="*/ 3155 w 3458"/>
              <a:gd name="T69" fmla="*/ 578 h 1870"/>
              <a:gd name="T70" fmla="*/ 2547 w 3458"/>
              <a:gd name="T71" fmla="*/ 578 h 1870"/>
              <a:gd name="T72" fmla="*/ 2016 w 3458"/>
              <a:gd name="T73" fmla="*/ 578 h 1870"/>
              <a:gd name="T74" fmla="*/ 956 w 3458"/>
              <a:gd name="T75" fmla="*/ 578 h 1870"/>
              <a:gd name="T76" fmla="*/ 426 w 3458"/>
              <a:gd name="T77" fmla="*/ 578 h 1870"/>
              <a:gd name="T78" fmla="*/ 3003 w 3458"/>
              <a:gd name="T79" fmla="*/ 502 h 1870"/>
              <a:gd name="T80" fmla="*/ 2471 w 3458"/>
              <a:gd name="T81" fmla="*/ 502 h 1870"/>
              <a:gd name="T82" fmla="*/ 1941 w 3458"/>
              <a:gd name="T83" fmla="*/ 502 h 1870"/>
              <a:gd name="T84" fmla="*/ 729 w 3458"/>
              <a:gd name="T85" fmla="*/ 502 h 1870"/>
              <a:gd name="T86" fmla="*/ 123 w 3458"/>
              <a:gd name="T87" fmla="*/ 502 h 1870"/>
              <a:gd name="T88" fmla="*/ 3003 w 3458"/>
              <a:gd name="T89" fmla="*/ 426 h 1870"/>
              <a:gd name="T90" fmla="*/ 2471 w 3458"/>
              <a:gd name="T91" fmla="*/ 426 h 1870"/>
              <a:gd name="T92" fmla="*/ 1941 w 3458"/>
              <a:gd name="T93" fmla="*/ 426 h 1870"/>
              <a:gd name="T94" fmla="*/ 956 w 3458"/>
              <a:gd name="T95" fmla="*/ 426 h 1870"/>
              <a:gd name="T96" fmla="*/ 426 w 3458"/>
              <a:gd name="T97" fmla="*/ 426 h 1870"/>
              <a:gd name="T98" fmla="*/ 3306 w 3458"/>
              <a:gd name="T99" fmla="*/ 351 h 1870"/>
              <a:gd name="T100" fmla="*/ 2776 w 3458"/>
              <a:gd name="T101" fmla="*/ 351 h 1870"/>
              <a:gd name="T102" fmla="*/ 2244 w 3458"/>
              <a:gd name="T103" fmla="*/ 351 h 1870"/>
              <a:gd name="T104" fmla="*/ 1184 w 3458"/>
              <a:gd name="T105" fmla="*/ 351 h 1870"/>
              <a:gd name="T106" fmla="*/ 502 w 3458"/>
              <a:gd name="T107" fmla="*/ 351 h 1870"/>
              <a:gd name="T108" fmla="*/ 3079 w 3458"/>
              <a:gd name="T109" fmla="*/ 275 h 1870"/>
              <a:gd name="T110" fmla="*/ 2471 w 3458"/>
              <a:gd name="T111" fmla="*/ 275 h 1870"/>
              <a:gd name="T112" fmla="*/ 1184 w 3458"/>
              <a:gd name="T113" fmla="*/ 275 h 1870"/>
              <a:gd name="T114" fmla="*/ 426 w 3458"/>
              <a:gd name="T115" fmla="*/ 275 h 1870"/>
              <a:gd name="T116" fmla="*/ 1865 w 3458"/>
              <a:gd name="T117" fmla="*/ 199 h 1870"/>
              <a:gd name="T118" fmla="*/ 805 w 3458"/>
              <a:gd name="T119" fmla="*/ 199 h 1870"/>
              <a:gd name="T120" fmla="*/ 1789 w 3458"/>
              <a:gd name="T121" fmla="*/ 123 h 1870"/>
              <a:gd name="T122" fmla="*/ 881 w 3458"/>
              <a:gd name="T123" fmla="*/ 123 h 1870"/>
              <a:gd name="T124" fmla="*/ 1335 w 3458"/>
              <a:gd name="T125" fmla="*/ 48 h 1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06186" y="1657349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 rot="11419406">
            <a:off x="586522" y="3169752"/>
            <a:ext cx="2343150" cy="2343150"/>
          </a:xfrm>
          <a:prstGeom prst="ellipse">
            <a:avLst/>
          </a:prstGeom>
          <a:gradFill flip="none" rotWithShape="1">
            <a:gsLst>
              <a:gs pos="0">
                <a:srgbClr val="363636"/>
              </a:gs>
              <a:gs pos="37000">
                <a:srgbClr val="2B2B2B"/>
              </a:gs>
              <a:gs pos="100000">
                <a:srgbClr val="101010"/>
              </a:gs>
            </a:gsLst>
            <a:path path="circle">
              <a:fillToRect t="100000" r="100000"/>
            </a:path>
            <a:tileRect l="-100000" b="-100000"/>
          </a:gra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730820" y="2130425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45856" y="3574963"/>
            <a:ext cx="21185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12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字，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1.3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倍字间距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新蒂小丸子小学版" panose="03000600000000000000" pitchFamily="66" charset="-122"/>
                <a:ea typeface="新蒂小丸子小学版" panose="03000600000000000000" pitchFamily="66" charset="-122"/>
              </a:rPr>
              <a:t>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2390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900" y="3940299"/>
            <a:ext cx="3923069" cy="13301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48214"/>
          <a:stretch/>
        </p:blipFill>
        <p:spPr>
          <a:xfrm>
            <a:off x="4054882" y="3940299"/>
            <a:ext cx="1421915" cy="840647"/>
          </a:xfrm>
          <a:prstGeom prst="rect">
            <a:avLst/>
          </a:prstGeom>
        </p:spPr>
      </p:pic>
      <p:sp>
        <p:nvSpPr>
          <p:cNvPr id="11" name="文本框 13"/>
          <p:cNvSpPr txBox="1"/>
          <p:nvPr/>
        </p:nvSpPr>
        <p:spPr>
          <a:xfrm>
            <a:off x="1463135" y="2189612"/>
            <a:ext cx="6531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THANK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YOU</a:t>
            </a:r>
            <a:endParaRPr kumimoji="1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Script" panose="020B0504020000000003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762032" y="1581333"/>
            <a:ext cx="1248750" cy="9787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50453">
            <a:off x="6025563" y="2770150"/>
            <a:ext cx="2454985" cy="135946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 rot="2424838">
            <a:off x="6798152" y="3197603"/>
            <a:ext cx="13805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PRESENTED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 </a:t>
            </a:r>
            <a:r>
              <a:rPr kumimoji="1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BY</a:t>
            </a:r>
            <a:r>
              <a:rPr kumimoji="1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Script" panose="020B0504020000000003" pitchFamily="34" charset="0"/>
              </a:rPr>
              <a:t> </a:t>
            </a:r>
            <a:endParaRPr kumimoji="1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Script" panose="020B0504020000000003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200" kern="0" dirty="0" smtClean="0">
                <a:solidFill>
                  <a:sysClr val="window" lastClr="FFFFFF"/>
                </a:solidFill>
                <a:latin typeface="Segoe Script" panose="020B0504020000000003" pitchFamily="34" charset="0"/>
              </a:rPr>
              <a:t>www.1ppt.com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egoe Script" panose="020B0504020000000003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624" y="2744143"/>
            <a:ext cx="1361250" cy="131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79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22407</TotalTime>
  <Words>819</Words>
  <Application>Microsoft Office PowerPoint</Application>
  <PresentationFormat>全屏显示(4:3)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第一PPT模板网：www.1ppt.com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1237</cp:revision>
  <dcterms:created xsi:type="dcterms:W3CDTF">2009-02-11T05:37:22Z</dcterms:created>
  <dcterms:modified xsi:type="dcterms:W3CDTF">2015-11-05T06:56:34Z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