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  <p:sldMasterId id="2147483700" r:id="rId2"/>
  </p:sldMasterIdLst>
  <p:notesMasterIdLst>
    <p:notesMasterId r:id="rId5"/>
  </p:notesMasterIdLst>
  <p:sldIdLst>
    <p:sldId id="271" r:id="rId3"/>
    <p:sldId id="272" r:id="rId4"/>
  </p:sldIdLst>
  <p:sldSz cx="9144000" cy="6858000" type="screen4x3"/>
  <p:notesSz cx="6858000" cy="9144000"/>
  <p:custDataLst>
    <p:tags r:id="rId6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92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731EAA-A852-4D4E-82CB-B1093BCBD1C5}" type="datetimeFigureOut">
              <a:rPr lang="de-DE" smtClean="0"/>
              <a:pPr/>
              <a:t>30.10.2015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A6F308-5B94-439A-A8AC-BE31FC230449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0575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80AE8-4C98-4D98-9C1D-7D11D93D0FAF}" type="datetimeFigureOut">
              <a:rPr lang="de-DE" smtClean="0"/>
              <a:pPr/>
              <a:t>30.10.2015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4EA-99F2-45F3-8EFC-67B9E4BA7F7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3991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89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3280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8951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91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702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3850" y="238539"/>
            <a:ext cx="8497092" cy="616455"/>
          </a:xfrm>
        </p:spPr>
        <p:txBody>
          <a:bodyPr anchor="ctr" anchorCtr="0">
            <a:noAutofit/>
          </a:bodyPr>
          <a:lstStyle>
            <a:lvl1pPr>
              <a:lnSpc>
                <a:spcPct val="100000"/>
              </a:lnSpc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80AE8-4C98-4D98-9C1D-7D11D93D0FAF}" type="datetimeFigureOut">
              <a:rPr lang="de-DE" smtClean="0"/>
              <a:pPr/>
              <a:t>30.10.2015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4EA-99F2-45F3-8EFC-67B9E4BA7F73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323850" y="854994"/>
            <a:ext cx="8496300" cy="336244"/>
          </a:xfrm>
        </p:spPr>
        <p:txBody>
          <a:bodyPr lIns="0" tIns="0" rIns="0" bIns="0" anchor="t" anchorCtr="0">
            <a:noAutofit/>
          </a:bodyPr>
          <a:lstStyle>
            <a:lvl1pPr>
              <a:buNone/>
              <a:defRPr sz="2000"/>
            </a:lvl1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80AE8-4C98-4D98-9C1D-7D11D93D0FAF}" type="datetimeFigureOut">
              <a:rPr lang="de-DE" smtClean="0"/>
              <a:pPr/>
              <a:t>30.10.2015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FF4EA-99F2-45F3-8EFC-67B9E4BA7F73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- charteo.com / Desig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1334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080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637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43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931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3667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80AE8-4C98-4D98-9C1D-7D11D93D0FAF}" type="datetimeFigureOut">
              <a:rPr lang="de-DE" smtClean="0"/>
              <a:pPr/>
              <a:t>30.10.2015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FF4EA-99F2-45F3-8EFC-67B9E4BA7F73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567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itel 1"/>
          <p:cNvSpPr txBox="1">
            <a:spLocks/>
          </p:cNvSpPr>
          <p:nvPr/>
        </p:nvSpPr>
        <p:spPr>
          <a:xfrm>
            <a:off x="611560" y="188640"/>
            <a:ext cx="8177301" cy="1896277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b" anchorCtr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400" b="1" noProof="1" smtClean="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简洁曲线幻灯片背景图片</a:t>
            </a:r>
            <a:endParaRPr kumimoji="0" lang="de-DE" sz="4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7" name="Untertitel 2"/>
          <p:cNvSpPr txBox="1">
            <a:spLocks/>
          </p:cNvSpPr>
          <p:nvPr/>
        </p:nvSpPr>
        <p:spPr>
          <a:xfrm>
            <a:off x="647702" y="2348880"/>
            <a:ext cx="8177301" cy="16774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kern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kern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kern="0" dirty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2216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127289"/>
            <a:ext cx="7705374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611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ATIONLOAD ORDER ID " val="e8b186e9d0af5bc5431266365eed1714"/>
</p:tagLst>
</file>

<file path=ppt/theme/theme1.xml><?xml version="1.0" encoding="utf-8"?>
<a:theme xmlns:a="http://schemas.openxmlformats.org/drawingml/2006/main" name="第一PPT模板网-WWW.1PPT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1531</TotalTime>
  <Words>159</Words>
  <Application>Microsoft Office PowerPoint</Application>
  <PresentationFormat>全屏显示(4:3)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第一PPT模板网-WWW.1PPT.COM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Puzzle – Marketing 4P‘s</dc:title>
  <dc:creator>Windows User</dc:creator>
  <cp:lastModifiedBy>微软用户</cp:lastModifiedBy>
  <cp:revision>12</cp:revision>
  <dcterms:created xsi:type="dcterms:W3CDTF">2012-10-07T03:18:21Z</dcterms:created>
  <dcterms:modified xsi:type="dcterms:W3CDTF">2015-10-30T06:22:38Z</dcterms:modified>
</cp:coreProperties>
</file>