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317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5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3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3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1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6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9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9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55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11"/>
          <p:cNvSpPr>
            <a:spLocks/>
          </p:cNvSpPr>
          <p:nvPr/>
        </p:nvSpPr>
        <p:spPr bwMode="gray">
          <a:xfrm>
            <a:off x="1431171" y="4593118"/>
            <a:ext cx="4469109" cy="1224385"/>
          </a:xfrm>
          <a:custGeom>
            <a:avLst/>
            <a:gdLst/>
            <a:ahLst/>
            <a:cxnLst>
              <a:cxn ang="0">
                <a:pos x="52" y="88"/>
              </a:cxn>
              <a:cxn ang="0">
                <a:pos x="175" y="44"/>
              </a:cxn>
              <a:cxn ang="0">
                <a:pos x="323" y="16"/>
              </a:cxn>
              <a:cxn ang="0">
                <a:pos x="490" y="2"/>
              </a:cxn>
              <a:cxn ang="0">
                <a:pos x="674" y="2"/>
              </a:cxn>
              <a:cxn ang="0">
                <a:pos x="870" y="13"/>
              </a:cxn>
              <a:cxn ang="0">
                <a:pos x="1076" y="34"/>
              </a:cxn>
              <a:cxn ang="0">
                <a:pos x="1285" y="62"/>
              </a:cxn>
              <a:cxn ang="0">
                <a:pos x="1496" y="97"/>
              </a:cxn>
              <a:cxn ang="0">
                <a:pos x="1703" y="136"/>
              </a:cxn>
              <a:cxn ang="0">
                <a:pos x="1904" y="178"/>
              </a:cxn>
              <a:cxn ang="0">
                <a:pos x="2093" y="222"/>
              </a:cxn>
              <a:cxn ang="0">
                <a:pos x="2267" y="265"/>
              </a:cxn>
              <a:cxn ang="0">
                <a:pos x="2424" y="305"/>
              </a:cxn>
              <a:cxn ang="0">
                <a:pos x="2613" y="358"/>
              </a:cxn>
              <a:cxn ang="0">
                <a:pos x="2898" y="365"/>
              </a:cxn>
              <a:cxn ang="0">
                <a:pos x="1397" y="531"/>
              </a:cxn>
              <a:cxn ang="0">
                <a:pos x="1822" y="453"/>
              </a:cxn>
              <a:cxn ang="0">
                <a:pos x="1705" y="406"/>
              </a:cxn>
              <a:cxn ang="0">
                <a:pos x="1589" y="363"/>
              </a:cxn>
              <a:cxn ang="0">
                <a:pos x="1473" y="323"/>
              </a:cxn>
              <a:cxn ang="0">
                <a:pos x="1358" y="287"/>
              </a:cxn>
              <a:cxn ang="0">
                <a:pos x="1244" y="256"/>
              </a:cxn>
              <a:cxn ang="0">
                <a:pos x="1129" y="226"/>
              </a:cxn>
              <a:cxn ang="0">
                <a:pos x="1014" y="201"/>
              </a:cxn>
              <a:cxn ang="0">
                <a:pos x="900" y="179"/>
              </a:cxn>
              <a:cxn ang="0">
                <a:pos x="784" y="161"/>
              </a:cxn>
              <a:cxn ang="0">
                <a:pos x="668" y="146"/>
              </a:cxn>
              <a:cxn ang="0">
                <a:pos x="550" y="134"/>
              </a:cxn>
              <a:cxn ang="0">
                <a:pos x="431" y="125"/>
              </a:cxn>
              <a:cxn ang="0">
                <a:pos x="309" y="118"/>
              </a:cxn>
              <a:cxn ang="0">
                <a:pos x="187" y="115"/>
              </a:cxn>
              <a:cxn ang="0">
                <a:pos x="63" y="116"/>
              </a:cxn>
            </a:cxnLst>
            <a:rect l="0" t="0" r="r" b="b"/>
            <a:pathLst>
              <a:path w="2898" h="794">
                <a:moveTo>
                  <a:pt x="0" y="117"/>
                </a:moveTo>
                <a:lnTo>
                  <a:pt x="52" y="88"/>
                </a:lnTo>
                <a:lnTo>
                  <a:pt x="110" y="63"/>
                </a:lnTo>
                <a:lnTo>
                  <a:pt x="175" y="44"/>
                </a:lnTo>
                <a:lnTo>
                  <a:pt x="245" y="28"/>
                </a:lnTo>
                <a:lnTo>
                  <a:pt x="323" y="16"/>
                </a:lnTo>
                <a:lnTo>
                  <a:pt x="404" y="8"/>
                </a:lnTo>
                <a:lnTo>
                  <a:pt x="490" y="2"/>
                </a:lnTo>
                <a:lnTo>
                  <a:pt x="580" y="0"/>
                </a:lnTo>
                <a:lnTo>
                  <a:pt x="674" y="2"/>
                </a:lnTo>
                <a:lnTo>
                  <a:pt x="770" y="6"/>
                </a:lnTo>
                <a:lnTo>
                  <a:pt x="870" y="13"/>
                </a:lnTo>
                <a:lnTo>
                  <a:pt x="972" y="22"/>
                </a:lnTo>
                <a:lnTo>
                  <a:pt x="1076" y="34"/>
                </a:lnTo>
                <a:lnTo>
                  <a:pt x="1180" y="47"/>
                </a:lnTo>
                <a:lnTo>
                  <a:pt x="1285" y="62"/>
                </a:lnTo>
                <a:lnTo>
                  <a:pt x="1391" y="79"/>
                </a:lnTo>
                <a:lnTo>
                  <a:pt x="1496" y="97"/>
                </a:lnTo>
                <a:lnTo>
                  <a:pt x="1599" y="116"/>
                </a:lnTo>
                <a:lnTo>
                  <a:pt x="1703" y="136"/>
                </a:lnTo>
                <a:lnTo>
                  <a:pt x="1804" y="157"/>
                </a:lnTo>
                <a:lnTo>
                  <a:pt x="1904" y="178"/>
                </a:lnTo>
                <a:lnTo>
                  <a:pt x="1999" y="200"/>
                </a:lnTo>
                <a:lnTo>
                  <a:pt x="2093" y="222"/>
                </a:lnTo>
                <a:lnTo>
                  <a:pt x="2182" y="244"/>
                </a:lnTo>
                <a:lnTo>
                  <a:pt x="2267" y="265"/>
                </a:lnTo>
                <a:lnTo>
                  <a:pt x="2347" y="285"/>
                </a:lnTo>
                <a:lnTo>
                  <a:pt x="2424" y="305"/>
                </a:lnTo>
                <a:lnTo>
                  <a:pt x="2493" y="324"/>
                </a:lnTo>
                <a:lnTo>
                  <a:pt x="2613" y="358"/>
                </a:lnTo>
                <a:lnTo>
                  <a:pt x="2705" y="386"/>
                </a:lnTo>
                <a:lnTo>
                  <a:pt x="2898" y="365"/>
                </a:lnTo>
                <a:lnTo>
                  <a:pt x="2780" y="794"/>
                </a:lnTo>
                <a:lnTo>
                  <a:pt x="1397" y="531"/>
                </a:lnTo>
                <a:lnTo>
                  <a:pt x="1881" y="478"/>
                </a:lnTo>
                <a:lnTo>
                  <a:pt x="1822" y="453"/>
                </a:lnTo>
                <a:lnTo>
                  <a:pt x="1763" y="429"/>
                </a:lnTo>
                <a:lnTo>
                  <a:pt x="1705" y="406"/>
                </a:lnTo>
                <a:lnTo>
                  <a:pt x="1647" y="384"/>
                </a:lnTo>
                <a:lnTo>
                  <a:pt x="1589" y="363"/>
                </a:lnTo>
                <a:lnTo>
                  <a:pt x="1531" y="342"/>
                </a:lnTo>
                <a:lnTo>
                  <a:pt x="1473" y="323"/>
                </a:lnTo>
                <a:lnTo>
                  <a:pt x="1416" y="305"/>
                </a:lnTo>
                <a:lnTo>
                  <a:pt x="1358" y="287"/>
                </a:lnTo>
                <a:lnTo>
                  <a:pt x="1301" y="271"/>
                </a:lnTo>
                <a:lnTo>
                  <a:pt x="1244" y="256"/>
                </a:lnTo>
                <a:lnTo>
                  <a:pt x="1186" y="240"/>
                </a:lnTo>
                <a:lnTo>
                  <a:pt x="1129" y="226"/>
                </a:lnTo>
                <a:lnTo>
                  <a:pt x="1072" y="213"/>
                </a:lnTo>
                <a:lnTo>
                  <a:pt x="1014" y="201"/>
                </a:lnTo>
                <a:lnTo>
                  <a:pt x="958" y="190"/>
                </a:lnTo>
                <a:lnTo>
                  <a:pt x="900" y="179"/>
                </a:lnTo>
                <a:lnTo>
                  <a:pt x="842" y="169"/>
                </a:lnTo>
                <a:lnTo>
                  <a:pt x="784" y="161"/>
                </a:lnTo>
                <a:lnTo>
                  <a:pt x="726" y="153"/>
                </a:lnTo>
                <a:lnTo>
                  <a:pt x="668" y="146"/>
                </a:lnTo>
                <a:lnTo>
                  <a:pt x="609" y="139"/>
                </a:lnTo>
                <a:lnTo>
                  <a:pt x="550" y="134"/>
                </a:lnTo>
                <a:lnTo>
                  <a:pt x="491" y="129"/>
                </a:lnTo>
                <a:lnTo>
                  <a:pt x="431" y="125"/>
                </a:lnTo>
                <a:lnTo>
                  <a:pt x="371" y="121"/>
                </a:lnTo>
                <a:lnTo>
                  <a:pt x="309" y="118"/>
                </a:lnTo>
                <a:lnTo>
                  <a:pt x="249" y="116"/>
                </a:lnTo>
                <a:lnTo>
                  <a:pt x="187" y="115"/>
                </a:lnTo>
                <a:lnTo>
                  <a:pt x="125" y="115"/>
                </a:lnTo>
                <a:lnTo>
                  <a:pt x="63" y="116"/>
                </a:lnTo>
                <a:lnTo>
                  <a:pt x="0" y="117"/>
                </a:lnTo>
                <a:close/>
              </a:path>
            </a:pathLst>
          </a:custGeom>
          <a:gradFill>
            <a:gsLst>
              <a:gs pos="100000">
                <a:sysClr val="window" lastClr="FFFFFF">
                  <a:lumMod val="65000"/>
                </a:sysClr>
              </a:gs>
              <a:gs pos="0">
                <a:srgbClr val="E6E6E6"/>
              </a:gs>
            </a:gsLst>
            <a:lin ang="0" scaled="1"/>
          </a:gradFill>
          <a:ln w="0" cap="flat" cmpd="sng">
            <a:noFill/>
            <a:prstDash val="solid"/>
            <a:round/>
            <a:headEnd type="none" w="med" len="med"/>
            <a:tailEnd type="none" w="med" len="med"/>
          </a:ln>
          <a:effectLst>
            <a:softEdge rad="31750"/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grpSp>
        <p:nvGrpSpPr>
          <p:cNvPr id="69" name="Group 9"/>
          <p:cNvGrpSpPr>
            <a:grpSpLocks/>
          </p:cNvGrpSpPr>
          <p:nvPr/>
        </p:nvGrpSpPr>
        <p:grpSpPr bwMode="gray">
          <a:xfrm>
            <a:off x="1421918" y="1564724"/>
            <a:ext cx="4771367" cy="4236001"/>
            <a:chOff x="927" y="1024"/>
            <a:chExt cx="3094" cy="2747"/>
          </a:xfrm>
        </p:grpSpPr>
        <p:sp>
          <p:nvSpPr>
            <p:cNvPr id="70" name="Freeform 10"/>
            <p:cNvSpPr>
              <a:spLocks/>
            </p:cNvSpPr>
            <p:nvPr/>
          </p:nvSpPr>
          <p:spPr bwMode="gray">
            <a:xfrm>
              <a:off x="927" y="1100"/>
              <a:ext cx="647" cy="229"/>
            </a:xfrm>
            <a:custGeom>
              <a:avLst/>
              <a:gdLst/>
              <a:ahLst/>
              <a:cxnLst>
                <a:cxn ang="0">
                  <a:pos x="647" y="68"/>
                </a:cxn>
                <a:cxn ang="0">
                  <a:pos x="614" y="81"/>
                </a:cxn>
                <a:cxn ang="0">
                  <a:pos x="582" y="94"/>
                </a:cxn>
                <a:cxn ang="0">
                  <a:pos x="551" y="108"/>
                </a:cxn>
                <a:cxn ang="0">
                  <a:pos x="522" y="123"/>
                </a:cxn>
                <a:cxn ang="0">
                  <a:pos x="495" y="140"/>
                </a:cxn>
                <a:cxn ang="0">
                  <a:pos x="468" y="157"/>
                </a:cxn>
                <a:cxn ang="0">
                  <a:pos x="444" y="174"/>
                </a:cxn>
                <a:cxn ang="0">
                  <a:pos x="421" y="193"/>
                </a:cxn>
                <a:cxn ang="0">
                  <a:pos x="0" y="229"/>
                </a:cxn>
                <a:cxn ang="0">
                  <a:pos x="4" y="220"/>
                </a:cxn>
                <a:cxn ang="0">
                  <a:pos x="9" y="211"/>
                </a:cxn>
                <a:cxn ang="0">
                  <a:pos x="16" y="201"/>
                </a:cxn>
                <a:cxn ang="0">
                  <a:pos x="23" y="191"/>
                </a:cxn>
                <a:cxn ang="0">
                  <a:pos x="32" y="180"/>
                </a:cxn>
                <a:cxn ang="0">
                  <a:pos x="40" y="170"/>
                </a:cxn>
                <a:cxn ang="0">
                  <a:pos x="50" y="160"/>
                </a:cxn>
                <a:cxn ang="0">
                  <a:pos x="60" y="150"/>
                </a:cxn>
                <a:cxn ang="0">
                  <a:pos x="75" y="136"/>
                </a:cxn>
                <a:cxn ang="0">
                  <a:pos x="91" y="122"/>
                </a:cxn>
                <a:cxn ang="0">
                  <a:pos x="107" y="109"/>
                </a:cxn>
                <a:cxn ang="0">
                  <a:pos x="125" y="97"/>
                </a:cxn>
                <a:cxn ang="0">
                  <a:pos x="144" y="84"/>
                </a:cxn>
                <a:cxn ang="0">
                  <a:pos x="164" y="72"/>
                </a:cxn>
                <a:cxn ang="0">
                  <a:pos x="184" y="60"/>
                </a:cxn>
                <a:cxn ang="0">
                  <a:pos x="206" y="49"/>
                </a:cxn>
                <a:cxn ang="0">
                  <a:pos x="227" y="40"/>
                </a:cxn>
                <a:cxn ang="0">
                  <a:pos x="250" y="31"/>
                </a:cxn>
                <a:cxn ang="0">
                  <a:pos x="273" y="23"/>
                </a:cxn>
                <a:cxn ang="0">
                  <a:pos x="297" y="16"/>
                </a:cxn>
                <a:cxn ang="0">
                  <a:pos x="322" y="10"/>
                </a:cxn>
                <a:cxn ang="0">
                  <a:pos x="346" y="5"/>
                </a:cxn>
                <a:cxn ang="0">
                  <a:pos x="370" y="1"/>
                </a:cxn>
                <a:cxn ang="0">
                  <a:pos x="396" y="0"/>
                </a:cxn>
                <a:cxn ang="0">
                  <a:pos x="411" y="0"/>
                </a:cxn>
                <a:cxn ang="0">
                  <a:pos x="426" y="0"/>
                </a:cxn>
                <a:cxn ang="0">
                  <a:pos x="442" y="1"/>
                </a:cxn>
                <a:cxn ang="0">
                  <a:pos x="457" y="3"/>
                </a:cxn>
                <a:cxn ang="0">
                  <a:pos x="472" y="5"/>
                </a:cxn>
                <a:cxn ang="0">
                  <a:pos x="488" y="9"/>
                </a:cxn>
                <a:cxn ang="0">
                  <a:pos x="504" y="12"/>
                </a:cxn>
                <a:cxn ang="0">
                  <a:pos x="519" y="16"/>
                </a:cxn>
                <a:cxn ang="0">
                  <a:pos x="550" y="26"/>
                </a:cxn>
                <a:cxn ang="0">
                  <a:pos x="583" y="38"/>
                </a:cxn>
                <a:cxn ang="0">
                  <a:pos x="615" y="52"/>
                </a:cxn>
                <a:cxn ang="0">
                  <a:pos x="647" y="68"/>
                </a:cxn>
              </a:cxnLst>
              <a:rect l="0" t="0" r="r" b="b"/>
              <a:pathLst>
                <a:path w="647" h="229">
                  <a:moveTo>
                    <a:pt x="647" y="68"/>
                  </a:moveTo>
                  <a:lnTo>
                    <a:pt x="614" y="81"/>
                  </a:lnTo>
                  <a:lnTo>
                    <a:pt x="582" y="94"/>
                  </a:lnTo>
                  <a:lnTo>
                    <a:pt x="551" y="108"/>
                  </a:lnTo>
                  <a:lnTo>
                    <a:pt x="522" y="123"/>
                  </a:lnTo>
                  <a:lnTo>
                    <a:pt x="495" y="140"/>
                  </a:lnTo>
                  <a:lnTo>
                    <a:pt x="468" y="157"/>
                  </a:lnTo>
                  <a:lnTo>
                    <a:pt x="444" y="174"/>
                  </a:lnTo>
                  <a:lnTo>
                    <a:pt x="421" y="193"/>
                  </a:lnTo>
                  <a:lnTo>
                    <a:pt x="0" y="229"/>
                  </a:lnTo>
                  <a:lnTo>
                    <a:pt x="4" y="220"/>
                  </a:lnTo>
                  <a:lnTo>
                    <a:pt x="9" y="211"/>
                  </a:lnTo>
                  <a:lnTo>
                    <a:pt x="16" y="201"/>
                  </a:lnTo>
                  <a:lnTo>
                    <a:pt x="23" y="191"/>
                  </a:lnTo>
                  <a:lnTo>
                    <a:pt x="32" y="180"/>
                  </a:lnTo>
                  <a:lnTo>
                    <a:pt x="40" y="170"/>
                  </a:lnTo>
                  <a:lnTo>
                    <a:pt x="50" y="160"/>
                  </a:lnTo>
                  <a:lnTo>
                    <a:pt x="60" y="150"/>
                  </a:lnTo>
                  <a:lnTo>
                    <a:pt x="75" y="136"/>
                  </a:lnTo>
                  <a:lnTo>
                    <a:pt x="91" y="122"/>
                  </a:lnTo>
                  <a:lnTo>
                    <a:pt x="107" y="109"/>
                  </a:lnTo>
                  <a:lnTo>
                    <a:pt x="125" y="97"/>
                  </a:lnTo>
                  <a:lnTo>
                    <a:pt x="144" y="84"/>
                  </a:lnTo>
                  <a:lnTo>
                    <a:pt x="164" y="72"/>
                  </a:lnTo>
                  <a:lnTo>
                    <a:pt x="184" y="60"/>
                  </a:lnTo>
                  <a:lnTo>
                    <a:pt x="206" y="49"/>
                  </a:lnTo>
                  <a:lnTo>
                    <a:pt x="227" y="40"/>
                  </a:lnTo>
                  <a:lnTo>
                    <a:pt x="250" y="31"/>
                  </a:lnTo>
                  <a:lnTo>
                    <a:pt x="273" y="23"/>
                  </a:lnTo>
                  <a:lnTo>
                    <a:pt x="297" y="16"/>
                  </a:lnTo>
                  <a:lnTo>
                    <a:pt x="322" y="10"/>
                  </a:lnTo>
                  <a:lnTo>
                    <a:pt x="346" y="5"/>
                  </a:lnTo>
                  <a:lnTo>
                    <a:pt x="370" y="1"/>
                  </a:lnTo>
                  <a:lnTo>
                    <a:pt x="396" y="0"/>
                  </a:lnTo>
                  <a:lnTo>
                    <a:pt x="411" y="0"/>
                  </a:lnTo>
                  <a:lnTo>
                    <a:pt x="426" y="0"/>
                  </a:lnTo>
                  <a:lnTo>
                    <a:pt x="442" y="1"/>
                  </a:lnTo>
                  <a:lnTo>
                    <a:pt x="457" y="3"/>
                  </a:lnTo>
                  <a:lnTo>
                    <a:pt x="472" y="5"/>
                  </a:lnTo>
                  <a:lnTo>
                    <a:pt x="488" y="9"/>
                  </a:lnTo>
                  <a:lnTo>
                    <a:pt x="504" y="12"/>
                  </a:lnTo>
                  <a:lnTo>
                    <a:pt x="519" y="16"/>
                  </a:lnTo>
                  <a:lnTo>
                    <a:pt x="550" y="26"/>
                  </a:lnTo>
                  <a:lnTo>
                    <a:pt x="583" y="38"/>
                  </a:lnTo>
                  <a:lnTo>
                    <a:pt x="615" y="52"/>
                  </a:lnTo>
                  <a:lnTo>
                    <a:pt x="647" y="68"/>
                  </a:lnTo>
                  <a:close/>
                </a:path>
              </a:pathLst>
            </a:custGeom>
            <a:gradFill>
              <a:gsLst>
                <a:gs pos="0">
                  <a:srgbClr val="2A79FF"/>
                </a:gs>
                <a:gs pos="100000">
                  <a:srgbClr val="2A79FF">
                    <a:lumMod val="75000"/>
                  </a:srgbClr>
                </a:gs>
              </a:gsLst>
              <a:lin ang="16200000" scaled="1"/>
            </a:gradFill>
            <a:ln w="9525">
              <a:noFill/>
              <a:round/>
              <a:headEnd/>
              <a:tailEnd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12"/>
            <p:cNvSpPr>
              <a:spLocks/>
            </p:cNvSpPr>
            <p:nvPr/>
          </p:nvSpPr>
          <p:spPr bwMode="gray">
            <a:xfrm>
              <a:off x="1358" y="1024"/>
              <a:ext cx="2663" cy="2716"/>
            </a:xfrm>
            <a:custGeom>
              <a:avLst/>
              <a:gdLst/>
              <a:ahLst/>
              <a:cxnLst>
                <a:cxn ang="0">
                  <a:pos x="1456" y="1452"/>
                </a:cxn>
                <a:cxn ang="0">
                  <a:pos x="1362" y="1314"/>
                </a:cxn>
                <a:cxn ang="0">
                  <a:pos x="1240" y="1141"/>
                </a:cxn>
                <a:cxn ang="0">
                  <a:pos x="1095" y="943"/>
                </a:cxn>
                <a:cxn ang="0">
                  <a:pos x="1017" y="840"/>
                </a:cxn>
                <a:cxn ang="0">
                  <a:pos x="934" y="737"/>
                </a:cxn>
                <a:cxn ang="0">
                  <a:pos x="850" y="634"/>
                </a:cxn>
                <a:cxn ang="0">
                  <a:pos x="761" y="532"/>
                </a:cxn>
                <a:cxn ang="0">
                  <a:pos x="673" y="436"/>
                </a:cxn>
                <a:cxn ang="0">
                  <a:pos x="582" y="345"/>
                </a:cxn>
                <a:cxn ang="0">
                  <a:pos x="492" y="261"/>
                </a:cxn>
                <a:cxn ang="0">
                  <a:pos x="400" y="185"/>
                </a:cxn>
                <a:cxn ang="0">
                  <a:pos x="311" y="120"/>
                </a:cxn>
                <a:cxn ang="0">
                  <a:pos x="222" y="67"/>
                </a:cxn>
                <a:cxn ang="0">
                  <a:pos x="165" y="40"/>
                </a:cxn>
                <a:cxn ang="0">
                  <a:pos x="109" y="19"/>
                </a:cxn>
                <a:cxn ang="0">
                  <a:pos x="54" y="6"/>
                </a:cxn>
                <a:cxn ang="0">
                  <a:pos x="0" y="0"/>
                </a:cxn>
                <a:cxn ang="0">
                  <a:pos x="632" y="4"/>
                </a:cxn>
                <a:cxn ang="0">
                  <a:pos x="701" y="10"/>
                </a:cxn>
                <a:cxn ang="0">
                  <a:pos x="768" y="20"/>
                </a:cxn>
                <a:cxn ang="0">
                  <a:pos x="831" y="37"/>
                </a:cxn>
                <a:cxn ang="0">
                  <a:pos x="909" y="67"/>
                </a:cxn>
                <a:cxn ang="0">
                  <a:pos x="1008" y="111"/>
                </a:cxn>
                <a:cxn ang="0">
                  <a:pos x="1105" y="162"/>
                </a:cxn>
                <a:cxn ang="0">
                  <a:pos x="1202" y="217"/>
                </a:cxn>
                <a:cxn ang="0">
                  <a:pos x="1299" y="278"/>
                </a:cxn>
                <a:cxn ang="0">
                  <a:pos x="1393" y="342"/>
                </a:cxn>
                <a:cxn ang="0">
                  <a:pos x="1487" y="410"/>
                </a:cxn>
                <a:cxn ang="0">
                  <a:pos x="1579" y="482"/>
                </a:cxn>
                <a:cxn ang="0">
                  <a:pos x="1670" y="557"/>
                </a:cxn>
                <a:cxn ang="0">
                  <a:pos x="1760" y="633"/>
                </a:cxn>
                <a:cxn ang="0">
                  <a:pos x="1846" y="710"/>
                </a:cxn>
                <a:cxn ang="0">
                  <a:pos x="1930" y="789"/>
                </a:cxn>
                <a:cxn ang="0">
                  <a:pos x="2054" y="908"/>
                </a:cxn>
                <a:cxn ang="0">
                  <a:pos x="2207" y="1064"/>
                </a:cxn>
                <a:cxn ang="0">
                  <a:pos x="2663" y="995"/>
                </a:cxn>
                <a:cxn ang="0">
                  <a:pos x="972" y="1635"/>
                </a:cxn>
              </a:cxnLst>
              <a:rect l="0" t="0" r="r" b="b"/>
              <a:pathLst>
                <a:path w="2663" h="2716">
                  <a:moveTo>
                    <a:pt x="972" y="1635"/>
                  </a:moveTo>
                  <a:lnTo>
                    <a:pt x="1456" y="1452"/>
                  </a:lnTo>
                  <a:lnTo>
                    <a:pt x="1413" y="1389"/>
                  </a:lnTo>
                  <a:lnTo>
                    <a:pt x="1362" y="1314"/>
                  </a:lnTo>
                  <a:lnTo>
                    <a:pt x="1304" y="1231"/>
                  </a:lnTo>
                  <a:lnTo>
                    <a:pt x="1240" y="1141"/>
                  </a:lnTo>
                  <a:lnTo>
                    <a:pt x="1169" y="1044"/>
                  </a:lnTo>
                  <a:lnTo>
                    <a:pt x="1095" y="943"/>
                  </a:lnTo>
                  <a:lnTo>
                    <a:pt x="1057" y="892"/>
                  </a:lnTo>
                  <a:lnTo>
                    <a:pt x="1017" y="840"/>
                  </a:lnTo>
                  <a:lnTo>
                    <a:pt x="976" y="789"/>
                  </a:lnTo>
                  <a:lnTo>
                    <a:pt x="934" y="737"/>
                  </a:lnTo>
                  <a:lnTo>
                    <a:pt x="893" y="685"/>
                  </a:lnTo>
                  <a:lnTo>
                    <a:pt x="850" y="634"/>
                  </a:lnTo>
                  <a:lnTo>
                    <a:pt x="806" y="583"/>
                  </a:lnTo>
                  <a:lnTo>
                    <a:pt x="761" y="532"/>
                  </a:lnTo>
                  <a:lnTo>
                    <a:pt x="718" y="483"/>
                  </a:lnTo>
                  <a:lnTo>
                    <a:pt x="673" y="436"/>
                  </a:lnTo>
                  <a:lnTo>
                    <a:pt x="627" y="390"/>
                  </a:lnTo>
                  <a:lnTo>
                    <a:pt x="582" y="345"/>
                  </a:lnTo>
                  <a:lnTo>
                    <a:pt x="537" y="301"/>
                  </a:lnTo>
                  <a:lnTo>
                    <a:pt x="492" y="261"/>
                  </a:lnTo>
                  <a:lnTo>
                    <a:pt x="446" y="222"/>
                  </a:lnTo>
                  <a:lnTo>
                    <a:pt x="400" y="185"/>
                  </a:lnTo>
                  <a:lnTo>
                    <a:pt x="356" y="152"/>
                  </a:lnTo>
                  <a:lnTo>
                    <a:pt x="311" y="120"/>
                  </a:lnTo>
                  <a:lnTo>
                    <a:pt x="266" y="92"/>
                  </a:lnTo>
                  <a:lnTo>
                    <a:pt x="222" y="67"/>
                  </a:lnTo>
                  <a:lnTo>
                    <a:pt x="194" y="53"/>
                  </a:lnTo>
                  <a:lnTo>
                    <a:pt x="165" y="40"/>
                  </a:lnTo>
                  <a:lnTo>
                    <a:pt x="138" y="29"/>
                  </a:lnTo>
                  <a:lnTo>
                    <a:pt x="109" y="19"/>
                  </a:lnTo>
                  <a:lnTo>
                    <a:pt x="82" y="12"/>
                  </a:lnTo>
                  <a:lnTo>
                    <a:pt x="54" y="6"/>
                  </a:lnTo>
                  <a:lnTo>
                    <a:pt x="27" y="2"/>
                  </a:lnTo>
                  <a:lnTo>
                    <a:pt x="0" y="0"/>
                  </a:lnTo>
                  <a:lnTo>
                    <a:pt x="597" y="3"/>
                  </a:lnTo>
                  <a:lnTo>
                    <a:pt x="632" y="4"/>
                  </a:lnTo>
                  <a:lnTo>
                    <a:pt x="667" y="6"/>
                  </a:lnTo>
                  <a:lnTo>
                    <a:pt x="701" y="10"/>
                  </a:lnTo>
                  <a:lnTo>
                    <a:pt x="735" y="14"/>
                  </a:lnTo>
                  <a:lnTo>
                    <a:pt x="768" y="20"/>
                  </a:lnTo>
                  <a:lnTo>
                    <a:pt x="799" y="28"/>
                  </a:lnTo>
                  <a:lnTo>
                    <a:pt x="831" y="37"/>
                  </a:lnTo>
                  <a:lnTo>
                    <a:pt x="860" y="47"/>
                  </a:lnTo>
                  <a:lnTo>
                    <a:pt x="909" y="67"/>
                  </a:lnTo>
                  <a:lnTo>
                    <a:pt x="959" y="89"/>
                  </a:lnTo>
                  <a:lnTo>
                    <a:pt x="1008" y="111"/>
                  </a:lnTo>
                  <a:lnTo>
                    <a:pt x="1057" y="135"/>
                  </a:lnTo>
                  <a:lnTo>
                    <a:pt x="1105" y="162"/>
                  </a:lnTo>
                  <a:lnTo>
                    <a:pt x="1154" y="188"/>
                  </a:lnTo>
                  <a:lnTo>
                    <a:pt x="1202" y="217"/>
                  </a:lnTo>
                  <a:lnTo>
                    <a:pt x="1251" y="246"/>
                  </a:lnTo>
                  <a:lnTo>
                    <a:pt x="1299" y="278"/>
                  </a:lnTo>
                  <a:lnTo>
                    <a:pt x="1346" y="309"/>
                  </a:lnTo>
                  <a:lnTo>
                    <a:pt x="1393" y="342"/>
                  </a:lnTo>
                  <a:lnTo>
                    <a:pt x="1440" y="375"/>
                  </a:lnTo>
                  <a:lnTo>
                    <a:pt x="1487" y="410"/>
                  </a:lnTo>
                  <a:lnTo>
                    <a:pt x="1534" y="446"/>
                  </a:lnTo>
                  <a:lnTo>
                    <a:pt x="1579" y="482"/>
                  </a:lnTo>
                  <a:lnTo>
                    <a:pt x="1625" y="519"/>
                  </a:lnTo>
                  <a:lnTo>
                    <a:pt x="1670" y="557"/>
                  </a:lnTo>
                  <a:lnTo>
                    <a:pt x="1715" y="594"/>
                  </a:lnTo>
                  <a:lnTo>
                    <a:pt x="1760" y="633"/>
                  </a:lnTo>
                  <a:lnTo>
                    <a:pt x="1803" y="672"/>
                  </a:lnTo>
                  <a:lnTo>
                    <a:pt x="1846" y="710"/>
                  </a:lnTo>
                  <a:lnTo>
                    <a:pt x="1889" y="750"/>
                  </a:lnTo>
                  <a:lnTo>
                    <a:pt x="1930" y="789"/>
                  </a:lnTo>
                  <a:lnTo>
                    <a:pt x="1972" y="828"/>
                  </a:lnTo>
                  <a:lnTo>
                    <a:pt x="2054" y="908"/>
                  </a:lnTo>
                  <a:lnTo>
                    <a:pt x="2132" y="986"/>
                  </a:lnTo>
                  <a:lnTo>
                    <a:pt x="2207" y="1064"/>
                  </a:lnTo>
                  <a:lnTo>
                    <a:pt x="2280" y="1141"/>
                  </a:lnTo>
                  <a:lnTo>
                    <a:pt x="2663" y="995"/>
                  </a:lnTo>
                  <a:lnTo>
                    <a:pt x="2428" y="2716"/>
                  </a:lnTo>
                  <a:lnTo>
                    <a:pt x="972" y="1635"/>
                  </a:lnTo>
                  <a:close/>
                </a:path>
              </a:pathLst>
            </a:custGeom>
            <a:solidFill>
              <a:srgbClr val="2A79FF"/>
            </a:solidFill>
            <a:ln w="9525">
              <a:noFill/>
              <a:round/>
              <a:headEnd/>
              <a:tailEnd/>
            </a:ln>
            <a:effectLst>
              <a:reflection blurRad="6350" stA="70000" endPos="230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13"/>
            <p:cNvSpPr>
              <a:spLocks noEditPoints="1"/>
            </p:cNvSpPr>
            <p:nvPr/>
          </p:nvSpPr>
          <p:spPr bwMode="gray">
            <a:xfrm>
              <a:off x="927" y="1024"/>
              <a:ext cx="2864" cy="2747"/>
            </a:xfrm>
            <a:custGeom>
              <a:avLst/>
              <a:gdLst/>
              <a:ahLst/>
              <a:cxnLst>
                <a:cxn ang="0">
                  <a:pos x="1408" y="1635"/>
                </a:cxn>
                <a:cxn ang="0">
                  <a:pos x="2786" y="2747"/>
                </a:cxn>
                <a:cxn ang="0">
                  <a:pos x="1832" y="1475"/>
                </a:cxn>
                <a:cxn ang="0">
                  <a:pos x="1737" y="1336"/>
                </a:cxn>
                <a:cxn ang="0">
                  <a:pos x="1620" y="1170"/>
                </a:cxn>
                <a:cxn ang="0">
                  <a:pos x="1484" y="988"/>
                </a:cxn>
                <a:cxn ang="0">
                  <a:pos x="1337" y="799"/>
                </a:cxn>
                <a:cxn ang="0">
                  <a:pos x="1217" y="655"/>
                </a:cxn>
                <a:cxn ang="0">
                  <a:pos x="1093" y="518"/>
                </a:cxn>
                <a:cxn ang="0">
                  <a:pos x="1030" y="453"/>
                </a:cxn>
                <a:cxn ang="0">
                  <a:pos x="967" y="392"/>
                </a:cxn>
                <a:cxn ang="0">
                  <a:pos x="902" y="334"/>
                </a:cxn>
                <a:cxn ang="0">
                  <a:pos x="839" y="280"/>
                </a:cxn>
                <a:cxn ang="0">
                  <a:pos x="809" y="256"/>
                </a:cxn>
                <a:cxn ang="0">
                  <a:pos x="755" y="217"/>
                </a:cxn>
                <a:cxn ang="0">
                  <a:pos x="696" y="175"/>
                </a:cxn>
                <a:cxn ang="0">
                  <a:pos x="647" y="144"/>
                </a:cxn>
                <a:cxn ang="0">
                  <a:pos x="592" y="117"/>
                </a:cxn>
                <a:cxn ang="0">
                  <a:pos x="538" y="98"/>
                </a:cxn>
                <a:cxn ang="0">
                  <a:pos x="485" y="84"/>
                </a:cxn>
                <a:cxn ang="0">
                  <a:pos x="431" y="77"/>
                </a:cxn>
                <a:cxn ang="0">
                  <a:pos x="379" y="77"/>
                </a:cxn>
                <a:cxn ang="0">
                  <a:pos x="325" y="85"/>
                </a:cxn>
                <a:cxn ang="0">
                  <a:pos x="270" y="99"/>
                </a:cxn>
                <a:cxn ang="0">
                  <a:pos x="214" y="122"/>
                </a:cxn>
                <a:cxn ang="0">
                  <a:pos x="169" y="145"/>
                </a:cxn>
                <a:cxn ang="0">
                  <a:pos x="128" y="170"/>
                </a:cxn>
                <a:cxn ang="0">
                  <a:pos x="93" y="197"/>
                </a:cxn>
                <a:cxn ang="0">
                  <a:pos x="60" y="226"/>
                </a:cxn>
                <a:cxn ang="0">
                  <a:pos x="40" y="246"/>
                </a:cxn>
                <a:cxn ang="0">
                  <a:pos x="23" y="267"/>
                </a:cxn>
                <a:cxn ang="0">
                  <a:pos x="9" y="287"/>
                </a:cxn>
                <a:cxn ang="0">
                  <a:pos x="0" y="305"/>
                </a:cxn>
                <a:cxn ang="0">
                  <a:pos x="8" y="239"/>
                </a:cxn>
                <a:cxn ang="0">
                  <a:pos x="29" y="205"/>
                </a:cxn>
                <a:cxn ang="0">
                  <a:pos x="52" y="173"/>
                </a:cxn>
                <a:cxn ang="0">
                  <a:pos x="78" y="144"/>
                </a:cxn>
                <a:cxn ang="0">
                  <a:pos x="108" y="117"/>
                </a:cxn>
                <a:cxn ang="0">
                  <a:pos x="139" y="94"/>
                </a:cxn>
                <a:cxn ang="0">
                  <a:pos x="173" y="72"/>
                </a:cxn>
                <a:cxn ang="0">
                  <a:pos x="208" y="53"/>
                </a:cxn>
                <a:cxn ang="0">
                  <a:pos x="255" y="32"/>
                </a:cxn>
                <a:cxn ang="0">
                  <a:pos x="313" y="13"/>
                </a:cxn>
                <a:cxn ang="0">
                  <a:pos x="368" y="2"/>
                </a:cxn>
                <a:cxn ang="0">
                  <a:pos x="422" y="0"/>
                </a:cxn>
                <a:cxn ang="0">
                  <a:pos x="476" y="4"/>
                </a:cxn>
                <a:cxn ang="0">
                  <a:pos x="528" y="14"/>
                </a:cxn>
                <a:cxn ang="0">
                  <a:pos x="580" y="32"/>
                </a:cxn>
                <a:cxn ang="0">
                  <a:pos x="632" y="54"/>
                </a:cxn>
                <a:cxn ang="0">
                  <a:pos x="702" y="92"/>
                </a:cxn>
                <a:cxn ang="0">
                  <a:pos x="792" y="152"/>
                </a:cxn>
                <a:cxn ang="0">
                  <a:pos x="882" y="222"/>
                </a:cxn>
                <a:cxn ang="0">
                  <a:pos x="973" y="301"/>
                </a:cxn>
                <a:cxn ang="0">
                  <a:pos x="1063" y="390"/>
                </a:cxn>
                <a:cxn ang="0">
                  <a:pos x="1154" y="483"/>
                </a:cxn>
                <a:cxn ang="0">
                  <a:pos x="1242" y="583"/>
                </a:cxn>
                <a:cxn ang="0">
                  <a:pos x="1329" y="685"/>
                </a:cxn>
                <a:cxn ang="0">
                  <a:pos x="1412" y="789"/>
                </a:cxn>
                <a:cxn ang="0">
                  <a:pos x="1493" y="892"/>
                </a:cxn>
                <a:cxn ang="0">
                  <a:pos x="1605" y="1044"/>
                </a:cxn>
                <a:cxn ang="0">
                  <a:pos x="1740" y="1231"/>
                </a:cxn>
                <a:cxn ang="0">
                  <a:pos x="1849" y="1389"/>
                </a:cxn>
                <a:cxn ang="0">
                  <a:pos x="1832" y="1475"/>
                </a:cxn>
              </a:cxnLst>
              <a:rect l="0" t="0" r="r" b="b"/>
              <a:pathLst>
                <a:path w="2864" h="2747">
                  <a:moveTo>
                    <a:pt x="1383" y="1707"/>
                  </a:moveTo>
                  <a:lnTo>
                    <a:pt x="1408" y="1635"/>
                  </a:lnTo>
                  <a:lnTo>
                    <a:pt x="2864" y="2716"/>
                  </a:lnTo>
                  <a:lnTo>
                    <a:pt x="2786" y="2747"/>
                  </a:lnTo>
                  <a:lnTo>
                    <a:pt x="1383" y="1707"/>
                  </a:lnTo>
                  <a:close/>
                  <a:moveTo>
                    <a:pt x="1832" y="1475"/>
                  </a:moveTo>
                  <a:lnTo>
                    <a:pt x="1788" y="1409"/>
                  </a:lnTo>
                  <a:lnTo>
                    <a:pt x="1737" y="1336"/>
                  </a:lnTo>
                  <a:lnTo>
                    <a:pt x="1681" y="1255"/>
                  </a:lnTo>
                  <a:lnTo>
                    <a:pt x="1620" y="1170"/>
                  </a:lnTo>
                  <a:lnTo>
                    <a:pt x="1554" y="1081"/>
                  </a:lnTo>
                  <a:lnTo>
                    <a:pt x="1484" y="988"/>
                  </a:lnTo>
                  <a:lnTo>
                    <a:pt x="1412" y="893"/>
                  </a:lnTo>
                  <a:lnTo>
                    <a:pt x="1337" y="799"/>
                  </a:lnTo>
                  <a:lnTo>
                    <a:pt x="1277" y="726"/>
                  </a:lnTo>
                  <a:lnTo>
                    <a:pt x="1217" y="655"/>
                  </a:lnTo>
                  <a:lnTo>
                    <a:pt x="1155" y="586"/>
                  </a:lnTo>
                  <a:lnTo>
                    <a:pt x="1093" y="518"/>
                  </a:lnTo>
                  <a:lnTo>
                    <a:pt x="1061" y="485"/>
                  </a:lnTo>
                  <a:lnTo>
                    <a:pt x="1030" y="453"/>
                  </a:lnTo>
                  <a:lnTo>
                    <a:pt x="998" y="422"/>
                  </a:lnTo>
                  <a:lnTo>
                    <a:pt x="967" y="392"/>
                  </a:lnTo>
                  <a:lnTo>
                    <a:pt x="934" y="362"/>
                  </a:lnTo>
                  <a:lnTo>
                    <a:pt x="902" y="334"/>
                  </a:lnTo>
                  <a:lnTo>
                    <a:pt x="871" y="306"/>
                  </a:lnTo>
                  <a:lnTo>
                    <a:pt x="839" y="280"/>
                  </a:lnTo>
                  <a:lnTo>
                    <a:pt x="828" y="271"/>
                  </a:lnTo>
                  <a:lnTo>
                    <a:pt x="809" y="256"/>
                  </a:lnTo>
                  <a:lnTo>
                    <a:pt x="783" y="238"/>
                  </a:lnTo>
                  <a:lnTo>
                    <a:pt x="755" y="217"/>
                  </a:lnTo>
                  <a:lnTo>
                    <a:pt x="725" y="195"/>
                  </a:lnTo>
                  <a:lnTo>
                    <a:pt x="696" y="175"/>
                  </a:lnTo>
                  <a:lnTo>
                    <a:pt x="668" y="158"/>
                  </a:lnTo>
                  <a:lnTo>
                    <a:pt x="647" y="144"/>
                  </a:lnTo>
                  <a:lnTo>
                    <a:pt x="620" y="130"/>
                  </a:lnTo>
                  <a:lnTo>
                    <a:pt x="592" y="117"/>
                  </a:lnTo>
                  <a:lnTo>
                    <a:pt x="565" y="107"/>
                  </a:lnTo>
                  <a:lnTo>
                    <a:pt x="538" y="98"/>
                  </a:lnTo>
                  <a:lnTo>
                    <a:pt x="512" y="90"/>
                  </a:lnTo>
                  <a:lnTo>
                    <a:pt x="485" y="84"/>
                  </a:lnTo>
                  <a:lnTo>
                    <a:pt x="458" y="79"/>
                  </a:lnTo>
                  <a:lnTo>
                    <a:pt x="431" y="77"/>
                  </a:lnTo>
                  <a:lnTo>
                    <a:pt x="405" y="76"/>
                  </a:lnTo>
                  <a:lnTo>
                    <a:pt x="379" y="77"/>
                  </a:lnTo>
                  <a:lnTo>
                    <a:pt x="352" y="79"/>
                  </a:lnTo>
                  <a:lnTo>
                    <a:pt x="325" y="85"/>
                  </a:lnTo>
                  <a:lnTo>
                    <a:pt x="297" y="91"/>
                  </a:lnTo>
                  <a:lnTo>
                    <a:pt x="270" y="99"/>
                  </a:lnTo>
                  <a:lnTo>
                    <a:pt x="242" y="110"/>
                  </a:lnTo>
                  <a:lnTo>
                    <a:pt x="214" y="122"/>
                  </a:lnTo>
                  <a:lnTo>
                    <a:pt x="191" y="132"/>
                  </a:lnTo>
                  <a:lnTo>
                    <a:pt x="169" y="145"/>
                  </a:lnTo>
                  <a:lnTo>
                    <a:pt x="149" y="157"/>
                  </a:lnTo>
                  <a:lnTo>
                    <a:pt x="128" y="170"/>
                  </a:lnTo>
                  <a:lnTo>
                    <a:pt x="110" y="183"/>
                  </a:lnTo>
                  <a:lnTo>
                    <a:pt x="93" y="197"/>
                  </a:lnTo>
                  <a:lnTo>
                    <a:pt x="75" y="212"/>
                  </a:lnTo>
                  <a:lnTo>
                    <a:pt x="60" y="226"/>
                  </a:lnTo>
                  <a:lnTo>
                    <a:pt x="50" y="236"/>
                  </a:lnTo>
                  <a:lnTo>
                    <a:pt x="40" y="246"/>
                  </a:lnTo>
                  <a:lnTo>
                    <a:pt x="32" y="256"/>
                  </a:lnTo>
                  <a:lnTo>
                    <a:pt x="23" y="267"/>
                  </a:lnTo>
                  <a:lnTo>
                    <a:pt x="16" y="277"/>
                  </a:lnTo>
                  <a:lnTo>
                    <a:pt x="9" y="287"/>
                  </a:lnTo>
                  <a:lnTo>
                    <a:pt x="4" y="296"/>
                  </a:lnTo>
                  <a:lnTo>
                    <a:pt x="0" y="305"/>
                  </a:lnTo>
                  <a:lnTo>
                    <a:pt x="0" y="257"/>
                  </a:lnTo>
                  <a:lnTo>
                    <a:pt x="8" y="239"/>
                  </a:lnTo>
                  <a:lnTo>
                    <a:pt x="18" y="221"/>
                  </a:lnTo>
                  <a:lnTo>
                    <a:pt x="29" y="205"/>
                  </a:lnTo>
                  <a:lnTo>
                    <a:pt x="40" y="188"/>
                  </a:lnTo>
                  <a:lnTo>
                    <a:pt x="52" y="173"/>
                  </a:lnTo>
                  <a:lnTo>
                    <a:pt x="65" y="158"/>
                  </a:lnTo>
                  <a:lnTo>
                    <a:pt x="78" y="144"/>
                  </a:lnTo>
                  <a:lnTo>
                    <a:pt x="93" y="130"/>
                  </a:lnTo>
                  <a:lnTo>
                    <a:pt x="108" y="117"/>
                  </a:lnTo>
                  <a:lnTo>
                    <a:pt x="123" y="105"/>
                  </a:lnTo>
                  <a:lnTo>
                    <a:pt x="139" y="94"/>
                  </a:lnTo>
                  <a:lnTo>
                    <a:pt x="156" y="82"/>
                  </a:lnTo>
                  <a:lnTo>
                    <a:pt x="173" y="72"/>
                  </a:lnTo>
                  <a:lnTo>
                    <a:pt x="190" y="62"/>
                  </a:lnTo>
                  <a:lnTo>
                    <a:pt x="208" y="53"/>
                  </a:lnTo>
                  <a:lnTo>
                    <a:pt x="226" y="45"/>
                  </a:lnTo>
                  <a:lnTo>
                    <a:pt x="255" y="32"/>
                  </a:lnTo>
                  <a:lnTo>
                    <a:pt x="285" y="21"/>
                  </a:lnTo>
                  <a:lnTo>
                    <a:pt x="313" y="13"/>
                  </a:lnTo>
                  <a:lnTo>
                    <a:pt x="341" y="7"/>
                  </a:lnTo>
                  <a:lnTo>
                    <a:pt x="368" y="2"/>
                  </a:lnTo>
                  <a:lnTo>
                    <a:pt x="396" y="0"/>
                  </a:lnTo>
                  <a:lnTo>
                    <a:pt x="422" y="0"/>
                  </a:lnTo>
                  <a:lnTo>
                    <a:pt x="450" y="1"/>
                  </a:lnTo>
                  <a:lnTo>
                    <a:pt x="476" y="4"/>
                  </a:lnTo>
                  <a:lnTo>
                    <a:pt x="502" y="8"/>
                  </a:lnTo>
                  <a:lnTo>
                    <a:pt x="528" y="14"/>
                  </a:lnTo>
                  <a:lnTo>
                    <a:pt x="555" y="22"/>
                  </a:lnTo>
                  <a:lnTo>
                    <a:pt x="580" y="32"/>
                  </a:lnTo>
                  <a:lnTo>
                    <a:pt x="606" y="42"/>
                  </a:lnTo>
                  <a:lnTo>
                    <a:pt x="632" y="54"/>
                  </a:lnTo>
                  <a:lnTo>
                    <a:pt x="658" y="67"/>
                  </a:lnTo>
                  <a:lnTo>
                    <a:pt x="702" y="92"/>
                  </a:lnTo>
                  <a:lnTo>
                    <a:pt x="747" y="120"/>
                  </a:lnTo>
                  <a:lnTo>
                    <a:pt x="792" y="152"/>
                  </a:lnTo>
                  <a:lnTo>
                    <a:pt x="836" y="185"/>
                  </a:lnTo>
                  <a:lnTo>
                    <a:pt x="882" y="222"/>
                  </a:lnTo>
                  <a:lnTo>
                    <a:pt x="928" y="261"/>
                  </a:lnTo>
                  <a:lnTo>
                    <a:pt x="973" y="301"/>
                  </a:lnTo>
                  <a:lnTo>
                    <a:pt x="1018" y="345"/>
                  </a:lnTo>
                  <a:lnTo>
                    <a:pt x="1063" y="390"/>
                  </a:lnTo>
                  <a:lnTo>
                    <a:pt x="1109" y="436"/>
                  </a:lnTo>
                  <a:lnTo>
                    <a:pt x="1154" y="483"/>
                  </a:lnTo>
                  <a:lnTo>
                    <a:pt x="1197" y="532"/>
                  </a:lnTo>
                  <a:lnTo>
                    <a:pt x="1242" y="583"/>
                  </a:lnTo>
                  <a:lnTo>
                    <a:pt x="1286" y="634"/>
                  </a:lnTo>
                  <a:lnTo>
                    <a:pt x="1329" y="685"/>
                  </a:lnTo>
                  <a:lnTo>
                    <a:pt x="1370" y="737"/>
                  </a:lnTo>
                  <a:lnTo>
                    <a:pt x="1412" y="789"/>
                  </a:lnTo>
                  <a:lnTo>
                    <a:pt x="1453" y="840"/>
                  </a:lnTo>
                  <a:lnTo>
                    <a:pt x="1493" y="892"/>
                  </a:lnTo>
                  <a:lnTo>
                    <a:pt x="1531" y="943"/>
                  </a:lnTo>
                  <a:lnTo>
                    <a:pt x="1605" y="1044"/>
                  </a:lnTo>
                  <a:lnTo>
                    <a:pt x="1676" y="1141"/>
                  </a:lnTo>
                  <a:lnTo>
                    <a:pt x="1740" y="1231"/>
                  </a:lnTo>
                  <a:lnTo>
                    <a:pt x="1798" y="1314"/>
                  </a:lnTo>
                  <a:lnTo>
                    <a:pt x="1849" y="1389"/>
                  </a:lnTo>
                  <a:lnTo>
                    <a:pt x="1892" y="1452"/>
                  </a:lnTo>
                  <a:lnTo>
                    <a:pt x="1832" y="1475"/>
                  </a:lnTo>
                  <a:close/>
                </a:path>
              </a:pathLst>
            </a:custGeom>
            <a:solidFill>
              <a:srgbClr val="2A7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3" name="Gruppieren 34"/>
          <p:cNvGrpSpPr/>
          <p:nvPr/>
        </p:nvGrpSpPr>
        <p:grpSpPr>
          <a:xfrm>
            <a:off x="4161453" y="1919944"/>
            <a:ext cx="4660813" cy="367878"/>
            <a:chOff x="4161453" y="1919944"/>
            <a:chExt cx="4660813" cy="367878"/>
          </a:xfrm>
        </p:grpSpPr>
        <p:sp>
          <p:nvSpPr>
            <p:cNvPr id="74" name="Line 20"/>
            <p:cNvSpPr>
              <a:spLocks noChangeShapeType="1"/>
            </p:cNvSpPr>
            <p:nvPr/>
          </p:nvSpPr>
          <p:spPr bwMode="gray">
            <a:xfrm>
              <a:off x="4161453" y="1921977"/>
              <a:ext cx="4660813" cy="0"/>
            </a:xfrm>
            <a:prstGeom prst="line">
              <a:avLst/>
            </a:prstGeom>
            <a:noFill/>
            <a:ln w="19050">
              <a:solidFill>
                <a:srgbClr val="7D7D7D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Rechteck 25"/>
            <p:cNvSpPr/>
            <p:nvPr/>
          </p:nvSpPr>
          <p:spPr bwMode="gray">
            <a:xfrm>
              <a:off x="7552478" y="1919944"/>
              <a:ext cx="1262269" cy="367878"/>
            </a:xfrm>
            <a:prstGeom prst="rect">
              <a:avLst/>
            </a:prstGeom>
          </p:spPr>
          <p:txBody>
            <a:bodyPr wrap="none" lIns="0" tIns="90000" rIns="0" bIns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Description 1</a:t>
              </a: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6" name="Gruppieren 35"/>
          <p:cNvGrpSpPr/>
          <p:nvPr/>
        </p:nvGrpSpPr>
        <p:grpSpPr>
          <a:xfrm>
            <a:off x="5075853" y="2633222"/>
            <a:ext cx="3746414" cy="367878"/>
            <a:chOff x="5075853" y="2633222"/>
            <a:chExt cx="3746414" cy="367878"/>
          </a:xfrm>
        </p:grpSpPr>
        <p:sp>
          <p:nvSpPr>
            <p:cNvPr id="77" name="Line 19"/>
            <p:cNvSpPr>
              <a:spLocks noChangeShapeType="1"/>
            </p:cNvSpPr>
            <p:nvPr/>
          </p:nvSpPr>
          <p:spPr bwMode="gray">
            <a:xfrm>
              <a:off x="5075853" y="2639185"/>
              <a:ext cx="3746414" cy="0"/>
            </a:xfrm>
            <a:prstGeom prst="line">
              <a:avLst/>
            </a:prstGeom>
            <a:noFill/>
            <a:ln w="19050">
              <a:solidFill>
                <a:srgbClr val="7D7D7D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Rechteck 26"/>
            <p:cNvSpPr/>
            <p:nvPr/>
          </p:nvSpPr>
          <p:spPr bwMode="gray">
            <a:xfrm>
              <a:off x="7552478" y="2633222"/>
              <a:ext cx="1262269" cy="367878"/>
            </a:xfrm>
            <a:prstGeom prst="rect">
              <a:avLst/>
            </a:prstGeom>
          </p:spPr>
          <p:txBody>
            <a:bodyPr wrap="none" lIns="0" tIns="90000" rIns="0" bIns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Description 2</a:t>
              </a: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9" name="Gruppieren 36"/>
          <p:cNvGrpSpPr/>
          <p:nvPr/>
        </p:nvGrpSpPr>
        <p:grpSpPr>
          <a:xfrm>
            <a:off x="6270171" y="3346500"/>
            <a:ext cx="2552096" cy="367878"/>
            <a:chOff x="6270171" y="3346500"/>
            <a:chExt cx="2552096" cy="367878"/>
          </a:xfrm>
        </p:grpSpPr>
        <p:sp>
          <p:nvSpPr>
            <p:cNvPr id="80" name="Line 18"/>
            <p:cNvSpPr>
              <a:spLocks noChangeShapeType="1"/>
            </p:cNvSpPr>
            <p:nvPr/>
          </p:nvSpPr>
          <p:spPr bwMode="gray">
            <a:xfrm>
              <a:off x="6270171" y="3350662"/>
              <a:ext cx="2552096" cy="0"/>
            </a:xfrm>
            <a:prstGeom prst="line">
              <a:avLst/>
            </a:prstGeom>
            <a:noFill/>
            <a:ln w="19050">
              <a:solidFill>
                <a:srgbClr val="7D7D7D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Rechteck 27"/>
            <p:cNvSpPr/>
            <p:nvPr/>
          </p:nvSpPr>
          <p:spPr bwMode="gray">
            <a:xfrm>
              <a:off x="7552478" y="3346500"/>
              <a:ext cx="1262269" cy="367878"/>
            </a:xfrm>
            <a:prstGeom prst="rect">
              <a:avLst/>
            </a:prstGeom>
          </p:spPr>
          <p:txBody>
            <a:bodyPr wrap="none" lIns="0" tIns="90000" rIns="0" bIns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Description 3</a:t>
              </a: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2" name="Gruppieren 37"/>
          <p:cNvGrpSpPr/>
          <p:nvPr/>
        </p:nvGrpSpPr>
        <p:grpSpPr>
          <a:xfrm>
            <a:off x="6193285" y="4059779"/>
            <a:ext cx="2628982" cy="354028"/>
            <a:chOff x="6193285" y="4059779"/>
            <a:chExt cx="2628982" cy="354028"/>
          </a:xfrm>
        </p:grpSpPr>
        <p:sp>
          <p:nvSpPr>
            <p:cNvPr id="83" name="Line 18"/>
            <p:cNvSpPr>
              <a:spLocks noChangeShapeType="1"/>
            </p:cNvSpPr>
            <p:nvPr/>
          </p:nvSpPr>
          <p:spPr bwMode="gray">
            <a:xfrm>
              <a:off x="6193285" y="4071739"/>
              <a:ext cx="2628982" cy="0"/>
            </a:xfrm>
            <a:prstGeom prst="line">
              <a:avLst/>
            </a:prstGeom>
            <a:noFill/>
            <a:ln w="19050">
              <a:solidFill>
                <a:srgbClr val="7D7D7D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Rechteck 29"/>
            <p:cNvSpPr/>
            <p:nvPr/>
          </p:nvSpPr>
          <p:spPr bwMode="gray">
            <a:xfrm>
              <a:off x="7352808" y="4059779"/>
              <a:ext cx="1461939" cy="354028"/>
            </a:xfrm>
            <a:prstGeom prst="rect">
              <a:avLst/>
            </a:prstGeom>
          </p:spPr>
          <p:txBody>
            <a:bodyPr wrap="none" lIns="0" tIns="90000" rIns="0" bIns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Description 4</a:t>
              </a: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5" name="Rechteck 30"/>
          <p:cNvSpPr/>
          <p:nvPr/>
        </p:nvSpPr>
        <p:spPr bwMode="gray">
          <a:xfrm>
            <a:off x="3103508" y="1786594"/>
            <a:ext cx="610252" cy="292388"/>
          </a:xfrm>
          <a:prstGeom prst="rect">
            <a:avLst/>
          </a:prstGeom>
        </p:spPr>
        <p:txBody>
          <a:bodyPr wrap="none" lIns="0" tIns="0" rIns="90000" bIns="0">
            <a:spAutoFit/>
          </a:bodyPr>
          <a:lstStyle/>
          <a:p>
            <a:pPr algn="ctr">
              <a:lnSpc>
                <a:spcPct val="95000"/>
              </a:lnSpc>
              <a:spcAft>
                <a:spcPts val="800"/>
              </a:spcAft>
            </a:pPr>
            <a:r>
              <a:rPr lang="en-GB" sz="2000" b="1" dirty="0">
                <a:solidFill>
                  <a:srgbClr val="FFFFF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Arial" charset="0"/>
              </a:rPr>
              <a:t>2016</a:t>
            </a:r>
            <a:endParaRPr lang="de-DE" sz="2000" b="1" dirty="0">
              <a:solidFill>
                <a:srgbClr val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cs typeface="Arial" charset="0"/>
            </a:endParaRPr>
          </a:p>
        </p:txBody>
      </p:sp>
      <p:sp>
        <p:nvSpPr>
          <p:cNvPr id="86" name="Rechteck 31"/>
          <p:cNvSpPr/>
          <p:nvPr/>
        </p:nvSpPr>
        <p:spPr bwMode="gray">
          <a:xfrm>
            <a:off x="3871362" y="2500969"/>
            <a:ext cx="712844" cy="350865"/>
          </a:xfrm>
          <a:prstGeom prst="rect">
            <a:avLst/>
          </a:prstGeom>
        </p:spPr>
        <p:txBody>
          <a:bodyPr wrap="none" lIns="0" tIns="0" rIns="90000" bIns="0">
            <a:spAutoFit/>
          </a:bodyPr>
          <a:lstStyle/>
          <a:p>
            <a:pPr algn="ctr">
              <a:lnSpc>
                <a:spcPct val="95000"/>
              </a:lnSpc>
              <a:spcAft>
                <a:spcPts val="800"/>
              </a:spcAft>
            </a:pPr>
            <a:r>
              <a:rPr lang="en-GB" sz="2400" b="1" dirty="0">
                <a:solidFill>
                  <a:srgbClr val="FFFFF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Arial" charset="0"/>
              </a:rPr>
              <a:t>2017</a:t>
            </a:r>
            <a:endParaRPr lang="de-DE" sz="2000" b="1" dirty="0">
              <a:solidFill>
                <a:srgbClr val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cs typeface="Arial" charset="0"/>
            </a:endParaRPr>
          </a:p>
        </p:txBody>
      </p:sp>
      <p:sp>
        <p:nvSpPr>
          <p:cNvPr id="87" name="Rechteck 32"/>
          <p:cNvSpPr/>
          <p:nvPr/>
        </p:nvSpPr>
        <p:spPr bwMode="gray">
          <a:xfrm>
            <a:off x="4445510" y="3215344"/>
            <a:ext cx="821848" cy="409343"/>
          </a:xfrm>
          <a:prstGeom prst="rect">
            <a:avLst/>
          </a:prstGeom>
        </p:spPr>
        <p:txBody>
          <a:bodyPr wrap="none" lIns="0" tIns="0" rIns="90000" bIns="0">
            <a:spAutoFit/>
          </a:bodyPr>
          <a:lstStyle/>
          <a:p>
            <a:pPr algn="ctr">
              <a:lnSpc>
                <a:spcPct val="95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FFFFF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Arial" charset="0"/>
              </a:rPr>
              <a:t>2018</a:t>
            </a:r>
            <a:endParaRPr lang="de-DE" sz="2400" b="1" dirty="0">
              <a:solidFill>
                <a:srgbClr val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cs typeface="Arial" charset="0"/>
            </a:endParaRPr>
          </a:p>
        </p:txBody>
      </p:sp>
      <p:sp>
        <p:nvSpPr>
          <p:cNvPr id="88" name="Rechteck 33"/>
          <p:cNvSpPr/>
          <p:nvPr/>
        </p:nvSpPr>
        <p:spPr bwMode="gray">
          <a:xfrm>
            <a:off x="4796748" y="3871898"/>
            <a:ext cx="924441" cy="467820"/>
          </a:xfrm>
          <a:prstGeom prst="rect">
            <a:avLst/>
          </a:prstGeom>
        </p:spPr>
        <p:txBody>
          <a:bodyPr wrap="none" lIns="0" tIns="0" rIns="90000" bIns="0">
            <a:spAutoFit/>
          </a:bodyPr>
          <a:lstStyle/>
          <a:p>
            <a:pPr algn="ctr">
              <a:lnSpc>
                <a:spcPct val="95000"/>
              </a:lnSpc>
              <a:spcAft>
                <a:spcPts val="800"/>
              </a:spcAft>
            </a:pPr>
            <a:r>
              <a:rPr lang="en-GB" sz="3200" b="1" dirty="0">
                <a:solidFill>
                  <a:srgbClr val="FFFFF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Arial" charset="0"/>
              </a:rPr>
              <a:t>2019</a:t>
            </a:r>
            <a:endParaRPr lang="de-DE" sz="2400" b="1" dirty="0">
              <a:solidFill>
                <a:srgbClr val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cs typeface="Arial" charset="0"/>
            </a:endParaRPr>
          </a:p>
        </p:txBody>
      </p:sp>
      <p:grpSp>
        <p:nvGrpSpPr>
          <p:cNvPr id="89" name="Gruppieren 1"/>
          <p:cNvGrpSpPr/>
          <p:nvPr/>
        </p:nvGrpSpPr>
        <p:grpSpPr>
          <a:xfrm>
            <a:off x="800004" y="2348297"/>
            <a:ext cx="1619676" cy="890120"/>
            <a:chOff x="800004" y="2905602"/>
            <a:chExt cx="1619676" cy="89012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Above"/>
            <a:lightRig rig="threePt" dir="t"/>
          </a:scene3d>
        </p:grpSpPr>
        <p:sp>
          <p:nvSpPr>
            <p:cNvPr id="90" name="Rechteck 39"/>
            <p:cNvSpPr/>
            <p:nvPr/>
          </p:nvSpPr>
          <p:spPr bwMode="gray">
            <a:xfrm>
              <a:off x="800004" y="2905602"/>
              <a:ext cx="1619676" cy="89012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B2B2B2">
                  <a:lumMod val="60000"/>
                  <a:lumOff val="40000"/>
                </a:srgbClr>
              </a:solidFill>
              <a:miter lim="800000"/>
              <a:headEnd/>
              <a:tailEnd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  <a:sp3d>
              <a:bevelT/>
            </a:sp3d>
          </p:spPr>
          <p:txBody>
            <a:bodyPr lIns="72000" tIns="36000" rIns="72000" bIns="36000" anchor="ctr"/>
            <a:lstStyle/>
            <a:p>
              <a:pPr marL="0" marR="0" lvl="0" indent="0" algn="ctr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innerShdw blurRad="177800" dist="38100" dir="11280000">
                    <a:prstClr val="black">
                      <a:alpha val="55000"/>
                    </a:prstClr>
                  </a:innerShdw>
                </a:effectLst>
                <a:uLnTx/>
                <a:uFillTx/>
                <a:cs typeface="Arial" charset="0"/>
              </a:endParaRPr>
            </a:p>
          </p:txBody>
        </p:sp>
        <p:sp>
          <p:nvSpPr>
            <p:cNvPr id="91" name="Rectangle 14"/>
            <p:cNvSpPr>
              <a:spLocks noChangeArrowheads="1"/>
            </p:cNvSpPr>
            <p:nvPr/>
          </p:nvSpPr>
          <p:spPr bwMode="gray">
            <a:xfrm>
              <a:off x="1080152" y="3043853"/>
              <a:ext cx="1093788" cy="576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sp3d>
              <a:bevelT/>
            </a:sp3d>
          </p:spPr>
          <p:txBody>
            <a:bodyPr lIns="108000" tIns="72000" rIns="108000" bIns="72000" anchor="ctr">
              <a:spAutoFit/>
            </a:bodyPr>
            <a:lstStyle/>
            <a:p>
              <a:pPr marL="0" marR="0" lvl="0" indent="0" algn="ctr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646464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Arial" charset="0"/>
                </a:rPr>
                <a:t>2015</a:t>
              </a:r>
            </a:p>
          </p:txBody>
        </p:sp>
      </p:grpSp>
      <p:grpSp>
        <p:nvGrpSpPr>
          <p:cNvPr id="92" name="Gruppieren 3"/>
          <p:cNvGrpSpPr/>
          <p:nvPr/>
        </p:nvGrpSpPr>
        <p:grpSpPr>
          <a:xfrm>
            <a:off x="6193285" y="4862802"/>
            <a:ext cx="1619676" cy="890120"/>
            <a:chOff x="6193285" y="4862802"/>
            <a:chExt cx="1619676" cy="89012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Above"/>
            <a:lightRig rig="threePt" dir="t"/>
          </a:scene3d>
        </p:grpSpPr>
        <p:sp>
          <p:nvSpPr>
            <p:cNvPr id="93" name="Rechteck 40"/>
            <p:cNvSpPr/>
            <p:nvPr/>
          </p:nvSpPr>
          <p:spPr bwMode="gray">
            <a:xfrm>
              <a:off x="6193285" y="4862802"/>
              <a:ext cx="1619676" cy="89012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B2B2B2">
                  <a:lumMod val="60000"/>
                  <a:lumOff val="40000"/>
                </a:srgbClr>
              </a:solidFill>
              <a:miter lim="800000"/>
              <a:headEnd/>
              <a:tailEnd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  <a:sp3d>
              <a:bevelT/>
            </a:sp3d>
          </p:spPr>
          <p:txBody>
            <a:bodyPr lIns="72000" tIns="36000" rIns="72000" bIns="36000" anchor="ctr"/>
            <a:lstStyle/>
            <a:p>
              <a:pPr marL="0" marR="0" lvl="0" indent="0" algn="ctr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innerShdw blurRad="177800" dist="38100" dir="11280000">
                    <a:prstClr val="black">
                      <a:alpha val="55000"/>
                    </a:prstClr>
                  </a:innerShdw>
                </a:effectLst>
                <a:uLnTx/>
                <a:uFillTx/>
                <a:cs typeface="Arial" charset="0"/>
              </a:endParaRPr>
            </a:p>
          </p:txBody>
        </p:sp>
        <p:sp>
          <p:nvSpPr>
            <p:cNvPr id="94" name="Rectangle 15"/>
            <p:cNvSpPr>
              <a:spLocks noChangeArrowheads="1"/>
            </p:cNvSpPr>
            <p:nvPr/>
          </p:nvSpPr>
          <p:spPr bwMode="gray">
            <a:xfrm>
              <a:off x="6387608" y="4923696"/>
              <a:ext cx="1244833" cy="788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sp3d>
              <a:bevelT/>
            </a:sp3d>
          </p:spPr>
          <p:txBody>
            <a:bodyPr lIns="108000" tIns="72000" rIns="108000" bIns="72000" anchor="ctr"/>
            <a:lstStyle/>
            <a:p>
              <a:pPr marL="0" marR="0" lvl="0" indent="0" algn="ctr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646464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Arial" charset="0"/>
                </a:rPr>
                <a:t>2020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3216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22873</TotalTime>
  <Words>163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2_Office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微软用户</cp:lastModifiedBy>
  <cp:revision>1102</cp:revision>
  <dcterms:created xsi:type="dcterms:W3CDTF">2009-02-11T05:37:22Z</dcterms:created>
  <dcterms:modified xsi:type="dcterms:W3CDTF">2015-10-30T00:49:53Z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