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81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uppieren 33"/>
          <p:cNvGrpSpPr/>
          <p:nvPr/>
        </p:nvGrpSpPr>
        <p:grpSpPr bwMode="gray">
          <a:xfrm>
            <a:off x="2123728" y="404664"/>
            <a:ext cx="4879973" cy="4820938"/>
            <a:chOff x="2255520" y="2068512"/>
            <a:chExt cx="3972355" cy="3924300"/>
          </a:xfrm>
          <a:scene3d>
            <a:camera prst="perspectiveRelaxed">
              <a:rot lat="18437077" lon="1557584" rev="19810781"/>
            </a:camera>
            <a:lightRig rig="balanced" dir="t">
              <a:rot lat="0" lon="0" rev="17400000"/>
            </a:lightRig>
          </a:scene3d>
        </p:grpSpPr>
        <p:sp>
          <p:nvSpPr>
            <p:cNvPr id="36" name="Rechteck 16"/>
            <p:cNvSpPr/>
            <p:nvPr/>
          </p:nvSpPr>
          <p:spPr bwMode="gray">
            <a:xfrm>
              <a:off x="2255520" y="2068512"/>
              <a:ext cx="1836420" cy="183642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Rechteck 17"/>
            <p:cNvSpPr/>
            <p:nvPr/>
          </p:nvSpPr>
          <p:spPr bwMode="gray">
            <a:xfrm>
              <a:off x="4351020" y="2068512"/>
              <a:ext cx="1836420" cy="1836420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Rechteck 18"/>
            <p:cNvSpPr/>
            <p:nvPr/>
          </p:nvSpPr>
          <p:spPr bwMode="gray">
            <a:xfrm>
              <a:off x="2255520" y="4156392"/>
              <a:ext cx="1836420" cy="1836420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39" name="Rechteck 19"/>
            <p:cNvSpPr/>
            <p:nvPr/>
          </p:nvSpPr>
          <p:spPr bwMode="gray">
            <a:xfrm>
              <a:off x="4351020" y="4156392"/>
              <a:ext cx="1836420" cy="183642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0" name="Gruppieren 21"/>
            <p:cNvGrpSpPr/>
            <p:nvPr/>
          </p:nvGrpSpPr>
          <p:grpSpPr bwMode="gray">
            <a:xfrm>
              <a:off x="2400300" y="2323069"/>
              <a:ext cx="1501240" cy="1269154"/>
              <a:chOff x="541020" y="1877870"/>
              <a:chExt cx="1501240" cy="1269154"/>
            </a:xfrm>
          </p:grpSpPr>
          <p:sp>
            <p:nvSpPr>
              <p:cNvPr id="50" name="Rechteck 22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</a:t>
                </a:r>
                <a:endParaRPr kumimoji="0" lang="de-DE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  <p:sp>
            <p:nvSpPr>
              <p:cNvPr id="51" name="Rechteck 23"/>
              <p:cNvSpPr/>
              <p:nvPr/>
            </p:nvSpPr>
            <p:spPr bwMode="gray">
              <a:xfrm>
                <a:off x="541020" y="2730387"/>
                <a:ext cx="150124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4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Strength</a:t>
                </a:r>
                <a:endParaRPr kumimoji="0" lang="de-DE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41" name="Gruppieren 24"/>
            <p:cNvGrpSpPr/>
            <p:nvPr/>
          </p:nvGrpSpPr>
          <p:grpSpPr bwMode="gray">
            <a:xfrm>
              <a:off x="4302965" y="2323069"/>
              <a:ext cx="1924910" cy="1269154"/>
              <a:chOff x="329185" y="1877870"/>
              <a:chExt cx="1924910" cy="1269154"/>
            </a:xfrm>
          </p:grpSpPr>
          <p:sp>
            <p:nvSpPr>
              <p:cNvPr id="48" name="Rechteck 25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25400">
                  <a:bevelT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</a:rPr>
                  <a:t>W</a:t>
                </a:r>
                <a:endParaRPr kumimoji="0" lang="de-DE" sz="7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9" name="Rechteck 26"/>
              <p:cNvSpPr/>
              <p:nvPr/>
            </p:nvSpPr>
            <p:spPr bwMode="gray">
              <a:xfrm>
                <a:off x="329185" y="2730387"/>
                <a:ext cx="192491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12700">
                  <a:bevelT w="6350" h="635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4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Weaknesses</a:t>
                </a:r>
                <a:endParaRPr kumimoji="0" lang="de-DE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2" name="Gruppieren 27"/>
            <p:cNvGrpSpPr/>
            <p:nvPr/>
          </p:nvGrpSpPr>
          <p:grpSpPr bwMode="gray">
            <a:xfrm>
              <a:off x="2423110" y="4450625"/>
              <a:ext cx="1501240" cy="1241378"/>
              <a:chOff x="541020" y="1877870"/>
              <a:chExt cx="1501240" cy="1241378"/>
            </a:xfrm>
          </p:grpSpPr>
          <p:sp>
            <p:nvSpPr>
              <p:cNvPr id="46" name="Rechteck 28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25400">
                  <a:bevelT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</a:rPr>
                  <a:t>O</a:t>
                </a:r>
                <a:endParaRPr kumimoji="0" lang="de-DE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7" name="Rechteck 29"/>
              <p:cNvSpPr/>
              <p:nvPr/>
            </p:nvSpPr>
            <p:spPr bwMode="gray">
              <a:xfrm>
                <a:off x="541020" y="2730387"/>
                <a:ext cx="1501240" cy="388861"/>
              </a:xfrm>
              <a:prstGeom prst="rect">
                <a:avLst/>
              </a:prstGeom>
              <a:sp3d/>
            </p:spPr>
            <p:txBody>
              <a:bodyPr wrap="square" lIns="0" rIns="0">
                <a:spAutoFit/>
                <a:sp3d extrusionH="12700">
                  <a:bevelT w="6350" h="635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Opportunities</a:t>
                </a:r>
                <a:endParaRPr kumimoji="0" lang="de-DE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3" name="Gruppieren 30"/>
            <p:cNvGrpSpPr/>
            <p:nvPr/>
          </p:nvGrpSpPr>
          <p:grpSpPr bwMode="gray">
            <a:xfrm>
              <a:off x="4518610" y="4450625"/>
              <a:ext cx="1501240" cy="1269154"/>
              <a:chOff x="541020" y="1877870"/>
              <a:chExt cx="1501240" cy="1269154"/>
            </a:xfrm>
          </p:grpSpPr>
          <p:sp>
            <p:nvSpPr>
              <p:cNvPr id="44" name="Rechteck 31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T</a:t>
                </a:r>
                <a:endParaRPr kumimoji="0" lang="de-DE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  <p:sp>
            <p:nvSpPr>
              <p:cNvPr id="45" name="Rechteck 32"/>
              <p:cNvSpPr/>
              <p:nvPr/>
            </p:nvSpPr>
            <p:spPr bwMode="gray">
              <a:xfrm>
                <a:off x="541020" y="2730387"/>
                <a:ext cx="150124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3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Threats</a:t>
                </a:r>
                <a:endParaRPr kumimoji="0" lang="de-DE" sz="23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8535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22395</TotalTime>
  <Words>163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1232</cp:revision>
  <dcterms:created xsi:type="dcterms:W3CDTF">2009-02-11T05:37:22Z</dcterms:created>
  <dcterms:modified xsi:type="dcterms:W3CDTF">2015-10-30T01:07:02Z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