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97" r:id="rId2"/>
    <p:sldId id="398" r:id="rId3"/>
    <p:sldId id="399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2448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roup 28"/>
          <p:cNvGrpSpPr/>
          <p:nvPr/>
        </p:nvGrpSpPr>
        <p:grpSpPr>
          <a:xfrm>
            <a:off x="3340258" y="1268760"/>
            <a:ext cx="5192182" cy="4495800"/>
            <a:chOff x="3947330" y="1676400"/>
            <a:chExt cx="4739470" cy="4103806"/>
          </a:xfrm>
        </p:grpSpPr>
        <p:grpSp>
          <p:nvGrpSpPr>
            <p:cNvPr id="185" name="Group 84"/>
            <p:cNvGrpSpPr/>
            <p:nvPr/>
          </p:nvGrpSpPr>
          <p:grpSpPr>
            <a:xfrm>
              <a:off x="4270538" y="2071008"/>
              <a:ext cx="4062557" cy="3621611"/>
              <a:chOff x="1808084" y="753683"/>
              <a:chExt cx="5650856" cy="5037517"/>
            </a:xfrm>
          </p:grpSpPr>
          <p:grpSp>
            <p:nvGrpSpPr>
              <p:cNvPr id="187" name="Group 1"/>
              <p:cNvGrpSpPr/>
              <p:nvPr/>
            </p:nvGrpSpPr>
            <p:grpSpPr>
              <a:xfrm>
                <a:off x="2940763" y="4671060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265" name="Oval 2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>
                  <a:gsLst>
                    <a:gs pos="100000">
                      <a:srgbClr val="002F8C"/>
                    </a:gs>
                    <a:gs pos="0">
                      <a:srgbClr val="0085B4"/>
                    </a:gs>
                  </a:gsLst>
                  <a:lin ang="5400000" scaled="1"/>
                </a:gradFill>
                <a:ln w="12700" cap="flat" cmpd="sng" algn="ctr">
                  <a:solidFill>
                    <a:srgbClr val="00206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66" name="Oval 3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67" name="Oval 4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2</a:t>
                  </a:r>
                </a:p>
              </p:txBody>
            </p:sp>
            <p:sp>
              <p:nvSpPr>
                <p:cNvPr id="268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grpSp>
            <p:nvGrpSpPr>
              <p:cNvPr id="188" name="Group 6"/>
              <p:cNvGrpSpPr/>
              <p:nvPr/>
            </p:nvGrpSpPr>
            <p:grpSpPr>
              <a:xfrm>
                <a:off x="6338800" y="4671060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261" name="Oval 7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solidFill>
                  <a:srgbClr val="F79646">
                    <a:lumMod val="75000"/>
                  </a:srgbClr>
                </a:solidFill>
                <a:ln w="12700" cap="flat" cmpd="sng" algn="ctr">
                  <a:solidFill>
                    <a:srgbClr val="F79646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62" name="Oval 8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63" name="Oval 9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5</a:t>
                  </a:r>
                </a:p>
              </p:txBody>
            </p:sp>
            <p:sp>
              <p:nvSpPr>
                <p:cNvPr id="264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grpSp>
            <p:nvGrpSpPr>
              <p:cNvPr id="189" name="Group 11"/>
              <p:cNvGrpSpPr/>
              <p:nvPr/>
            </p:nvGrpSpPr>
            <p:grpSpPr>
              <a:xfrm>
                <a:off x="5206121" y="4671060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257" name="Oval 12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rgbClr val="8064A2">
                      <a:lumMod val="50000"/>
                    </a:srgbClr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58" name="Oval 13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59" name="Oval 14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4</a:t>
                  </a:r>
                </a:p>
              </p:txBody>
            </p:sp>
            <p:sp>
              <p:nvSpPr>
                <p:cNvPr id="260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grpSp>
            <p:nvGrpSpPr>
              <p:cNvPr id="190" name="Group 16"/>
              <p:cNvGrpSpPr/>
              <p:nvPr/>
            </p:nvGrpSpPr>
            <p:grpSpPr>
              <a:xfrm>
                <a:off x="1808084" y="4671060"/>
                <a:ext cx="1120140" cy="1120140"/>
                <a:chOff x="3345441" y="3414157"/>
                <a:chExt cx="1120140" cy="1120140"/>
              </a:xfrm>
            </p:grpSpPr>
            <p:sp>
              <p:nvSpPr>
                <p:cNvPr id="252" name="Oval 17"/>
                <p:cNvSpPr/>
                <p:nvPr/>
              </p:nvSpPr>
              <p:spPr>
                <a:xfrm>
                  <a:off x="3345441" y="3414157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53" name="Oval 386"/>
                <p:cNvSpPr/>
                <p:nvPr/>
              </p:nvSpPr>
              <p:spPr>
                <a:xfrm>
                  <a:off x="3428939" y="4210520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54" name="Oval 118"/>
                <p:cNvSpPr/>
                <p:nvPr/>
              </p:nvSpPr>
              <p:spPr>
                <a:xfrm>
                  <a:off x="3345441" y="3631327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CE0000">
                        <a:lumMod val="90000"/>
                        <a:lumOff val="10000"/>
                      </a:srgbClr>
                    </a:gs>
                    <a:gs pos="100000">
                      <a:srgbClr val="C00000">
                        <a:lumMod val="80000"/>
                      </a:srgbClr>
                    </a:gs>
                  </a:gsLst>
                  <a:lin ang="5400000" scaled="1"/>
                </a:gradFill>
                <a:ln w="12700" cap="flat" cmpd="sng" algn="ctr">
                  <a:solidFill>
                    <a:srgbClr val="76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55" name="Oval 20"/>
                <p:cNvSpPr/>
                <p:nvPr/>
              </p:nvSpPr>
              <p:spPr>
                <a:xfrm>
                  <a:off x="3464456" y="3440925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56" name="Oval 21"/>
                <p:cNvSpPr/>
                <p:nvPr/>
              </p:nvSpPr>
              <p:spPr>
                <a:xfrm>
                  <a:off x="3681483" y="3750199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11</a:t>
                  </a:r>
                </a:p>
              </p:txBody>
            </p:sp>
          </p:grpSp>
          <p:grpSp>
            <p:nvGrpSpPr>
              <p:cNvPr id="191" name="Group 22"/>
              <p:cNvGrpSpPr/>
              <p:nvPr/>
            </p:nvGrpSpPr>
            <p:grpSpPr>
              <a:xfrm>
                <a:off x="4073442" y="4671060"/>
                <a:ext cx="1120140" cy="1120140"/>
                <a:chOff x="1817320" y="4843724"/>
                <a:chExt cx="1120140" cy="1120140"/>
              </a:xfrm>
            </p:grpSpPr>
            <p:sp>
              <p:nvSpPr>
                <p:cNvPr id="247" name="Oval 23"/>
                <p:cNvSpPr/>
                <p:nvPr/>
              </p:nvSpPr>
              <p:spPr>
                <a:xfrm>
                  <a:off x="1817320" y="4843724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48" name="Oval 386"/>
                <p:cNvSpPr/>
                <p:nvPr/>
              </p:nvSpPr>
              <p:spPr>
                <a:xfrm>
                  <a:off x="1900818" y="5640087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49" name="Oval 118"/>
                <p:cNvSpPr/>
                <p:nvPr/>
              </p:nvSpPr>
              <p:spPr>
                <a:xfrm>
                  <a:off x="1817320" y="5060894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solidFill>
                  <a:srgbClr val="F79646">
                    <a:lumMod val="75000"/>
                  </a:srgbClr>
                </a:solidFill>
                <a:ln w="12700" cap="flat" cmpd="sng" algn="ctr">
                  <a:solidFill>
                    <a:srgbClr val="F79646">
                      <a:lumMod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50" name="Oval 26"/>
                <p:cNvSpPr/>
                <p:nvPr/>
              </p:nvSpPr>
              <p:spPr>
                <a:xfrm>
                  <a:off x="1936335" y="4870492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51" name="Oval 27"/>
                <p:cNvSpPr/>
                <p:nvPr/>
              </p:nvSpPr>
              <p:spPr>
                <a:xfrm>
                  <a:off x="2153362" y="5179766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13</a:t>
                  </a:r>
                </a:p>
              </p:txBody>
            </p:sp>
          </p:grpSp>
          <p:grpSp>
            <p:nvGrpSpPr>
              <p:cNvPr id="192" name="Group 29"/>
              <p:cNvGrpSpPr/>
              <p:nvPr/>
            </p:nvGrpSpPr>
            <p:grpSpPr>
              <a:xfrm>
                <a:off x="4660808" y="3696499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243" name="Oval 30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>
                  <a:gsLst>
                    <a:gs pos="0">
                      <a:srgbClr val="CE0000">
                        <a:lumMod val="90000"/>
                        <a:lumOff val="10000"/>
                      </a:srgbClr>
                    </a:gs>
                    <a:gs pos="100000">
                      <a:srgbClr val="C00000">
                        <a:lumMod val="80000"/>
                      </a:srgbClr>
                    </a:gs>
                  </a:gsLst>
                  <a:lin ang="5400000" scaled="1"/>
                </a:gradFill>
                <a:ln w="12700" cap="flat" cmpd="sng" algn="ctr">
                  <a:solidFill>
                    <a:srgbClr val="76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44" name="Oval 31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45" name="Oval 32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3</a:t>
                  </a:r>
                </a:p>
              </p:txBody>
            </p:sp>
            <p:sp>
              <p:nvSpPr>
                <p:cNvPr id="246" name="Oval 386"/>
                <p:cNvSpPr/>
                <p:nvPr/>
              </p:nvSpPr>
              <p:spPr>
                <a:xfrm>
                  <a:off x="1948083" y="3331307"/>
                  <a:ext cx="1361634" cy="4313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grpSp>
            <p:nvGrpSpPr>
              <p:cNvPr id="193" name="Group 34"/>
              <p:cNvGrpSpPr/>
              <p:nvPr/>
            </p:nvGrpSpPr>
            <p:grpSpPr>
              <a:xfrm>
                <a:off x="2374808" y="3696499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239" name="Oval 35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701B">
                        <a:lumMod val="85000"/>
                      </a:srgbClr>
                    </a:gs>
                    <a:gs pos="100000">
                      <a:srgbClr val="00D629">
                        <a:lumMod val="80000"/>
                      </a:srgbClr>
                    </a:gs>
                  </a:gsLst>
                  <a:lin ang="16200000" scaled="1"/>
                  <a:tileRect/>
                </a:gradFill>
                <a:ln w="12700" cap="flat" cmpd="sng" algn="ctr">
                  <a:solidFill>
                    <a:srgbClr val="004C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40" name="Oval 36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41" name="Oval 37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6</a:t>
                  </a:r>
                </a:p>
              </p:txBody>
            </p:sp>
            <p:sp>
              <p:nvSpPr>
                <p:cNvPr id="242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grpSp>
            <p:nvGrpSpPr>
              <p:cNvPr id="194" name="Group 39"/>
              <p:cNvGrpSpPr/>
              <p:nvPr/>
            </p:nvGrpSpPr>
            <p:grpSpPr>
              <a:xfrm>
                <a:off x="3517808" y="3696499"/>
                <a:ext cx="1120140" cy="1120140"/>
                <a:chOff x="1698305" y="3398001"/>
                <a:chExt cx="1120140" cy="1120140"/>
              </a:xfrm>
            </p:grpSpPr>
            <p:sp>
              <p:nvSpPr>
                <p:cNvPr id="234" name="Oval 40"/>
                <p:cNvSpPr/>
                <p:nvPr/>
              </p:nvSpPr>
              <p:spPr>
                <a:xfrm>
                  <a:off x="1698305" y="3398001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35" name="Oval 386"/>
                <p:cNvSpPr/>
                <p:nvPr/>
              </p:nvSpPr>
              <p:spPr>
                <a:xfrm>
                  <a:off x="1781803" y="4194364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36" name="Oval 118"/>
                <p:cNvSpPr/>
                <p:nvPr/>
              </p:nvSpPr>
              <p:spPr>
                <a:xfrm>
                  <a:off x="1698305" y="3615171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002F8C"/>
                    </a:gs>
                    <a:gs pos="0">
                      <a:srgbClr val="0085B4"/>
                    </a:gs>
                  </a:gsLst>
                  <a:lin ang="5400000" scaled="1"/>
                </a:gradFill>
                <a:ln w="12700" cap="flat" cmpd="sng" algn="ctr">
                  <a:solidFill>
                    <a:srgbClr val="00206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37" name="Oval 43"/>
                <p:cNvSpPr/>
                <p:nvPr/>
              </p:nvSpPr>
              <p:spPr>
                <a:xfrm>
                  <a:off x="1817320" y="3424769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38" name="Oval 44"/>
                <p:cNvSpPr/>
                <p:nvPr/>
              </p:nvSpPr>
              <p:spPr>
                <a:xfrm>
                  <a:off x="2034347" y="3734043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10</a:t>
                  </a:r>
                </a:p>
              </p:txBody>
            </p:sp>
          </p:grpSp>
          <p:grpSp>
            <p:nvGrpSpPr>
              <p:cNvPr id="195" name="Group 45"/>
              <p:cNvGrpSpPr/>
              <p:nvPr/>
            </p:nvGrpSpPr>
            <p:grpSpPr>
              <a:xfrm>
                <a:off x="5803808" y="3696499"/>
                <a:ext cx="1120140" cy="1120140"/>
                <a:chOff x="3464456" y="4859880"/>
                <a:chExt cx="1120140" cy="1120140"/>
              </a:xfrm>
            </p:grpSpPr>
            <p:sp>
              <p:nvSpPr>
                <p:cNvPr id="229" name="Oval 46"/>
                <p:cNvSpPr/>
                <p:nvPr/>
              </p:nvSpPr>
              <p:spPr>
                <a:xfrm>
                  <a:off x="3464456" y="4859880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30" name="Oval 386"/>
                <p:cNvSpPr/>
                <p:nvPr/>
              </p:nvSpPr>
              <p:spPr>
                <a:xfrm>
                  <a:off x="3547954" y="5656243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31" name="Oval 118"/>
                <p:cNvSpPr/>
                <p:nvPr/>
              </p:nvSpPr>
              <p:spPr>
                <a:xfrm>
                  <a:off x="3464456" y="5077050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701B">
                        <a:lumMod val="85000"/>
                      </a:srgbClr>
                    </a:gs>
                    <a:gs pos="100000">
                      <a:srgbClr val="00D629">
                        <a:lumMod val="80000"/>
                      </a:srgbClr>
                    </a:gs>
                  </a:gsLst>
                  <a:lin ang="16200000" scaled="1"/>
                  <a:tileRect/>
                </a:gradFill>
                <a:ln w="12700" cap="flat" cmpd="sng" algn="ctr">
                  <a:solidFill>
                    <a:srgbClr val="004C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32" name="Oval 49"/>
                <p:cNvSpPr/>
                <p:nvPr/>
              </p:nvSpPr>
              <p:spPr>
                <a:xfrm>
                  <a:off x="3583471" y="4886648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33" name="Oval 50"/>
                <p:cNvSpPr/>
                <p:nvPr/>
              </p:nvSpPr>
              <p:spPr>
                <a:xfrm>
                  <a:off x="3800498" y="5195922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14</a:t>
                  </a:r>
                </a:p>
              </p:txBody>
            </p:sp>
          </p:grpSp>
          <p:grpSp>
            <p:nvGrpSpPr>
              <p:cNvPr id="196" name="Group 51"/>
              <p:cNvGrpSpPr/>
              <p:nvPr/>
            </p:nvGrpSpPr>
            <p:grpSpPr>
              <a:xfrm>
                <a:off x="5208896" y="2716799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225" name="Oval 52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>
                  <a:gsLst>
                    <a:gs pos="100000">
                      <a:srgbClr val="F3CD0D">
                        <a:lumMod val="90000"/>
                      </a:srgbClr>
                    </a:gs>
                    <a:gs pos="0">
                      <a:srgbClr val="FEF800"/>
                    </a:gs>
                  </a:gsLst>
                  <a:lin ang="5400000" scaled="1"/>
                </a:gradFill>
                <a:ln w="12700" cap="flat" cmpd="sng" algn="ctr">
                  <a:solidFill>
                    <a:srgbClr val="FAF4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26" name="Oval 53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27" name="Oval 54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</a:t>
                  </a:r>
                </a:p>
              </p:txBody>
            </p:sp>
            <p:sp>
              <p:nvSpPr>
                <p:cNvPr id="228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grpSp>
            <p:nvGrpSpPr>
              <p:cNvPr id="197" name="Group 56"/>
              <p:cNvGrpSpPr/>
              <p:nvPr/>
            </p:nvGrpSpPr>
            <p:grpSpPr>
              <a:xfrm>
                <a:off x="2947608" y="2716799"/>
                <a:ext cx="1120140" cy="1120140"/>
                <a:chOff x="4953000" y="4903568"/>
                <a:chExt cx="1120140" cy="1120140"/>
              </a:xfrm>
            </p:grpSpPr>
            <p:sp>
              <p:nvSpPr>
                <p:cNvPr id="220" name="Oval 57"/>
                <p:cNvSpPr/>
                <p:nvPr/>
              </p:nvSpPr>
              <p:spPr>
                <a:xfrm>
                  <a:off x="4953000" y="4903568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21" name="Oval 386"/>
                <p:cNvSpPr/>
                <p:nvPr/>
              </p:nvSpPr>
              <p:spPr>
                <a:xfrm>
                  <a:off x="5036498" y="5699931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22" name="Oval 118"/>
                <p:cNvSpPr/>
                <p:nvPr/>
              </p:nvSpPr>
              <p:spPr>
                <a:xfrm>
                  <a:off x="4953000" y="5120738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725100"/>
                    </a:gs>
                    <a:gs pos="0">
                      <a:srgbClr val="8A6300"/>
                    </a:gs>
                  </a:gsLst>
                  <a:lin ang="5400000" scaled="1"/>
                </a:gradFill>
                <a:ln w="12700" cap="flat" cmpd="sng" algn="ctr">
                  <a:solidFill>
                    <a:srgbClr val="553C09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23" name="Oval 60"/>
                <p:cNvSpPr/>
                <p:nvPr/>
              </p:nvSpPr>
              <p:spPr>
                <a:xfrm>
                  <a:off x="5072015" y="4930336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24" name="Oval 61"/>
                <p:cNvSpPr/>
                <p:nvPr/>
              </p:nvSpPr>
              <p:spPr>
                <a:xfrm>
                  <a:off x="5289042" y="5239610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15</a:t>
                  </a:r>
                </a:p>
              </p:txBody>
            </p:sp>
          </p:grpSp>
          <p:grpSp>
            <p:nvGrpSpPr>
              <p:cNvPr id="198" name="Group 62"/>
              <p:cNvGrpSpPr/>
              <p:nvPr/>
            </p:nvGrpSpPr>
            <p:grpSpPr>
              <a:xfrm>
                <a:off x="4078252" y="2716799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216" name="Oval 63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Text" lastClr="000000"/>
                    </a:gs>
                    <a:gs pos="100000">
                      <a:sysClr val="windowText" lastClr="000000">
                        <a:lumMod val="85000"/>
                        <a:lumOff val="15000"/>
                      </a:sysClr>
                    </a:gs>
                  </a:gsLst>
                  <a:lin ang="16200000" scaled="1"/>
                  <a:tileRect/>
                </a:gradFill>
                <a:ln w="12700" cap="flat" cmpd="sng" algn="ctr">
                  <a:solidFill>
                    <a:srgbClr val="553C09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17" name="Oval 64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18" name="Oval 65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8</a:t>
                  </a:r>
                </a:p>
              </p:txBody>
            </p:sp>
            <p:sp>
              <p:nvSpPr>
                <p:cNvPr id="219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grpSp>
            <p:nvGrpSpPr>
              <p:cNvPr id="199" name="Group 67"/>
              <p:cNvGrpSpPr/>
              <p:nvPr/>
            </p:nvGrpSpPr>
            <p:grpSpPr>
              <a:xfrm>
                <a:off x="4647160" y="1735046"/>
                <a:ext cx="1120140" cy="1120140"/>
                <a:chOff x="1828800" y="2193646"/>
                <a:chExt cx="1600200" cy="1600200"/>
              </a:xfrm>
            </p:grpSpPr>
            <p:sp>
              <p:nvSpPr>
                <p:cNvPr id="212" name="Oval 68"/>
                <p:cNvSpPr/>
                <p:nvPr/>
              </p:nvSpPr>
              <p:spPr>
                <a:xfrm>
                  <a:off x="1828800" y="2193646"/>
                  <a:ext cx="1600200" cy="1600200"/>
                </a:xfrm>
                <a:prstGeom prst="ellipse">
                  <a:avLst/>
                </a:prstGeom>
                <a:gradFill>
                  <a:gsLst>
                    <a:gs pos="100000">
                      <a:srgbClr val="725100"/>
                    </a:gs>
                    <a:gs pos="0">
                      <a:srgbClr val="8A6300"/>
                    </a:gs>
                  </a:gsLst>
                  <a:lin ang="5400000" scaled="1"/>
                </a:gradFill>
                <a:ln w="12700" cap="flat" cmpd="sng" algn="ctr">
                  <a:solidFill>
                    <a:srgbClr val="553C09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13" name="Oval 69"/>
                <p:cNvSpPr/>
                <p:nvPr/>
              </p:nvSpPr>
              <p:spPr>
                <a:xfrm>
                  <a:off x="1998822" y="2246401"/>
                  <a:ext cx="1260159" cy="110801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8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14" name="Oval 70"/>
                <p:cNvSpPr/>
                <p:nvPr/>
              </p:nvSpPr>
              <p:spPr>
                <a:xfrm>
                  <a:off x="2308860" y="2673706"/>
                  <a:ext cx="640080" cy="64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7</a:t>
                  </a:r>
                </a:p>
              </p:txBody>
            </p:sp>
            <p:sp>
              <p:nvSpPr>
                <p:cNvPr id="215" name="Oval 386"/>
                <p:cNvSpPr/>
                <p:nvPr/>
              </p:nvSpPr>
              <p:spPr>
                <a:xfrm>
                  <a:off x="1948083" y="3331307"/>
                  <a:ext cx="1361635" cy="4313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grpSp>
            <p:nvGrpSpPr>
              <p:cNvPr id="200" name="Group 72"/>
              <p:cNvGrpSpPr/>
              <p:nvPr/>
            </p:nvGrpSpPr>
            <p:grpSpPr>
              <a:xfrm>
                <a:off x="4075108" y="753683"/>
                <a:ext cx="1120140" cy="1120140"/>
                <a:chOff x="345837" y="3414157"/>
                <a:chExt cx="1120140" cy="1120140"/>
              </a:xfrm>
            </p:grpSpPr>
            <p:sp>
              <p:nvSpPr>
                <p:cNvPr id="207" name="Oval 73"/>
                <p:cNvSpPr/>
                <p:nvPr/>
              </p:nvSpPr>
              <p:spPr>
                <a:xfrm>
                  <a:off x="345837" y="3414157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08" name="Oval 386"/>
                <p:cNvSpPr/>
                <p:nvPr/>
              </p:nvSpPr>
              <p:spPr>
                <a:xfrm>
                  <a:off x="429335" y="4210520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09" name="Oval 118"/>
                <p:cNvSpPr/>
                <p:nvPr/>
              </p:nvSpPr>
              <p:spPr>
                <a:xfrm>
                  <a:off x="345837" y="3631327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3CD0D">
                        <a:lumMod val="90000"/>
                      </a:srgbClr>
                    </a:gs>
                    <a:gs pos="0">
                      <a:srgbClr val="FEF800"/>
                    </a:gs>
                  </a:gsLst>
                  <a:lin ang="5400000" scaled="1"/>
                </a:gradFill>
                <a:ln w="12700" cap="flat" cmpd="sng" algn="ctr">
                  <a:solidFill>
                    <a:srgbClr val="EBE6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10" name="Oval 76"/>
                <p:cNvSpPr/>
                <p:nvPr/>
              </p:nvSpPr>
              <p:spPr>
                <a:xfrm>
                  <a:off x="464852" y="3440925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11" name="Oval 77"/>
                <p:cNvSpPr/>
                <p:nvPr/>
              </p:nvSpPr>
              <p:spPr>
                <a:xfrm>
                  <a:off x="681879" y="3750199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9</a:t>
                  </a:r>
                </a:p>
              </p:txBody>
            </p:sp>
          </p:grpSp>
          <p:grpSp>
            <p:nvGrpSpPr>
              <p:cNvPr id="201" name="Group 78"/>
              <p:cNvGrpSpPr/>
              <p:nvPr/>
            </p:nvGrpSpPr>
            <p:grpSpPr>
              <a:xfrm>
                <a:off x="3513372" y="1735046"/>
                <a:ext cx="1120140" cy="1120140"/>
                <a:chOff x="319181" y="4876800"/>
                <a:chExt cx="1120140" cy="1120140"/>
              </a:xfrm>
            </p:grpSpPr>
            <p:sp>
              <p:nvSpPr>
                <p:cNvPr id="202" name="Oval 79"/>
                <p:cNvSpPr/>
                <p:nvPr/>
              </p:nvSpPr>
              <p:spPr>
                <a:xfrm>
                  <a:off x="319181" y="4876800"/>
                  <a:ext cx="1120140" cy="112014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03" name="Oval 386"/>
                <p:cNvSpPr/>
                <p:nvPr/>
              </p:nvSpPr>
              <p:spPr>
                <a:xfrm>
                  <a:off x="402679" y="5673163"/>
                  <a:ext cx="953144" cy="301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1433" h="516857">
                      <a:moveTo>
                        <a:pt x="1631433" y="0"/>
                      </a:moveTo>
                      <a:cubicBezTo>
                        <a:pt x="1484412" y="306093"/>
                        <a:pt x="1171289" y="516857"/>
                        <a:pt x="808939" y="516857"/>
                      </a:cubicBezTo>
                      <a:cubicBezTo>
                        <a:pt x="457720" y="516857"/>
                        <a:pt x="152749" y="318843"/>
                        <a:pt x="0" y="28139"/>
                      </a:cubicBezTo>
                      <a:cubicBezTo>
                        <a:pt x="176185" y="284482"/>
                        <a:pt x="471647" y="452035"/>
                        <a:pt x="806243" y="452035"/>
                      </a:cubicBezTo>
                      <a:cubicBezTo>
                        <a:pt x="1153007" y="452035"/>
                        <a:pt x="1457738" y="272075"/>
                        <a:pt x="1631433" y="0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71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04" name="Oval 118"/>
                <p:cNvSpPr/>
                <p:nvPr/>
              </p:nvSpPr>
              <p:spPr>
                <a:xfrm>
                  <a:off x="319181" y="5093970"/>
                  <a:ext cx="1120140" cy="68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140" h="685800">
                      <a:moveTo>
                        <a:pt x="120205" y="0"/>
                      </a:moveTo>
                      <a:lnTo>
                        <a:pt x="999935" y="0"/>
                      </a:lnTo>
                      <a:cubicBezTo>
                        <a:pt x="1075955" y="93532"/>
                        <a:pt x="1120140" y="213056"/>
                        <a:pt x="1120140" y="342900"/>
                      </a:cubicBezTo>
                      <a:cubicBezTo>
                        <a:pt x="1120140" y="472744"/>
                        <a:pt x="1075955" y="592268"/>
                        <a:pt x="999935" y="685800"/>
                      </a:cubicBezTo>
                      <a:lnTo>
                        <a:pt x="120205" y="685800"/>
                      </a:lnTo>
                      <a:cubicBezTo>
                        <a:pt x="44185" y="592268"/>
                        <a:pt x="0" y="472744"/>
                        <a:pt x="0" y="342900"/>
                      </a:cubicBezTo>
                      <a:cubicBezTo>
                        <a:pt x="0" y="213056"/>
                        <a:pt x="44185" y="93532"/>
                        <a:pt x="120205" y="0"/>
                      </a:cubicBezTo>
                      <a:close/>
                    </a:path>
                  </a:pathLst>
                </a:custGeom>
                <a:solidFill>
                  <a:srgbClr val="7030A0"/>
                </a:solidFill>
                <a:ln w="9525" cap="flat" cmpd="sng" algn="ctr">
                  <a:solidFill>
                    <a:srgbClr val="8064A2">
                      <a:lumMod val="50000"/>
                    </a:srgbClr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05" name="Oval 82"/>
                <p:cNvSpPr/>
                <p:nvPr/>
              </p:nvSpPr>
              <p:spPr>
                <a:xfrm>
                  <a:off x="438196" y="4903568"/>
                  <a:ext cx="882111" cy="775612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lumMod val="100000"/>
                        <a:alpha val="9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206" name="Oval 83"/>
                <p:cNvSpPr/>
                <p:nvPr/>
              </p:nvSpPr>
              <p:spPr>
                <a:xfrm>
                  <a:off x="655223" y="5212842"/>
                  <a:ext cx="448056" cy="44805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lIns="0" tIns="0" rIns="0" bIns="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Calibri"/>
                      <a:ea typeface="Franchise" pitchFamily="49" charset="0"/>
                      <a:cs typeface="Segoe UI Light" pitchFamily="34" charset="0"/>
                    </a:rPr>
                    <a:t>12</a:t>
                  </a:r>
                </a:p>
              </p:txBody>
            </p:sp>
          </p:grpSp>
        </p:grpSp>
        <p:sp>
          <p:nvSpPr>
            <p:cNvPr id="186" name="Freeform 6"/>
            <p:cNvSpPr>
              <a:spLocks noChangeAspect="1"/>
            </p:cNvSpPr>
            <p:nvPr/>
          </p:nvSpPr>
          <p:spPr bwMode="auto">
            <a:xfrm>
              <a:off x="3947330" y="1676400"/>
              <a:ext cx="4739470" cy="4103806"/>
            </a:xfrm>
            <a:custGeom>
              <a:avLst/>
              <a:gdLst>
                <a:gd name="T0" fmla="*/ 88 w 1218"/>
                <a:gd name="T1" fmla="*/ 1055 h 1055"/>
                <a:gd name="T2" fmla="*/ 31 w 1218"/>
                <a:gd name="T3" fmla="*/ 957 h 1055"/>
                <a:gd name="T4" fmla="*/ 552 w 1218"/>
                <a:gd name="T5" fmla="*/ 54 h 1055"/>
                <a:gd name="T6" fmla="*/ 666 w 1218"/>
                <a:gd name="T7" fmla="*/ 54 h 1055"/>
                <a:gd name="T8" fmla="*/ 1187 w 1218"/>
                <a:gd name="T9" fmla="*/ 957 h 1055"/>
                <a:gd name="T10" fmla="*/ 1130 w 1218"/>
                <a:gd name="T11" fmla="*/ 1055 h 1055"/>
                <a:gd name="T12" fmla="*/ 88 w 1218"/>
                <a:gd name="T13" fmla="*/ 1055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8" h="1055">
                  <a:moveTo>
                    <a:pt x="88" y="1055"/>
                  </a:moveTo>
                  <a:cubicBezTo>
                    <a:pt x="25" y="1055"/>
                    <a:pt x="0" y="1011"/>
                    <a:pt x="31" y="957"/>
                  </a:cubicBezTo>
                  <a:cubicBezTo>
                    <a:pt x="552" y="54"/>
                    <a:pt x="552" y="54"/>
                    <a:pt x="552" y="54"/>
                  </a:cubicBezTo>
                  <a:cubicBezTo>
                    <a:pt x="583" y="0"/>
                    <a:pt x="635" y="0"/>
                    <a:pt x="666" y="54"/>
                  </a:cubicBezTo>
                  <a:cubicBezTo>
                    <a:pt x="1187" y="957"/>
                    <a:pt x="1187" y="957"/>
                    <a:pt x="1187" y="957"/>
                  </a:cubicBezTo>
                  <a:cubicBezTo>
                    <a:pt x="1218" y="1011"/>
                    <a:pt x="1193" y="1055"/>
                    <a:pt x="1130" y="1055"/>
                  </a:cubicBezTo>
                  <a:lnTo>
                    <a:pt x="88" y="1055"/>
                  </a:lnTo>
                  <a:close/>
                </a:path>
              </a:pathLst>
            </a:custGeom>
            <a:noFill/>
            <a:ln w="107950" cap="flat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269" name="Group 91"/>
          <p:cNvGrpSpPr/>
          <p:nvPr/>
        </p:nvGrpSpPr>
        <p:grpSpPr>
          <a:xfrm>
            <a:off x="456031" y="1878360"/>
            <a:ext cx="2986668" cy="3962400"/>
            <a:chOff x="5471532" y="910026"/>
            <a:chExt cx="2986668" cy="3962400"/>
          </a:xfrm>
        </p:grpSpPr>
        <p:sp>
          <p:nvSpPr>
            <p:cNvPr id="270" name="Rectangle 92"/>
            <p:cNvSpPr/>
            <p:nvPr/>
          </p:nvSpPr>
          <p:spPr>
            <a:xfrm>
              <a:off x="5471532" y="910026"/>
              <a:ext cx="2986668" cy="474631"/>
            </a:xfrm>
            <a:prstGeom prst="rect">
              <a:avLst/>
            </a:pr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50000"/>
                    <a:lumOff val="50000"/>
                    <a:shade val="67500"/>
                    <a:satMod val="115000"/>
                    <a:alpha val="70000"/>
                  </a:sysClr>
                </a:gs>
                <a:gs pos="100000">
                  <a:sysClr val="windowText" lastClr="000000">
                    <a:lumMod val="50000"/>
                    <a:lumOff val="50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</a:rPr>
                <a:t>Sample subtitle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1" name="Rectangle 93"/>
            <p:cNvSpPr/>
            <p:nvPr/>
          </p:nvSpPr>
          <p:spPr>
            <a:xfrm>
              <a:off x="5471532" y="1384657"/>
              <a:ext cx="2986668" cy="348776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Insert your desired text here.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This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is a sample 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text.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Insert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your desired text here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.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133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roup 28"/>
          <p:cNvGrpSpPr/>
          <p:nvPr/>
        </p:nvGrpSpPr>
        <p:grpSpPr>
          <a:xfrm>
            <a:off x="4618972" y="1700808"/>
            <a:ext cx="4062557" cy="3621611"/>
            <a:chOff x="4270538" y="2071008"/>
            <a:chExt cx="4062557" cy="3621611"/>
          </a:xfrm>
        </p:grpSpPr>
        <p:sp>
          <p:nvSpPr>
            <p:cNvPr id="238" name="Oval 2"/>
            <p:cNvSpPr/>
            <p:nvPr/>
          </p:nvSpPr>
          <p:spPr>
            <a:xfrm>
              <a:off x="5084852" y="4887319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9" name="Oval 3"/>
            <p:cNvSpPr/>
            <p:nvPr/>
          </p:nvSpPr>
          <p:spPr>
            <a:xfrm>
              <a:off x="5170416" y="4913868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0" name="Oval 386"/>
            <p:cNvSpPr/>
            <p:nvPr/>
          </p:nvSpPr>
          <p:spPr>
            <a:xfrm>
              <a:off x="5144881" y="5459846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1" name="Oval 7"/>
            <p:cNvSpPr/>
            <p:nvPr/>
          </p:nvSpPr>
          <p:spPr>
            <a:xfrm>
              <a:off x="7527795" y="4887319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2" name="Oval 8"/>
            <p:cNvSpPr/>
            <p:nvPr/>
          </p:nvSpPr>
          <p:spPr>
            <a:xfrm>
              <a:off x="7613359" y="4913868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3" name="Oval 386"/>
            <p:cNvSpPr/>
            <p:nvPr/>
          </p:nvSpPr>
          <p:spPr>
            <a:xfrm>
              <a:off x="7587824" y="5459846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4" name="Oval 12"/>
            <p:cNvSpPr/>
            <p:nvPr/>
          </p:nvSpPr>
          <p:spPr>
            <a:xfrm>
              <a:off x="6713481" y="4887319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5" name="Oval 13"/>
            <p:cNvSpPr/>
            <p:nvPr/>
          </p:nvSpPr>
          <p:spPr>
            <a:xfrm>
              <a:off x="6799045" y="4913868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6" name="Oval 386"/>
            <p:cNvSpPr/>
            <p:nvPr/>
          </p:nvSpPr>
          <p:spPr>
            <a:xfrm>
              <a:off x="6773510" y="5459846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7" name="Oval 17"/>
            <p:cNvSpPr/>
            <p:nvPr/>
          </p:nvSpPr>
          <p:spPr>
            <a:xfrm>
              <a:off x="4270538" y="4887319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8" name="Oval 386"/>
            <p:cNvSpPr/>
            <p:nvPr/>
          </p:nvSpPr>
          <p:spPr>
            <a:xfrm>
              <a:off x="4330567" y="5459847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9" name="Oval 20"/>
            <p:cNvSpPr/>
            <p:nvPr/>
          </p:nvSpPr>
          <p:spPr>
            <a:xfrm>
              <a:off x="4356101" y="4906563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0" name="Oval 23"/>
            <p:cNvSpPr/>
            <p:nvPr/>
          </p:nvSpPr>
          <p:spPr>
            <a:xfrm>
              <a:off x="5899167" y="4887319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1" name="Oval 386"/>
            <p:cNvSpPr/>
            <p:nvPr/>
          </p:nvSpPr>
          <p:spPr>
            <a:xfrm>
              <a:off x="5959196" y="5459847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2" name="Oval 26"/>
            <p:cNvSpPr/>
            <p:nvPr/>
          </p:nvSpPr>
          <p:spPr>
            <a:xfrm>
              <a:off x="5984730" y="4906563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3" name="Oval 30"/>
            <p:cNvSpPr/>
            <p:nvPr/>
          </p:nvSpPr>
          <p:spPr>
            <a:xfrm>
              <a:off x="6321440" y="4186680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4" name="Oval 31"/>
            <p:cNvSpPr/>
            <p:nvPr/>
          </p:nvSpPr>
          <p:spPr>
            <a:xfrm>
              <a:off x="6407004" y="4213229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5" name="Oval 386"/>
            <p:cNvSpPr/>
            <p:nvPr/>
          </p:nvSpPr>
          <p:spPr>
            <a:xfrm>
              <a:off x="6381469" y="4759207"/>
              <a:ext cx="685242" cy="21709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6" name="Oval 35"/>
            <p:cNvSpPr/>
            <p:nvPr/>
          </p:nvSpPr>
          <p:spPr>
            <a:xfrm>
              <a:off x="4677972" y="4186680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7" name="Oval 36"/>
            <p:cNvSpPr/>
            <p:nvPr/>
          </p:nvSpPr>
          <p:spPr>
            <a:xfrm>
              <a:off x="4763536" y="4213229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8" name="Oval 386"/>
            <p:cNvSpPr/>
            <p:nvPr/>
          </p:nvSpPr>
          <p:spPr>
            <a:xfrm>
              <a:off x="4738001" y="4759207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9" name="Oval 40"/>
            <p:cNvSpPr/>
            <p:nvPr/>
          </p:nvSpPr>
          <p:spPr>
            <a:xfrm>
              <a:off x="5499706" y="4186680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0" name="Oval 386"/>
            <p:cNvSpPr/>
            <p:nvPr/>
          </p:nvSpPr>
          <p:spPr>
            <a:xfrm>
              <a:off x="5559735" y="4759208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1" name="Oval 43"/>
            <p:cNvSpPr/>
            <p:nvPr/>
          </p:nvSpPr>
          <p:spPr>
            <a:xfrm>
              <a:off x="5585269" y="4205924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2" name="Oval 46"/>
            <p:cNvSpPr/>
            <p:nvPr/>
          </p:nvSpPr>
          <p:spPr>
            <a:xfrm>
              <a:off x="7143175" y="4186680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3" name="Oval 386"/>
            <p:cNvSpPr/>
            <p:nvPr/>
          </p:nvSpPr>
          <p:spPr>
            <a:xfrm>
              <a:off x="7203204" y="4759208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4" name="Oval 49"/>
            <p:cNvSpPr/>
            <p:nvPr/>
          </p:nvSpPr>
          <p:spPr>
            <a:xfrm>
              <a:off x="7228738" y="4205924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5" name="Oval 52"/>
            <p:cNvSpPr/>
            <p:nvPr/>
          </p:nvSpPr>
          <p:spPr>
            <a:xfrm>
              <a:off x="6715476" y="3482347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6" name="Oval 53"/>
            <p:cNvSpPr/>
            <p:nvPr/>
          </p:nvSpPr>
          <p:spPr>
            <a:xfrm>
              <a:off x="6801040" y="3508896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7" name="Oval 386"/>
            <p:cNvSpPr/>
            <p:nvPr/>
          </p:nvSpPr>
          <p:spPr>
            <a:xfrm>
              <a:off x="6775505" y="4054874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8" name="Oval 57"/>
            <p:cNvSpPr/>
            <p:nvPr/>
          </p:nvSpPr>
          <p:spPr>
            <a:xfrm>
              <a:off x="5089773" y="3482347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9" name="Oval 386"/>
            <p:cNvSpPr/>
            <p:nvPr/>
          </p:nvSpPr>
          <p:spPr>
            <a:xfrm>
              <a:off x="5149802" y="4054875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0" name="Oval 60"/>
            <p:cNvSpPr/>
            <p:nvPr/>
          </p:nvSpPr>
          <p:spPr>
            <a:xfrm>
              <a:off x="5175336" y="3501591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1" name="Oval 63"/>
            <p:cNvSpPr/>
            <p:nvPr/>
          </p:nvSpPr>
          <p:spPr>
            <a:xfrm>
              <a:off x="5902625" y="3482347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2" name="Oval 64"/>
            <p:cNvSpPr/>
            <p:nvPr/>
          </p:nvSpPr>
          <p:spPr>
            <a:xfrm>
              <a:off x="5988189" y="3508896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3" name="Oval 386"/>
            <p:cNvSpPr/>
            <p:nvPr/>
          </p:nvSpPr>
          <p:spPr>
            <a:xfrm>
              <a:off x="5962654" y="4054874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4" name="Oval 68"/>
            <p:cNvSpPr/>
            <p:nvPr/>
          </p:nvSpPr>
          <p:spPr>
            <a:xfrm>
              <a:off x="6311628" y="2776537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5" name="Oval 69"/>
            <p:cNvSpPr/>
            <p:nvPr/>
          </p:nvSpPr>
          <p:spPr>
            <a:xfrm>
              <a:off x="6397192" y="2803086"/>
              <a:ext cx="634175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6" name="Oval 386"/>
            <p:cNvSpPr/>
            <p:nvPr/>
          </p:nvSpPr>
          <p:spPr>
            <a:xfrm>
              <a:off x="6371657" y="3349064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7" name="Oval 73"/>
            <p:cNvSpPr/>
            <p:nvPr/>
          </p:nvSpPr>
          <p:spPr>
            <a:xfrm>
              <a:off x="5900364" y="2071008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8" name="Oval 386"/>
            <p:cNvSpPr/>
            <p:nvPr/>
          </p:nvSpPr>
          <p:spPr>
            <a:xfrm>
              <a:off x="5960393" y="2643536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9" name="Oval 76"/>
            <p:cNvSpPr/>
            <p:nvPr/>
          </p:nvSpPr>
          <p:spPr>
            <a:xfrm>
              <a:off x="5985927" y="2090252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80" name="Oval 79"/>
            <p:cNvSpPr/>
            <p:nvPr/>
          </p:nvSpPr>
          <p:spPr>
            <a:xfrm>
              <a:off x="5496517" y="2776537"/>
              <a:ext cx="805300" cy="8053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81" name="Oval 386"/>
            <p:cNvSpPr/>
            <p:nvPr/>
          </p:nvSpPr>
          <p:spPr>
            <a:xfrm>
              <a:off x="5556546" y="3349065"/>
              <a:ext cx="685242" cy="217093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82" name="Oval 82"/>
            <p:cNvSpPr/>
            <p:nvPr/>
          </p:nvSpPr>
          <p:spPr>
            <a:xfrm>
              <a:off x="5582080" y="2795781"/>
              <a:ext cx="634174" cy="55760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283" name="Group 91"/>
          <p:cNvGrpSpPr/>
          <p:nvPr/>
        </p:nvGrpSpPr>
        <p:grpSpPr>
          <a:xfrm>
            <a:off x="357116" y="1412776"/>
            <a:ext cx="2986668" cy="2616790"/>
            <a:chOff x="5471532" y="910026"/>
            <a:chExt cx="2986668" cy="2616790"/>
          </a:xfrm>
        </p:grpSpPr>
        <p:sp>
          <p:nvSpPr>
            <p:cNvPr id="284" name="Rectangle 92"/>
            <p:cNvSpPr/>
            <p:nvPr/>
          </p:nvSpPr>
          <p:spPr>
            <a:xfrm>
              <a:off x="5471532" y="910026"/>
              <a:ext cx="2986668" cy="474631"/>
            </a:xfrm>
            <a:prstGeom prst="rect">
              <a:avLst/>
            </a:pr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50000"/>
                    <a:lumOff val="50000"/>
                    <a:shade val="67500"/>
                    <a:satMod val="115000"/>
                    <a:alpha val="70000"/>
                  </a:sysClr>
                </a:gs>
                <a:gs pos="100000">
                  <a:sysClr val="windowText" lastClr="000000">
                    <a:lumMod val="50000"/>
                    <a:lumOff val="50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</a:rPr>
                <a:t>Sample subtitle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85" name="Rectangle 93"/>
            <p:cNvSpPr/>
            <p:nvPr/>
          </p:nvSpPr>
          <p:spPr>
            <a:xfrm>
              <a:off x="5471532" y="1384657"/>
              <a:ext cx="2986668" cy="214215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Insert your desired text here.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This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is a sample 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text.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Insert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your desired text here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.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cxnSp>
        <p:nvCxnSpPr>
          <p:cNvPr id="286" name="Straight Arrow Connector 86"/>
          <p:cNvCxnSpPr/>
          <p:nvPr/>
        </p:nvCxnSpPr>
        <p:spPr>
          <a:xfrm flipV="1">
            <a:off x="4297006" y="2081808"/>
            <a:ext cx="1481108" cy="2502641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arrow"/>
          </a:ln>
          <a:effectLst/>
        </p:spPr>
      </p:cxnSp>
      <p:grpSp>
        <p:nvGrpSpPr>
          <p:cNvPr id="287" name="Group 89"/>
          <p:cNvGrpSpPr/>
          <p:nvPr/>
        </p:nvGrpSpPr>
        <p:grpSpPr>
          <a:xfrm>
            <a:off x="2195736" y="4174051"/>
            <a:ext cx="1567869" cy="1567869"/>
            <a:chOff x="2242130" y="4606843"/>
            <a:chExt cx="1567869" cy="1567869"/>
          </a:xfrm>
        </p:grpSpPr>
        <p:sp>
          <p:nvSpPr>
            <p:cNvPr id="288" name="Oval 95"/>
            <p:cNvSpPr/>
            <p:nvPr/>
          </p:nvSpPr>
          <p:spPr>
            <a:xfrm>
              <a:off x="2242130" y="4606843"/>
              <a:ext cx="1567869" cy="1567869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89" name="Oval 96"/>
            <p:cNvSpPr/>
            <p:nvPr/>
          </p:nvSpPr>
          <p:spPr>
            <a:xfrm>
              <a:off x="2408717" y="4658532"/>
              <a:ext cx="1234698" cy="1085630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0" name="Oval 386"/>
            <p:cNvSpPr/>
            <p:nvPr/>
          </p:nvSpPr>
          <p:spPr>
            <a:xfrm>
              <a:off x="2359003" y="5721518"/>
              <a:ext cx="1334124" cy="422666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1" name="Rectangle 88"/>
            <p:cNvSpPr/>
            <p:nvPr/>
          </p:nvSpPr>
          <p:spPr>
            <a:xfrm>
              <a:off x="2359001" y="5036834"/>
              <a:ext cx="1334126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libri"/>
                </a:rPr>
                <a:t>Sample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3459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roup 91"/>
          <p:cNvGrpSpPr/>
          <p:nvPr/>
        </p:nvGrpSpPr>
        <p:grpSpPr>
          <a:xfrm>
            <a:off x="755576" y="1588672"/>
            <a:ext cx="2986668" cy="3962400"/>
            <a:chOff x="5471532" y="910026"/>
            <a:chExt cx="2986668" cy="3962400"/>
          </a:xfrm>
        </p:grpSpPr>
        <p:sp>
          <p:nvSpPr>
            <p:cNvPr id="146" name="Rectangle 92"/>
            <p:cNvSpPr/>
            <p:nvPr/>
          </p:nvSpPr>
          <p:spPr>
            <a:xfrm>
              <a:off x="5471532" y="910026"/>
              <a:ext cx="2986668" cy="474631"/>
            </a:xfrm>
            <a:prstGeom prst="rect">
              <a:avLst/>
            </a:pr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50000">
                  <a:sysClr val="windowText" lastClr="000000">
                    <a:lumMod val="50000"/>
                    <a:lumOff val="50000"/>
                    <a:shade val="67500"/>
                    <a:satMod val="115000"/>
                    <a:alpha val="70000"/>
                  </a:sysClr>
                </a:gs>
                <a:gs pos="100000">
                  <a:sysClr val="windowText" lastClr="000000">
                    <a:lumMod val="50000"/>
                    <a:lumOff val="50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</a:rPr>
                <a:t>Sample subtitle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7" name="Rectangle 93"/>
            <p:cNvSpPr/>
            <p:nvPr/>
          </p:nvSpPr>
          <p:spPr>
            <a:xfrm>
              <a:off x="5471532" y="1384657"/>
              <a:ext cx="2986668" cy="348776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91440" rIns="91440" bIns="91440" rtlCol="0" anchor="t"/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This is a sample text. 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Insert your desired text here.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This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is a sample 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text.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Insert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your desired text here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Calibri"/>
                </a:rPr>
                <a:t>.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48" name="Group 94"/>
          <p:cNvGrpSpPr/>
          <p:nvPr/>
        </p:nvGrpSpPr>
        <p:grpSpPr>
          <a:xfrm>
            <a:off x="6907531" y="2931698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9" name="Oval 95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>
              <a:gsLst>
                <a:gs pos="0">
                  <a:srgbClr val="CE0000">
                    <a:lumMod val="90000"/>
                    <a:lumOff val="10000"/>
                  </a:srgbClr>
                </a:gs>
                <a:gs pos="100000">
                  <a:srgbClr val="C00000">
                    <a:lumMod val="80000"/>
                  </a:srgbClr>
                </a:gs>
              </a:gsLst>
              <a:lin ang="5400000" scaled="1"/>
            </a:gradFill>
            <a:ln w="12700" cap="flat" cmpd="sng" algn="ctr">
              <a:solidFill>
                <a:srgbClr val="76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0" name="Oval 96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1" name="Oval 97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3</a:t>
              </a:r>
            </a:p>
          </p:txBody>
        </p:sp>
        <p:sp>
          <p:nvSpPr>
            <p:cNvPr id="152" name="Oval 386"/>
            <p:cNvSpPr/>
            <p:nvPr/>
          </p:nvSpPr>
          <p:spPr>
            <a:xfrm>
              <a:off x="1948083" y="3331307"/>
              <a:ext cx="1361634" cy="431381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53" name="Group 99"/>
          <p:cNvGrpSpPr/>
          <p:nvPr/>
        </p:nvGrpSpPr>
        <p:grpSpPr>
          <a:xfrm>
            <a:off x="5805005" y="4818347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4" name="Oval 100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>
              <a:gsLst>
                <a:gs pos="100000">
                  <a:srgbClr val="F3CD0D">
                    <a:lumMod val="90000"/>
                  </a:srgbClr>
                </a:gs>
                <a:gs pos="0">
                  <a:srgbClr val="FEF800"/>
                </a:gs>
              </a:gsLst>
              <a:lin ang="5400000" scaled="1"/>
            </a:gradFill>
            <a:ln w="12700" cap="flat" cmpd="sng" algn="ctr">
              <a:solidFill>
                <a:srgbClr val="FAF4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5" name="Oval 101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6" name="Oval 102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1</a:t>
              </a:r>
            </a:p>
          </p:txBody>
        </p:sp>
        <p:sp>
          <p:nvSpPr>
            <p:cNvPr id="157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58" name="Group 104"/>
          <p:cNvGrpSpPr/>
          <p:nvPr/>
        </p:nvGrpSpPr>
        <p:grpSpPr>
          <a:xfrm>
            <a:off x="6358975" y="3869870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9" name="Oval 105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>
              <a:gsLst>
                <a:gs pos="100000">
                  <a:srgbClr val="725100"/>
                </a:gs>
                <a:gs pos="0">
                  <a:srgbClr val="8A6300"/>
                </a:gs>
              </a:gsLst>
              <a:lin ang="5400000" scaled="1"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0" name="Oval 106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1" name="Oval 107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7</a:t>
              </a:r>
            </a:p>
          </p:txBody>
        </p:sp>
        <p:sp>
          <p:nvSpPr>
            <p:cNvPr id="162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63" name="Group 109"/>
          <p:cNvGrpSpPr/>
          <p:nvPr/>
        </p:nvGrpSpPr>
        <p:grpSpPr>
          <a:xfrm>
            <a:off x="5266354" y="3869870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4" name="Oval 110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solidFill>
              <a:srgbClr val="F79646">
                <a:lumMod val="75000"/>
              </a:srgbClr>
            </a:solidFill>
            <a:ln w="12700" cap="flat" cmpd="sng" algn="ctr">
              <a:solidFill>
                <a:srgbClr val="F79646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5" name="Oval 111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6" name="Oval 112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5</a:t>
              </a:r>
            </a:p>
          </p:txBody>
        </p:sp>
        <p:sp>
          <p:nvSpPr>
            <p:cNvPr id="167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68" name="Group 114"/>
          <p:cNvGrpSpPr/>
          <p:nvPr/>
        </p:nvGrpSpPr>
        <p:grpSpPr>
          <a:xfrm>
            <a:off x="5811773" y="2931698"/>
            <a:ext cx="1081584" cy="1081583"/>
            <a:chOff x="345837" y="3414157"/>
            <a:chExt cx="1120140" cy="11201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9" name="Oval 115"/>
            <p:cNvSpPr/>
            <p:nvPr/>
          </p:nvSpPr>
          <p:spPr>
            <a:xfrm>
              <a:off x="345837" y="3414157"/>
              <a:ext cx="1120140" cy="1120140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0" name="Oval 386"/>
            <p:cNvSpPr/>
            <p:nvPr/>
          </p:nvSpPr>
          <p:spPr>
            <a:xfrm>
              <a:off x="429335" y="4210520"/>
              <a:ext cx="953144" cy="301967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1" name="Oval 118"/>
            <p:cNvSpPr/>
            <p:nvPr/>
          </p:nvSpPr>
          <p:spPr>
            <a:xfrm>
              <a:off x="345837" y="3631327"/>
              <a:ext cx="1120140" cy="685800"/>
            </a:xfrm>
            <a:custGeom>
              <a:avLst/>
              <a:gdLst/>
              <a:ahLst/>
              <a:cxnLst/>
              <a:rect l="l" t="t" r="r" b="b"/>
              <a:pathLst>
                <a:path w="1120140" h="685800">
                  <a:moveTo>
                    <a:pt x="120205" y="0"/>
                  </a:moveTo>
                  <a:lnTo>
                    <a:pt x="999935" y="0"/>
                  </a:lnTo>
                  <a:cubicBezTo>
                    <a:pt x="1075955" y="93532"/>
                    <a:pt x="1120140" y="213056"/>
                    <a:pt x="1120140" y="342900"/>
                  </a:cubicBezTo>
                  <a:cubicBezTo>
                    <a:pt x="1120140" y="472744"/>
                    <a:pt x="1075955" y="592268"/>
                    <a:pt x="999935" y="685800"/>
                  </a:cubicBezTo>
                  <a:lnTo>
                    <a:pt x="120205" y="685800"/>
                  </a:lnTo>
                  <a:cubicBezTo>
                    <a:pt x="44185" y="592268"/>
                    <a:pt x="0" y="472744"/>
                    <a:pt x="0" y="342900"/>
                  </a:cubicBezTo>
                  <a:cubicBezTo>
                    <a:pt x="0" y="213056"/>
                    <a:pt x="44185" y="93532"/>
                    <a:pt x="120205" y="0"/>
                  </a:cubicBezTo>
                  <a:close/>
                </a:path>
              </a:pathLst>
            </a:custGeom>
            <a:gradFill>
              <a:gsLst>
                <a:gs pos="100000">
                  <a:srgbClr val="F3CD0D">
                    <a:lumMod val="90000"/>
                  </a:srgbClr>
                </a:gs>
                <a:gs pos="0">
                  <a:srgbClr val="FEF800"/>
                </a:gs>
              </a:gsLst>
              <a:lin ang="5400000" scaled="1"/>
            </a:gradFill>
            <a:ln w="12700" cap="flat" cmpd="sng" algn="ctr">
              <a:solidFill>
                <a:srgbClr val="EBE6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2" name="Oval 118"/>
            <p:cNvSpPr/>
            <p:nvPr/>
          </p:nvSpPr>
          <p:spPr>
            <a:xfrm>
              <a:off x="464852" y="3440925"/>
              <a:ext cx="882111" cy="775612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3" name="Oval 119"/>
            <p:cNvSpPr/>
            <p:nvPr/>
          </p:nvSpPr>
          <p:spPr>
            <a:xfrm>
              <a:off x="681879" y="3750199"/>
              <a:ext cx="448056" cy="44805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9</a:t>
              </a:r>
            </a:p>
          </p:txBody>
        </p:sp>
      </p:grpSp>
      <p:grpSp>
        <p:nvGrpSpPr>
          <p:cNvPr id="174" name="Group 120"/>
          <p:cNvGrpSpPr/>
          <p:nvPr/>
        </p:nvGrpSpPr>
        <p:grpSpPr>
          <a:xfrm>
            <a:off x="4716016" y="2931698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75" name="Oval 121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/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 scaled="1"/>
              <a:tileRect/>
            </a:gradFill>
            <a:ln w="12700" cap="flat" cmpd="sng" algn="ctr">
              <a:solidFill>
                <a:srgbClr val="553C0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6" name="Oval 122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7" name="Oval 123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8</a:t>
              </a:r>
            </a:p>
          </p:txBody>
        </p:sp>
        <p:sp>
          <p:nvSpPr>
            <p:cNvPr id="178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79" name="Group 125"/>
          <p:cNvGrpSpPr/>
          <p:nvPr/>
        </p:nvGrpSpPr>
        <p:grpSpPr>
          <a:xfrm>
            <a:off x="5269986" y="2000939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0" name="Oval 126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>
              <a:gsLst>
                <a:gs pos="100000">
                  <a:srgbClr val="002F8C"/>
                </a:gs>
                <a:gs pos="0">
                  <a:srgbClr val="0085B4"/>
                </a:gs>
              </a:gsLst>
              <a:lin ang="5400000" scaled="1"/>
            </a:gradFill>
            <a:ln w="127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1" name="Oval 127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2" name="Oval 128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2</a:t>
              </a:r>
            </a:p>
          </p:txBody>
        </p:sp>
        <p:sp>
          <p:nvSpPr>
            <p:cNvPr id="183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84" name="Group 130"/>
          <p:cNvGrpSpPr/>
          <p:nvPr/>
        </p:nvGrpSpPr>
        <p:grpSpPr>
          <a:xfrm>
            <a:off x="6366740" y="1993857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5" name="Oval 131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rgbClr val="00701B">
                    <a:lumMod val="85000"/>
                  </a:srgbClr>
                </a:gs>
                <a:gs pos="100000">
                  <a:srgbClr val="00D629">
                    <a:lumMod val="80000"/>
                  </a:srgbClr>
                </a:gs>
              </a:gsLst>
              <a:lin ang="16200000" scaled="1"/>
              <a:tileRect/>
            </a:gradFill>
            <a:ln w="12700" cap="flat" cmpd="sng" algn="ctr">
              <a:solidFill>
                <a:srgbClr val="004C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6" name="Oval 132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7" name="Oval 133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6</a:t>
              </a:r>
            </a:p>
          </p:txBody>
        </p:sp>
        <p:sp>
          <p:nvSpPr>
            <p:cNvPr id="188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89" name="Group 135"/>
          <p:cNvGrpSpPr/>
          <p:nvPr/>
        </p:nvGrpSpPr>
        <p:grpSpPr>
          <a:xfrm>
            <a:off x="5828487" y="1052736"/>
            <a:ext cx="1081584" cy="1081583"/>
            <a:chOff x="1828800" y="2193646"/>
            <a:chExt cx="1600200" cy="16002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0" name="Oval 136"/>
            <p:cNvSpPr/>
            <p:nvPr/>
          </p:nvSpPr>
          <p:spPr>
            <a:xfrm>
              <a:off x="1828800" y="2193646"/>
              <a:ext cx="1600200" cy="1600200"/>
            </a:xfrm>
            <a:prstGeom prst="ellipse">
              <a:avLst/>
            </a:prstGeom>
            <a:solidFill>
              <a:srgbClr val="7030A0"/>
            </a:solidFill>
            <a:ln w="9525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1" name="Oval 137"/>
            <p:cNvSpPr/>
            <p:nvPr/>
          </p:nvSpPr>
          <p:spPr>
            <a:xfrm>
              <a:off x="1998822" y="2246401"/>
              <a:ext cx="1260159" cy="11080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2" name="Oval 138"/>
            <p:cNvSpPr/>
            <p:nvPr/>
          </p:nvSpPr>
          <p:spPr>
            <a:xfrm>
              <a:off x="2308860" y="2673706"/>
              <a:ext cx="640080" cy="64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Franchise" pitchFamily="49" charset="0"/>
                  <a:cs typeface="Segoe UI Light" pitchFamily="34" charset="0"/>
                </a:rPr>
                <a:t>4</a:t>
              </a:r>
            </a:p>
          </p:txBody>
        </p:sp>
        <p:sp>
          <p:nvSpPr>
            <p:cNvPr id="193" name="Oval 386"/>
            <p:cNvSpPr/>
            <p:nvPr/>
          </p:nvSpPr>
          <p:spPr>
            <a:xfrm>
              <a:off x="1948083" y="3331307"/>
              <a:ext cx="1361635" cy="431382"/>
            </a:xfrm>
            <a:custGeom>
              <a:avLst/>
              <a:gdLst/>
              <a:ahLst/>
              <a:cxnLst/>
              <a:rect l="l" t="t" r="r" b="b"/>
              <a:pathLst>
                <a:path w="1631433" h="516857">
                  <a:moveTo>
                    <a:pt x="1631433" y="0"/>
                  </a:moveTo>
                  <a:cubicBezTo>
                    <a:pt x="1484412" y="306093"/>
                    <a:pt x="1171289" y="516857"/>
                    <a:pt x="808939" y="516857"/>
                  </a:cubicBezTo>
                  <a:cubicBezTo>
                    <a:pt x="457720" y="516857"/>
                    <a:pt x="152749" y="318843"/>
                    <a:pt x="0" y="28139"/>
                  </a:cubicBezTo>
                  <a:cubicBezTo>
                    <a:pt x="176185" y="284482"/>
                    <a:pt x="471647" y="452035"/>
                    <a:pt x="806243" y="452035"/>
                  </a:cubicBezTo>
                  <a:cubicBezTo>
                    <a:pt x="1153007" y="452035"/>
                    <a:pt x="1457738" y="272075"/>
                    <a:pt x="1631433" y="0"/>
                  </a:cubicBezTo>
                  <a:close/>
                </a:path>
              </a:pathLst>
            </a:custGeom>
            <a:solidFill>
              <a:sysClr val="window" lastClr="FFFFFF">
                <a:alpha val="71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3225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23480</TotalTime>
  <Words>249</Words>
  <Application>Microsoft Office PowerPoint</Application>
  <PresentationFormat>全屏显示(4:3)</PresentationFormat>
  <Paragraphs>55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第一PPT模板网：www.1ppt.com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1555</cp:revision>
  <dcterms:created xsi:type="dcterms:W3CDTF">2009-02-11T05:37:22Z</dcterms:created>
  <dcterms:modified xsi:type="dcterms:W3CDTF">2015-10-26T01:06:57Z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