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15"/>
  </p:handoutMasterIdLst>
  <p:sldIdLst>
    <p:sldId id="258" r:id="rId3"/>
    <p:sldId id="259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E0E2C4"/>
    <a:srgbClr val="C8E9F1"/>
    <a:srgbClr val="FDFDFD"/>
    <a:srgbClr val="D6A800"/>
    <a:srgbClr val="FFC600"/>
    <a:srgbClr val="0E2142"/>
    <a:srgbClr val="0A1830"/>
    <a:srgbClr val="8BB788"/>
    <a:srgbClr val="BC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6" d="100"/>
          <a:sy n="116" d="100"/>
        </p:scale>
        <p:origin x="-35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0853C-51DB-4727-9898-8BF6902A2CAB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1378-4D81-4CF4-828B-29FE90E73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28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8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599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43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443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63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483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9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287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358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9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1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45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4" y="37874"/>
            <a:ext cx="1498213" cy="149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8"/>
            <a:ext cx="1498213" cy="14982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5" y="5182988"/>
            <a:ext cx="1498213" cy="14982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30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20" y="747870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8" y="5186606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5" y="2391168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8" y="892955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4" y="4380490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9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4" y="37874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8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5" y="5182988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30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20" y="747870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8" y="5186606"/>
            <a:ext cx="1498213" cy="14982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5" y="2391168"/>
            <a:ext cx="1498213" cy="14982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8" y="892955"/>
            <a:ext cx="1498213" cy="1498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4" y="4380490"/>
            <a:ext cx="1498213" cy="14982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  <p:sp>
        <p:nvSpPr>
          <p:cNvPr id="8" name="Freeform 21"/>
          <p:cNvSpPr>
            <a:spLocks noEditPoints="1"/>
          </p:cNvSpPr>
          <p:nvPr userDrawn="1"/>
        </p:nvSpPr>
        <p:spPr bwMode="auto">
          <a:xfrm>
            <a:off x="1168739" y="2488367"/>
            <a:ext cx="2767187" cy="2769161"/>
          </a:xfrm>
          <a:custGeom>
            <a:avLst/>
            <a:gdLst>
              <a:gd name="T0" fmla="*/ 53 w 106"/>
              <a:gd name="T1" fmla="*/ 24 h 106"/>
              <a:gd name="T2" fmla="*/ 80 w 106"/>
              <a:gd name="T3" fmla="*/ 13 h 106"/>
              <a:gd name="T4" fmla="*/ 79 w 106"/>
              <a:gd name="T5" fmla="*/ 22 h 106"/>
              <a:gd name="T6" fmla="*/ 90 w 106"/>
              <a:gd name="T7" fmla="*/ 18 h 106"/>
              <a:gd name="T8" fmla="*/ 76 w 106"/>
              <a:gd name="T9" fmla="*/ 8 h 106"/>
              <a:gd name="T10" fmla="*/ 74 w 106"/>
              <a:gd name="T11" fmla="*/ 17 h 106"/>
              <a:gd name="T12" fmla="*/ 77 w 106"/>
              <a:gd name="T13" fmla="*/ 6 h 106"/>
              <a:gd name="T14" fmla="*/ 101 w 106"/>
              <a:gd name="T15" fmla="*/ 39 h 106"/>
              <a:gd name="T16" fmla="*/ 92 w 106"/>
              <a:gd name="T17" fmla="*/ 43 h 106"/>
              <a:gd name="T18" fmla="*/ 104 w 106"/>
              <a:gd name="T19" fmla="*/ 50 h 106"/>
              <a:gd name="T20" fmla="*/ 96 w 106"/>
              <a:gd name="T21" fmla="*/ 26 h 106"/>
              <a:gd name="T22" fmla="*/ 91 w 106"/>
              <a:gd name="T23" fmla="*/ 38 h 106"/>
              <a:gd name="T24" fmla="*/ 100 w 106"/>
              <a:gd name="T25" fmla="*/ 36 h 106"/>
              <a:gd name="T26" fmla="*/ 59 w 106"/>
              <a:gd name="T27" fmla="*/ 0 h 106"/>
              <a:gd name="T28" fmla="*/ 49 w 106"/>
              <a:gd name="T29" fmla="*/ 10 h 106"/>
              <a:gd name="T30" fmla="*/ 50 w 106"/>
              <a:gd name="T31" fmla="*/ 2 h 106"/>
              <a:gd name="T32" fmla="*/ 33 w 106"/>
              <a:gd name="T33" fmla="*/ 7 h 106"/>
              <a:gd name="T34" fmla="*/ 39 w 106"/>
              <a:gd name="T35" fmla="*/ 12 h 106"/>
              <a:gd name="T36" fmla="*/ 43 w 106"/>
              <a:gd name="T37" fmla="*/ 8 h 106"/>
              <a:gd name="T38" fmla="*/ 34 w 106"/>
              <a:gd name="T39" fmla="*/ 20 h 106"/>
              <a:gd name="T40" fmla="*/ 26 w 106"/>
              <a:gd name="T41" fmla="*/ 20 h 106"/>
              <a:gd name="T42" fmla="*/ 20 w 106"/>
              <a:gd name="T43" fmla="*/ 18 h 106"/>
              <a:gd name="T44" fmla="*/ 19 w 106"/>
              <a:gd name="T45" fmla="*/ 36 h 106"/>
              <a:gd name="T46" fmla="*/ 14 w 106"/>
              <a:gd name="T47" fmla="*/ 26 h 106"/>
              <a:gd name="T48" fmla="*/ 15 w 106"/>
              <a:gd name="T49" fmla="*/ 27 h 106"/>
              <a:gd name="T50" fmla="*/ 60 w 106"/>
              <a:gd name="T51" fmla="*/ 90 h 106"/>
              <a:gd name="T52" fmla="*/ 67 w 106"/>
              <a:gd name="T53" fmla="*/ 93 h 106"/>
              <a:gd name="T54" fmla="*/ 72 w 106"/>
              <a:gd name="T55" fmla="*/ 97 h 106"/>
              <a:gd name="T56" fmla="*/ 78 w 106"/>
              <a:gd name="T57" fmla="*/ 81 h 106"/>
              <a:gd name="T58" fmla="*/ 81 w 106"/>
              <a:gd name="T59" fmla="*/ 92 h 106"/>
              <a:gd name="T60" fmla="*/ 80 w 106"/>
              <a:gd name="T61" fmla="*/ 90 h 106"/>
              <a:gd name="T62" fmla="*/ 88 w 106"/>
              <a:gd name="T63" fmla="*/ 58 h 106"/>
              <a:gd name="T64" fmla="*/ 92 w 106"/>
              <a:gd name="T65" fmla="*/ 76 h 106"/>
              <a:gd name="T66" fmla="*/ 95 w 106"/>
              <a:gd name="T67" fmla="*/ 75 h 106"/>
              <a:gd name="T68" fmla="*/ 83 w 106"/>
              <a:gd name="T69" fmla="*/ 75 h 106"/>
              <a:gd name="T70" fmla="*/ 99 w 106"/>
              <a:gd name="T71" fmla="*/ 67 h 106"/>
              <a:gd name="T72" fmla="*/ 95 w 106"/>
              <a:gd name="T73" fmla="*/ 63 h 106"/>
              <a:gd name="T74" fmla="*/ 54 w 106"/>
              <a:gd name="T75" fmla="*/ 88 h 106"/>
              <a:gd name="T76" fmla="*/ 37 w 106"/>
              <a:gd name="T77" fmla="*/ 95 h 106"/>
              <a:gd name="T78" fmla="*/ 39 w 106"/>
              <a:gd name="T79" fmla="*/ 98 h 106"/>
              <a:gd name="T80" fmla="*/ 36 w 106"/>
              <a:gd name="T81" fmla="*/ 86 h 106"/>
              <a:gd name="T82" fmla="*/ 47 w 106"/>
              <a:gd name="T83" fmla="*/ 100 h 106"/>
              <a:gd name="T84" fmla="*/ 50 w 106"/>
              <a:gd name="T85" fmla="*/ 96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8 h 106"/>
              <a:gd name="T92" fmla="*/ 18 w 106"/>
              <a:gd name="T93" fmla="*/ 68 h 106"/>
              <a:gd name="T94" fmla="*/ 18 w 106"/>
              <a:gd name="T95" fmla="*/ 85 h 106"/>
              <a:gd name="T96" fmla="*/ 23 w 106"/>
              <a:gd name="T97" fmla="*/ 84 h 106"/>
              <a:gd name="T98" fmla="*/ 31 w 106"/>
              <a:gd name="T99" fmla="*/ 81 h 106"/>
              <a:gd name="T100" fmla="*/ 8 w 106"/>
              <a:gd name="T101" fmla="*/ 45 h 106"/>
              <a:gd name="T102" fmla="*/ 9 w 106"/>
              <a:gd name="T103" fmla="*/ 42 h 106"/>
              <a:gd name="T104" fmla="*/ 17 w 106"/>
              <a:gd name="T105" fmla="*/ 42 h 106"/>
              <a:gd name="T106" fmla="*/ 3 w 106"/>
              <a:gd name="T107" fmla="*/ 55 h 106"/>
              <a:gd name="T108" fmla="*/ 10 w 106"/>
              <a:gd name="T109" fmla="*/ 57 h 106"/>
              <a:gd name="T110" fmla="*/ 5 w 106"/>
              <a:gd name="T111" fmla="*/ 66 h 106"/>
              <a:gd name="T112" fmla="*/ 34 w 106"/>
              <a:gd name="T113" fmla="*/ 40 h 106"/>
              <a:gd name="T114" fmla="*/ 71 w 106"/>
              <a:gd name="T115" fmla="*/ 62 h 106"/>
              <a:gd name="T116" fmla="*/ 39 w 106"/>
              <a:gd name="T117" fmla="*/ 42 h 106"/>
              <a:gd name="T118" fmla="*/ 69 w 106"/>
              <a:gd name="T119" fmla="*/ 5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106">
                <a:moveTo>
                  <a:pt x="53" y="21"/>
                </a:moveTo>
                <a:cubicBezTo>
                  <a:pt x="35" y="21"/>
                  <a:pt x="21" y="35"/>
                  <a:pt x="21" y="53"/>
                </a:cubicBezTo>
                <a:cubicBezTo>
                  <a:pt x="21" y="70"/>
                  <a:pt x="35" y="84"/>
                  <a:pt x="53" y="84"/>
                </a:cubicBezTo>
                <a:cubicBezTo>
                  <a:pt x="70" y="84"/>
                  <a:pt x="85" y="70"/>
                  <a:pt x="85" y="53"/>
                </a:cubicBezTo>
                <a:cubicBezTo>
                  <a:pt x="85" y="35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8"/>
                  <a:pt x="61" y="82"/>
                  <a:pt x="53" y="82"/>
                </a:cubicBezTo>
                <a:cubicBezTo>
                  <a:pt x="45" y="82"/>
                  <a:pt x="38" y="78"/>
                  <a:pt x="33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2"/>
                </a:cubicBezTo>
                <a:cubicBezTo>
                  <a:pt x="38" y="27"/>
                  <a:pt x="45" y="24"/>
                  <a:pt x="53" y="24"/>
                </a:cubicBezTo>
                <a:cubicBezTo>
                  <a:pt x="61" y="24"/>
                  <a:pt x="68" y="27"/>
                  <a:pt x="73" y="32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3"/>
                </a:cubicBezTo>
                <a:close/>
                <a:moveTo>
                  <a:pt x="64" y="19"/>
                </a:moveTo>
                <a:cubicBezTo>
                  <a:pt x="69" y="21"/>
                  <a:pt x="75" y="24"/>
                  <a:pt x="79" y="28"/>
                </a:cubicBezTo>
                <a:cubicBezTo>
                  <a:pt x="79" y="29"/>
                  <a:pt x="81" y="29"/>
                  <a:pt x="82" y="28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4" y="10"/>
                  <a:pt x="82" y="10"/>
                  <a:pt x="81" y="11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0"/>
                  <a:pt x="80" y="20"/>
                </a:cubicBezTo>
                <a:cubicBezTo>
                  <a:pt x="79" y="19"/>
                  <a:pt x="79" y="19"/>
                  <a:pt x="78" y="18"/>
                </a:cubicBezTo>
                <a:cubicBezTo>
                  <a:pt x="77" y="18"/>
                  <a:pt x="77" y="18"/>
                  <a:pt x="76" y="18"/>
                </a:cubicBezTo>
                <a:cubicBezTo>
                  <a:pt x="76" y="19"/>
                  <a:pt x="76" y="19"/>
                  <a:pt x="76" y="20"/>
                </a:cubicBezTo>
                <a:cubicBezTo>
                  <a:pt x="77" y="20"/>
                  <a:pt x="78" y="21"/>
                  <a:pt x="79" y="22"/>
                </a:cubicBezTo>
                <a:cubicBezTo>
                  <a:pt x="80" y="23"/>
                  <a:pt x="82" y="22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7"/>
                  <a:pt x="83" y="16"/>
                </a:cubicBezTo>
                <a:cubicBezTo>
                  <a:pt x="83" y="16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4"/>
                  <a:pt x="82" y="1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2"/>
                  <a:pt x="84" y="13"/>
                  <a:pt x="84" y="13"/>
                </a:cubicBezTo>
                <a:cubicBezTo>
                  <a:pt x="86" y="14"/>
                  <a:pt x="88" y="16"/>
                  <a:pt x="90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2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8" y="4"/>
                  <a:pt x="69" y="5"/>
                </a:cubicBezTo>
                <a:cubicBezTo>
                  <a:pt x="71" y="5"/>
                  <a:pt x="73" y="6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4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4"/>
                  <a:pt x="69" y="15"/>
                  <a:pt x="70" y="16"/>
                </a:cubicBezTo>
                <a:cubicBezTo>
                  <a:pt x="71" y="16"/>
                  <a:pt x="72" y="17"/>
                  <a:pt x="73" y="17"/>
                </a:cubicBezTo>
                <a:cubicBezTo>
                  <a:pt x="73" y="18"/>
                  <a:pt x="74" y="17"/>
                  <a:pt x="74" y="17"/>
                </a:cubicBezTo>
                <a:cubicBezTo>
                  <a:pt x="74" y="16"/>
                  <a:pt x="74" y="16"/>
                  <a:pt x="74" y="15"/>
                </a:cubicBezTo>
                <a:cubicBezTo>
                  <a:pt x="73" y="15"/>
                  <a:pt x="72" y="14"/>
                  <a:pt x="71" y="14"/>
                </a:cubicBezTo>
                <a:cubicBezTo>
                  <a:pt x="71" y="14"/>
                  <a:pt x="70" y="14"/>
                  <a:pt x="70" y="14"/>
                </a:cubicBezTo>
                <a:cubicBezTo>
                  <a:pt x="70" y="14"/>
                  <a:pt x="70" y="13"/>
                  <a:pt x="70" y="13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3"/>
                  <a:pt x="76" y="12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8"/>
                  <a:pt x="78" y="6"/>
                  <a:pt x="77" y="6"/>
                </a:cubicBezTo>
                <a:cubicBezTo>
                  <a:pt x="74" y="4"/>
                  <a:pt x="72" y="3"/>
                  <a:pt x="69" y="3"/>
                </a:cubicBezTo>
                <a:cubicBezTo>
                  <a:pt x="67" y="2"/>
                  <a:pt x="66" y="3"/>
                  <a:pt x="65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3" y="19"/>
                  <a:pt x="64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1"/>
                  <a:pt x="106" y="50"/>
                </a:cubicBezTo>
                <a:cubicBezTo>
                  <a:pt x="106" y="47"/>
                  <a:pt x="105" y="44"/>
                  <a:pt x="105" y="41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8" y="44"/>
                  <a:pt x="98" y="44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7" y="45"/>
                  <a:pt x="97" y="45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5"/>
                  <a:pt x="95" y="45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1"/>
                  <a:pt x="94" y="41"/>
                  <a:pt x="93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7"/>
                  <a:pt x="100" y="46"/>
                  <a:pt x="100" y="44"/>
                </a:cubicBezTo>
                <a:cubicBezTo>
                  <a:pt x="100" y="44"/>
                  <a:pt x="100" y="43"/>
                  <a:pt x="99" y="43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4" y="50"/>
                </a:cubicBezTo>
                <a:cubicBezTo>
                  <a:pt x="104" y="50"/>
                  <a:pt x="104" y="50"/>
                  <a:pt x="103" y="50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4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8" y="30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99" y="34"/>
                  <a:pt x="99" y="34"/>
                </a:cubicBezTo>
                <a:cubicBezTo>
                  <a:pt x="98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4" y="30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4"/>
                  <a:pt x="90" y="35"/>
                </a:cubicBezTo>
                <a:cubicBezTo>
                  <a:pt x="90" y="36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8"/>
                </a:cubicBezTo>
                <a:cubicBezTo>
                  <a:pt x="92" y="37"/>
                  <a:pt x="92" y="35"/>
                  <a:pt x="92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6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5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3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37" y="18"/>
                </a:moveTo>
                <a:cubicBezTo>
                  <a:pt x="37" y="20"/>
                  <a:pt x="39" y="20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1" y="1"/>
                  <a:pt x="59" y="0"/>
                </a:cubicBezTo>
                <a:cubicBezTo>
                  <a:pt x="56" y="0"/>
                  <a:pt x="53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50" y="7"/>
                  <a:pt x="51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8" y="11"/>
                  <a:pt x="49" y="11"/>
                </a:cubicBezTo>
                <a:cubicBezTo>
                  <a:pt x="49" y="12"/>
                  <a:pt x="49" y="12"/>
                  <a:pt x="50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1"/>
                  <a:pt x="55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5"/>
                  <a:pt x="53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1" y="2"/>
                  <a:pt x="51" y="2"/>
                </a:cubicBezTo>
                <a:cubicBezTo>
                  <a:pt x="53" y="2"/>
                  <a:pt x="56" y="2"/>
                  <a:pt x="59" y="2"/>
                </a:cubicBezTo>
                <a:cubicBezTo>
                  <a:pt x="59" y="2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9"/>
                  <a:pt x="38" y="10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41" y="14"/>
                  <a:pt x="42" y="14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6" y="11"/>
                  <a:pt x="45" y="11"/>
                  <a:pt x="45" y="11"/>
                </a:cubicBezTo>
                <a:cubicBezTo>
                  <a:pt x="44" y="11"/>
                  <a:pt x="43" y="11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1"/>
                  <a:pt x="41" y="11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5" y="7"/>
                  <a:pt x="45" y="5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6"/>
                  <a:pt x="31" y="8"/>
                </a:cubicBezTo>
                <a:lnTo>
                  <a:pt x="37" y="18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7"/>
                  <a:pt x="22" y="36"/>
                </a:cubicBezTo>
                <a:cubicBezTo>
                  <a:pt x="24" y="31"/>
                  <a:pt x="29" y="27"/>
                  <a:pt x="33" y="23"/>
                </a:cubicBezTo>
                <a:cubicBezTo>
                  <a:pt x="34" y="23"/>
                  <a:pt x="35" y="21"/>
                  <a:pt x="34" y="2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0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1" y="20"/>
                  <a:pt x="22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20"/>
                  <a:pt x="25" y="20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19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5"/>
                  <a:pt x="22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7" y="25"/>
                  <a:pt x="23" y="30"/>
                  <a:pt x="20" y="35"/>
                </a:cubicBezTo>
                <a:cubicBezTo>
                  <a:pt x="20" y="35"/>
                  <a:pt x="20" y="35"/>
                  <a:pt x="19" y="36"/>
                </a:cubicBezTo>
                <a:cubicBezTo>
                  <a:pt x="19" y="36"/>
                  <a:pt x="19" y="36"/>
                  <a:pt x="19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1" y="25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9" y="31"/>
                  <a:pt x="20" y="30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4"/>
                  <a:pt x="17" y="23"/>
                  <a:pt x="16" y="22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2" y="20"/>
                  <a:pt x="11" y="21"/>
                </a:cubicBezTo>
                <a:cubicBezTo>
                  <a:pt x="9" y="23"/>
                  <a:pt x="8" y="26"/>
                  <a:pt x="6" y="28"/>
                </a:cubicBezTo>
                <a:cubicBezTo>
                  <a:pt x="5" y="30"/>
                  <a:pt x="6" y="31"/>
                  <a:pt x="7" y="32"/>
                </a:cubicBezTo>
                <a:close/>
                <a:moveTo>
                  <a:pt x="80" y="79"/>
                </a:moveTo>
                <a:cubicBezTo>
                  <a:pt x="79" y="78"/>
                  <a:pt x="78" y="78"/>
                  <a:pt x="77" y="79"/>
                </a:cubicBezTo>
                <a:cubicBezTo>
                  <a:pt x="72" y="83"/>
                  <a:pt x="67" y="86"/>
                  <a:pt x="61" y="87"/>
                </a:cubicBezTo>
                <a:cubicBezTo>
                  <a:pt x="60" y="88"/>
                  <a:pt x="59" y="89"/>
                  <a:pt x="60" y="9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4"/>
                  <a:pt x="64" y="105"/>
                  <a:pt x="65" y="104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5" y="99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2" y="94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5"/>
                  <a:pt x="68" y="95"/>
                  <a:pt x="68" y="95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1"/>
                  <a:pt x="71" y="91"/>
                  <a:pt x="71" y="90"/>
                </a:cubicBezTo>
                <a:cubicBezTo>
                  <a:pt x="71" y="90"/>
                  <a:pt x="70" y="89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6" y="91"/>
                  <a:pt x="65" y="93"/>
                  <a:pt x="65" y="94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2" y="89"/>
                  <a:pt x="62" y="89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5" y="92"/>
                  <a:pt x="83" y="94"/>
                  <a:pt x="81" y="95"/>
                </a:cubicBezTo>
                <a:cubicBezTo>
                  <a:pt x="81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5"/>
                  <a:pt x="78" y="85"/>
                  <a:pt x="76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3" y="88"/>
                  <a:pt x="73" y="89"/>
                  <a:pt x="74" y="89"/>
                </a:cubicBezTo>
                <a:cubicBezTo>
                  <a:pt x="74" y="90"/>
                  <a:pt x="75" y="90"/>
                  <a:pt x="75" y="89"/>
                </a:cubicBezTo>
                <a:cubicBezTo>
                  <a:pt x="76" y="89"/>
                  <a:pt x="77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90"/>
                </a:cubicBezTo>
                <a:cubicBezTo>
                  <a:pt x="80" y="90"/>
                  <a:pt x="79" y="90"/>
                  <a:pt x="79" y="90"/>
                </a:cubicBezTo>
                <a:cubicBezTo>
                  <a:pt x="79" y="90"/>
                  <a:pt x="78" y="91"/>
                  <a:pt x="78" y="91"/>
                </a:cubicBezTo>
                <a:cubicBezTo>
                  <a:pt x="77" y="92"/>
                  <a:pt x="76" y="93"/>
                  <a:pt x="77" y="95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5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79"/>
                </a:ln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1" y="75"/>
                  <a:pt x="81" y="76"/>
                  <a:pt x="82" y="77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4"/>
                </a:cubicBezTo>
                <a:cubicBezTo>
                  <a:pt x="97" y="82"/>
                  <a:pt x="98" y="80"/>
                  <a:pt x="100" y="77"/>
                </a:cubicBezTo>
                <a:cubicBezTo>
                  <a:pt x="101" y="76"/>
                  <a:pt x="100" y="74"/>
                  <a:pt x="99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4"/>
                  <a:pt x="93" y="75"/>
                  <a:pt x="92" y="75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71"/>
                  <a:pt x="89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8"/>
                  <a:pt x="93" y="78"/>
                  <a:pt x="94" y="77"/>
                </a:cubicBezTo>
                <a:cubicBezTo>
                  <a:pt x="95" y="76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5"/>
                  <a:pt x="83" y="75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60"/>
                  <a:pt x="103" y="60"/>
                </a:cubicBezTo>
                <a:cubicBezTo>
                  <a:pt x="103" y="62"/>
                  <a:pt x="102" y="65"/>
                  <a:pt x="102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3"/>
                  <a:pt x="99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6"/>
                  <a:pt x="91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7"/>
                  <a:pt x="97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5"/>
                  <a:pt x="105" y="63"/>
                  <a:pt x="105" y="60"/>
                </a:cubicBezTo>
                <a:cubicBezTo>
                  <a:pt x="106" y="58"/>
                  <a:pt x="104" y="57"/>
                  <a:pt x="103" y="57"/>
                </a:cubicBezTo>
                <a:close/>
                <a:moveTo>
                  <a:pt x="57" y="91"/>
                </a:moveTo>
                <a:cubicBezTo>
                  <a:pt x="57" y="89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6"/>
                  <a:pt x="28" y="96"/>
                  <a:pt x="28" y="96"/>
                </a:cubicBezTo>
                <a:cubicBezTo>
                  <a:pt x="27" y="98"/>
                  <a:pt x="28" y="99"/>
                  <a:pt x="29" y="100"/>
                </a:cubicBezTo>
                <a:cubicBezTo>
                  <a:pt x="32" y="101"/>
                  <a:pt x="34" y="102"/>
                  <a:pt x="37" y="103"/>
                </a:cubicBezTo>
                <a:cubicBezTo>
                  <a:pt x="39" y="104"/>
                  <a:pt x="40" y="103"/>
                  <a:pt x="41" y="10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3"/>
                  <a:pt x="41" y="94"/>
                  <a:pt x="42" y="94"/>
                </a:cubicBezTo>
                <a:cubicBezTo>
                  <a:pt x="42" y="94"/>
                  <a:pt x="43" y="94"/>
                  <a:pt x="43" y="93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1"/>
                  <a:pt x="39" y="91"/>
                </a:cubicBezTo>
                <a:cubicBezTo>
                  <a:pt x="38" y="91"/>
                  <a:pt x="36" y="91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5" y="100"/>
                  <a:pt x="33" y="99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42" y="89"/>
                  <a:pt x="48" y="91"/>
                  <a:pt x="54" y="90"/>
                </a:cubicBezTo>
                <a:cubicBezTo>
                  <a:pt x="54" y="90"/>
                  <a:pt x="55" y="90"/>
                  <a:pt x="55" y="90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4"/>
                  <a:pt x="50" y="103"/>
                  <a:pt x="47" y="103"/>
                </a:cubicBezTo>
                <a:cubicBezTo>
                  <a:pt x="47" y="103"/>
                  <a:pt x="47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51" y="100"/>
                  <a:pt x="52" y="99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3"/>
                  <a:pt x="50" y="93"/>
                </a:cubicBezTo>
                <a:cubicBezTo>
                  <a:pt x="49" y="93"/>
                  <a:pt x="48" y="93"/>
                  <a:pt x="47" y="93"/>
                </a:cubicBezTo>
                <a:cubicBezTo>
                  <a:pt x="46" y="93"/>
                  <a:pt x="46" y="93"/>
                  <a:pt x="46" y="94"/>
                </a:cubicBezTo>
                <a:cubicBezTo>
                  <a:pt x="45" y="94"/>
                  <a:pt x="46" y="95"/>
                  <a:pt x="46" y="95"/>
                </a:cubicBezTo>
                <a:cubicBezTo>
                  <a:pt x="47" y="95"/>
                  <a:pt x="48" y="95"/>
                  <a:pt x="50" y="95"/>
                </a:cubicBezTo>
                <a:cubicBezTo>
                  <a:pt x="50" y="95"/>
                  <a:pt x="50" y="95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49" y="98"/>
                  <a:pt x="49" y="98"/>
                </a:cubicBezTo>
                <a:cubicBezTo>
                  <a:pt x="49" y="98"/>
                  <a:pt x="48" y="98"/>
                  <a:pt x="48" y="98"/>
                </a:cubicBezTo>
                <a:cubicBezTo>
                  <a:pt x="46" y="98"/>
                  <a:pt x="45" y="99"/>
                  <a:pt x="44" y="100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4"/>
                  <a:pt x="45" y="105"/>
                  <a:pt x="47" y="105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7" y="106"/>
                  <a:pt x="58" y="104"/>
                  <a:pt x="58" y="103"/>
                </a:cubicBezTo>
                <a:lnTo>
                  <a:pt x="57" y="91"/>
                </a:lnTo>
                <a:close/>
                <a:moveTo>
                  <a:pt x="31" y="81"/>
                </a:moveTo>
                <a:cubicBezTo>
                  <a:pt x="26" y="77"/>
                  <a:pt x="23" y="72"/>
                  <a:pt x="20" y="67"/>
                </a:cubicBezTo>
                <a:cubicBezTo>
                  <a:pt x="20" y="66"/>
                  <a:pt x="19" y="65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0"/>
                  <a:pt x="4" y="72"/>
                  <a:pt x="4" y="74"/>
                </a:cubicBezTo>
                <a:cubicBezTo>
                  <a:pt x="6" y="76"/>
                  <a:pt x="7" y="79"/>
                  <a:pt x="8" y="81"/>
                </a:cubicBezTo>
                <a:cubicBezTo>
                  <a:pt x="9" y="83"/>
                  <a:pt x="11" y="83"/>
                  <a:pt x="12" y="82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7"/>
                </a:cubicBezTo>
                <a:cubicBezTo>
                  <a:pt x="14" y="76"/>
                  <a:pt x="14" y="76"/>
                  <a:pt x="14" y="76"/>
                </a:cubicBezTo>
                <a:cubicBezTo>
                  <a:pt x="13" y="76"/>
                  <a:pt x="13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8"/>
                  <a:pt x="19" y="78"/>
                  <a:pt x="19" y="77"/>
                </a:cubicBezTo>
                <a:cubicBezTo>
                  <a:pt x="20" y="77"/>
                  <a:pt x="20" y="76"/>
                  <a:pt x="20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6" y="72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1" y="74"/>
                  <a:pt x="11" y="75"/>
                  <a:pt x="12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9" y="78"/>
                  <a:pt x="7" y="75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2"/>
                  <a:pt x="7" y="72"/>
                  <a:pt x="7" y="7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3"/>
                  <a:pt x="25" y="79"/>
                  <a:pt x="30" y="82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1"/>
                  <a:pt x="18" y="89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9" y="86"/>
                  <a:pt x="19" y="86"/>
                  <a:pt x="19" y="87"/>
                </a:cubicBezTo>
                <a:cubicBezTo>
                  <a:pt x="21" y="88"/>
                  <a:pt x="22" y="88"/>
                  <a:pt x="23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4"/>
                  <a:pt x="25" y="83"/>
                  <a:pt x="24" y="82"/>
                </a:cubicBezTo>
                <a:cubicBezTo>
                  <a:pt x="24" y="81"/>
                  <a:pt x="23" y="80"/>
                  <a:pt x="22" y="80"/>
                </a:cubicBezTo>
                <a:cubicBezTo>
                  <a:pt x="22" y="79"/>
                  <a:pt x="21" y="79"/>
                  <a:pt x="21" y="79"/>
                </a:cubicBezTo>
                <a:cubicBezTo>
                  <a:pt x="20" y="80"/>
                  <a:pt x="20" y="80"/>
                  <a:pt x="21" y="81"/>
                </a:cubicBezTo>
                <a:cubicBezTo>
                  <a:pt x="21" y="82"/>
                  <a:pt x="22" y="83"/>
                  <a:pt x="23" y="83"/>
                </a:cubicBezTo>
                <a:cubicBezTo>
                  <a:pt x="23" y="83"/>
                  <a:pt x="23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5"/>
                  <a:pt x="22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0" y="84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5"/>
                  <a:pt x="25" y="9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3"/>
                  <a:pt x="32" y="81"/>
                  <a:pt x="31" y="81"/>
                </a:cubicBezTo>
                <a:close/>
                <a:moveTo>
                  <a:pt x="16" y="63"/>
                </a:moveTo>
                <a:cubicBezTo>
                  <a:pt x="18" y="63"/>
                  <a:pt x="19" y="61"/>
                  <a:pt x="18" y="60"/>
                </a:cubicBezTo>
                <a:cubicBezTo>
                  <a:pt x="17" y="55"/>
                  <a:pt x="17" y="48"/>
                  <a:pt x="19" y="43"/>
                </a:cubicBezTo>
                <a:cubicBezTo>
                  <a:pt x="19" y="42"/>
                  <a:pt x="19" y="40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4" y="35"/>
                  <a:pt x="3" y="36"/>
                  <a:pt x="2" y="38"/>
                </a:cubicBezTo>
                <a:cubicBezTo>
                  <a:pt x="2" y="40"/>
                  <a:pt x="1" y="43"/>
                  <a:pt x="1" y="46"/>
                </a:cubicBezTo>
                <a:cubicBezTo>
                  <a:pt x="0" y="48"/>
                  <a:pt x="1" y="49"/>
                  <a:pt x="3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9"/>
                  <a:pt x="8" y="48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9" y="45"/>
                  <a:pt x="9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6"/>
                </a:cubicBezTo>
                <a:cubicBezTo>
                  <a:pt x="11" y="47"/>
                  <a:pt x="10" y="48"/>
                  <a:pt x="10" y="49"/>
                </a:cubicBezTo>
                <a:cubicBezTo>
                  <a:pt x="10" y="49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4"/>
                  <a:pt x="4" y="41"/>
                  <a:pt x="4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8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59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8"/>
                  <a:pt x="1" y="61"/>
                  <a:pt x="1" y="64"/>
                </a:cubicBezTo>
                <a:cubicBezTo>
                  <a:pt x="2" y="66"/>
                  <a:pt x="3" y="67"/>
                  <a:pt x="5" y="66"/>
                </a:cubicBezTo>
                <a:lnTo>
                  <a:pt x="16" y="63"/>
                </a:lnTo>
                <a:close/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1"/>
                  <a:pt x="53" y="31"/>
                </a:cubicBezTo>
                <a:cubicBezTo>
                  <a:pt x="53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4" y="4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5" y="61"/>
                  <a:pt x="35" y="61"/>
                </a:cubicBezTo>
                <a:cubicBezTo>
                  <a:pt x="35" y="62"/>
                  <a:pt x="36" y="62"/>
                  <a:pt x="3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5"/>
                  <a:pt x="52" y="75"/>
                  <a:pt x="53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62"/>
                  <a:pt x="55" y="62"/>
                  <a:pt x="55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2" y="61"/>
                  <a:pt x="72" y="61"/>
                  <a:pt x="72" y="6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39"/>
                </a:cubicBezTo>
                <a:cubicBezTo>
                  <a:pt x="72" y="39"/>
                  <a:pt x="71" y="38"/>
                  <a:pt x="71" y="38"/>
                </a:cubicBezTo>
                <a:close/>
                <a:moveTo>
                  <a:pt x="52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8" y="58"/>
                  <a:pt x="38" y="58"/>
                  <a:pt x="38" y="5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52" y="42"/>
                  <a:pt x="52" y="42"/>
                  <a:pt x="52" y="42"/>
                </a:cubicBezTo>
                <a:lnTo>
                  <a:pt x="52" y="59"/>
                </a:lnTo>
                <a:close/>
                <a:moveTo>
                  <a:pt x="69" y="57"/>
                </a:moveTo>
                <a:cubicBezTo>
                  <a:pt x="69" y="58"/>
                  <a:pt x="69" y="58"/>
                  <a:pt x="68" y="58"/>
                </a:cubicBezTo>
                <a:cubicBezTo>
                  <a:pt x="68" y="58"/>
                  <a:pt x="68" y="59"/>
                  <a:pt x="68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42"/>
                  <a:pt x="55" y="42"/>
                  <a:pt x="55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9" y="42"/>
                  <a:pt x="69" y="43"/>
                </a:cubicBezTo>
                <a:lnTo>
                  <a:pt x="69" y="57"/>
                </a:ln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Freeform 25"/>
          <p:cNvSpPr>
            <a:spLocks noEditPoints="1"/>
          </p:cNvSpPr>
          <p:nvPr userDrawn="1"/>
        </p:nvSpPr>
        <p:spPr bwMode="auto">
          <a:xfrm>
            <a:off x="4721313" y="2488641"/>
            <a:ext cx="2744096" cy="2768887"/>
          </a:xfrm>
          <a:custGeom>
            <a:avLst/>
            <a:gdLst>
              <a:gd name="T0" fmla="*/ 93 w 105"/>
              <a:gd name="T1" fmla="*/ 74 h 106"/>
              <a:gd name="T2" fmla="*/ 89 w 105"/>
              <a:gd name="T3" fmla="*/ 77 h 106"/>
              <a:gd name="T4" fmla="*/ 93 w 105"/>
              <a:gd name="T5" fmla="*/ 83 h 106"/>
              <a:gd name="T6" fmla="*/ 101 w 105"/>
              <a:gd name="T7" fmla="*/ 68 h 106"/>
              <a:gd name="T8" fmla="*/ 93 w 105"/>
              <a:gd name="T9" fmla="*/ 67 h 106"/>
              <a:gd name="T10" fmla="*/ 105 w 105"/>
              <a:gd name="T11" fmla="*/ 60 h 106"/>
              <a:gd name="T12" fmla="*/ 70 w 105"/>
              <a:gd name="T13" fmla="*/ 95 h 106"/>
              <a:gd name="T14" fmla="*/ 65 w 105"/>
              <a:gd name="T15" fmla="*/ 95 h 106"/>
              <a:gd name="T16" fmla="*/ 64 w 105"/>
              <a:gd name="T17" fmla="*/ 102 h 106"/>
              <a:gd name="T18" fmla="*/ 80 w 105"/>
              <a:gd name="T19" fmla="*/ 96 h 106"/>
              <a:gd name="T20" fmla="*/ 75 w 105"/>
              <a:gd name="T21" fmla="*/ 90 h 106"/>
              <a:gd name="T22" fmla="*/ 88 w 105"/>
              <a:gd name="T23" fmla="*/ 92 h 106"/>
              <a:gd name="T24" fmla="*/ 41 w 105"/>
              <a:gd name="T25" fmla="*/ 100 h 106"/>
              <a:gd name="T26" fmla="*/ 39 w 105"/>
              <a:gd name="T27" fmla="*/ 91 h 106"/>
              <a:gd name="T28" fmla="*/ 30 w 105"/>
              <a:gd name="T29" fmla="*/ 98 h 106"/>
              <a:gd name="T30" fmla="*/ 47 w 105"/>
              <a:gd name="T31" fmla="*/ 103 h 106"/>
              <a:gd name="T32" fmla="*/ 45 w 105"/>
              <a:gd name="T33" fmla="*/ 94 h 106"/>
              <a:gd name="T34" fmla="*/ 46 w 105"/>
              <a:gd name="T35" fmla="*/ 106 h 106"/>
              <a:gd name="T36" fmla="*/ 14 w 105"/>
              <a:gd name="T37" fmla="*/ 81 h 106"/>
              <a:gd name="T38" fmla="*/ 18 w 105"/>
              <a:gd name="T39" fmla="*/ 73 h 106"/>
              <a:gd name="T40" fmla="*/ 6 w 105"/>
              <a:gd name="T41" fmla="*/ 73 h 106"/>
              <a:gd name="T42" fmla="*/ 16 w 105"/>
              <a:gd name="T43" fmla="*/ 88 h 106"/>
              <a:gd name="T44" fmla="*/ 21 w 105"/>
              <a:gd name="T45" fmla="*/ 80 h 106"/>
              <a:gd name="T46" fmla="*/ 14 w 105"/>
              <a:gd name="T47" fmla="*/ 89 h 106"/>
              <a:gd name="T48" fmla="*/ 0 w 105"/>
              <a:gd name="T49" fmla="*/ 46 h 106"/>
              <a:gd name="T50" fmla="*/ 11 w 105"/>
              <a:gd name="T51" fmla="*/ 50 h 106"/>
              <a:gd name="T52" fmla="*/ 2 w 105"/>
              <a:gd name="T53" fmla="*/ 46 h 106"/>
              <a:gd name="T54" fmla="*/ 3 w 105"/>
              <a:gd name="T55" fmla="*/ 64 h 106"/>
              <a:gd name="T56" fmla="*/ 12 w 105"/>
              <a:gd name="T57" fmla="*/ 57 h 106"/>
              <a:gd name="T58" fmla="*/ 4 w 105"/>
              <a:gd name="T59" fmla="*/ 53 h 106"/>
              <a:gd name="T60" fmla="*/ 28 w 105"/>
              <a:gd name="T61" fmla="*/ 10 h 106"/>
              <a:gd name="T62" fmla="*/ 25 w 105"/>
              <a:gd name="T63" fmla="*/ 20 h 106"/>
              <a:gd name="T64" fmla="*/ 18 w 105"/>
              <a:gd name="T65" fmla="*/ 16 h 106"/>
              <a:gd name="T66" fmla="*/ 19 w 105"/>
              <a:gd name="T67" fmla="*/ 36 h 106"/>
              <a:gd name="T68" fmla="*/ 14 w 105"/>
              <a:gd name="T69" fmla="*/ 30 h 106"/>
              <a:gd name="T70" fmla="*/ 15 w 105"/>
              <a:gd name="T71" fmla="*/ 27 h 106"/>
              <a:gd name="T72" fmla="*/ 61 w 105"/>
              <a:gd name="T73" fmla="*/ 4 h 106"/>
              <a:gd name="T74" fmla="*/ 53 w 105"/>
              <a:gd name="T75" fmla="*/ 10 h 106"/>
              <a:gd name="T76" fmla="*/ 50 w 105"/>
              <a:gd name="T77" fmla="*/ 3 h 106"/>
              <a:gd name="T78" fmla="*/ 38 w 105"/>
              <a:gd name="T79" fmla="*/ 18 h 106"/>
              <a:gd name="T80" fmla="*/ 38 w 105"/>
              <a:gd name="T81" fmla="*/ 11 h 106"/>
              <a:gd name="T82" fmla="*/ 41 w 105"/>
              <a:gd name="T83" fmla="*/ 9 h 106"/>
              <a:gd name="T84" fmla="*/ 91 w 105"/>
              <a:gd name="T85" fmla="*/ 21 h 106"/>
              <a:gd name="T86" fmla="*/ 80 w 105"/>
              <a:gd name="T87" fmla="*/ 20 h 106"/>
              <a:gd name="T88" fmla="*/ 83 w 105"/>
              <a:gd name="T89" fmla="*/ 13 h 106"/>
              <a:gd name="T90" fmla="*/ 64 w 105"/>
              <a:gd name="T91" fmla="*/ 17 h 106"/>
              <a:gd name="T92" fmla="*/ 69 w 105"/>
              <a:gd name="T93" fmla="*/ 11 h 106"/>
              <a:gd name="T94" fmla="*/ 72 w 105"/>
              <a:gd name="T95" fmla="*/ 12 h 106"/>
              <a:gd name="T96" fmla="*/ 91 w 105"/>
              <a:gd name="T97" fmla="*/ 53 h 106"/>
              <a:gd name="T98" fmla="*/ 95 w 105"/>
              <a:gd name="T99" fmla="*/ 46 h 106"/>
              <a:gd name="T100" fmla="*/ 100 w 105"/>
              <a:gd name="T101" fmla="*/ 42 h 106"/>
              <a:gd name="T102" fmla="*/ 84 w 105"/>
              <a:gd name="T103" fmla="*/ 33 h 106"/>
              <a:gd name="T104" fmla="*/ 96 w 105"/>
              <a:gd name="T105" fmla="*/ 33 h 106"/>
              <a:gd name="T106" fmla="*/ 93 w 105"/>
              <a:gd name="T107" fmla="*/ 33 h 106"/>
              <a:gd name="T108" fmla="*/ 21 w 105"/>
              <a:gd name="T109" fmla="*/ 53 h 106"/>
              <a:gd name="T110" fmla="*/ 81 w 105"/>
              <a:gd name="T111" fmla="*/ 53 h 106"/>
              <a:gd name="T112" fmla="*/ 65 w 105"/>
              <a:gd name="T113" fmla="*/ 52 h 106"/>
              <a:gd name="T114" fmla="*/ 49 w 105"/>
              <a:gd name="T115" fmla="*/ 73 h 106"/>
              <a:gd name="T116" fmla="*/ 49 w 105"/>
              <a:gd name="T117" fmla="*/ 57 h 106"/>
              <a:gd name="T118" fmla="*/ 47 w 105"/>
              <a:gd name="T119" fmla="*/ 33 h 106"/>
              <a:gd name="T120" fmla="*/ 34 w 105"/>
              <a:gd name="T121" fmla="*/ 47 h 106"/>
              <a:gd name="T122" fmla="*/ 43 w 105"/>
              <a:gd name="T123" fmla="*/ 72 h 106"/>
              <a:gd name="T124" fmla="*/ 51 w 105"/>
              <a:gd name="T125" fmla="*/ 4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6"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0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6"/>
                  <a:pt x="94" y="86"/>
                  <a:pt x="95" y="85"/>
                </a:cubicBezTo>
                <a:cubicBezTo>
                  <a:pt x="97" y="82"/>
                  <a:pt x="98" y="80"/>
                  <a:pt x="99" y="78"/>
                </a:cubicBezTo>
                <a:cubicBezTo>
                  <a:pt x="100" y="76"/>
                  <a:pt x="100" y="74"/>
                  <a:pt x="98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2"/>
                  <a:pt x="94" y="73"/>
                  <a:pt x="93" y="74"/>
                </a:cubicBezTo>
                <a:cubicBezTo>
                  <a:pt x="93" y="75"/>
                  <a:pt x="92" y="75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1" y="76"/>
                  <a:pt x="91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4"/>
                  <a:pt x="90" y="74"/>
                </a:cubicBezTo>
                <a:cubicBezTo>
                  <a:pt x="90" y="73"/>
                  <a:pt x="91" y="72"/>
                  <a:pt x="91" y="71"/>
                </a:cubicBezTo>
                <a:cubicBezTo>
                  <a:pt x="91" y="71"/>
                  <a:pt x="91" y="70"/>
                  <a:pt x="91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1"/>
                  <a:pt x="88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9"/>
                  <a:pt x="93" y="78"/>
                  <a:pt x="94" y="77"/>
                </a:cubicBezTo>
                <a:cubicBezTo>
                  <a:pt x="94" y="76"/>
                  <a:pt x="95" y="76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6" y="79"/>
                  <a:pt x="95" y="81"/>
                  <a:pt x="93" y="83"/>
                </a:cubicBezTo>
                <a:cubicBezTo>
                  <a:pt x="93" y="83"/>
                  <a:pt x="93" y="84"/>
                  <a:pt x="93" y="84"/>
                </a:cubicBezTo>
                <a:cubicBezTo>
                  <a:pt x="93" y="84"/>
                  <a:pt x="93" y="84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8"/>
                  <a:pt x="98" y="67"/>
                  <a:pt x="98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4"/>
                  <a:pt x="98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2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91" y="67"/>
                  <a:pt x="91" y="67"/>
                  <a:pt x="92" y="68"/>
                </a:cubicBezTo>
                <a:cubicBezTo>
                  <a:pt x="92" y="68"/>
                  <a:pt x="93" y="67"/>
                  <a:pt x="93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8"/>
                  <a:pt x="96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3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5" y="59"/>
                  <a:pt x="104" y="57"/>
                  <a:pt x="103" y="57"/>
                </a:cubicBezTo>
                <a:close/>
                <a:moveTo>
                  <a:pt x="80" y="80"/>
                </a:moveTo>
                <a:cubicBezTo>
                  <a:pt x="79" y="79"/>
                  <a:pt x="77" y="79"/>
                  <a:pt x="76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59" y="91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2" y="104"/>
                  <a:pt x="63" y="105"/>
                  <a:pt x="65" y="104"/>
                </a:cubicBezTo>
                <a:cubicBezTo>
                  <a:pt x="68" y="104"/>
                  <a:pt x="70" y="103"/>
                  <a:pt x="73" y="102"/>
                </a:cubicBezTo>
                <a:cubicBezTo>
                  <a:pt x="74" y="101"/>
                  <a:pt x="75" y="100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1" y="95"/>
                  <a:pt x="70" y="95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3"/>
                  <a:pt x="69" y="92"/>
                  <a:pt x="70" y="92"/>
                </a:cubicBezTo>
                <a:cubicBezTo>
                  <a:pt x="71" y="92"/>
                  <a:pt x="71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5" y="92"/>
                  <a:pt x="65" y="93"/>
                  <a:pt x="65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100"/>
                  <a:pt x="72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0" y="101"/>
                  <a:pt x="67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7" y="88"/>
                  <a:pt x="73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8" y="93"/>
                  <a:pt x="78" y="93"/>
                </a:cubicBezTo>
                <a:cubicBezTo>
                  <a:pt x="78" y="93"/>
                  <a:pt x="79" y="93"/>
                  <a:pt x="79" y="93"/>
                </a:cubicBezTo>
                <a:cubicBezTo>
                  <a:pt x="79" y="93"/>
                  <a:pt x="80" y="92"/>
                  <a:pt x="80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7" y="85"/>
                  <a:pt x="76" y="86"/>
                </a:cubicBezTo>
                <a:cubicBezTo>
                  <a:pt x="75" y="87"/>
                  <a:pt x="74" y="87"/>
                  <a:pt x="74" y="88"/>
                </a:cubicBezTo>
                <a:cubicBezTo>
                  <a:pt x="73" y="88"/>
                  <a:pt x="73" y="89"/>
                  <a:pt x="73" y="89"/>
                </a:cubicBezTo>
                <a:cubicBezTo>
                  <a:pt x="74" y="90"/>
                  <a:pt x="74" y="90"/>
                  <a:pt x="75" y="90"/>
                </a:cubicBezTo>
                <a:cubicBezTo>
                  <a:pt x="76" y="89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6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89" y="91"/>
                  <a:pt x="90" y="89"/>
                  <a:pt x="88" y="88"/>
                </a:cubicBezTo>
                <a:lnTo>
                  <a:pt x="80" y="80"/>
                </a:lnTo>
                <a:close/>
                <a:moveTo>
                  <a:pt x="56" y="91"/>
                </a:moveTo>
                <a:cubicBezTo>
                  <a:pt x="56" y="90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4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7" y="100"/>
                  <a:pt x="29" y="100"/>
                </a:cubicBezTo>
                <a:cubicBezTo>
                  <a:pt x="31" y="102"/>
                  <a:pt x="34" y="103"/>
                  <a:pt x="37" y="104"/>
                </a:cubicBezTo>
                <a:cubicBezTo>
                  <a:pt x="38" y="104"/>
                  <a:pt x="40" y="103"/>
                  <a:pt x="40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7" y="94"/>
                  <a:pt x="37" y="94"/>
                  <a:pt x="37" y="9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9" y="94"/>
                  <a:pt x="40" y="94"/>
                  <a:pt x="41" y="94"/>
                </a:cubicBezTo>
                <a:cubicBezTo>
                  <a:pt x="42" y="94"/>
                  <a:pt x="42" y="94"/>
                  <a:pt x="43" y="94"/>
                </a:cubicBezTo>
                <a:cubicBezTo>
                  <a:pt x="43" y="93"/>
                  <a:pt x="42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6" y="92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6"/>
                  <a:pt x="35" y="97"/>
                  <a:pt x="36" y="98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9"/>
                  <a:pt x="38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2"/>
                  <a:pt x="37" y="102"/>
                  <a:pt x="37" y="101"/>
                </a:cubicBezTo>
                <a:cubicBezTo>
                  <a:pt x="35" y="101"/>
                  <a:pt x="32" y="100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89"/>
                  <a:pt x="48" y="91"/>
                  <a:pt x="54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49" y="104"/>
                  <a:pt x="47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8" y="101"/>
                  <a:pt x="49" y="101"/>
                </a:cubicBezTo>
                <a:cubicBezTo>
                  <a:pt x="50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49" y="94"/>
                </a:cubicBezTo>
                <a:cubicBezTo>
                  <a:pt x="48" y="94"/>
                  <a:pt x="47" y="93"/>
                  <a:pt x="46" y="93"/>
                </a:cubicBezTo>
                <a:cubicBezTo>
                  <a:pt x="46" y="93"/>
                  <a:pt x="45" y="94"/>
                  <a:pt x="45" y="94"/>
                </a:cubicBezTo>
                <a:cubicBezTo>
                  <a:pt x="45" y="95"/>
                  <a:pt x="45" y="95"/>
                  <a:pt x="46" y="95"/>
                </a:cubicBezTo>
                <a:cubicBezTo>
                  <a:pt x="47" y="95"/>
                  <a:pt x="48" y="96"/>
                  <a:pt x="49" y="96"/>
                </a:cubicBezTo>
                <a:cubicBezTo>
                  <a:pt x="49" y="96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49" y="98"/>
                </a:cubicBezTo>
                <a:cubicBezTo>
                  <a:pt x="49" y="98"/>
                  <a:pt x="49" y="99"/>
                  <a:pt x="49" y="98"/>
                </a:cubicBezTo>
                <a:cubicBezTo>
                  <a:pt x="48" y="98"/>
                  <a:pt x="48" y="98"/>
                  <a:pt x="47" y="98"/>
                </a:cubicBezTo>
                <a:cubicBezTo>
                  <a:pt x="46" y="98"/>
                  <a:pt x="44" y="99"/>
                  <a:pt x="44" y="101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3" y="104"/>
                  <a:pt x="45" y="105"/>
                  <a:pt x="46" y="106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6" y="106"/>
                  <a:pt x="58" y="105"/>
                  <a:pt x="58" y="103"/>
                </a:cubicBezTo>
                <a:lnTo>
                  <a:pt x="56" y="91"/>
                </a:lnTo>
                <a:close/>
                <a:moveTo>
                  <a:pt x="31" y="81"/>
                </a:moveTo>
                <a:cubicBezTo>
                  <a:pt x="26" y="78"/>
                  <a:pt x="23" y="73"/>
                  <a:pt x="20" y="67"/>
                </a:cubicBezTo>
                <a:cubicBezTo>
                  <a:pt x="20" y="66"/>
                  <a:pt x="18" y="66"/>
                  <a:pt x="17" y="66"/>
                </a:cubicBezTo>
                <a:cubicBezTo>
                  <a:pt x="5" y="70"/>
                  <a:pt x="5" y="70"/>
                  <a:pt x="5" y="70"/>
                </a:cubicBezTo>
                <a:cubicBezTo>
                  <a:pt x="4" y="71"/>
                  <a:pt x="3" y="73"/>
                  <a:pt x="4" y="74"/>
                </a:cubicBezTo>
                <a:cubicBezTo>
                  <a:pt x="5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4" y="78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3" y="75"/>
                  <a:pt x="13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6" y="76"/>
                  <a:pt x="17" y="77"/>
                  <a:pt x="17" y="77"/>
                </a:cubicBezTo>
                <a:cubicBezTo>
                  <a:pt x="18" y="78"/>
                  <a:pt x="18" y="78"/>
                  <a:pt x="19" y="78"/>
                </a:cubicBezTo>
                <a:cubicBezTo>
                  <a:pt x="19" y="77"/>
                  <a:pt x="20" y="77"/>
                  <a:pt x="19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5" y="72"/>
                  <a:pt x="14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4"/>
                  <a:pt x="11" y="76"/>
                  <a:pt x="11" y="7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8" y="78"/>
                  <a:pt x="7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9" y="92"/>
                  <a:pt x="17" y="90"/>
                  <a:pt x="16" y="88"/>
                </a:cubicBezTo>
                <a:cubicBezTo>
                  <a:pt x="16" y="88"/>
                  <a:pt x="15" y="88"/>
                  <a:pt x="15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9" y="87"/>
                  <a:pt x="19" y="87"/>
                </a:cubicBezTo>
                <a:cubicBezTo>
                  <a:pt x="20" y="88"/>
                  <a:pt x="22" y="88"/>
                  <a:pt x="23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3"/>
                  <a:pt x="24" y="82"/>
                </a:cubicBezTo>
                <a:cubicBezTo>
                  <a:pt x="23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0" y="80"/>
                  <a:pt x="20" y="81"/>
                  <a:pt x="20" y="81"/>
                </a:cubicBezTo>
                <a:cubicBezTo>
                  <a:pt x="21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0" y="95"/>
                </a:cubicBezTo>
                <a:cubicBezTo>
                  <a:pt x="22" y="96"/>
                  <a:pt x="23" y="96"/>
                  <a:pt x="24" y="95"/>
                </a:cubicBezTo>
                <a:cubicBezTo>
                  <a:pt x="31" y="85"/>
                  <a:pt x="31" y="85"/>
                  <a:pt x="31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16" y="63"/>
                </a:moveTo>
                <a:cubicBezTo>
                  <a:pt x="17" y="63"/>
                  <a:pt x="18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8" y="41"/>
                  <a:pt x="17" y="40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5"/>
                  <a:pt x="2" y="36"/>
                  <a:pt x="2" y="38"/>
                </a:cubicBezTo>
                <a:cubicBezTo>
                  <a:pt x="1" y="41"/>
                  <a:pt x="1" y="43"/>
                  <a:pt x="0" y="46"/>
                </a:cubicBezTo>
                <a:cubicBezTo>
                  <a:pt x="0" y="48"/>
                  <a:pt x="1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7" y="49"/>
                  <a:pt x="7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8"/>
                  <a:pt x="10" y="49"/>
                </a:cubicBezTo>
                <a:cubicBezTo>
                  <a:pt x="10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2" y="48"/>
                  <a:pt x="12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2"/>
                  <a:pt x="6" y="43"/>
                  <a:pt x="6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cubicBezTo>
                  <a:pt x="2" y="47"/>
                  <a:pt x="2" y="47"/>
                  <a:pt x="2" y="46"/>
                </a:cubicBezTo>
                <a:cubicBezTo>
                  <a:pt x="3" y="44"/>
                  <a:pt x="3" y="41"/>
                  <a:pt x="4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5" y="3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2"/>
                  <a:pt x="15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2" y="55"/>
                </a:cubicBezTo>
                <a:cubicBezTo>
                  <a:pt x="2" y="55"/>
                  <a:pt x="2" y="55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9"/>
                  <a:pt x="7" y="60"/>
                  <a:pt x="8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2" y="58"/>
                  <a:pt x="12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8"/>
                  <a:pt x="7" y="58"/>
                  <a:pt x="7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4"/>
                  <a:pt x="6" y="53"/>
                  <a:pt x="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0" y="62"/>
                  <a:pt x="1" y="64"/>
                </a:cubicBezTo>
                <a:cubicBezTo>
                  <a:pt x="1" y="66"/>
                  <a:pt x="3" y="67"/>
                  <a:pt x="4" y="67"/>
                </a:cubicBezTo>
                <a:lnTo>
                  <a:pt x="16" y="63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21" y="38"/>
                  <a:pt x="21" y="37"/>
                </a:cubicBezTo>
                <a:cubicBezTo>
                  <a:pt x="24" y="31"/>
                  <a:pt x="28" y="27"/>
                  <a:pt x="33" y="24"/>
                </a:cubicBezTo>
                <a:cubicBezTo>
                  <a:pt x="34" y="23"/>
                  <a:pt x="34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3" y="9"/>
                </a:cubicBezTo>
                <a:cubicBezTo>
                  <a:pt x="21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0"/>
                  <a:pt x="22" y="20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6"/>
                  <a:pt x="22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4"/>
                  <a:pt x="22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5"/>
                  <a:pt x="22" y="30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9" y="27"/>
                  <a:pt x="10" y="25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7"/>
                  <a:pt x="13" y="29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8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1" y="20"/>
                  <a:pt x="10" y="21"/>
                </a:cubicBezTo>
                <a:cubicBezTo>
                  <a:pt x="9" y="24"/>
                  <a:pt x="7" y="26"/>
                  <a:pt x="6" y="28"/>
                </a:cubicBezTo>
                <a:cubicBezTo>
                  <a:pt x="5" y="30"/>
                  <a:pt x="6" y="32"/>
                  <a:pt x="7" y="32"/>
                </a:cubicBezTo>
                <a:close/>
                <a:moveTo>
                  <a:pt x="36" y="19"/>
                </a:moveTo>
                <a:cubicBezTo>
                  <a:pt x="37" y="20"/>
                  <a:pt x="38" y="21"/>
                  <a:pt x="39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59" y="16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2"/>
                  <a:pt x="60" y="1"/>
                  <a:pt x="59" y="1"/>
                </a:cubicBezTo>
                <a:cubicBezTo>
                  <a:pt x="56" y="0"/>
                  <a:pt x="53" y="0"/>
                  <a:pt x="50" y="0"/>
                </a:cubicBezTo>
                <a:cubicBezTo>
                  <a:pt x="49" y="0"/>
                  <a:pt x="47" y="2"/>
                  <a:pt x="47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49" y="8"/>
                  <a:pt x="51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8" y="11"/>
                  <a:pt x="48" y="12"/>
                </a:cubicBezTo>
                <a:cubicBezTo>
                  <a:pt x="48" y="12"/>
                  <a:pt x="49" y="13"/>
                  <a:pt x="49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3"/>
                  <a:pt x="55" y="11"/>
                  <a:pt x="55" y="10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5"/>
                  <a:pt x="52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3" y="2"/>
                  <a:pt x="56" y="3"/>
                  <a:pt x="5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4" y="16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6" y="5"/>
                  <a:pt x="38" y="4"/>
                  <a:pt x="41" y="4"/>
                </a:cubicBezTo>
                <a:cubicBezTo>
                  <a:pt x="41" y="4"/>
                  <a:pt x="41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5" y="13"/>
                  <a:pt x="46" y="13"/>
                  <a:pt x="46" y="12"/>
                </a:cubicBezTo>
                <a:cubicBezTo>
                  <a:pt x="45" y="11"/>
                  <a:pt x="45" y="11"/>
                  <a:pt x="44" y="11"/>
                </a:cubicBezTo>
                <a:cubicBezTo>
                  <a:pt x="43" y="11"/>
                  <a:pt x="42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9"/>
                </a:cubicBezTo>
                <a:cubicBezTo>
                  <a:pt x="40" y="9"/>
                  <a:pt x="40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4" y="8"/>
                  <a:pt x="45" y="7"/>
                  <a:pt x="44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1"/>
                  <a:pt x="41" y="2"/>
                </a:cubicBezTo>
                <a:cubicBezTo>
                  <a:pt x="38" y="2"/>
                  <a:pt x="35" y="3"/>
                  <a:pt x="33" y="4"/>
                </a:cubicBezTo>
                <a:cubicBezTo>
                  <a:pt x="31" y="5"/>
                  <a:pt x="30" y="7"/>
                  <a:pt x="31" y="8"/>
                </a:cubicBezTo>
                <a:lnTo>
                  <a:pt x="36" y="19"/>
                </a:lnTo>
                <a:close/>
                <a:moveTo>
                  <a:pt x="63" y="19"/>
                </a:moveTo>
                <a:cubicBezTo>
                  <a:pt x="69" y="21"/>
                  <a:pt x="74" y="24"/>
                  <a:pt x="78" y="29"/>
                </a:cubicBezTo>
                <a:cubicBezTo>
                  <a:pt x="79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2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3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79" y="16"/>
                  <a:pt x="80" y="17"/>
                </a:cubicBezTo>
                <a:cubicBezTo>
                  <a:pt x="81" y="17"/>
                  <a:pt x="81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78" y="19"/>
                  <a:pt x="77" y="18"/>
                </a:cubicBezTo>
                <a:cubicBezTo>
                  <a:pt x="77" y="18"/>
                  <a:pt x="76" y="18"/>
                  <a:pt x="76" y="19"/>
                </a:cubicBezTo>
                <a:cubicBezTo>
                  <a:pt x="76" y="19"/>
                  <a:pt x="76" y="20"/>
                  <a:pt x="76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1" y="23"/>
                  <a:pt x="82" y="22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19"/>
                  <a:pt x="84" y="18"/>
                  <a:pt x="83" y="16"/>
                </a:cubicBezTo>
                <a:cubicBezTo>
                  <a:pt x="83" y="16"/>
                  <a:pt x="82" y="16"/>
                  <a:pt x="82" y="15"/>
                </a:cubicBezTo>
                <a:cubicBezTo>
                  <a:pt x="82" y="15"/>
                  <a:pt x="81" y="15"/>
                  <a:pt x="81" y="15"/>
                </a:cubicBezTo>
                <a:cubicBezTo>
                  <a:pt x="81" y="15"/>
                  <a:pt x="81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71" y="6"/>
                  <a:pt x="73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1"/>
                  <a:pt x="75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69" y="10"/>
                  <a:pt x="69" y="11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4"/>
                  <a:pt x="68" y="16"/>
                  <a:pt x="70" y="16"/>
                </a:cubicBezTo>
                <a:cubicBezTo>
                  <a:pt x="70" y="17"/>
                  <a:pt x="71" y="17"/>
                  <a:pt x="72" y="18"/>
                </a:cubicBezTo>
                <a:cubicBezTo>
                  <a:pt x="73" y="18"/>
                  <a:pt x="73" y="18"/>
                  <a:pt x="74" y="17"/>
                </a:cubicBezTo>
                <a:cubicBezTo>
                  <a:pt x="74" y="17"/>
                  <a:pt x="74" y="16"/>
                  <a:pt x="73" y="16"/>
                </a:cubicBezTo>
                <a:cubicBezTo>
                  <a:pt x="72" y="15"/>
                  <a:pt x="71" y="15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5" y="13"/>
                  <a:pt x="76" y="13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8" y="7"/>
                  <a:pt x="76" y="6"/>
                </a:cubicBezTo>
                <a:cubicBezTo>
                  <a:pt x="74" y="5"/>
                  <a:pt x="71" y="4"/>
                  <a:pt x="69" y="3"/>
                </a:cubicBezTo>
                <a:cubicBezTo>
                  <a:pt x="67" y="2"/>
                  <a:pt x="65" y="3"/>
                  <a:pt x="65" y="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8"/>
                  <a:pt x="62" y="19"/>
                  <a:pt x="63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89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4" y="53"/>
                  <a:pt x="105" y="52"/>
                  <a:pt x="105" y="50"/>
                </a:cubicBezTo>
                <a:cubicBezTo>
                  <a:pt x="105" y="47"/>
                  <a:pt x="105" y="44"/>
                  <a:pt x="104" y="42"/>
                </a:cubicBezTo>
                <a:cubicBezTo>
                  <a:pt x="104" y="40"/>
                  <a:pt x="102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6"/>
                  <a:pt x="97" y="46"/>
                  <a:pt x="97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4" y="43"/>
                  <a:pt x="94" y="42"/>
                </a:cubicBezTo>
                <a:cubicBezTo>
                  <a:pt x="94" y="42"/>
                  <a:pt x="93" y="41"/>
                  <a:pt x="93" y="42"/>
                </a:cubicBezTo>
                <a:cubicBezTo>
                  <a:pt x="92" y="42"/>
                  <a:pt x="92" y="42"/>
                  <a:pt x="92" y="43"/>
                </a:cubicBezTo>
                <a:cubicBezTo>
                  <a:pt x="92" y="44"/>
                  <a:pt x="92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99" y="44"/>
                  <a:pt x="99" y="43"/>
                  <a:pt x="99" y="43"/>
                </a:cubicBezTo>
                <a:cubicBezTo>
                  <a:pt x="99" y="43"/>
                  <a:pt x="99" y="43"/>
                  <a:pt x="99" y="42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3" y="50"/>
                </a:cubicBezTo>
                <a:cubicBezTo>
                  <a:pt x="103" y="50"/>
                  <a:pt x="103" y="50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5"/>
                  <a:pt x="88" y="38"/>
                  <a:pt x="84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4" y="33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7" y="28"/>
                  <a:pt x="98" y="31"/>
                  <a:pt x="99" y="33"/>
                </a:cubicBezTo>
                <a:cubicBezTo>
                  <a:pt x="99" y="33"/>
                  <a:pt x="99" y="33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4"/>
                  <a:pt x="96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3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3"/>
                  <a:pt x="89" y="34"/>
                  <a:pt x="89" y="36"/>
                </a:cubicBezTo>
                <a:cubicBezTo>
                  <a:pt x="90" y="37"/>
                  <a:pt x="90" y="38"/>
                  <a:pt x="91" y="39"/>
                </a:cubicBezTo>
                <a:cubicBezTo>
                  <a:pt x="91" y="39"/>
                  <a:pt x="91" y="39"/>
                  <a:pt x="92" y="39"/>
                </a:cubicBezTo>
                <a:cubicBezTo>
                  <a:pt x="92" y="39"/>
                  <a:pt x="93" y="38"/>
                  <a:pt x="92" y="38"/>
                </a:cubicBezTo>
                <a:cubicBezTo>
                  <a:pt x="92" y="37"/>
                  <a:pt x="92" y="36"/>
                  <a:pt x="91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1" y="36"/>
                  <a:pt x="102" y="34"/>
                  <a:pt x="101" y="32"/>
                </a:cubicBezTo>
                <a:cubicBezTo>
                  <a:pt x="100" y="30"/>
                  <a:pt x="99" y="27"/>
                  <a:pt x="97" y="25"/>
                </a:cubicBezTo>
                <a:cubicBezTo>
                  <a:pt x="96" y="23"/>
                  <a:pt x="95" y="23"/>
                  <a:pt x="93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2" y="32"/>
                  <a:pt x="82" y="33"/>
                  <a:pt x="83" y="34"/>
                </a:cubicBezTo>
                <a:close/>
                <a:moveTo>
                  <a:pt x="53" y="21"/>
                </a:moveTo>
                <a:cubicBezTo>
                  <a:pt x="35" y="21"/>
                  <a:pt x="21" y="36"/>
                  <a:pt x="21" y="53"/>
                </a:cubicBezTo>
                <a:cubicBezTo>
                  <a:pt x="21" y="71"/>
                  <a:pt x="35" y="85"/>
                  <a:pt x="53" y="85"/>
                </a:cubicBezTo>
                <a:cubicBezTo>
                  <a:pt x="70" y="85"/>
                  <a:pt x="84" y="71"/>
                  <a:pt x="84" y="53"/>
                </a:cubicBezTo>
                <a:cubicBezTo>
                  <a:pt x="84" y="36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7" y="79"/>
                  <a:pt x="32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2" y="33"/>
                </a:cubicBezTo>
                <a:cubicBezTo>
                  <a:pt x="37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8" y="38"/>
                  <a:pt x="81" y="45"/>
                  <a:pt x="81" y="53"/>
                </a:cubicBezTo>
                <a:cubicBezTo>
                  <a:pt x="81" y="61"/>
                  <a:pt x="78" y="68"/>
                  <a:pt x="73" y="73"/>
                </a:cubicBezTo>
                <a:close/>
                <a:moveTo>
                  <a:pt x="66" y="53"/>
                </a:move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8" y="53"/>
                  <a:pt x="68" y="52"/>
                </a:cubicBezTo>
                <a:cubicBezTo>
                  <a:pt x="70" y="49"/>
                  <a:pt x="71" y="46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1"/>
                </a:cubicBezTo>
                <a:cubicBezTo>
                  <a:pt x="68" y="45"/>
                  <a:pt x="67" y="48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5" y="53"/>
                  <a:pt x="66" y="53"/>
                </a:cubicBezTo>
                <a:close/>
                <a:moveTo>
                  <a:pt x="62" y="52"/>
                </a:moveTo>
                <a:cubicBezTo>
                  <a:pt x="61" y="48"/>
                  <a:pt x="61" y="42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59" y="33"/>
                  <a:pt x="58" y="33"/>
                  <a:pt x="58" y="34"/>
                </a:cubicBezTo>
                <a:cubicBezTo>
                  <a:pt x="58" y="42"/>
                  <a:pt x="58" y="48"/>
                  <a:pt x="57" y="52"/>
                </a:cubicBezTo>
                <a:cubicBezTo>
                  <a:pt x="56" y="60"/>
                  <a:pt x="53" y="66"/>
                  <a:pt x="47" y="70"/>
                </a:cubicBezTo>
                <a:cubicBezTo>
                  <a:pt x="46" y="70"/>
                  <a:pt x="46" y="71"/>
                  <a:pt x="46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3"/>
                  <a:pt x="47" y="73"/>
                  <a:pt x="48" y="73"/>
                </a:cubicBezTo>
                <a:cubicBezTo>
                  <a:pt x="48" y="73"/>
                  <a:pt x="48" y="73"/>
                  <a:pt x="49" y="73"/>
                </a:cubicBezTo>
                <a:cubicBezTo>
                  <a:pt x="55" y="69"/>
                  <a:pt x="59" y="63"/>
                  <a:pt x="60" y="54"/>
                </a:cubicBezTo>
                <a:cubicBezTo>
                  <a:pt x="61" y="62"/>
                  <a:pt x="65" y="68"/>
                  <a:pt x="71" y="72"/>
                </a:cubicBezTo>
                <a:cubicBezTo>
                  <a:pt x="71" y="73"/>
                  <a:pt x="71" y="73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2"/>
                  <a:pt x="74" y="71"/>
                  <a:pt x="74" y="71"/>
                </a:cubicBezTo>
                <a:cubicBezTo>
                  <a:pt x="74" y="70"/>
                  <a:pt x="73" y="70"/>
                  <a:pt x="73" y="69"/>
                </a:cubicBezTo>
                <a:cubicBezTo>
                  <a:pt x="67" y="65"/>
                  <a:pt x="64" y="60"/>
                  <a:pt x="62" y="52"/>
                </a:cubicBezTo>
                <a:close/>
                <a:moveTo>
                  <a:pt x="46" y="58"/>
                </a:moveTo>
                <a:cubicBezTo>
                  <a:pt x="46" y="58"/>
                  <a:pt x="47" y="58"/>
                  <a:pt x="4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49" y="56"/>
                  <a:pt x="49" y="56"/>
                  <a:pt x="48" y="56"/>
                </a:cubicBezTo>
                <a:cubicBezTo>
                  <a:pt x="46" y="54"/>
                  <a:pt x="44" y="51"/>
                  <a:pt x="43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9" y="47"/>
                  <a:pt x="49" y="46"/>
                </a:cubicBezTo>
                <a:cubicBezTo>
                  <a:pt x="49" y="45"/>
                  <a:pt x="48" y="44"/>
                  <a:pt x="47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7"/>
                  <a:pt x="46" y="36"/>
                  <a:pt x="48" y="36"/>
                </a:cubicBezTo>
                <a:cubicBezTo>
                  <a:pt x="48" y="36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3"/>
                  <a:pt x="48" y="33"/>
                  <a:pt x="47" y="33"/>
                </a:cubicBezTo>
                <a:cubicBezTo>
                  <a:pt x="47" y="33"/>
                  <a:pt x="47" y="33"/>
                  <a:pt x="46" y="33"/>
                </a:cubicBezTo>
                <a:cubicBezTo>
                  <a:pt x="43" y="34"/>
                  <a:pt x="39" y="36"/>
                  <a:pt x="35" y="36"/>
                </a:cubicBezTo>
                <a:cubicBezTo>
                  <a:pt x="34" y="36"/>
                  <a:pt x="33" y="37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4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9"/>
                  <a:pt x="38" y="39"/>
                  <a:pt x="40" y="38"/>
                </a:cubicBezTo>
                <a:cubicBezTo>
                  <a:pt x="40" y="44"/>
                  <a:pt x="40" y="44"/>
                  <a:pt x="40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5"/>
                  <a:pt x="33" y="46"/>
                </a:cubicBezTo>
                <a:cubicBezTo>
                  <a:pt x="33" y="47"/>
                  <a:pt x="33" y="47"/>
                  <a:pt x="3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8" y="52"/>
                  <a:pt x="35" y="57"/>
                  <a:pt x="32" y="60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2" y="62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4" y="63"/>
                  <a:pt x="35" y="62"/>
                </a:cubicBezTo>
                <a:cubicBezTo>
                  <a:pt x="37" y="59"/>
                  <a:pt x="39" y="55"/>
                  <a:pt x="40" y="52"/>
                </a:cubicBezTo>
                <a:cubicBezTo>
                  <a:pt x="40" y="54"/>
                  <a:pt x="40" y="57"/>
                  <a:pt x="40" y="59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1" y="73"/>
                </a:cubicBezTo>
                <a:cubicBezTo>
                  <a:pt x="42" y="73"/>
                  <a:pt x="43" y="73"/>
                  <a:pt x="43" y="7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6"/>
                  <a:pt x="42" y="53"/>
                  <a:pt x="42" y="51"/>
                </a:cubicBezTo>
                <a:cubicBezTo>
                  <a:pt x="43" y="53"/>
                  <a:pt x="45" y="56"/>
                  <a:pt x="46" y="58"/>
                </a:cubicBezTo>
                <a:close/>
                <a:moveTo>
                  <a:pt x="50" y="54"/>
                </a:move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2" y="53"/>
                </a:cubicBezTo>
                <a:cubicBezTo>
                  <a:pt x="53" y="50"/>
                  <a:pt x="54" y="45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1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1" y="41"/>
                  <a:pt x="51" y="41"/>
                </a:cubicBezTo>
                <a:cubicBezTo>
                  <a:pt x="51" y="45"/>
                  <a:pt x="50" y="49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3"/>
                  <a:pt x="49" y="54"/>
                  <a:pt x="50" y="54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9"/>
          <p:cNvSpPr>
            <a:spLocks noEditPoints="1"/>
          </p:cNvSpPr>
          <p:nvPr userDrawn="1"/>
        </p:nvSpPr>
        <p:spPr bwMode="auto">
          <a:xfrm>
            <a:off x="8250797" y="2494573"/>
            <a:ext cx="2767187" cy="2768887"/>
          </a:xfrm>
          <a:custGeom>
            <a:avLst/>
            <a:gdLst>
              <a:gd name="T0" fmla="*/ 53 w 106"/>
              <a:gd name="T1" fmla="*/ 8 h 106"/>
              <a:gd name="T2" fmla="*/ 56 w 106"/>
              <a:gd name="T3" fmla="*/ 8 h 106"/>
              <a:gd name="T4" fmla="*/ 58 w 106"/>
              <a:gd name="T5" fmla="*/ 15 h 106"/>
              <a:gd name="T6" fmla="*/ 42 w 106"/>
              <a:gd name="T7" fmla="*/ 4 h 106"/>
              <a:gd name="T8" fmla="*/ 42 w 106"/>
              <a:gd name="T9" fmla="*/ 12 h 106"/>
              <a:gd name="T10" fmla="*/ 31 w 106"/>
              <a:gd name="T11" fmla="*/ 8 h 106"/>
              <a:gd name="T12" fmla="*/ 82 w 106"/>
              <a:gd name="T13" fmla="*/ 18 h 106"/>
              <a:gd name="T14" fmla="*/ 84 w 106"/>
              <a:gd name="T15" fmla="*/ 20 h 106"/>
              <a:gd name="T16" fmla="*/ 81 w 106"/>
              <a:gd name="T17" fmla="*/ 27 h 106"/>
              <a:gd name="T18" fmla="*/ 76 w 106"/>
              <a:gd name="T19" fmla="*/ 9 h 106"/>
              <a:gd name="T20" fmla="*/ 71 w 106"/>
              <a:gd name="T21" fmla="*/ 14 h 106"/>
              <a:gd name="T22" fmla="*/ 66 w 106"/>
              <a:gd name="T23" fmla="*/ 5 h 106"/>
              <a:gd name="T24" fmla="*/ 17 w 106"/>
              <a:gd name="T25" fmla="*/ 18 h 106"/>
              <a:gd name="T26" fmla="*/ 24 w 106"/>
              <a:gd name="T27" fmla="*/ 24 h 106"/>
              <a:gd name="T28" fmla="*/ 25 w 106"/>
              <a:gd name="T29" fmla="*/ 11 h 106"/>
              <a:gd name="T30" fmla="*/ 8 w 106"/>
              <a:gd name="T31" fmla="*/ 29 h 106"/>
              <a:gd name="T32" fmla="*/ 21 w 106"/>
              <a:gd name="T33" fmla="*/ 28 h 106"/>
              <a:gd name="T34" fmla="*/ 15 w 106"/>
              <a:gd name="T35" fmla="*/ 21 h 106"/>
              <a:gd name="T36" fmla="*/ 33 w 106"/>
              <a:gd name="T37" fmla="*/ 74 h 106"/>
              <a:gd name="T38" fmla="*/ 106 w 106"/>
              <a:gd name="T39" fmla="*/ 50 h 106"/>
              <a:gd name="T40" fmla="*/ 94 w 106"/>
              <a:gd name="T41" fmla="*/ 42 h 106"/>
              <a:gd name="T42" fmla="*/ 102 w 106"/>
              <a:gd name="T43" fmla="*/ 42 h 106"/>
              <a:gd name="T44" fmla="*/ 95 w 106"/>
              <a:gd name="T45" fmla="*/ 26 h 106"/>
              <a:gd name="T46" fmla="*/ 91 w 106"/>
              <a:gd name="T47" fmla="*/ 32 h 106"/>
              <a:gd name="T48" fmla="*/ 95 w 106"/>
              <a:gd name="T49" fmla="*/ 35 h 106"/>
              <a:gd name="T50" fmla="*/ 81 w 106"/>
              <a:gd name="T51" fmla="*/ 74 h 106"/>
              <a:gd name="T52" fmla="*/ 90 w 106"/>
              <a:gd name="T53" fmla="*/ 75 h 106"/>
              <a:gd name="T54" fmla="*/ 96 w 106"/>
              <a:gd name="T55" fmla="*/ 75 h 106"/>
              <a:gd name="T56" fmla="*/ 90 w 106"/>
              <a:gd name="T57" fmla="*/ 58 h 106"/>
              <a:gd name="T58" fmla="*/ 99 w 106"/>
              <a:gd name="T59" fmla="*/ 67 h 106"/>
              <a:gd name="T60" fmla="*/ 97 w 106"/>
              <a:gd name="T61" fmla="*/ 64 h 106"/>
              <a:gd name="T62" fmla="*/ 19 w 106"/>
              <a:gd name="T63" fmla="*/ 43 h 106"/>
              <a:gd name="T64" fmla="*/ 11 w 106"/>
              <a:gd name="T65" fmla="*/ 45 h 106"/>
              <a:gd name="T66" fmla="*/ 6 w 106"/>
              <a:gd name="T67" fmla="*/ 47 h 106"/>
              <a:gd name="T68" fmla="*/ 16 w 106"/>
              <a:gd name="T69" fmla="*/ 61 h 106"/>
              <a:gd name="T70" fmla="*/ 5 w 106"/>
              <a:gd name="T71" fmla="*/ 56 h 106"/>
              <a:gd name="T72" fmla="*/ 8 w 106"/>
              <a:gd name="T73" fmla="*/ 58 h 106"/>
              <a:gd name="T74" fmla="*/ 77 w 106"/>
              <a:gd name="T75" fmla="*/ 79 h 106"/>
              <a:gd name="T76" fmla="*/ 68 w 106"/>
              <a:gd name="T77" fmla="*/ 96 h 106"/>
              <a:gd name="T78" fmla="*/ 71 w 106"/>
              <a:gd name="T79" fmla="*/ 97 h 106"/>
              <a:gd name="T80" fmla="*/ 62 w 106"/>
              <a:gd name="T81" fmla="*/ 90 h 106"/>
              <a:gd name="T82" fmla="*/ 79 w 106"/>
              <a:gd name="T83" fmla="*/ 93 h 106"/>
              <a:gd name="T84" fmla="*/ 79 w 106"/>
              <a:gd name="T85" fmla="*/ 88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9 h 106"/>
              <a:gd name="T92" fmla="*/ 19 w 106"/>
              <a:gd name="T93" fmla="*/ 68 h 106"/>
              <a:gd name="T94" fmla="*/ 18 w 106"/>
              <a:gd name="T95" fmla="*/ 86 h 106"/>
              <a:gd name="T96" fmla="*/ 23 w 106"/>
              <a:gd name="T97" fmla="*/ 84 h 106"/>
              <a:gd name="T98" fmla="*/ 31 w 106"/>
              <a:gd name="T99" fmla="*/ 81 h 106"/>
              <a:gd name="T100" fmla="*/ 38 w 106"/>
              <a:gd name="T101" fmla="*/ 96 h 106"/>
              <a:gd name="T102" fmla="*/ 35 w 106"/>
              <a:gd name="T103" fmla="*/ 95 h 106"/>
              <a:gd name="T104" fmla="*/ 36 w 106"/>
              <a:gd name="T105" fmla="*/ 87 h 106"/>
              <a:gd name="T106" fmla="*/ 46 w 106"/>
              <a:gd name="T107" fmla="*/ 103 h 106"/>
              <a:gd name="T108" fmla="*/ 50 w 106"/>
              <a:gd name="T109" fmla="*/ 96 h 106"/>
              <a:gd name="T110" fmla="*/ 58 w 106"/>
              <a:gd name="T111" fmla="*/ 103 h 106"/>
              <a:gd name="T112" fmla="*/ 46 w 106"/>
              <a:gd name="T113" fmla="*/ 33 h 106"/>
              <a:gd name="T114" fmla="*/ 43 w 106"/>
              <a:gd name="T115" fmla="*/ 44 h 106"/>
              <a:gd name="T116" fmla="*/ 71 w 106"/>
              <a:gd name="T117" fmla="*/ 41 h 106"/>
              <a:gd name="T118" fmla="*/ 48 w 106"/>
              <a:gd name="T119" fmla="*/ 75 h 106"/>
              <a:gd name="T120" fmla="*/ 57 w 106"/>
              <a:gd name="T121" fmla="*/ 65 h 106"/>
              <a:gd name="T122" fmla="*/ 66 w 106"/>
              <a:gd name="T123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06">
                <a:moveTo>
                  <a:pt x="37" y="19"/>
                </a:moveTo>
                <a:cubicBezTo>
                  <a:pt x="37" y="20"/>
                  <a:pt x="39" y="21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6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2"/>
                  <a:pt x="61" y="1"/>
                  <a:pt x="59" y="1"/>
                </a:cubicBezTo>
                <a:cubicBezTo>
                  <a:pt x="56" y="0"/>
                  <a:pt x="54" y="0"/>
                  <a:pt x="51" y="0"/>
                </a:cubicBezTo>
                <a:cubicBezTo>
                  <a:pt x="49" y="0"/>
                  <a:pt x="48" y="2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50" y="8"/>
                  <a:pt x="5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3"/>
                  <a:pt x="50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5" y="11"/>
                  <a:pt x="56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6"/>
                  <a:pt x="53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51" y="6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2"/>
                  <a:pt x="56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6" y="12"/>
                  <a:pt x="45" y="11"/>
                  <a:pt x="45" y="11"/>
                </a:cubicBezTo>
                <a:cubicBezTo>
                  <a:pt x="44" y="11"/>
                  <a:pt x="43" y="12"/>
                  <a:pt x="42" y="12"/>
                </a:cubicBezTo>
                <a:cubicBezTo>
                  <a:pt x="42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8"/>
                  <a:pt x="45" y="7"/>
                  <a:pt x="45" y="6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3" y="1"/>
                  <a:pt x="41" y="2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7"/>
                  <a:pt x="31" y="8"/>
                </a:cubicBezTo>
                <a:lnTo>
                  <a:pt x="37" y="19"/>
                </a:lnTo>
                <a:close/>
                <a:moveTo>
                  <a:pt x="64" y="19"/>
                </a:moveTo>
                <a:cubicBezTo>
                  <a:pt x="69" y="21"/>
                  <a:pt x="75" y="24"/>
                  <a:pt x="79" y="29"/>
                </a:cubicBezTo>
                <a:cubicBezTo>
                  <a:pt x="80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3" y="18"/>
                  <a:pt x="91" y="17"/>
                </a:cubicBezTo>
                <a:cubicBezTo>
                  <a:pt x="90" y="15"/>
                  <a:pt x="87" y="13"/>
                  <a:pt x="85" y="11"/>
                </a:cubicBezTo>
                <a:cubicBezTo>
                  <a:pt x="84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79" y="19"/>
                  <a:pt x="78" y="18"/>
                </a:cubicBezTo>
                <a:cubicBezTo>
                  <a:pt x="77" y="18"/>
                  <a:pt x="77" y="18"/>
                  <a:pt x="76" y="19"/>
                </a:cubicBezTo>
                <a:cubicBezTo>
                  <a:pt x="76" y="19"/>
                  <a:pt x="76" y="20"/>
                  <a:pt x="77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2" y="23"/>
                  <a:pt x="83" y="22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8"/>
                  <a:pt x="84" y="17"/>
                </a:cubicBezTo>
                <a:cubicBezTo>
                  <a:pt x="83" y="16"/>
                  <a:pt x="83" y="16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5"/>
                  <a:pt x="88" y="16"/>
                  <a:pt x="90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5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9" y="5"/>
                </a:cubicBezTo>
                <a:cubicBezTo>
                  <a:pt x="71" y="6"/>
                  <a:pt x="74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9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4"/>
                  <a:pt x="69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3" y="18"/>
                  <a:pt x="74" y="18"/>
                  <a:pt x="74" y="17"/>
                </a:cubicBezTo>
                <a:cubicBezTo>
                  <a:pt x="74" y="17"/>
                  <a:pt x="74" y="16"/>
                  <a:pt x="74" y="16"/>
                </a:cubicBezTo>
                <a:cubicBezTo>
                  <a:pt x="73" y="15"/>
                  <a:pt x="72" y="15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3"/>
                  <a:pt x="77" y="13"/>
                  <a:pt x="77" y="12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9" y="7"/>
                  <a:pt x="77" y="6"/>
                </a:cubicBezTo>
                <a:cubicBezTo>
                  <a:pt x="74" y="5"/>
                  <a:pt x="72" y="4"/>
                  <a:pt x="69" y="3"/>
                </a:cubicBezTo>
                <a:cubicBezTo>
                  <a:pt x="68" y="2"/>
                  <a:pt x="66" y="3"/>
                  <a:pt x="66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8"/>
                  <a:pt x="63" y="19"/>
                  <a:pt x="64" y="19"/>
                </a:cubicBez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4" y="31"/>
                  <a:pt x="29" y="27"/>
                  <a:pt x="34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1"/>
                  <a:pt x="22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4" y="16"/>
                  <a:pt x="22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1" y="14"/>
                  <a:pt x="23" y="12"/>
                  <a:pt x="25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27" y="25"/>
                  <a:pt x="23" y="30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10" y="27"/>
                  <a:pt x="11" y="25"/>
                  <a:pt x="12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5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9" y="31"/>
                  <a:pt x="20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8"/>
                  <a:pt x="15" y="28"/>
                </a:cubicBezTo>
                <a:cubicBezTo>
                  <a:pt x="15" y="28"/>
                  <a:pt x="15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2" y="20"/>
                  <a:pt x="11" y="21"/>
                </a:cubicBezTo>
                <a:cubicBezTo>
                  <a:pt x="9" y="24"/>
                  <a:pt x="8" y="26"/>
                  <a:pt x="6" y="28"/>
                </a:cubicBezTo>
                <a:cubicBezTo>
                  <a:pt x="6" y="30"/>
                  <a:pt x="6" y="32"/>
                  <a:pt x="7" y="32"/>
                </a:cubicBezTo>
                <a:close/>
                <a:moveTo>
                  <a:pt x="53" y="22"/>
                </a:moveTo>
                <a:cubicBezTo>
                  <a:pt x="36" y="22"/>
                  <a:pt x="21" y="36"/>
                  <a:pt x="21" y="53"/>
                </a:cubicBezTo>
                <a:cubicBezTo>
                  <a:pt x="21" y="71"/>
                  <a:pt x="36" y="85"/>
                  <a:pt x="53" y="85"/>
                </a:cubicBezTo>
                <a:cubicBezTo>
                  <a:pt x="71" y="85"/>
                  <a:pt x="85" y="71"/>
                  <a:pt x="85" y="53"/>
                </a:cubicBezTo>
                <a:cubicBezTo>
                  <a:pt x="85" y="36"/>
                  <a:pt x="71" y="22"/>
                  <a:pt x="53" y="22"/>
                </a:cubicBezTo>
                <a:close/>
                <a:moveTo>
                  <a:pt x="73" y="74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8" y="79"/>
                  <a:pt x="33" y="74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3"/>
                </a:cubicBezTo>
                <a:cubicBezTo>
                  <a:pt x="38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4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7"/>
                  <a:pt x="105" y="44"/>
                  <a:pt x="105" y="42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8" y="43"/>
                </a:cubicBezTo>
                <a:cubicBezTo>
                  <a:pt x="98" y="44"/>
                  <a:pt x="98" y="45"/>
                  <a:pt x="98" y="45"/>
                </a:cubicBezTo>
                <a:cubicBezTo>
                  <a:pt x="98" y="45"/>
                  <a:pt x="98" y="45"/>
                  <a:pt x="98" y="46"/>
                </a:cubicBezTo>
                <a:cubicBezTo>
                  <a:pt x="98" y="46"/>
                  <a:pt x="98" y="46"/>
                  <a:pt x="97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2"/>
                  <a:pt x="94" y="41"/>
                  <a:pt x="93" y="42"/>
                </a:cubicBezTo>
                <a:cubicBezTo>
                  <a:pt x="93" y="42"/>
                  <a:pt x="92" y="42"/>
                  <a:pt x="92" y="43"/>
                </a:cubicBezTo>
                <a:cubicBezTo>
                  <a:pt x="93" y="44"/>
                  <a:pt x="93" y="45"/>
                  <a:pt x="93" y="46"/>
                </a:cubicBezTo>
                <a:cubicBezTo>
                  <a:pt x="93" y="47"/>
                  <a:pt x="95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100" y="44"/>
                  <a:pt x="100" y="43"/>
                  <a:pt x="100" y="43"/>
                </a:cubicBezTo>
                <a:cubicBezTo>
                  <a:pt x="100" y="43"/>
                  <a:pt x="100" y="43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3" y="42"/>
                  <a:pt x="103" y="42"/>
                </a:cubicBezTo>
                <a:cubicBezTo>
                  <a:pt x="103" y="45"/>
                  <a:pt x="104" y="47"/>
                  <a:pt x="104" y="50"/>
                </a:cubicBezTo>
                <a:cubicBezTo>
                  <a:pt x="104" y="50"/>
                  <a:pt x="104" y="50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ubicBezTo>
                  <a:pt x="90" y="45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9" y="31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100" y="34"/>
                  <a:pt x="100" y="34"/>
                  <a:pt x="99" y="34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4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5"/>
                  <a:pt x="90" y="36"/>
                </a:cubicBezTo>
                <a:cubicBezTo>
                  <a:pt x="90" y="37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7"/>
                </a:cubicBezTo>
                <a:cubicBezTo>
                  <a:pt x="92" y="36"/>
                  <a:pt x="92" y="36"/>
                  <a:pt x="92" y="35"/>
                </a:cubicBezTo>
                <a:cubicBezTo>
                  <a:pt x="92" y="35"/>
                  <a:pt x="92" y="35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6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4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90" y="56"/>
                  <a:pt x="88" y="57"/>
                  <a:pt x="88" y="58"/>
                </a:cubicBezTo>
                <a:cubicBezTo>
                  <a:pt x="87" y="64"/>
                  <a:pt x="85" y="70"/>
                  <a:pt x="81" y="74"/>
                </a:cubicBezTo>
                <a:cubicBezTo>
                  <a:pt x="81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5"/>
                </a:cubicBezTo>
                <a:cubicBezTo>
                  <a:pt x="97" y="82"/>
                  <a:pt x="99" y="80"/>
                  <a:pt x="100" y="78"/>
                </a:cubicBezTo>
                <a:cubicBezTo>
                  <a:pt x="101" y="76"/>
                  <a:pt x="100" y="74"/>
                  <a:pt x="99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5"/>
                  <a:pt x="93" y="75"/>
                  <a:pt x="9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1" y="70"/>
                  <a:pt x="90" y="70"/>
                  <a:pt x="90" y="71"/>
                </a:cubicBezTo>
                <a:cubicBezTo>
                  <a:pt x="89" y="71"/>
                  <a:pt x="89" y="72"/>
                  <a:pt x="88" y="73"/>
                </a:cubicBezTo>
                <a:cubicBezTo>
                  <a:pt x="88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9"/>
                  <a:pt x="94" y="78"/>
                  <a:pt x="94" y="77"/>
                </a:cubicBezTo>
                <a:cubicBezTo>
                  <a:pt x="95" y="76"/>
                  <a:pt x="95" y="76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4" y="84"/>
                  <a:pt x="93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2" y="68"/>
                </a:cubicBezTo>
                <a:cubicBezTo>
                  <a:pt x="102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100" y="64"/>
                  <a:pt x="99" y="62"/>
                  <a:pt x="97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7"/>
                  <a:pt x="92" y="67"/>
                  <a:pt x="92" y="68"/>
                </a:cubicBezTo>
                <a:cubicBezTo>
                  <a:pt x="93" y="68"/>
                  <a:pt x="93" y="68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3"/>
                  <a:pt x="95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8"/>
                  <a:pt x="97" y="69"/>
                  <a:pt x="98" y="70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6" y="59"/>
                  <a:pt x="105" y="57"/>
                  <a:pt x="103" y="57"/>
                </a:cubicBezTo>
                <a:close/>
                <a:moveTo>
                  <a:pt x="16" y="63"/>
                </a:moveTo>
                <a:cubicBezTo>
                  <a:pt x="18" y="63"/>
                  <a:pt x="19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9" y="41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3" y="36"/>
                  <a:pt x="2" y="38"/>
                </a:cubicBezTo>
                <a:cubicBezTo>
                  <a:pt x="2" y="41"/>
                  <a:pt x="1" y="43"/>
                  <a:pt x="1" y="46"/>
                </a:cubicBezTo>
                <a:cubicBezTo>
                  <a:pt x="0" y="48"/>
                  <a:pt x="2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8" y="49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1" y="49"/>
                </a:cubicBezTo>
                <a:cubicBezTo>
                  <a:pt x="10" y="50"/>
                  <a:pt x="11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3" y="44"/>
                  <a:pt x="4" y="41"/>
                  <a:pt x="4" y="39"/>
                </a:cubicBezTo>
                <a:cubicBezTo>
                  <a:pt x="4" y="39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60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7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1" y="62"/>
                  <a:pt x="1" y="64"/>
                </a:cubicBezTo>
                <a:cubicBezTo>
                  <a:pt x="2" y="66"/>
                  <a:pt x="3" y="67"/>
                  <a:pt x="5" y="67"/>
                </a:cubicBezTo>
                <a:lnTo>
                  <a:pt x="16" y="63"/>
                </a:lnTo>
                <a:close/>
                <a:moveTo>
                  <a:pt x="80" y="80"/>
                </a:moveTo>
                <a:cubicBezTo>
                  <a:pt x="79" y="79"/>
                  <a:pt x="78" y="79"/>
                  <a:pt x="77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60" y="9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4"/>
                  <a:pt x="64" y="105"/>
                  <a:pt x="65" y="105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6" y="100"/>
                  <a:pt x="75" y="98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5"/>
                  <a:pt x="72" y="95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2"/>
                  <a:pt x="72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1"/>
                  <a:pt x="68" y="91"/>
                  <a:pt x="67" y="91"/>
                </a:cubicBezTo>
                <a:cubicBezTo>
                  <a:pt x="66" y="92"/>
                  <a:pt x="65" y="93"/>
                  <a:pt x="66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7"/>
                  <a:pt x="72" y="97"/>
                  <a:pt x="72" y="98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100"/>
                  <a:pt x="73" y="100"/>
                </a:cubicBezTo>
                <a:cubicBezTo>
                  <a:pt x="73" y="100"/>
                  <a:pt x="73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3"/>
                  <a:pt x="65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1" y="96"/>
                </a:cubicBezTo>
                <a:cubicBezTo>
                  <a:pt x="81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3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8" y="85"/>
                  <a:pt x="77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4" y="88"/>
                  <a:pt x="73" y="89"/>
                  <a:pt x="74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89"/>
                  <a:pt x="77" y="89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7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80"/>
                </a:lnTo>
                <a:close/>
                <a:moveTo>
                  <a:pt x="31" y="81"/>
                </a:moveTo>
                <a:cubicBezTo>
                  <a:pt x="27" y="78"/>
                  <a:pt x="23" y="73"/>
                  <a:pt x="21" y="67"/>
                </a:cubicBezTo>
                <a:cubicBezTo>
                  <a:pt x="20" y="66"/>
                  <a:pt x="19" y="66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5" y="71"/>
                  <a:pt x="4" y="73"/>
                  <a:pt x="5" y="74"/>
                </a:cubicBezTo>
                <a:cubicBezTo>
                  <a:pt x="6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8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7" y="76"/>
                  <a:pt x="17" y="77"/>
                  <a:pt x="18" y="77"/>
                </a:cubicBezTo>
                <a:cubicBezTo>
                  <a:pt x="18" y="78"/>
                  <a:pt x="19" y="78"/>
                  <a:pt x="19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19" y="75"/>
                  <a:pt x="19" y="74"/>
                  <a:pt x="18" y="74"/>
                </a:cubicBezTo>
                <a:cubicBezTo>
                  <a:pt x="17" y="72"/>
                  <a:pt x="16" y="72"/>
                  <a:pt x="14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2" y="74"/>
                  <a:pt x="11" y="76"/>
                  <a:pt x="12" y="7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9" y="78"/>
                  <a:pt x="8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3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2"/>
                  <a:pt x="18" y="90"/>
                  <a:pt x="16" y="88"/>
                </a:cubicBezTo>
                <a:cubicBezTo>
                  <a:pt x="16" y="88"/>
                  <a:pt x="16" y="88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7"/>
                  <a:pt x="20" y="87"/>
                </a:cubicBezTo>
                <a:cubicBezTo>
                  <a:pt x="21" y="88"/>
                  <a:pt x="23" y="88"/>
                  <a:pt x="23" y="87"/>
                </a:cubicBezTo>
                <a:cubicBezTo>
                  <a:pt x="25" y="86"/>
                  <a:pt x="25" y="86"/>
                  <a:pt x="25" y="86"/>
                </a:cubicBezTo>
                <a:cubicBezTo>
                  <a:pt x="26" y="85"/>
                  <a:pt x="26" y="83"/>
                  <a:pt x="25" y="82"/>
                </a:cubicBezTo>
                <a:cubicBezTo>
                  <a:pt x="24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1" y="80"/>
                  <a:pt x="20" y="81"/>
                  <a:pt x="21" y="81"/>
                </a:cubicBezTo>
                <a:cubicBezTo>
                  <a:pt x="22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6"/>
                  <a:pt x="22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5"/>
                  <a:pt x="20" y="85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5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6"/>
                  <a:pt x="25" y="9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7" y="91"/>
                </a:moveTo>
                <a:cubicBezTo>
                  <a:pt x="57" y="90"/>
                  <a:pt x="56" y="88"/>
                  <a:pt x="54" y="89"/>
                </a:cubicBezTo>
                <a:cubicBezTo>
                  <a:pt x="48" y="89"/>
                  <a:pt x="43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8" y="100"/>
                  <a:pt x="29" y="100"/>
                </a:cubicBezTo>
                <a:cubicBezTo>
                  <a:pt x="32" y="102"/>
                  <a:pt x="34" y="103"/>
                  <a:pt x="37" y="104"/>
                </a:cubicBezTo>
                <a:cubicBezTo>
                  <a:pt x="39" y="104"/>
                  <a:pt x="40" y="103"/>
                  <a:pt x="41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7"/>
                </a:cubicBezTo>
                <a:cubicBezTo>
                  <a:pt x="38" y="96"/>
                  <a:pt x="38" y="96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3"/>
                  <a:pt x="38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40" y="94"/>
                  <a:pt x="41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7" y="92"/>
                  <a:pt x="36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5" y="101"/>
                  <a:pt x="33" y="100"/>
                  <a:pt x="30" y="99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2" y="90"/>
                  <a:pt x="48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50" y="104"/>
                  <a:pt x="47" y="104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9" y="101"/>
                  <a:pt x="49" y="101"/>
                </a:cubicBezTo>
                <a:cubicBezTo>
                  <a:pt x="51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50" y="94"/>
                </a:cubicBezTo>
                <a:cubicBezTo>
                  <a:pt x="49" y="94"/>
                  <a:pt x="48" y="93"/>
                  <a:pt x="47" y="93"/>
                </a:cubicBezTo>
                <a:cubicBezTo>
                  <a:pt x="46" y="93"/>
                  <a:pt x="46" y="94"/>
                  <a:pt x="46" y="94"/>
                </a:cubicBezTo>
                <a:cubicBezTo>
                  <a:pt x="46" y="95"/>
                  <a:pt x="46" y="95"/>
                  <a:pt x="46" y="95"/>
                </a:cubicBezTo>
                <a:cubicBezTo>
                  <a:pt x="48" y="95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9"/>
                  <a:pt x="49" y="99"/>
                </a:cubicBezTo>
                <a:cubicBezTo>
                  <a:pt x="49" y="99"/>
                  <a:pt x="48" y="98"/>
                  <a:pt x="48" y="98"/>
                </a:cubicBezTo>
                <a:cubicBezTo>
                  <a:pt x="46" y="98"/>
                  <a:pt x="45" y="99"/>
                  <a:pt x="44" y="101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4"/>
                  <a:pt x="45" y="105"/>
                  <a:pt x="47" y="106"/>
                </a:cubicBezTo>
                <a:cubicBezTo>
                  <a:pt x="50" y="106"/>
                  <a:pt x="52" y="106"/>
                  <a:pt x="55" y="106"/>
                </a:cubicBezTo>
                <a:cubicBezTo>
                  <a:pt x="57" y="106"/>
                  <a:pt x="58" y="105"/>
                  <a:pt x="58" y="103"/>
                </a:cubicBezTo>
                <a:lnTo>
                  <a:pt x="57" y="91"/>
                </a:lnTo>
                <a:close/>
                <a:moveTo>
                  <a:pt x="71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3"/>
                  <a:pt x="61" y="33"/>
                  <a:pt x="60" y="33"/>
                </a:cubicBezTo>
                <a:cubicBezTo>
                  <a:pt x="60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3" y="33"/>
                  <a:pt x="43" y="33"/>
                  <a:pt x="43" y="34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38"/>
                  <a:pt x="35" y="38"/>
                </a:cubicBezTo>
                <a:cubicBezTo>
                  <a:pt x="35" y="38"/>
                  <a:pt x="34" y="38"/>
                  <a:pt x="34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4" y="40"/>
                </a:cubicBezTo>
                <a:cubicBezTo>
                  <a:pt x="34" y="41"/>
                  <a:pt x="34" y="41"/>
                  <a:pt x="35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1"/>
                  <a:pt x="47" y="41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5"/>
                  <a:pt x="59" y="45"/>
                </a:cubicBezTo>
                <a:cubicBezTo>
                  <a:pt x="59" y="45"/>
                  <a:pt x="60" y="45"/>
                  <a:pt x="60" y="45"/>
                </a:cubicBezTo>
                <a:cubicBezTo>
                  <a:pt x="61" y="45"/>
                  <a:pt x="61" y="45"/>
                  <a:pt x="62" y="44"/>
                </a:cubicBezTo>
                <a:cubicBezTo>
                  <a:pt x="62" y="41"/>
                  <a:pt x="62" y="41"/>
                  <a:pt x="6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2" y="41"/>
                  <a:pt x="73" y="41"/>
                  <a:pt x="73" y="40"/>
                </a:cubicBezTo>
                <a:cubicBezTo>
                  <a:pt x="73" y="40"/>
                  <a:pt x="73" y="40"/>
                  <a:pt x="73" y="39"/>
                </a:cubicBezTo>
                <a:cubicBezTo>
                  <a:pt x="73" y="39"/>
                  <a:pt x="73" y="38"/>
                  <a:pt x="73" y="38"/>
                </a:cubicBezTo>
                <a:cubicBezTo>
                  <a:pt x="73" y="38"/>
                  <a:pt x="72" y="38"/>
                  <a:pt x="71" y="38"/>
                </a:cubicBezTo>
                <a:close/>
                <a:moveTo>
                  <a:pt x="66" y="47"/>
                </a:moveTo>
                <a:cubicBezTo>
                  <a:pt x="37" y="47"/>
                  <a:pt x="37" y="47"/>
                  <a:pt x="37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9"/>
                  <a:pt x="36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1" y="76"/>
                  <a:pt x="51" y="76"/>
                  <a:pt x="51" y="75"/>
                </a:cubicBezTo>
                <a:cubicBezTo>
                  <a:pt x="51" y="50"/>
                  <a:pt x="51" y="50"/>
                  <a:pt x="51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4"/>
                  <a:pt x="64" y="65"/>
                  <a:pt x="63" y="65"/>
                </a:cubicBezTo>
                <a:cubicBezTo>
                  <a:pt x="62" y="66"/>
                  <a:pt x="61" y="66"/>
                  <a:pt x="61" y="66"/>
                </a:cubicBezTo>
                <a:cubicBezTo>
                  <a:pt x="59" y="66"/>
                  <a:pt x="58" y="66"/>
                  <a:pt x="57" y="65"/>
                </a:cubicBezTo>
                <a:cubicBezTo>
                  <a:pt x="57" y="65"/>
                  <a:pt x="56" y="65"/>
                  <a:pt x="56" y="65"/>
                </a:cubicBezTo>
                <a:cubicBezTo>
                  <a:pt x="55" y="65"/>
                  <a:pt x="55" y="66"/>
                  <a:pt x="55" y="66"/>
                </a:cubicBezTo>
                <a:cubicBezTo>
                  <a:pt x="55" y="67"/>
                  <a:pt x="55" y="67"/>
                  <a:pt x="56" y="68"/>
                </a:cubicBezTo>
                <a:cubicBezTo>
                  <a:pt x="56" y="68"/>
                  <a:pt x="57" y="69"/>
                  <a:pt x="57" y="69"/>
                </a:cubicBezTo>
                <a:cubicBezTo>
                  <a:pt x="58" y="69"/>
                  <a:pt x="60" y="69"/>
                  <a:pt x="61" y="69"/>
                </a:cubicBezTo>
                <a:cubicBezTo>
                  <a:pt x="62" y="69"/>
                  <a:pt x="63" y="69"/>
                  <a:pt x="65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7"/>
                  <a:pt x="66" y="47"/>
                  <a:pt x="66" y="47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27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67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92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00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95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800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005A-79BB-4A7A-95B2-2D3947FA7C9D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2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/>
          </p:cNvSpPr>
          <p:nvPr/>
        </p:nvSpPr>
        <p:spPr bwMode="auto">
          <a:xfrm>
            <a:off x="4608767" y="1025280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9099241" y="4634254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7334841" y="2159579"/>
            <a:ext cx="2600823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/>
        </p:blipFill>
        <p:spPr>
          <a:xfrm>
            <a:off x="3234871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/>
        </p:blipFill>
        <p:spPr>
          <a:xfrm>
            <a:off x="4628994" y="950911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1478">
            <a:off x="3408805" y="1837428"/>
            <a:ext cx="1046251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7" cy="997506"/>
          </a:xfrm>
          <a:prstGeom prst="rect">
            <a:avLst/>
          </a:prstGeom>
        </p:spPr>
      </p:pic>
      <p:sp>
        <p:nvSpPr>
          <p:cNvPr id="10" name="Freeform 5"/>
          <p:cNvSpPr>
            <a:spLocks/>
          </p:cNvSpPr>
          <p:nvPr/>
        </p:nvSpPr>
        <p:spPr bwMode="auto">
          <a:xfrm>
            <a:off x="1504951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 flipH="1">
            <a:off x="2627099" y="4114690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9" y="4840200"/>
            <a:ext cx="2760295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1400" b="1" dirty="0"/>
              <a:t>第一</a:t>
            </a:r>
            <a:r>
              <a:rPr kumimoji="1" lang="en-US" altLang="zh-CN" sz="1400" b="1" dirty="0" smtClean="0"/>
              <a:t>PPT</a:t>
            </a:r>
            <a:r>
              <a:rPr kumimoji="1" lang="zh-CN" altLang="en-US" sz="1400" b="1" dirty="0" smtClean="0"/>
              <a:t>模板网</a:t>
            </a:r>
            <a:r>
              <a:rPr kumimoji="1" lang="en-US" altLang="zh-CN" sz="1400" b="1" dirty="0" smtClean="0"/>
              <a:t>-WWW.1PPT.COM</a:t>
            </a:r>
            <a:endParaRPr kumimoji="1" lang="en-US" altLang="zh-CN" sz="1400" b="1" dirty="0"/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6597194" y="4115196"/>
            <a:ext cx="1876095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4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8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4" y="699727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1949" y="1607060"/>
            <a:ext cx="5776829" cy="4799665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C00000"/>
          </a:solidFill>
          <a:ln w="0" cap="flat">
            <a:noFill/>
            <a:prstDash val="solid"/>
            <a:miter lim="800000"/>
            <a:headEnd/>
            <a:tailEnd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defTabSz="685783"/>
            <a:endParaRPr lang="zh-CN" altLang="en-US" sz="1400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962269" y="2696150"/>
            <a:ext cx="1919963" cy="808152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57610" y="1699609"/>
            <a:ext cx="1403439" cy="1400619"/>
            <a:chOff x="7281460" y="1594868"/>
            <a:chExt cx="1403438" cy="1400619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589263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北京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12628" y="183686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5586610" y="4572527"/>
            <a:ext cx="1295623" cy="20866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957610" y="3872219"/>
            <a:ext cx="1403439" cy="1400619"/>
            <a:chOff x="7281460" y="1594868"/>
            <a:chExt cx="1403438" cy="1400619"/>
          </a:xfrm>
        </p:grpSpPr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589263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上海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512628" y="400947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3641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/>
          </p:cNvSpPr>
          <p:nvPr/>
        </p:nvSpPr>
        <p:spPr bwMode="auto">
          <a:xfrm>
            <a:off x="4608767" y="1025280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9099241" y="4634254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7334841" y="2159579"/>
            <a:ext cx="2600823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/>
        </p:blipFill>
        <p:spPr>
          <a:xfrm>
            <a:off x="3234871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81478">
            <a:off x="3408805" y="1837428"/>
            <a:ext cx="1046251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7" cy="997506"/>
          </a:xfrm>
          <a:prstGeom prst="rect">
            <a:avLst/>
          </a:prstGeom>
        </p:spPr>
      </p:pic>
      <p:sp>
        <p:nvSpPr>
          <p:cNvPr id="10" name="Freeform 5"/>
          <p:cNvSpPr>
            <a:spLocks/>
          </p:cNvSpPr>
          <p:nvPr/>
        </p:nvSpPr>
        <p:spPr bwMode="auto">
          <a:xfrm>
            <a:off x="1504951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 flipH="1">
            <a:off x="2627099" y="4114690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9" y="4840200"/>
            <a:ext cx="2854007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1400" b="1" dirty="0"/>
              <a:t>第一</a:t>
            </a:r>
            <a:r>
              <a:rPr kumimoji="1" lang="en-US" altLang="zh-CN" sz="1400" b="1" dirty="0"/>
              <a:t>PPT</a:t>
            </a:r>
            <a:r>
              <a:rPr kumimoji="1" lang="zh-CN" altLang="en-US" sz="1400" b="1" dirty="0"/>
              <a:t>模板网</a:t>
            </a:r>
            <a:r>
              <a:rPr kumimoji="1" lang="en-US" altLang="zh-CN" sz="1400" b="1" dirty="0"/>
              <a:t>-WWW.1PPT.COM</a:t>
            </a:r>
            <a:endParaRPr kumimoji="1" lang="en-US" altLang="zh-CN" sz="1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2" y="597455"/>
            <a:ext cx="4762500" cy="4762500"/>
          </a:xfrm>
          <a:prstGeom prst="rect">
            <a:avLst/>
          </a:prstGeom>
        </p:spPr>
      </p:pic>
      <p:sp>
        <p:nvSpPr>
          <p:cNvPr id="13" name="Freeform 24"/>
          <p:cNvSpPr>
            <a:spLocks/>
          </p:cNvSpPr>
          <p:nvPr/>
        </p:nvSpPr>
        <p:spPr bwMode="auto">
          <a:xfrm>
            <a:off x="6597194" y="4115196"/>
            <a:ext cx="1876095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13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64" y="127292"/>
            <a:ext cx="10273832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69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17"/>
          <p:cNvSpPr>
            <a:spLocks noChangeArrowheads="1"/>
          </p:cNvSpPr>
          <p:nvPr/>
        </p:nvSpPr>
        <p:spPr bwMode="auto">
          <a:xfrm>
            <a:off x="5010870" y="2074071"/>
            <a:ext cx="161242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E0E2C4"/>
                </a:solidFill>
                <a:ea typeface="微软雅黑 Light" charset="0"/>
                <a:cs typeface="微软雅黑 Light" charset="0"/>
              </a:rPr>
              <a:t>Chapt</a:t>
            </a:r>
            <a:r>
              <a:rPr lang="en-US" altLang="zh-CN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er 01</a:t>
            </a:r>
            <a:endParaRPr lang="zh-CN" altLang="en-US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349730" y="1913334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3" name="矩形 219"/>
          <p:cNvSpPr>
            <a:spLocks noChangeArrowheads="1"/>
          </p:cNvSpPr>
          <p:nvPr/>
        </p:nvSpPr>
        <p:spPr bwMode="auto">
          <a:xfrm>
            <a:off x="7349730" y="2235043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7" name="矩形 245"/>
          <p:cNvSpPr>
            <a:spLocks noChangeArrowheads="1"/>
          </p:cNvSpPr>
          <p:nvPr/>
        </p:nvSpPr>
        <p:spPr bwMode="auto">
          <a:xfrm>
            <a:off x="5010870" y="2926559"/>
            <a:ext cx="166381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7349730" y="2765824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0" name="矩形 282"/>
          <p:cNvSpPr>
            <a:spLocks noChangeArrowheads="1"/>
          </p:cNvSpPr>
          <p:nvPr/>
        </p:nvSpPr>
        <p:spPr bwMode="auto">
          <a:xfrm>
            <a:off x="7349730" y="3088148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4" name="矩形 284"/>
          <p:cNvSpPr>
            <a:spLocks noChangeArrowheads="1"/>
          </p:cNvSpPr>
          <p:nvPr/>
        </p:nvSpPr>
        <p:spPr bwMode="auto">
          <a:xfrm>
            <a:off x="5010870" y="3780237"/>
            <a:ext cx="166381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7349730" y="3618312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7" name="矩形 290"/>
          <p:cNvSpPr>
            <a:spLocks noChangeArrowheads="1"/>
          </p:cNvSpPr>
          <p:nvPr/>
        </p:nvSpPr>
        <p:spPr bwMode="auto">
          <a:xfrm>
            <a:off x="7349730" y="3940636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1" name="矩形 292"/>
          <p:cNvSpPr>
            <a:spLocks noChangeArrowheads="1"/>
          </p:cNvSpPr>
          <p:nvPr/>
        </p:nvSpPr>
        <p:spPr bwMode="auto">
          <a:xfrm>
            <a:off x="5010871" y="4632725"/>
            <a:ext cx="1669980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49730" y="4471986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4" name="矩形 298"/>
          <p:cNvSpPr>
            <a:spLocks noChangeArrowheads="1"/>
          </p:cNvSpPr>
          <p:nvPr/>
        </p:nvSpPr>
        <p:spPr bwMode="auto">
          <a:xfrm>
            <a:off x="7349730" y="4793695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69936" y="213360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35" name="任意多边形 34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9936" y="2939385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2" name="任意多边形 4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69936" y="384042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9" name="任意多边形 48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9936" y="4665254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56" name="任意多边形 55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9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2" y="2732454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D6A800"/>
                </a:solidFill>
              </a:rPr>
              <a:t>中秋</a:t>
            </a:r>
            <a:endParaRPr lang="en-US" altLang="zh-CN" sz="4000" b="1" dirty="0" smtClean="0">
              <a:solidFill>
                <a:srgbClr val="D6A800"/>
              </a:solidFill>
            </a:endParaRPr>
          </a:p>
          <a:p>
            <a:r>
              <a:rPr lang="zh-CN" altLang="en-US" sz="4000" b="1" dirty="0">
                <a:solidFill>
                  <a:srgbClr val="D6A800"/>
                </a:solidFill>
              </a:rPr>
              <a:t>快乐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8" y="2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26"/>
            <p:cNvSpPr>
              <a:spLocks/>
            </p:cNvSpPr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Freeform 27"/>
            <p:cNvSpPr>
              <a:spLocks/>
            </p:cNvSpPr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28"/>
            <p:cNvSpPr>
              <a:spLocks/>
            </p:cNvSpPr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29"/>
            <p:cNvSpPr>
              <a:spLocks/>
            </p:cNvSpPr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30"/>
            <p:cNvSpPr>
              <a:spLocks/>
            </p:cNvSpPr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31"/>
            <p:cNvSpPr>
              <a:spLocks/>
            </p:cNvSpPr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32"/>
            <p:cNvSpPr>
              <a:spLocks/>
            </p:cNvSpPr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33"/>
            <p:cNvSpPr>
              <a:spLocks/>
            </p:cNvSpPr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34"/>
            <p:cNvSpPr>
              <a:spLocks/>
            </p:cNvSpPr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35"/>
            <p:cNvSpPr>
              <a:spLocks/>
            </p:cNvSpPr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36"/>
            <p:cNvSpPr>
              <a:spLocks/>
            </p:cNvSpPr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37"/>
            <p:cNvSpPr>
              <a:spLocks/>
            </p:cNvSpPr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38"/>
            <p:cNvSpPr>
              <a:spLocks/>
            </p:cNvSpPr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39"/>
            <p:cNvSpPr>
              <a:spLocks/>
            </p:cNvSpPr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40"/>
            <p:cNvSpPr>
              <a:spLocks/>
            </p:cNvSpPr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41"/>
            <p:cNvSpPr>
              <a:spLocks/>
            </p:cNvSpPr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42"/>
            <p:cNvSpPr>
              <a:spLocks/>
            </p:cNvSpPr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43"/>
            <p:cNvSpPr>
              <a:spLocks/>
            </p:cNvSpPr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44"/>
            <p:cNvSpPr>
              <a:spLocks/>
            </p:cNvSpPr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45"/>
            <p:cNvSpPr>
              <a:spLocks/>
            </p:cNvSpPr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6"/>
            <p:cNvSpPr>
              <a:spLocks/>
            </p:cNvSpPr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7"/>
            <p:cNvSpPr>
              <a:spLocks/>
            </p:cNvSpPr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8"/>
            <p:cNvSpPr>
              <a:spLocks/>
            </p:cNvSpPr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9"/>
            <p:cNvSpPr>
              <a:spLocks/>
            </p:cNvSpPr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0"/>
            <p:cNvSpPr>
              <a:spLocks/>
            </p:cNvSpPr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1"/>
            <p:cNvSpPr>
              <a:spLocks/>
            </p:cNvSpPr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2"/>
            <p:cNvSpPr>
              <a:spLocks/>
            </p:cNvSpPr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3"/>
            <p:cNvSpPr>
              <a:spLocks/>
            </p:cNvSpPr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4"/>
            <p:cNvSpPr>
              <a:spLocks/>
            </p:cNvSpPr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5"/>
            <p:cNvSpPr>
              <a:spLocks/>
            </p:cNvSpPr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"/>
            <p:cNvSpPr>
              <a:spLocks/>
            </p:cNvSpPr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7"/>
            <p:cNvSpPr>
              <a:spLocks/>
            </p:cNvSpPr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8"/>
            <p:cNvSpPr>
              <a:spLocks/>
            </p:cNvSpPr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9"/>
            <p:cNvSpPr>
              <a:spLocks/>
            </p:cNvSpPr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0"/>
            <p:cNvSpPr>
              <a:spLocks/>
            </p:cNvSpPr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1"/>
            <p:cNvSpPr>
              <a:spLocks/>
            </p:cNvSpPr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2"/>
            <p:cNvSpPr>
              <a:spLocks/>
            </p:cNvSpPr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3"/>
            <p:cNvSpPr>
              <a:spLocks/>
            </p:cNvSpPr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4"/>
            <p:cNvSpPr>
              <a:spLocks/>
            </p:cNvSpPr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5"/>
            <p:cNvSpPr>
              <a:spLocks/>
            </p:cNvSpPr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>
            <a:spLocks/>
          </p:cNvSpPr>
          <p:nvPr/>
        </p:nvSpPr>
        <p:spPr bwMode="auto">
          <a:xfrm flipH="1">
            <a:off x="1011999" y="417081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4"/>
          <p:cNvSpPr>
            <a:spLocks/>
          </p:cNvSpPr>
          <p:nvPr/>
        </p:nvSpPr>
        <p:spPr bwMode="auto">
          <a:xfrm>
            <a:off x="2299786" y="4424872"/>
            <a:ext cx="1876095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38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8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4" y="699727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9800000">
            <a:off x="1176934" y="366310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19800000">
            <a:off x="1314181" y="4172298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 rot="1800000">
            <a:off x="2924352" y="366571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 rot="19800000">
            <a:off x="4698698" y="3668323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800000">
            <a:off x="6446116" y="367093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800000">
            <a:off x="8220460" y="367354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rot="19800000">
            <a:off x="10132054" y="3158319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rot="19800000">
            <a:off x="3088527" y="3160929"/>
            <a:ext cx="416039" cy="416039"/>
          </a:xfrm>
          <a:prstGeom prst="ellipse">
            <a:avLst/>
          </a:prstGeom>
          <a:solidFill>
            <a:srgbClr val="FFFF00"/>
          </a:solidFill>
          <a:ln w="571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rot="19800000">
            <a:off x="6610291" y="3158318"/>
            <a:ext cx="416039" cy="416039"/>
          </a:xfrm>
          <a:prstGeom prst="ellipse">
            <a:avLst/>
          </a:prstGeom>
          <a:solidFill>
            <a:srgbClr val="FDA907"/>
          </a:solidFill>
          <a:ln w="38100" cap="flat" cmpd="sng" algn="ctr">
            <a:solidFill>
              <a:srgbClr val="FDA90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1800000">
            <a:off x="8357710" y="4180127"/>
            <a:ext cx="416039" cy="416039"/>
          </a:xfrm>
          <a:prstGeom prst="ellipse">
            <a:avLst/>
          </a:prstGeom>
          <a:solidFill>
            <a:srgbClr val="D6A8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 rot="1800000">
            <a:off x="4835946" y="4174907"/>
            <a:ext cx="416039" cy="416039"/>
          </a:xfrm>
          <a:prstGeom prst="ellipse">
            <a:avLst/>
          </a:prstGeom>
          <a:solidFill>
            <a:srgbClr val="FFC6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82783" y="2124274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5" name="TextBox 301"/>
          <p:cNvSpPr txBox="1"/>
          <p:nvPr/>
        </p:nvSpPr>
        <p:spPr>
          <a:xfrm>
            <a:off x="2383764" y="1785719"/>
            <a:ext cx="239086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4025834" y="529909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7" name="TextBox 301"/>
          <p:cNvSpPr txBox="1"/>
          <p:nvPr/>
        </p:nvSpPr>
        <p:spPr>
          <a:xfrm>
            <a:off x="3926813" y="4960538"/>
            <a:ext cx="239086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5839575" y="2156238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9" name="TextBox 301"/>
          <p:cNvSpPr txBox="1"/>
          <p:nvPr/>
        </p:nvSpPr>
        <p:spPr>
          <a:xfrm>
            <a:off x="5740556" y="1817683"/>
            <a:ext cx="239086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7935075" y="529909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81" name="TextBox 301"/>
          <p:cNvSpPr txBox="1"/>
          <p:nvPr/>
        </p:nvSpPr>
        <p:spPr>
          <a:xfrm>
            <a:off x="7836056" y="4960538"/>
            <a:ext cx="239086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2" name="矩形 8"/>
          <p:cNvSpPr/>
          <p:nvPr/>
        </p:nvSpPr>
        <p:spPr>
          <a:xfrm>
            <a:off x="-9186" y="5341598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587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8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4" y="699727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943600" y="2152650"/>
            <a:ext cx="0" cy="2971800"/>
          </a:xfrm>
          <a:prstGeom prst="line">
            <a:avLst/>
          </a:prstGeom>
          <a:ln w="12700">
            <a:solidFill>
              <a:srgbClr val="FDFDF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7"/>
          <p:cNvSpPr>
            <a:spLocks/>
          </p:cNvSpPr>
          <p:nvPr/>
        </p:nvSpPr>
        <p:spPr bwMode="auto">
          <a:xfrm>
            <a:off x="6479350" y="2152652"/>
            <a:ext cx="835025" cy="8350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1" name="矩形 8"/>
          <p:cNvSpPr/>
          <p:nvPr/>
        </p:nvSpPr>
        <p:spPr>
          <a:xfrm>
            <a:off x="2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2" name="Freeform 23"/>
          <p:cNvSpPr>
            <a:spLocks noEditPoints="1"/>
          </p:cNvSpPr>
          <p:nvPr/>
        </p:nvSpPr>
        <p:spPr bwMode="auto">
          <a:xfrm>
            <a:off x="4824407" y="2152652"/>
            <a:ext cx="667093" cy="835025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445526" y="312818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55703" y="312818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文本二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966169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3"/>
          <p:cNvSpPr>
            <a:spLocks noEditPoints="1"/>
          </p:cNvSpPr>
          <p:nvPr/>
        </p:nvSpPr>
        <p:spPr bwMode="auto">
          <a:xfrm>
            <a:off x="433057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3694324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3"/>
          <p:cNvSpPr>
            <a:spLocks noEditPoints="1"/>
          </p:cNvSpPr>
          <p:nvPr/>
        </p:nvSpPr>
        <p:spPr bwMode="auto">
          <a:xfrm>
            <a:off x="3068184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244639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182025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97"/>
          <p:cNvSpPr>
            <a:spLocks/>
          </p:cNvSpPr>
          <p:nvPr/>
        </p:nvSpPr>
        <p:spPr bwMode="auto">
          <a:xfrm>
            <a:off x="6479352" y="3843897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2" name="Freeform 97"/>
          <p:cNvSpPr>
            <a:spLocks/>
          </p:cNvSpPr>
          <p:nvPr/>
        </p:nvSpPr>
        <p:spPr bwMode="auto">
          <a:xfrm>
            <a:off x="7127688" y="3843897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3" name="Freeform 97"/>
          <p:cNvSpPr>
            <a:spLocks/>
          </p:cNvSpPr>
          <p:nvPr/>
        </p:nvSpPr>
        <p:spPr bwMode="auto">
          <a:xfrm>
            <a:off x="7773302" y="3843897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4" name="Freeform 97"/>
          <p:cNvSpPr>
            <a:spLocks/>
          </p:cNvSpPr>
          <p:nvPr/>
        </p:nvSpPr>
        <p:spPr bwMode="auto">
          <a:xfrm>
            <a:off x="8418917" y="3843897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5" name="Freeform 97"/>
          <p:cNvSpPr>
            <a:spLocks/>
          </p:cNvSpPr>
          <p:nvPr/>
        </p:nvSpPr>
        <p:spPr bwMode="auto">
          <a:xfrm>
            <a:off x="9064532" y="3843897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6" name="Freeform 97"/>
          <p:cNvSpPr>
            <a:spLocks/>
          </p:cNvSpPr>
          <p:nvPr/>
        </p:nvSpPr>
        <p:spPr bwMode="auto">
          <a:xfrm>
            <a:off x="9710146" y="3843897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8" name="矩形 67"/>
          <p:cNvSpPr/>
          <p:nvPr/>
        </p:nvSpPr>
        <p:spPr>
          <a:xfrm>
            <a:off x="710521" y="4510756"/>
            <a:ext cx="4843000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455703" y="4510756"/>
            <a:ext cx="4843000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20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8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4" y="699727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2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Picture 2" descr="北，火车，赫克托，伯灵顿，圣诞老人，西行，california19，背景，旅行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r="31103"/>
          <a:stretch/>
        </p:blipFill>
        <p:spPr bwMode="auto">
          <a:xfrm>
            <a:off x="6779453" y="1959047"/>
            <a:ext cx="3511817" cy="38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/>
          <p:cNvSpPr>
            <a:spLocks/>
          </p:cNvSpPr>
          <p:nvPr/>
        </p:nvSpPr>
        <p:spPr bwMode="auto">
          <a:xfrm flipH="1">
            <a:off x="5962651" y="1639781"/>
            <a:ext cx="3054943" cy="931971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9361136" y="5359448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8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4205" y="4171021"/>
            <a:ext cx="38555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4205" y="3013985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1659" y="2383485"/>
            <a:ext cx="2738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此处添加标题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240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927" y="1928138"/>
            <a:ext cx="1843763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1949" y="472838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Freeform 29"/>
          <p:cNvSpPr>
            <a:spLocks/>
          </p:cNvSpPr>
          <p:nvPr/>
        </p:nvSpPr>
        <p:spPr bwMode="auto">
          <a:xfrm flipH="1">
            <a:off x="383349" y="91326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4"/>
          <p:cNvSpPr>
            <a:spLocks/>
          </p:cNvSpPr>
          <p:nvPr/>
        </p:nvSpPr>
        <p:spPr bwMode="auto">
          <a:xfrm>
            <a:off x="5310354" y="699727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>
            <a:stCxn id="2" idx="6"/>
          </p:cNvCxnSpPr>
          <p:nvPr/>
        </p:nvCxnSpPr>
        <p:spPr>
          <a:xfrm>
            <a:off x="4102689" y="2850019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性质、 山脉、 旅行、 自行车旅游者、 旅游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 t="46328" r="48751"/>
          <a:stretch/>
        </p:blipFill>
        <p:spPr bwMode="auto">
          <a:xfrm>
            <a:off x="2311989" y="1983244"/>
            <a:ext cx="1731507" cy="173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248958" y="2080025"/>
            <a:ext cx="1751793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5753" y="2966521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251" y="2833170"/>
            <a:ext cx="0" cy="16245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02689" y="4457700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896351" y="43243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67651" y="269982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69655" y="1700583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1019" y="4674574"/>
            <a:ext cx="428999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02689" y="445770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965158" y="594888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2277" y="5051531"/>
            <a:ext cx="302660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6519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33869" y="700334"/>
            <a:ext cx="1843763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5946" y="623933"/>
            <a:ext cx="167015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9746" y="1342057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1099" y="2544096"/>
            <a:ext cx="0" cy="9033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40789" y="3466514"/>
            <a:ext cx="62986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9497325" y="333316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37750" y="2788218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7799" y="2514902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7453" y="3693583"/>
            <a:ext cx="428999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59839" y="-165735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45958" y="571441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372" y="4319025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/>
        </p:blipFill>
        <p:spPr bwMode="auto">
          <a:xfrm>
            <a:off x="3276817" y="749241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9400" y="3447464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790701" y="5847764"/>
            <a:ext cx="86487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5828714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7302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7749" y="380650"/>
            <a:ext cx="1843763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29825" y="480978"/>
            <a:ext cx="1894977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3625" y="1174773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29823" y="3715723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639" y="1365800"/>
            <a:ext cx="22401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0303591" y="2721292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96474" y="3959843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4647" y="2455287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2821" y="4022032"/>
            <a:ext cx="457292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5323" y="358170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24133" y="3686527"/>
            <a:ext cx="390703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/>
        </p:blipFill>
        <p:spPr bwMode="auto">
          <a:xfrm>
            <a:off x="4080696" y="429557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6941" y="1314751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32021" y="1365214"/>
            <a:ext cx="210737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-31610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9825" y="3715051"/>
            <a:ext cx="440957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41495" y="5079964"/>
            <a:ext cx="210737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57368" y="5095040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824018" y="62382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7946" y="5292310"/>
            <a:ext cx="333939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01349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8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6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4" y="699727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923809"/>
              </p:ext>
            </p:extLst>
          </p:nvPr>
        </p:nvGraphicFramePr>
        <p:xfrm>
          <a:off x="2127251" y="1805516"/>
          <a:ext cx="8128000" cy="4480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56012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2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3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4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矩形 8"/>
          <p:cNvSpPr/>
          <p:nvPr/>
        </p:nvSpPr>
        <p:spPr>
          <a:xfrm>
            <a:off x="2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3979" y="0"/>
            <a:ext cx="964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012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F5DD2F"/>
      </a:lt2>
      <a:accent1>
        <a:srgbClr val="C00000"/>
      </a:accent1>
      <a:accent2>
        <a:srgbClr val="DCE0A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1274</Words>
  <Application>Microsoft Office PowerPoint</Application>
  <PresentationFormat>自定义</PresentationFormat>
  <Paragraphs>112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第一PPT模板网：www.1ppt.com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第一PPT模板网：www.1ppt.com</dc:subject>
  <dc:creator>第一PPT模板网：www.1ppt.com</dc:creator>
  <dc:description>第一PPT模板网：www.1ppt.com</dc:description>
  <cp:lastModifiedBy>微软用户</cp:lastModifiedBy>
  <cp:revision>26</cp:revision>
  <dcterms:created xsi:type="dcterms:W3CDTF">2015-09-16T09:33:52Z</dcterms:created>
  <dcterms:modified xsi:type="dcterms:W3CDTF">2015-10-16T08:38:33Z</dcterms:modified>
</cp:coreProperties>
</file>