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5" r:id="rId2"/>
  </p:sldMasterIdLst>
  <p:notesMasterIdLst>
    <p:notesMasterId r:id="rId8"/>
  </p:notesMasterIdLst>
  <p:sldIdLst>
    <p:sldId id="259" r:id="rId3"/>
    <p:sldId id="257" r:id="rId4"/>
    <p:sldId id="261" r:id="rId5"/>
    <p:sldId id="260" r:id="rId6"/>
    <p:sldId id="262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B4B"/>
    <a:srgbClr val="060E18"/>
    <a:srgbClr val="EE3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CB475-6D55-4B30-98F7-32A52B03E3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dministrator\Desktop\新建文件夹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755304"/>
            <a:ext cx="8352928" cy="1152128"/>
          </a:xfrm>
        </p:spPr>
        <p:txBody>
          <a:bodyPr>
            <a:normAutofit/>
          </a:bodyPr>
          <a:lstStyle>
            <a:lvl1pPr algn="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2979440"/>
            <a:ext cx="8357726" cy="43204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9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75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37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3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908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743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145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49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662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51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3212976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5313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6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4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18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957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36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新建文件夹\未标题-12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664" cy="687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61796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0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卡通烹饪幻灯片模板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第一</a:t>
            </a:r>
            <a:r>
              <a:rPr lang="en-US" altLang="zh-CN" sz="2000" dirty="0"/>
              <a:t>PPT</a:t>
            </a:r>
            <a:r>
              <a:rPr lang="zh-CN" altLang="en-US" sz="2000" dirty="0"/>
              <a:t>模板网</a:t>
            </a:r>
            <a:r>
              <a:rPr lang="en-US" altLang="zh-CN" sz="2000" dirty="0"/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16382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点击此处添加文本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20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696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谢谢观看！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99992" y="5013176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83947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7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258</Words>
  <Application>Microsoft Office PowerPoint</Application>
  <PresentationFormat>全屏显示(4:3)</PresentationFormat>
  <Paragraphs>29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第一PPT，www.1ppt.com</vt:lpstr>
      <vt:lpstr>Office 主题</vt:lpstr>
      <vt:lpstr>卡通烹饪幻灯片模板</vt:lpstr>
      <vt:lpstr>点击此处添加标题</vt:lpstr>
      <vt:lpstr>PowerPoint 演示文稿</vt:lpstr>
      <vt:lpstr>谢谢观看！</vt:lpstr>
      <vt:lpstr>PowerPoint 演示文稿</vt:lpstr>
    </vt:vector>
  </TitlesOfParts>
  <Company>第一PPT模板网：www.1ppt.com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creator>第一PPT模板网：www.1ppt.com</dc:creator>
  <cp:keywords>第一PPT模板网：www.1ppt.com; .</cp:keywords>
  <dc:description>第一PPT模板网：www.1ppt.com</dc:description>
  <cp:lastModifiedBy>微软用户</cp:lastModifiedBy>
  <cp:revision>48</cp:revision>
  <dcterms:created xsi:type="dcterms:W3CDTF">2010-10-13T12:51:22Z</dcterms:created>
  <dcterms:modified xsi:type="dcterms:W3CDTF">2015-10-14T09:15:53Z</dcterms:modified>
  <cp:category>TP</cp:category>
</cp:coreProperties>
</file>