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4" r:id="rId2"/>
  </p:sldMasterIdLst>
  <p:notesMasterIdLst>
    <p:notesMasterId r:id="rId7"/>
  </p:notesMasterIdLst>
  <p:sldIdLst>
    <p:sldId id="256" r:id="rId3"/>
    <p:sldId id="257" r:id="rId4"/>
    <p:sldId id="279" r:id="rId5"/>
    <p:sldId id="280" r:id="rId6"/>
  </p:sldIdLst>
  <p:sldSz cx="9144000" cy="6858000" type="screen4x3"/>
  <p:notesSz cx="6858000" cy="9144000"/>
  <p:defaultTextStyle>
    <a:defPPr>
      <a:defRPr lang="en-US"/>
    </a:defPPr>
    <a:lvl1pPr algn="ctr" rtl="0" fontAlgn="base">
      <a:spcBef>
        <a:spcPct val="0"/>
      </a:spcBef>
      <a:spcAft>
        <a:spcPct val="0"/>
      </a:spcAft>
      <a:defRPr sz="2400" kern="1200">
        <a:solidFill>
          <a:schemeClr val="tx1"/>
        </a:solidFill>
        <a:latin typeface="Arial" charset="0"/>
        <a:ea typeface="+mn-ea"/>
        <a:cs typeface="+mn-cs"/>
      </a:defRPr>
    </a:lvl1pPr>
    <a:lvl2pPr marL="457200" algn="ctr" rtl="0" fontAlgn="base">
      <a:spcBef>
        <a:spcPct val="0"/>
      </a:spcBef>
      <a:spcAft>
        <a:spcPct val="0"/>
      </a:spcAft>
      <a:defRPr sz="2400" kern="1200">
        <a:solidFill>
          <a:schemeClr val="tx1"/>
        </a:solidFill>
        <a:latin typeface="Arial" charset="0"/>
        <a:ea typeface="+mn-ea"/>
        <a:cs typeface="+mn-cs"/>
      </a:defRPr>
    </a:lvl2pPr>
    <a:lvl3pPr marL="914400" algn="ctr" rtl="0" fontAlgn="base">
      <a:spcBef>
        <a:spcPct val="0"/>
      </a:spcBef>
      <a:spcAft>
        <a:spcPct val="0"/>
      </a:spcAft>
      <a:defRPr sz="2400" kern="1200">
        <a:solidFill>
          <a:schemeClr val="tx1"/>
        </a:solidFill>
        <a:latin typeface="Arial" charset="0"/>
        <a:ea typeface="+mn-ea"/>
        <a:cs typeface="+mn-cs"/>
      </a:defRPr>
    </a:lvl3pPr>
    <a:lvl4pPr marL="1371600" algn="ctr" rtl="0" fontAlgn="base">
      <a:spcBef>
        <a:spcPct val="0"/>
      </a:spcBef>
      <a:spcAft>
        <a:spcPct val="0"/>
      </a:spcAft>
      <a:defRPr sz="2400" kern="1200">
        <a:solidFill>
          <a:schemeClr val="tx1"/>
        </a:solidFill>
        <a:latin typeface="Arial" charset="0"/>
        <a:ea typeface="+mn-ea"/>
        <a:cs typeface="+mn-cs"/>
      </a:defRPr>
    </a:lvl4pPr>
    <a:lvl5pPr marL="1828800" algn="ctr"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759D"/>
    <a:srgbClr val="35B19D"/>
    <a:srgbClr val="000000"/>
    <a:srgbClr val="FFFF00"/>
    <a:srgbClr val="B3D3EA"/>
    <a:srgbClr val="78AD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10" autoAdjust="0"/>
    <p:restoredTop sz="95596" autoAdjust="0"/>
  </p:normalViewPr>
  <p:slideViewPr>
    <p:cSldViewPr>
      <p:cViewPr varScale="1">
        <p:scale>
          <a:sx n="109" d="100"/>
          <a:sy n="109" d="100"/>
        </p:scale>
        <p:origin x="-1818" y="-84"/>
      </p:cViewPr>
      <p:guideLst>
        <p:guide orient="horz" pos="2160"/>
        <p:guide pos="2880"/>
      </p:guideLst>
    </p:cSldViewPr>
  </p:slideViewPr>
  <p:notesTextViewPr>
    <p:cViewPr>
      <p:scale>
        <a:sx n="1" d="1"/>
        <a:sy n="1" d="1"/>
      </p:scale>
      <p:origin x="0" y="0"/>
    </p:cViewPr>
  </p:notesTextViewPr>
  <p:sorterViewPr>
    <p:cViewPr>
      <p:scale>
        <a:sx n="120" d="100"/>
        <a:sy n="12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notesMaster" Target="notesMasters/notesMaster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smtClean="0"/>
            </a:lvl1pPr>
          </a:lstStyle>
          <a:p>
            <a:pPr>
              <a:defRPr/>
            </a:pPr>
            <a:endParaRPr lang="zh-CN" altLang="zh-CN"/>
          </a:p>
        </p:txBody>
      </p:sp>
      <p:sp>
        <p:nvSpPr>
          <p:cNvPr id="8192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zh-CN" altLang="zh-CN"/>
          </a:p>
        </p:txBody>
      </p:sp>
      <p:sp>
        <p:nvSpPr>
          <p:cNvPr id="61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192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smtClean="0"/>
            </a:lvl1pPr>
          </a:lstStyle>
          <a:p>
            <a:pPr>
              <a:defRPr/>
            </a:pPr>
            <a:endParaRPr lang="zh-CN" altLang="zh-CN"/>
          </a:p>
        </p:txBody>
      </p:sp>
      <p:sp>
        <p:nvSpPr>
          <p:cNvPr id="8192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D02698D0-900E-40FD-82EF-14A0863E510E}" type="slidenum">
              <a:rPr lang="en-US" altLang="zh-CN"/>
              <a:pPr>
                <a:defRPr/>
              </a:pPr>
              <a:t>‹#›</a:t>
            </a:fld>
            <a:endParaRPr lang="en-US" altLang="zh-CN"/>
          </a:p>
        </p:txBody>
      </p:sp>
    </p:spTree>
    <p:extLst>
      <p:ext uri="{BB962C8B-B14F-4D97-AF65-F5344CB8AC3E}">
        <p14:creationId xmlns:p14="http://schemas.microsoft.com/office/powerpoint/2010/main" val="41822652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algn="ctr" eaLnBrk="0" fontAlgn="base" hangingPunct="0">
              <a:spcBef>
                <a:spcPct val="0"/>
              </a:spcBef>
              <a:spcAft>
                <a:spcPct val="0"/>
              </a:spcAft>
              <a:defRPr sz="2400">
                <a:solidFill>
                  <a:schemeClr val="tx1"/>
                </a:solidFill>
                <a:latin typeface="Arial" charset="0"/>
              </a:defRPr>
            </a:lvl6pPr>
            <a:lvl7pPr marL="2971800" indent="-228600" algn="ctr" eaLnBrk="0" fontAlgn="base" hangingPunct="0">
              <a:spcBef>
                <a:spcPct val="0"/>
              </a:spcBef>
              <a:spcAft>
                <a:spcPct val="0"/>
              </a:spcAft>
              <a:defRPr sz="2400">
                <a:solidFill>
                  <a:schemeClr val="tx1"/>
                </a:solidFill>
                <a:latin typeface="Arial" charset="0"/>
              </a:defRPr>
            </a:lvl7pPr>
            <a:lvl8pPr marL="3429000" indent="-228600" algn="ctr" eaLnBrk="0" fontAlgn="base" hangingPunct="0">
              <a:spcBef>
                <a:spcPct val="0"/>
              </a:spcBef>
              <a:spcAft>
                <a:spcPct val="0"/>
              </a:spcAft>
              <a:defRPr sz="2400">
                <a:solidFill>
                  <a:schemeClr val="tx1"/>
                </a:solidFill>
                <a:latin typeface="Arial" charset="0"/>
              </a:defRPr>
            </a:lvl8pPr>
            <a:lvl9pPr marL="3886200" indent="-228600" algn="ctr" eaLnBrk="0" fontAlgn="base" hangingPunct="0">
              <a:spcBef>
                <a:spcPct val="0"/>
              </a:spcBef>
              <a:spcAft>
                <a:spcPct val="0"/>
              </a:spcAft>
              <a:defRPr sz="2400">
                <a:solidFill>
                  <a:schemeClr val="tx1"/>
                </a:solidFill>
                <a:latin typeface="Arial" charset="0"/>
              </a:defRPr>
            </a:lvl9pPr>
          </a:lstStyle>
          <a:p>
            <a:pPr eaLnBrk="1" hangingPunct="1"/>
            <a:fld id="{FC61B83D-E5DE-4A53-A09B-C76D814BBC29}" type="slidenum">
              <a:rPr lang="en-US" altLang="zh-CN" sz="1200"/>
              <a:pPr eaLnBrk="1" hangingPunct="1"/>
              <a:t>1</a:t>
            </a:fld>
            <a:endParaRPr lang="en-US" altLang="zh-CN" sz="1200"/>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algn="ctr" eaLnBrk="0" fontAlgn="base" hangingPunct="0">
              <a:spcBef>
                <a:spcPct val="0"/>
              </a:spcBef>
              <a:spcAft>
                <a:spcPct val="0"/>
              </a:spcAft>
              <a:defRPr sz="2400">
                <a:solidFill>
                  <a:schemeClr val="tx1"/>
                </a:solidFill>
                <a:latin typeface="Arial" charset="0"/>
              </a:defRPr>
            </a:lvl6pPr>
            <a:lvl7pPr marL="2971800" indent="-228600" algn="ctr" eaLnBrk="0" fontAlgn="base" hangingPunct="0">
              <a:spcBef>
                <a:spcPct val="0"/>
              </a:spcBef>
              <a:spcAft>
                <a:spcPct val="0"/>
              </a:spcAft>
              <a:defRPr sz="2400">
                <a:solidFill>
                  <a:schemeClr val="tx1"/>
                </a:solidFill>
                <a:latin typeface="Arial" charset="0"/>
              </a:defRPr>
            </a:lvl7pPr>
            <a:lvl8pPr marL="3429000" indent="-228600" algn="ctr" eaLnBrk="0" fontAlgn="base" hangingPunct="0">
              <a:spcBef>
                <a:spcPct val="0"/>
              </a:spcBef>
              <a:spcAft>
                <a:spcPct val="0"/>
              </a:spcAft>
              <a:defRPr sz="2400">
                <a:solidFill>
                  <a:schemeClr val="tx1"/>
                </a:solidFill>
                <a:latin typeface="Arial" charset="0"/>
              </a:defRPr>
            </a:lvl8pPr>
            <a:lvl9pPr marL="3886200" indent="-228600" algn="ctr" eaLnBrk="0" fontAlgn="base" hangingPunct="0">
              <a:spcBef>
                <a:spcPct val="0"/>
              </a:spcBef>
              <a:spcAft>
                <a:spcPct val="0"/>
              </a:spcAft>
              <a:defRPr sz="2400">
                <a:solidFill>
                  <a:schemeClr val="tx1"/>
                </a:solidFill>
                <a:latin typeface="Arial" charset="0"/>
              </a:defRPr>
            </a:lvl9pPr>
          </a:lstStyle>
          <a:p>
            <a:pPr eaLnBrk="1" hangingPunct="1"/>
            <a:fld id="{B4E405D8-B2A0-4057-8E88-5E6890537475}" type="slidenum">
              <a:rPr lang="en-US" altLang="zh-CN" sz="1200"/>
              <a:pPr eaLnBrk="1" hangingPunct="1"/>
              <a:t>2</a:t>
            </a:fld>
            <a:endParaRPr lang="en-US" altLang="zh-CN" sz="120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algn="ctr" eaLnBrk="0" fontAlgn="base" hangingPunct="0">
              <a:spcBef>
                <a:spcPct val="0"/>
              </a:spcBef>
              <a:spcAft>
                <a:spcPct val="0"/>
              </a:spcAft>
              <a:defRPr sz="2400">
                <a:solidFill>
                  <a:schemeClr val="tx1"/>
                </a:solidFill>
                <a:latin typeface="Arial" charset="0"/>
              </a:defRPr>
            </a:lvl6pPr>
            <a:lvl7pPr marL="2971800" indent="-228600" algn="ctr" eaLnBrk="0" fontAlgn="base" hangingPunct="0">
              <a:spcBef>
                <a:spcPct val="0"/>
              </a:spcBef>
              <a:spcAft>
                <a:spcPct val="0"/>
              </a:spcAft>
              <a:defRPr sz="2400">
                <a:solidFill>
                  <a:schemeClr val="tx1"/>
                </a:solidFill>
                <a:latin typeface="Arial" charset="0"/>
              </a:defRPr>
            </a:lvl7pPr>
            <a:lvl8pPr marL="3429000" indent="-228600" algn="ctr" eaLnBrk="0" fontAlgn="base" hangingPunct="0">
              <a:spcBef>
                <a:spcPct val="0"/>
              </a:spcBef>
              <a:spcAft>
                <a:spcPct val="0"/>
              </a:spcAft>
              <a:defRPr sz="2400">
                <a:solidFill>
                  <a:schemeClr val="tx1"/>
                </a:solidFill>
                <a:latin typeface="Arial" charset="0"/>
              </a:defRPr>
            </a:lvl8pPr>
            <a:lvl9pPr marL="3886200" indent="-228600" algn="ctr" eaLnBrk="0" fontAlgn="base" hangingPunct="0">
              <a:spcBef>
                <a:spcPct val="0"/>
              </a:spcBef>
              <a:spcAft>
                <a:spcPct val="0"/>
              </a:spcAft>
              <a:defRPr sz="2400">
                <a:solidFill>
                  <a:schemeClr val="tx1"/>
                </a:solidFill>
                <a:latin typeface="Arial" charset="0"/>
              </a:defRPr>
            </a:lvl9pPr>
          </a:lstStyle>
          <a:p>
            <a:pPr eaLnBrk="1" hangingPunct="1"/>
            <a:fld id="{89484E84-AD58-4974-B3D9-C9FDEF145D9E}" type="slidenum">
              <a:rPr lang="en-US" altLang="zh-CN" sz="1200"/>
              <a:pPr eaLnBrk="1" hangingPunct="1"/>
              <a:t>3</a:t>
            </a:fld>
            <a:endParaRPr lang="en-US" altLang="zh-CN" sz="1200"/>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1219200" y="4648200"/>
            <a:ext cx="7772400" cy="704850"/>
          </a:xfrm>
        </p:spPr>
        <p:txBody>
          <a:bodyPr/>
          <a:lstStyle>
            <a:lvl1pPr algn="r">
              <a:defRPr sz="3600">
                <a:solidFill>
                  <a:schemeClr val="bg1"/>
                </a:solidFill>
              </a:defRPr>
            </a:lvl1pPr>
          </a:lstStyle>
          <a:p>
            <a:r>
              <a:rPr lang="zh-CN" altLang="en-US" smtClean="0"/>
              <a:t>单击此处编辑母版标题样式</a:t>
            </a:r>
            <a:endParaRPr lang="en-US"/>
          </a:p>
        </p:txBody>
      </p:sp>
      <p:sp>
        <p:nvSpPr>
          <p:cNvPr id="3075" name="Rectangle 3"/>
          <p:cNvSpPr>
            <a:spLocks noGrp="1" noChangeArrowheads="1"/>
          </p:cNvSpPr>
          <p:nvPr>
            <p:ph type="subTitle" idx="1"/>
          </p:nvPr>
        </p:nvSpPr>
        <p:spPr>
          <a:xfrm>
            <a:off x="1219200" y="5334000"/>
            <a:ext cx="7772400" cy="685800"/>
          </a:xfrm>
        </p:spPr>
        <p:txBody>
          <a:bodyPr/>
          <a:lstStyle>
            <a:lvl1pPr marL="0" indent="0" algn="r">
              <a:buFontTx/>
              <a:buNone/>
              <a:defRPr sz="2400">
                <a:solidFill>
                  <a:schemeClr val="bg1"/>
                </a:solidFill>
              </a:defRPr>
            </a:lvl1pPr>
          </a:lstStyle>
          <a:p>
            <a:r>
              <a:rPr lang="zh-CN" altLang="en-US" smtClean="0"/>
              <a:t>单击此处编辑母版副标题样式</a:t>
            </a:r>
            <a:endParaRPr lang="en-US"/>
          </a:p>
        </p:txBody>
      </p:sp>
    </p:spTree>
    <p:extLst>
      <p:ext uri="{BB962C8B-B14F-4D97-AF65-F5344CB8AC3E}">
        <p14:creationId xmlns:p14="http://schemas.microsoft.com/office/powerpoint/2010/main" val="730505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565628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69063" y="1676400"/>
            <a:ext cx="1828800" cy="5029200"/>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p:nvPr>
        </p:nvSpPr>
        <p:spPr>
          <a:xfrm>
            <a:off x="982663" y="1676400"/>
            <a:ext cx="5334000" cy="5029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1017649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58638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63438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96024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2015/10/12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23860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2015/10/12</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58031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2015/10/12</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97150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2015/10/12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56439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2015/10/12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70895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18145884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2015/10/12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59611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87073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2015/10/12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232936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0330687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p:nvPr>
        </p:nvSpPr>
        <p:spPr>
          <a:xfrm>
            <a:off x="982663" y="2438400"/>
            <a:ext cx="35814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Content Placeholder 3"/>
          <p:cNvSpPr>
            <a:spLocks noGrp="1"/>
          </p:cNvSpPr>
          <p:nvPr>
            <p:ph sz="half" idx="2"/>
          </p:nvPr>
        </p:nvSpPr>
        <p:spPr>
          <a:xfrm>
            <a:off x="4716463" y="2438400"/>
            <a:ext cx="35814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14412712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extLst>
      <p:ext uri="{BB962C8B-B14F-4D97-AF65-F5344CB8AC3E}">
        <p14:creationId xmlns:p14="http://schemas.microsoft.com/office/powerpoint/2010/main" val="42407346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Tree>
    <p:extLst>
      <p:ext uri="{BB962C8B-B14F-4D97-AF65-F5344CB8AC3E}">
        <p14:creationId xmlns:p14="http://schemas.microsoft.com/office/powerpoint/2010/main" val="38103802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1070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9942956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4097788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82663" y="1676400"/>
            <a:ext cx="7315200"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altLang="zh-CN" smtClean="0"/>
          </a:p>
        </p:txBody>
      </p:sp>
      <p:sp>
        <p:nvSpPr>
          <p:cNvPr id="1027" name="Rectangle 3"/>
          <p:cNvSpPr>
            <a:spLocks noGrp="1" noChangeArrowheads="1"/>
          </p:cNvSpPr>
          <p:nvPr>
            <p:ph type="body" idx="1"/>
          </p:nvPr>
        </p:nvSpPr>
        <p:spPr bwMode="auto">
          <a:xfrm>
            <a:off x="982663" y="2438400"/>
            <a:ext cx="73152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ltLang="zh-CN" smtClean="0"/>
          </a:p>
        </p:txBody>
      </p:sp>
    </p:spTree>
  </p:cSld>
  <p:clrMap bg1="lt1" tx1="dk1" bg2="lt2" tx2="dk2" accent1="accent1" accent2="accent2" accent3="accent3" accent4="accent4" accent5="accent5" accent6="accent6" hlink="hlink" folHlink="folHlink"/>
  <p:sldLayoutIdLst>
    <p:sldLayoutId id="2147483683"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l" rtl="0" eaLnBrk="1" fontAlgn="base" hangingPunct="1">
        <a:spcBef>
          <a:spcPct val="0"/>
        </a:spcBef>
        <a:spcAft>
          <a:spcPct val="0"/>
        </a:spcAft>
        <a:defRPr sz="4400">
          <a:solidFill>
            <a:schemeClr val="tx1"/>
          </a:solidFill>
          <a:latin typeface="+mj-lt"/>
          <a:ea typeface="+mj-ea"/>
          <a:cs typeface="+mj-cs"/>
        </a:defRPr>
      </a:lvl1pPr>
      <a:lvl2pPr algn="l" rtl="0" eaLnBrk="1" fontAlgn="base" hangingPunct="1">
        <a:spcBef>
          <a:spcPct val="0"/>
        </a:spcBef>
        <a:spcAft>
          <a:spcPct val="0"/>
        </a:spcAft>
        <a:defRPr sz="4400">
          <a:solidFill>
            <a:schemeClr val="tx1"/>
          </a:solidFill>
          <a:latin typeface="Microsoft Sans Serif" pitchFamily="34" charset="0"/>
        </a:defRPr>
      </a:lvl2pPr>
      <a:lvl3pPr algn="l" rtl="0" eaLnBrk="1" fontAlgn="base" hangingPunct="1">
        <a:spcBef>
          <a:spcPct val="0"/>
        </a:spcBef>
        <a:spcAft>
          <a:spcPct val="0"/>
        </a:spcAft>
        <a:defRPr sz="4400">
          <a:solidFill>
            <a:schemeClr val="tx1"/>
          </a:solidFill>
          <a:latin typeface="Microsoft Sans Serif" pitchFamily="34" charset="0"/>
        </a:defRPr>
      </a:lvl3pPr>
      <a:lvl4pPr algn="l" rtl="0" eaLnBrk="1" fontAlgn="base" hangingPunct="1">
        <a:spcBef>
          <a:spcPct val="0"/>
        </a:spcBef>
        <a:spcAft>
          <a:spcPct val="0"/>
        </a:spcAft>
        <a:defRPr sz="4400">
          <a:solidFill>
            <a:schemeClr val="tx1"/>
          </a:solidFill>
          <a:latin typeface="Microsoft Sans Serif" pitchFamily="34" charset="0"/>
        </a:defRPr>
      </a:lvl4pPr>
      <a:lvl5pPr algn="l" rtl="0" eaLnBrk="1" fontAlgn="base" hangingPunct="1">
        <a:spcBef>
          <a:spcPct val="0"/>
        </a:spcBef>
        <a:spcAft>
          <a:spcPct val="0"/>
        </a:spcAft>
        <a:defRPr sz="4400">
          <a:solidFill>
            <a:schemeClr val="tx1"/>
          </a:solidFill>
          <a:latin typeface="Microsoft Sans Serif" pitchFamily="34" charset="0"/>
        </a:defRPr>
      </a:lvl5pPr>
      <a:lvl6pPr marL="457200" algn="l" rtl="0" eaLnBrk="1" fontAlgn="base" hangingPunct="1">
        <a:spcBef>
          <a:spcPct val="0"/>
        </a:spcBef>
        <a:spcAft>
          <a:spcPct val="0"/>
        </a:spcAft>
        <a:defRPr sz="4400">
          <a:solidFill>
            <a:schemeClr val="tx1"/>
          </a:solidFill>
          <a:latin typeface="Microsoft Sans Serif" pitchFamily="34" charset="0"/>
        </a:defRPr>
      </a:lvl6pPr>
      <a:lvl7pPr marL="914400" algn="l" rtl="0" eaLnBrk="1" fontAlgn="base" hangingPunct="1">
        <a:spcBef>
          <a:spcPct val="0"/>
        </a:spcBef>
        <a:spcAft>
          <a:spcPct val="0"/>
        </a:spcAft>
        <a:defRPr sz="4400">
          <a:solidFill>
            <a:schemeClr val="tx1"/>
          </a:solidFill>
          <a:latin typeface="Microsoft Sans Serif" pitchFamily="34" charset="0"/>
        </a:defRPr>
      </a:lvl7pPr>
      <a:lvl8pPr marL="1371600" algn="l" rtl="0" eaLnBrk="1" fontAlgn="base" hangingPunct="1">
        <a:spcBef>
          <a:spcPct val="0"/>
        </a:spcBef>
        <a:spcAft>
          <a:spcPct val="0"/>
        </a:spcAft>
        <a:defRPr sz="4400">
          <a:solidFill>
            <a:schemeClr val="tx1"/>
          </a:solidFill>
          <a:latin typeface="Microsoft Sans Serif" pitchFamily="34" charset="0"/>
        </a:defRPr>
      </a:lvl8pPr>
      <a:lvl9pPr marL="1828800" algn="l" rtl="0" eaLnBrk="1" fontAlgn="base" hangingPunct="1">
        <a:spcBef>
          <a:spcPct val="0"/>
        </a:spcBef>
        <a:spcAft>
          <a:spcPct val="0"/>
        </a:spcAft>
        <a:defRPr sz="4400">
          <a:solidFill>
            <a:schemeClr val="tx1"/>
          </a:solidFill>
          <a:latin typeface="Microsoft Sans Serif" pitchFamily="34"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lang="zh-CN" altLang="en-US" smtClean="0">
                <a:solidFill>
                  <a:prstClr val="black">
                    <a:tint val="75000"/>
                  </a:prstClr>
                </a:solidFill>
                <a:latin typeface="Calibri"/>
              </a:rPr>
              <a:pPr fontAlgn="auto">
                <a:spcBef>
                  <a:spcPts val="0"/>
                </a:spcBef>
                <a:spcAft>
                  <a:spcPts val="0"/>
                </a:spcAft>
              </a:pPr>
              <a:t>2015/10/12</a:t>
            </a:fld>
            <a:endParaRPr lang="zh-CN" altLang="en-US">
              <a:solidFill>
                <a:prstClr val="black">
                  <a:tint val="75000"/>
                </a:prstClr>
              </a:solidFill>
              <a:latin typeface="Calibri"/>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lang="zh-CN" altLang="en-US" smtClean="0">
                <a:solidFill>
                  <a:prstClr val="black">
                    <a:tint val="75000"/>
                  </a:prstClr>
                </a:solidFill>
                <a:latin typeface="Calibri"/>
              </a:rPr>
              <a:pPr fontAlgn="auto">
                <a:spcBef>
                  <a:spcPts val="0"/>
                </a:spcBef>
                <a:spcAft>
                  <a:spcPts val="0"/>
                </a:spcAft>
              </a:pPr>
              <a:t>‹#›</a:t>
            </a:fld>
            <a:endParaRPr lang="zh-CN" altLang="en-US">
              <a:solidFill>
                <a:prstClr val="black">
                  <a:tint val="75000"/>
                </a:prstClr>
              </a:solidFill>
              <a:latin typeface="Calibri"/>
            </a:endParaRPr>
          </a:p>
        </p:txBody>
      </p:sp>
    </p:spTree>
    <p:extLst>
      <p:ext uri="{BB962C8B-B14F-4D97-AF65-F5344CB8AC3E}">
        <p14:creationId xmlns:p14="http://schemas.microsoft.com/office/powerpoint/2010/main" val="176941662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4.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n/"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6.png"/><Relationship Id="rId1" Type="http://schemas.openxmlformats.org/officeDocument/2006/relationships/slideLayout" Target="../slideLayouts/slideLayout1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5.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362200" y="4495800"/>
            <a:ext cx="6400800" cy="685800"/>
          </a:xfrm>
        </p:spPr>
        <p:txBody>
          <a:bodyPr/>
          <a:lstStyle/>
          <a:p>
            <a:pPr eaLnBrk="1" hangingPunct="1"/>
            <a:r>
              <a:rPr lang="zh-CN" altLang="en-US" sz="4000" b="1" dirty="0" smtClean="0">
                <a:effectLst>
                  <a:outerShdw blurRad="38100" dist="38100" dir="2700000" algn="tl">
                    <a:srgbClr val="000000">
                      <a:alpha val="43137"/>
                    </a:srgbClr>
                  </a:outerShdw>
                </a:effectLst>
                <a:latin typeface="微软雅黑" pitchFamily="34" charset="-122"/>
                <a:ea typeface="微软雅黑" pitchFamily="34" charset="-122"/>
              </a:rPr>
              <a:t>黄色圆点矩阵</a:t>
            </a:r>
            <a:r>
              <a:rPr lang="en-US" altLang="zh-CN" sz="4000" b="1" dirty="0" smtClean="0">
                <a:effectLst>
                  <a:outerShdw blurRad="38100" dist="38100" dir="2700000" algn="tl">
                    <a:srgbClr val="000000">
                      <a:alpha val="43137"/>
                    </a:srgbClr>
                  </a:outerShdw>
                </a:effectLst>
                <a:latin typeface="微软雅黑" pitchFamily="34" charset="-122"/>
                <a:ea typeface="微软雅黑" pitchFamily="34" charset="-122"/>
              </a:rPr>
              <a:t>PPT</a:t>
            </a:r>
            <a:r>
              <a:rPr lang="zh-CN" altLang="en-US" sz="4000" b="1" dirty="0" smtClean="0">
                <a:effectLst>
                  <a:outerShdw blurRad="38100" dist="38100" dir="2700000" algn="tl">
                    <a:srgbClr val="000000">
                      <a:alpha val="43137"/>
                    </a:srgbClr>
                  </a:outerShdw>
                </a:effectLst>
                <a:latin typeface="微软雅黑" pitchFamily="34" charset="-122"/>
                <a:ea typeface="微软雅黑" pitchFamily="34" charset="-122"/>
              </a:rPr>
              <a:t>模板</a:t>
            </a:r>
            <a:endParaRPr lang="en-US" altLang="zh-CN" sz="4000" b="1" dirty="0" smtClean="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075" name="Rectangle 3"/>
          <p:cNvSpPr>
            <a:spLocks noGrp="1" noChangeArrowheads="1"/>
          </p:cNvSpPr>
          <p:nvPr>
            <p:ph type="subTitle" idx="1"/>
          </p:nvPr>
        </p:nvSpPr>
        <p:spPr>
          <a:xfrm>
            <a:off x="2325688" y="5181600"/>
            <a:ext cx="6400800" cy="685800"/>
          </a:xfrm>
        </p:spPr>
        <p:txBody>
          <a:bodyPr/>
          <a:lstStyle/>
          <a:p>
            <a:pPr marL="342900" lvl="0" indent="-342900">
              <a:lnSpc>
                <a:spcPct val="110000"/>
              </a:lnSpc>
              <a:spcBef>
                <a:spcPct val="0"/>
              </a:spcBef>
            </a:pPr>
            <a:r>
              <a:rPr lang="zh-CN" altLang="en-US"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第一</a:t>
            </a:r>
            <a:r>
              <a:rPr lang="en-US" altLang="zh-CN"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模板网</a:t>
            </a:r>
            <a:r>
              <a:rPr lang="en-US" altLang="zh-CN"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-WWW.1PPT.COM</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219200" y="1822450"/>
            <a:ext cx="7086600" cy="792163"/>
          </a:xfrm>
        </p:spPr>
        <p:txBody>
          <a:bodyPr/>
          <a:lstStyle/>
          <a:p>
            <a:pPr eaLnBrk="1" hangingPunct="1"/>
            <a:r>
              <a:rPr lang="en-US" altLang="zh-CN" smtClean="0">
                <a:ea typeface="宋体" charset="-122"/>
              </a:rPr>
              <a:t>Slide master</a:t>
            </a:r>
          </a:p>
        </p:txBody>
      </p:sp>
      <p:sp>
        <p:nvSpPr>
          <p:cNvPr id="4099" name="Rectangle 3"/>
          <p:cNvSpPr>
            <a:spLocks noGrp="1" noChangeArrowheads="1"/>
          </p:cNvSpPr>
          <p:nvPr>
            <p:ph type="body" idx="1"/>
          </p:nvPr>
        </p:nvSpPr>
        <p:spPr>
          <a:xfrm>
            <a:off x="1135063" y="3041650"/>
            <a:ext cx="6705600" cy="3282950"/>
          </a:xfrm>
        </p:spPr>
        <p:txBody>
          <a:bodyPr/>
          <a:lstStyle/>
          <a:p>
            <a:pPr eaLnBrk="1" hangingPunct="1">
              <a:lnSpc>
                <a:spcPct val="80000"/>
              </a:lnSpc>
            </a:pPr>
            <a:r>
              <a:rPr lang="en-US" altLang="ko-KR" sz="1600" smtClean="0">
                <a:latin typeface="Verdana" pitchFamily="34" charset="0"/>
                <a:ea typeface="굴림" charset="-127"/>
              </a:rPr>
              <a:t>Your Text here</a:t>
            </a:r>
          </a:p>
          <a:p>
            <a:pPr eaLnBrk="1" hangingPunct="1">
              <a:lnSpc>
                <a:spcPct val="80000"/>
              </a:lnSpc>
            </a:pPr>
            <a:endParaRPr lang="en-US" altLang="ko-KR" sz="1600" smtClean="0">
              <a:latin typeface="Verdana" pitchFamily="34" charset="0"/>
              <a:ea typeface="굴림" charset="-127"/>
            </a:endParaRPr>
          </a:p>
          <a:p>
            <a:pPr eaLnBrk="1" hangingPunct="1">
              <a:lnSpc>
                <a:spcPct val="80000"/>
              </a:lnSpc>
            </a:pPr>
            <a:r>
              <a:rPr lang="en-US" altLang="ko-KR" sz="1600" smtClean="0">
                <a:latin typeface="Verdana"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eaLnBrk="1" hangingPunct="1">
              <a:lnSpc>
                <a:spcPct val="80000"/>
              </a:lnSpc>
            </a:pPr>
            <a:endParaRPr lang="en-US" altLang="ko-KR" sz="1600" smtClean="0">
              <a:latin typeface="Verdana" pitchFamily="34" charset="0"/>
              <a:ea typeface="굴림" charset="-127"/>
            </a:endParaRPr>
          </a:p>
          <a:p>
            <a:pPr eaLnBrk="1" hangingPunct="1">
              <a:lnSpc>
                <a:spcPct val="80000"/>
              </a:lnSpc>
            </a:pPr>
            <a:r>
              <a:rPr lang="en-US" altLang="ko-KR" sz="1600" smtClean="0">
                <a:latin typeface="Verdana"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altLang="zh-CN" sz="1600" smtClean="0">
              <a:ea typeface="宋体"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981200" y="762000"/>
            <a:ext cx="6934200" cy="715963"/>
          </a:xfrm>
        </p:spPr>
        <p:txBody>
          <a:bodyPr/>
          <a:lstStyle/>
          <a:p>
            <a:pPr eaLnBrk="1" hangingPunct="1"/>
            <a:r>
              <a:rPr lang="en-US" altLang="zh-CN" sz="4000" smtClean="0">
                <a:ea typeface="宋体" charset="-122"/>
              </a:rPr>
              <a:t>Print master</a:t>
            </a:r>
          </a:p>
        </p:txBody>
      </p:sp>
      <p:sp>
        <p:nvSpPr>
          <p:cNvPr id="5123" name="Rectangle 3"/>
          <p:cNvSpPr>
            <a:spLocks noGrp="1" noChangeArrowheads="1"/>
          </p:cNvSpPr>
          <p:nvPr>
            <p:ph type="body" idx="1"/>
          </p:nvPr>
        </p:nvSpPr>
        <p:spPr>
          <a:xfrm>
            <a:off x="1981200" y="1981200"/>
            <a:ext cx="6934200" cy="4267200"/>
          </a:xfrm>
        </p:spPr>
        <p:txBody>
          <a:bodyPr/>
          <a:lstStyle/>
          <a:p>
            <a:pPr eaLnBrk="1" hangingPunct="1">
              <a:lnSpc>
                <a:spcPct val="80000"/>
              </a:lnSpc>
            </a:pPr>
            <a:r>
              <a:rPr lang="en-US" altLang="ko-KR" sz="2000" smtClean="0">
                <a:latin typeface="Verdana" pitchFamily="34" charset="0"/>
                <a:ea typeface="굴림" charset="-127"/>
              </a:rPr>
              <a:t>Your Text here</a:t>
            </a:r>
          </a:p>
          <a:p>
            <a:pPr eaLnBrk="1" hangingPunct="1">
              <a:lnSpc>
                <a:spcPct val="80000"/>
              </a:lnSpc>
            </a:pPr>
            <a:endParaRPr lang="en-US" altLang="ko-KR" sz="2000" smtClean="0">
              <a:latin typeface="Verdana" pitchFamily="34" charset="0"/>
              <a:ea typeface="굴림" charset="-127"/>
            </a:endParaRPr>
          </a:p>
          <a:p>
            <a:pPr eaLnBrk="1" hangingPunct="1">
              <a:lnSpc>
                <a:spcPct val="80000"/>
              </a:lnSpc>
            </a:pPr>
            <a:r>
              <a:rPr lang="en-US" altLang="ko-KR" sz="2000" smtClean="0">
                <a:latin typeface="Verdana" pitchFamily="34" charset="0"/>
                <a:ea typeface="굴림" charset="-127"/>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p>
          <a:p>
            <a:pPr eaLnBrk="1" hangingPunct="1">
              <a:lnSpc>
                <a:spcPct val="80000"/>
              </a:lnSpc>
            </a:pPr>
            <a:endParaRPr lang="en-US" altLang="ko-KR" sz="2000" smtClean="0">
              <a:latin typeface="Verdana" pitchFamily="34" charset="0"/>
              <a:ea typeface="굴림" charset="-127"/>
            </a:endParaRPr>
          </a:p>
          <a:p>
            <a:pPr eaLnBrk="1" hangingPunct="1">
              <a:lnSpc>
                <a:spcPct val="80000"/>
              </a:lnSpc>
            </a:pPr>
            <a:r>
              <a:rPr lang="en-US" altLang="ko-KR" sz="2000" smtClean="0">
                <a:latin typeface="Verdana" pitchFamily="34" charset="0"/>
                <a:ea typeface="굴림" charset="-127"/>
              </a:rPr>
              <a:t>Duis autem vel eum iriure dolor in hendrerit in vulputate velit esse molestie consequat, vel illum dolore eu feugiat nulla facilisis at vero eros et accumsan et iusto odio dignissim qui blandit praesent luptatum zzril delenit augue duis dolore te feugait nulla facilisi.</a:t>
            </a:r>
            <a:endParaRPr lang="en-US" altLang="zh-CN" sz="2000" smtClean="0">
              <a:ea typeface="宋体" charset="-122"/>
            </a:endParaRPr>
          </a:p>
          <a:p>
            <a:pPr eaLnBrk="1" hangingPunct="1">
              <a:lnSpc>
                <a:spcPct val="80000"/>
              </a:lnSpc>
            </a:pPr>
            <a:endParaRPr lang="en-US" altLang="zh-CN" sz="2000" smtClean="0">
              <a:ea typeface="宋体" charset="-122"/>
            </a:endParaRPr>
          </a:p>
        </p:txBody>
      </p:sp>
      <p:sp>
        <p:nvSpPr>
          <p:cNvPr id="5" name="矩形 4"/>
          <p:cNvSpPr/>
          <p:nvPr/>
        </p:nvSpPr>
        <p:spPr>
          <a:xfrm>
            <a:off x="3563888" y="6453336"/>
            <a:ext cx="86409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4" y="4437112"/>
            <a:ext cx="645557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algn="l"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algn="l" fontAlgn="auto">
              <a:spcBef>
                <a:spcPts val="0"/>
              </a:spcBef>
              <a:spcAft>
                <a:spcPts val="0"/>
              </a:spcAft>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教案下载：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论坛：      </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7"/>
              </a:rPr>
              <a:t>www.1ppt.cn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9144000" cy="1366829"/>
          </a:xfrm>
          <a:prstGeom prst="rect">
            <a:avLst/>
          </a:prstGeom>
          <a:solidFill>
            <a:schemeClr val="tx2">
              <a:lumMod val="75000"/>
            </a:schemeClr>
          </a:solidFill>
          <a:ln w="9525">
            <a:noFill/>
            <a:miter lim="800000"/>
            <a:headEnd/>
            <a:tailEnd/>
          </a:ln>
        </p:spPr>
        <p:txBody>
          <a:bodyPr wrap="none" anchor="ctr"/>
          <a:lstStyle/>
          <a:p>
            <a:pPr algn="l" fontAlgn="auto">
              <a:spcBef>
                <a:spcPts val="0"/>
              </a:spcBef>
              <a:spcAft>
                <a:spcPts val="0"/>
              </a:spcAft>
              <a:defRPr/>
            </a:pPr>
            <a:endParaRPr lang="zh-CN" altLang="en-US" sz="1800"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43223" y="127289"/>
            <a:ext cx="7705374" cy="2679593"/>
          </a:xfrm>
          <a:prstGeom prst="rect">
            <a:avLst/>
          </a:prstGeom>
          <a:noFill/>
          <a:ln>
            <a:noFill/>
          </a:ln>
        </p:spPr>
      </p:pic>
      <p:sp>
        <p:nvSpPr>
          <p:cNvPr id="15" name="Rectangle 3"/>
          <p:cNvSpPr>
            <a:spLocks noChangeArrowheads="1"/>
          </p:cNvSpPr>
          <p:nvPr/>
        </p:nvSpPr>
        <p:spPr bwMode="auto">
          <a:xfrm>
            <a:off x="468313" y="3097345"/>
            <a:ext cx="4103687"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fontAlgn="auto">
              <a:spcBef>
                <a:spcPct val="20000"/>
              </a:spcBef>
              <a:spcAft>
                <a:spcPts val="0"/>
              </a:spcAft>
              <a:buClr>
                <a:srgbClr val="5B8CC1"/>
              </a:buClr>
              <a:buFont typeface="Wingdings" pitchFamily="2" charset="2"/>
              <a:buNone/>
              <a:defRPr/>
            </a:pPr>
            <a:r>
              <a:rPr lang="zh-CN" altLang="en-US" sz="2000" b="1" kern="0" dirty="0">
                <a:solidFill>
                  <a:prstClr val="white"/>
                </a:solidFill>
                <a:latin typeface="微软雅黑" pitchFamily="34" charset="-122"/>
                <a:ea typeface="微软雅黑" pitchFamily="34" charset="-122"/>
              </a:rPr>
              <a:t>可以在下列情况使用</a:t>
            </a:r>
            <a:endParaRPr lang="zh-CN" altLang="en-US" sz="1200" kern="0" dirty="0">
              <a:solidFill>
                <a:prstClr val="white"/>
              </a:solidFill>
              <a:latin typeface="微软雅黑" pitchFamily="34" charset="-122"/>
              <a:ea typeface="微软雅黑" pitchFamily="34" charset="-122"/>
            </a:endParaRPr>
          </a:p>
          <a:p>
            <a:pPr algn="l"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不限次数的用于您个人</a:t>
            </a:r>
            <a:r>
              <a:rPr lang="en-US" altLang="zh-CN" sz="1200" kern="0" dirty="0">
                <a:solidFill>
                  <a:prstClr val="white"/>
                </a:solidFill>
                <a:latin typeface="微软雅黑" pitchFamily="34" charset="-122"/>
                <a:ea typeface="微软雅黑" pitchFamily="34" charset="-122"/>
              </a:rPr>
              <a:t>/</a:t>
            </a:r>
            <a:r>
              <a:rPr lang="zh-CN" altLang="en-US" sz="1200" kern="0" dirty="0">
                <a:solidFill>
                  <a:prstClr val="white"/>
                </a:solidFill>
                <a:latin typeface="微软雅黑" pitchFamily="34" charset="-122"/>
                <a:ea typeface="微软雅黑" pitchFamily="34" charset="-122"/>
              </a:rPr>
              <a:t>公司、企业的商业演示。</a:t>
            </a:r>
          </a:p>
          <a:p>
            <a:pPr algn="l"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3097345"/>
            <a:ext cx="4103688"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l" fontAlgn="auto">
              <a:spcBef>
                <a:spcPct val="20000"/>
              </a:spcBef>
              <a:spcAft>
                <a:spcPts val="0"/>
              </a:spcAft>
              <a:buClr>
                <a:srgbClr val="5B8CC1"/>
              </a:buClr>
              <a:buFont typeface="Wingdings" pitchFamily="2" charset="2"/>
              <a:buNone/>
              <a:defRPr/>
            </a:pPr>
            <a:r>
              <a:rPr lang="zh-CN" altLang="en-US" sz="2000" b="1" kern="0" dirty="0">
                <a:solidFill>
                  <a:prstClr val="white"/>
                </a:solidFill>
                <a:latin typeface="微软雅黑" pitchFamily="34" charset="-122"/>
                <a:ea typeface="微软雅黑" pitchFamily="34" charset="-122"/>
              </a:rPr>
              <a:t>不可以在以下情况使用</a:t>
            </a:r>
            <a:endParaRPr lang="zh-CN" altLang="en-US" sz="1050" b="1" kern="0" dirty="0">
              <a:solidFill>
                <a:prstClr val="white"/>
              </a:solidFill>
              <a:latin typeface="微软雅黑" pitchFamily="34" charset="-122"/>
              <a:ea typeface="微软雅黑" pitchFamily="34" charset="-122"/>
            </a:endParaRPr>
          </a:p>
          <a:p>
            <a:pPr algn="l"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用于任何形式的在线付费下载。</a:t>
            </a:r>
          </a:p>
          <a:p>
            <a:pPr algn="l" fontAlgn="auto">
              <a:lnSpc>
                <a:spcPct val="150000"/>
              </a:lnSpc>
              <a:spcBef>
                <a:spcPts val="0"/>
              </a:spcBef>
              <a:spcAft>
                <a:spcPts val="0"/>
              </a:spcAft>
              <a:buClr>
                <a:srgbClr val="5B8CC1"/>
              </a:buClr>
              <a:buFont typeface="Wingdings" pitchFamily="2" charset="2"/>
              <a:buChar char="n"/>
              <a:defRPr/>
            </a:pPr>
            <a:r>
              <a:rPr lang="zh-CN" altLang="en-US" sz="1200" kern="0" dirty="0">
                <a:solidFill>
                  <a:prstClr val="white"/>
                </a:solidFill>
                <a:latin typeface="微软雅黑" pitchFamily="34" charset="-122"/>
                <a:ea typeface="微软雅黑" pitchFamily="34" charset="-122"/>
              </a:rPr>
              <a:t>收集整理我们发布的免费资源后，刻录光碟销售。</a:t>
            </a:r>
            <a:endParaRPr lang="zh-CN" altLang="en-GB" sz="1200" kern="0" dirty="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915816" y="309734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234001" y="309734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2189304"/>
      </p:ext>
    </p:extLst>
  </p:cSld>
  <p:clrMapOvr>
    <a:masterClrMapping/>
  </p:clrMapOvr>
  <p:timing>
    <p:tnLst>
      <p:par>
        <p:cTn id="1" dur="indefinite" restart="never" nodeType="tmRoot"/>
      </p:par>
    </p:tnLst>
  </p:timing>
</p:sld>
</file>

<file path=ppt/theme/theme1.xml><?xml version="1.0" encoding="utf-8"?>
<a:theme xmlns:a="http://schemas.openxmlformats.org/drawingml/2006/main" name="第一PPT，www.1ppt.com">
  <a:themeElements>
    <a:clrScheme name="powerpoint-template-24 8">
      <a:dk1>
        <a:srgbClr val="4D4D4D"/>
      </a:dk1>
      <a:lt1>
        <a:srgbClr val="FFFFFF"/>
      </a:lt1>
      <a:dk2>
        <a:srgbClr val="4D4D4D"/>
      </a:dk2>
      <a:lt2>
        <a:srgbClr val="4345C8"/>
      </a:lt2>
      <a:accent1>
        <a:srgbClr val="5B47A7"/>
      </a:accent1>
      <a:accent2>
        <a:srgbClr val="9581AE"/>
      </a:accent2>
      <a:accent3>
        <a:srgbClr val="FFFFFF"/>
      </a:accent3>
      <a:accent4>
        <a:srgbClr val="404040"/>
      </a:accent4>
      <a:accent5>
        <a:srgbClr val="B5B1D0"/>
      </a:accent5>
      <a:accent6>
        <a:srgbClr val="87749D"/>
      </a:accent6>
      <a:hlink>
        <a:srgbClr val="4088FF"/>
      </a:hlink>
      <a:folHlink>
        <a:srgbClr val="DDDDDD"/>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0E0F83"/>
        </a:lt2>
        <a:accent1>
          <a:srgbClr val="4049D2"/>
        </a:accent1>
        <a:accent2>
          <a:srgbClr val="494FD9"/>
        </a:accent2>
        <a:accent3>
          <a:srgbClr val="FFFFFF"/>
        </a:accent3>
        <a:accent4>
          <a:srgbClr val="404040"/>
        </a:accent4>
        <a:accent5>
          <a:srgbClr val="AFB1E5"/>
        </a:accent5>
        <a:accent6>
          <a:srgbClr val="4147C4"/>
        </a:accent6>
        <a:hlink>
          <a:srgbClr val="757DD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4B8ACD"/>
        </a:lt2>
        <a:accent1>
          <a:srgbClr val="5C98C2"/>
        </a:accent1>
        <a:accent2>
          <a:srgbClr val="93BAD6"/>
        </a:accent2>
        <a:accent3>
          <a:srgbClr val="FFFFFF"/>
        </a:accent3>
        <a:accent4>
          <a:srgbClr val="404040"/>
        </a:accent4>
        <a:accent5>
          <a:srgbClr val="B5CADD"/>
        </a:accent5>
        <a:accent6>
          <a:srgbClr val="85A8C2"/>
        </a:accent6>
        <a:hlink>
          <a:srgbClr val="AECDE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114682"/>
        </a:lt2>
        <a:accent1>
          <a:srgbClr val="295B99"/>
        </a:accent1>
        <a:accent2>
          <a:srgbClr val="406DA6"/>
        </a:accent2>
        <a:accent3>
          <a:srgbClr val="FFFFFF"/>
        </a:accent3>
        <a:accent4>
          <a:srgbClr val="404040"/>
        </a:accent4>
        <a:accent5>
          <a:srgbClr val="ACB5CA"/>
        </a:accent5>
        <a:accent6>
          <a:srgbClr val="396296"/>
        </a:accent6>
        <a:hlink>
          <a:srgbClr val="5F84B5"/>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A17D67"/>
        </a:lt2>
        <a:accent1>
          <a:srgbClr val="C2997D"/>
        </a:accent1>
        <a:accent2>
          <a:srgbClr val="C8A585"/>
        </a:accent2>
        <a:accent3>
          <a:srgbClr val="FFFFFF"/>
        </a:accent3>
        <a:accent4>
          <a:srgbClr val="404040"/>
        </a:accent4>
        <a:accent5>
          <a:srgbClr val="DDCABF"/>
        </a:accent5>
        <a:accent6>
          <a:srgbClr val="B59578"/>
        </a:accent6>
        <a:hlink>
          <a:srgbClr val="CBAC8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9F1E32"/>
        </a:lt2>
        <a:accent1>
          <a:srgbClr val="C2997D"/>
        </a:accent1>
        <a:accent2>
          <a:srgbClr val="C8A585"/>
        </a:accent2>
        <a:accent3>
          <a:srgbClr val="FFFFFF"/>
        </a:accent3>
        <a:accent4>
          <a:srgbClr val="404040"/>
        </a:accent4>
        <a:accent5>
          <a:srgbClr val="DDCABF"/>
        </a:accent5>
        <a:accent6>
          <a:srgbClr val="B59578"/>
        </a:accent6>
        <a:hlink>
          <a:srgbClr val="CBAC8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4345C8"/>
        </a:lt2>
        <a:accent1>
          <a:srgbClr val="5B47A7"/>
        </a:accent1>
        <a:accent2>
          <a:srgbClr val="9581AE"/>
        </a:accent2>
        <a:accent3>
          <a:srgbClr val="FFFFFF"/>
        </a:accent3>
        <a:accent4>
          <a:srgbClr val="404040"/>
        </a:accent4>
        <a:accent5>
          <a:srgbClr val="B5B1D0"/>
        </a:accent5>
        <a:accent6>
          <a:srgbClr val="87749D"/>
        </a:accent6>
        <a:hlink>
          <a:srgbClr val="4088FF"/>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PPT教程网 WWW.PPTOK.COM_001 (8)</Template>
  <TotalTime>272</TotalTime>
  <Words>442</Words>
  <Application>Microsoft Office PowerPoint</Application>
  <PresentationFormat>全屏显示(4:3)</PresentationFormat>
  <Paragraphs>40</Paragraphs>
  <Slides>4</Slides>
  <Notes>3</Notes>
  <HiddenSlides>0</HiddenSlides>
  <MMClips>0</MMClips>
  <ScaleCrop>false</ScaleCrop>
  <HeadingPairs>
    <vt:vector size="4" baseType="variant">
      <vt:variant>
        <vt:lpstr>主题</vt:lpstr>
      </vt:variant>
      <vt:variant>
        <vt:i4>2</vt:i4>
      </vt:variant>
      <vt:variant>
        <vt:lpstr>幻灯片标题</vt:lpstr>
      </vt:variant>
      <vt:variant>
        <vt:i4>4</vt:i4>
      </vt:variant>
    </vt:vector>
  </HeadingPairs>
  <TitlesOfParts>
    <vt:vector size="6" baseType="lpstr">
      <vt:lpstr>第一PPT，www.1ppt.com</vt:lpstr>
      <vt:lpstr>Office 主题</vt:lpstr>
      <vt:lpstr>黄色圆点矩阵PPT模板</vt:lpstr>
      <vt:lpstr>Slide master</vt:lpstr>
      <vt:lpstr>Print master</vt:lpstr>
      <vt:lpstr>PowerPoint 演示文稿</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黄色黄金矩阵PPT模板</dc:title>
  <dc:creator>第一PPT模板网：www.1ppt.com</dc:creator>
  <cp:keywords>第一PPT模板网：www.1ppt.com</cp:keywords>
  <dc:description>第一PPT模板网：www.1ppt.com</dc:description>
  <cp:lastModifiedBy>微软用户</cp:lastModifiedBy>
  <cp:revision>7</cp:revision>
  <dcterms:created xsi:type="dcterms:W3CDTF">2015-10-10T01:14:53Z</dcterms:created>
  <dcterms:modified xsi:type="dcterms:W3CDTF">2015-10-12T06:30:39Z</dcterms:modified>
  <cp:category>TP</cp:category>
</cp:coreProperties>
</file>