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Lst>
  <p:notesMasterIdLst>
    <p:notesMasterId r:id="rId7"/>
  </p:notesMasterIdLst>
  <p:sldIdLst>
    <p:sldId id="256" r:id="rId3"/>
    <p:sldId id="257" r:id="rId4"/>
    <p:sldId id="279" r:id="rId5"/>
    <p:sldId id="280" r:id="rId6"/>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charset="0"/>
        <a:ea typeface="+mn-ea"/>
        <a:cs typeface="+mn-cs"/>
      </a:defRPr>
    </a:lvl1pPr>
    <a:lvl2pPr marL="457200" algn="ctr" rtl="0" fontAlgn="base">
      <a:spcBef>
        <a:spcPct val="0"/>
      </a:spcBef>
      <a:spcAft>
        <a:spcPct val="0"/>
      </a:spcAft>
      <a:defRPr sz="2400" kern="1200">
        <a:solidFill>
          <a:schemeClr val="tx1"/>
        </a:solidFill>
        <a:latin typeface="Arial" charset="0"/>
        <a:ea typeface="+mn-ea"/>
        <a:cs typeface="+mn-cs"/>
      </a:defRPr>
    </a:lvl2pPr>
    <a:lvl3pPr marL="914400" algn="ctr" rtl="0" fontAlgn="base">
      <a:spcBef>
        <a:spcPct val="0"/>
      </a:spcBef>
      <a:spcAft>
        <a:spcPct val="0"/>
      </a:spcAft>
      <a:defRPr sz="2400" kern="1200">
        <a:solidFill>
          <a:schemeClr val="tx1"/>
        </a:solidFill>
        <a:latin typeface="Arial" charset="0"/>
        <a:ea typeface="+mn-ea"/>
        <a:cs typeface="+mn-cs"/>
      </a:defRPr>
    </a:lvl3pPr>
    <a:lvl4pPr marL="1371600" algn="ctr" rtl="0" fontAlgn="base">
      <a:spcBef>
        <a:spcPct val="0"/>
      </a:spcBef>
      <a:spcAft>
        <a:spcPct val="0"/>
      </a:spcAft>
      <a:defRPr sz="2400" kern="1200">
        <a:solidFill>
          <a:schemeClr val="tx1"/>
        </a:solidFill>
        <a:latin typeface="Arial" charset="0"/>
        <a:ea typeface="+mn-ea"/>
        <a:cs typeface="+mn-cs"/>
      </a:defRPr>
    </a:lvl4pPr>
    <a:lvl5pPr marL="1828800" algn="ctr"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84CC"/>
    <a:srgbClr val="03136A"/>
    <a:srgbClr val="35759D"/>
    <a:srgbClr val="35B19D"/>
    <a:srgbClr val="000000"/>
    <a:srgbClr val="FFFF00"/>
    <a:srgbClr val="282828"/>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2610" autoAdjust="0"/>
    <p:restoredTop sz="95596" autoAdjust="0"/>
  </p:normalViewPr>
  <p:slideViewPr>
    <p:cSldViewPr>
      <p:cViewPr varScale="1">
        <p:scale>
          <a:sx n="109" d="100"/>
          <a:sy n="109" d="100"/>
        </p:scale>
        <p:origin x="-1818" y="-84"/>
      </p:cViewPr>
      <p:guideLst>
        <p:guide orient="horz" pos="2160"/>
        <p:guide pos="2880"/>
      </p:guideLst>
    </p:cSldViewPr>
  </p:slid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notesMaster" Target="notesMasters/notes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ltLang="zh-CN"/>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ltLang="zh-CN"/>
          </a:p>
        </p:txBody>
      </p:sp>
      <p:sp>
        <p:nvSpPr>
          <p:cNvPr id="614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ltLang="zh-CN"/>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BE07E09F-389A-4843-9EF2-D206E359C515}" type="slidenum">
              <a:rPr lang="en-US" altLang="zh-CN"/>
              <a:pPr>
                <a:defRPr/>
              </a:pPr>
              <a:t>‹#›</a:t>
            </a:fld>
            <a:endParaRPr lang="en-US" altLang="zh-CN"/>
          </a:p>
        </p:txBody>
      </p:sp>
    </p:spTree>
    <p:extLst>
      <p:ext uri="{BB962C8B-B14F-4D97-AF65-F5344CB8AC3E}">
        <p14:creationId xmlns:p14="http://schemas.microsoft.com/office/powerpoint/2010/main" val="16543100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algn="ctr" eaLnBrk="0" fontAlgn="base" hangingPunct="0">
              <a:spcBef>
                <a:spcPct val="0"/>
              </a:spcBef>
              <a:spcAft>
                <a:spcPct val="0"/>
              </a:spcAft>
              <a:defRPr sz="2400">
                <a:solidFill>
                  <a:schemeClr val="tx1"/>
                </a:solidFill>
                <a:latin typeface="Arial" charset="0"/>
              </a:defRPr>
            </a:lvl6pPr>
            <a:lvl7pPr marL="2971800" indent="-228600" algn="ctr" eaLnBrk="0" fontAlgn="base" hangingPunct="0">
              <a:spcBef>
                <a:spcPct val="0"/>
              </a:spcBef>
              <a:spcAft>
                <a:spcPct val="0"/>
              </a:spcAft>
              <a:defRPr sz="2400">
                <a:solidFill>
                  <a:schemeClr val="tx1"/>
                </a:solidFill>
                <a:latin typeface="Arial" charset="0"/>
              </a:defRPr>
            </a:lvl7pPr>
            <a:lvl8pPr marL="3429000" indent="-228600" algn="ctr" eaLnBrk="0" fontAlgn="base" hangingPunct="0">
              <a:spcBef>
                <a:spcPct val="0"/>
              </a:spcBef>
              <a:spcAft>
                <a:spcPct val="0"/>
              </a:spcAft>
              <a:defRPr sz="2400">
                <a:solidFill>
                  <a:schemeClr val="tx1"/>
                </a:solidFill>
                <a:latin typeface="Arial" charset="0"/>
              </a:defRPr>
            </a:lvl8pPr>
            <a:lvl9pPr marL="3886200" indent="-228600" algn="ctr" eaLnBrk="0" fontAlgn="base" hangingPunct="0">
              <a:spcBef>
                <a:spcPct val="0"/>
              </a:spcBef>
              <a:spcAft>
                <a:spcPct val="0"/>
              </a:spcAft>
              <a:defRPr sz="2400">
                <a:solidFill>
                  <a:schemeClr val="tx1"/>
                </a:solidFill>
                <a:latin typeface="Arial" charset="0"/>
              </a:defRPr>
            </a:lvl9pPr>
          </a:lstStyle>
          <a:p>
            <a:pPr eaLnBrk="1" hangingPunct="1"/>
            <a:fld id="{BB31C6C4-26B4-4E17-8B1E-EE8C5E8EB9D8}" type="slidenum">
              <a:rPr lang="en-US" altLang="zh-CN" sz="1200" smtClean="0"/>
              <a:pPr eaLnBrk="1" hangingPunct="1"/>
              <a:t>1</a:t>
            </a:fld>
            <a:endParaRPr lang="en-US" altLang="zh-CN" sz="1200" smtClean="0"/>
          </a:p>
        </p:txBody>
      </p:sp>
      <p:sp>
        <p:nvSpPr>
          <p:cNvPr id="7171" name="Rectangle 2"/>
          <p:cNvSpPr>
            <a:spLocks noRo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ru-RU"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algn="ctr" eaLnBrk="0" fontAlgn="base" hangingPunct="0">
              <a:spcBef>
                <a:spcPct val="0"/>
              </a:spcBef>
              <a:spcAft>
                <a:spcPct val="0"/>
              </a:spcAft>
              <a:defRPr sz="2400">
                <a:solidFill>
                  <a:schemeClr val="tx1"/>
                </a:solidFill>
                <a:latin typeface="Arial" charset="0"/>
              </a:defRPr>
            </a:lvl6pPr>
            <a:lvl7pPr marL="2971800" indent="-228600" algn="ctr" eaLnBrk="0" fontAlgn="base" hangingPunct="0">
              <a:spcBef>
                <a:spcPct val="0"/>
              </a:spcBef>
              <a:spcAft>
                <a:spcPct val="0"/>
              </a:spcAft>
              <a:defRPr sz="2400">
                <a:solidFill>
                  <a:schemeClr val="tx1"/>
                </a:solidFill>
                <a:latin typeface="Arial" charset="0"/>
              </a:defRPr>
            </a:lvl7pPr>
            <a:lvl8pPr marL="3429000" indent="-228600" algn="ctr" eaLnBrk="0" fontAlgn="base" hangingPunct="0">
              <a:spcBef>
                <a:spcPct val="0"/>
              </a:spcBef>
              <a:spcAft>
                <a:spcPct val="0"/>
              </a:spcAft>
              <a:defRPr sz="2400">
                <a:solidFill>
                  <a:schemeClr val="tx1"/>
                </a:solidFill>
                <a:latin typeface="Arial" charset="0"/>
              </a:defRPr>
            </a:lvl8pPr>
            <a:lvl9pPr marL="3886200" indent="-228600" algn="ctr" eaLnBrk="0" fontAlgn="base" hangingPunct="0">
              <a:spcBef>
                <a:spcPct val="0"/>
              </a:spcBef>
              <a:spcAft>
                <a:spcPct val="0"/>
              </a:spcAft>
              <a:defRPr sz="2400">
                <a:solidFill>
                  <a:schemeClr val="tx1"/>
                </a:solidFill>
                <a:latin typeface="Arial" charset="0"/>
              </a:defRPr>
            </a:lvl9pPr>
          </a:lstStyle>
          <a:p>
            <a:pPr eaLnBrk="1" hangingPunct="1"/>
            <a:fld id="{1B5DE408-C2E4-4BCE-B827-442C02492D9B}" type="slidenum">
              <a:rPr lang="en-US" altLang="zh-CN" sz="1200" smtClean="0"/>
              <a:pPr eaLnBrk="1" hangingPunct="1"/>
              <a:t>2</a:t>
            </a:fld>
            <a:endParaRPr lang="en-US" altLang="zh-CN" sz="1200" smtClean="0"/>
          </a:p>
        </p:txBody>
      </p:sp>
      <p:sp>
        <p:nvSpPr>
          <p:cNvPr id="8195" name="Rectangle 2"/>
          <p:cNvSpPr>
            <a:spLocks noRo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ru-RU"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algn="ctr" eaLnBrk="0" fontAlgn="base" hangingPunct="0">
              <a:spcBef>
                <a:spcPct val="0"/>
              </a:spcBef>
              <a:spcAft>
                <a:spcPct val="0"/>
              </a:spcAft>
              <a:defRPr sz="2400">
                <a:solidFill>
                  <a:schemeClr val="tx1"/>
                </a:solidFill>
                <a:latin typeface="Arial" charset="0"/>
              </a:defRPr>
            </a:lvl6pPr>
            <a:lvl7pPr marL="2971800" indent="-228600" algn="ctr" eaLnBrk="0" fontAlgn="base" hangingPunct="0">
              <a:spcBef>
                <a:spcPct val="0"/>
              </a:spcBef>
              <a:spcAft>
                <a:spcPct val="0"/>
              </a:spcAft>
              <a:defRPr sz="2400">
                <a:solidFill>
                  <a:schemeClr val="tx1"/>
                </a:solidFill>
                <a:latin typeface="Arial" charset="0"/>
              </a:defRPr>
            </a:lvl7pPr>
            <a:lvl8pPr marL="3429000" indent="-228600" algn="ctr" eaLnBrk="0" fontAlgn="base" hangingPunct="0">
              <a:spcBef>
                <a:spcPct val="0"/>
              </a:spcBef>
              <a:spcAft>
                <a:spcPct val="0"/>
              </a:spcAft>
              <a:defRPr sz="2400">
                <a:solidFill>
                  <a:schemeClr val="tx1"/>
                </a:solidFill>
                <a:latin typeface="Arial" charset="0"/>
              </a:defRPr>
            </a:lvl8pPr>
            <a:lvl9pPr marL="3886200" indent="-228600" algn="ctr" eaLnBrk="0" fontAlgn="base" hangingPunct="0">
              <a:spcBef>
                <a:spcPct val="0"/>
              </a:spcBef>
              <a:spcAft>
                <a:spcPct val="0"/>
              </a:spcAft>
              <a:defRPr sz="2400">
                <a:solidFill>
                  <a:schemeClr val="tx1"/>
                </a:solidFill>
                <a:latin typeface="Arial" charset="0"/>
              </a:defRPr>
            </a:lvl9pPr>
          </a:lstStyle>
          <a:p>
            <a:pPr eaLnBrk="1" hangingPunct="1"/>
            <a:fld id="{2D79BC0D-599E-406C-B65B-A3880FF8FC4B}" type="slidenum">
              <a:rPr lang="en-US" altLang="zh-CN" sz="1200" smtClean="0"/>
              <a:pPr eaLnBrk="1" hangingPunct="1"/>
              <a:t>3</a:t>
            </a:fld>
            <a:endParaRPr lang="en-US" altLang="zh-CN" sz="1200" smtClean="0"/>
          </a:p>
        </p:txBody>
      </p:sp>
      <p:sp>
        <p:nvSpPr>
          <p:cNvPr id="9219" name="Rectangle 2"/>
          <p:cNvSpPr>
            <a:spLocks noRo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ru-RU"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04800" y="228600"/>
            <a:ext cx="7772400" cy="70485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a:defRPr sz="3600"/>
            </a:lvl1pPr>
          </a:lstStyle>
          <a:p>
            <a:pPr lvl="0"/>
            <a:r>
              <a:rPr lang="zh-CN" altLang="en-US" noProof="0" smtClean="0"/>
              <a:t>单击此处编辑母版标题样式</a:t>
            </a:r>
            <a:endParaRPr lang="en-US" altLang="zh-CN" noProof="0" smtClean="0"/>
          </a:p>
        </p:txBody>
      </p:sp>
      <p:sp>
        <p:nvSpPr>
          <p:cNvPr id="3075" name="Rectangle 3"/>
          <p:cNvSpPr>
            <a:spLocks noGrp="1" noChangeArrowheads="1"/>
          </p:cNvSpPr>
          <p:nvPr>
            <p:ph type="subTitle" idx="1"/>
          </p:nvPr>
        </p:nvSpPr>
        <p:spPr>
          <a:xfrm>
            <a:off x="304800" y="914400"/>
            <a:ext cx="7772400" cy="68580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marL="0" indent="0">
              <a:buFontTx/>
              <a:buNone/>
              <a:defRPr sz="2400"/>
            </a:lvl1pPr>
          </a:lstStyle>
          <a:p>
            <a:pPr lvl="0"/>
            <a:r>
              <a:rPr lang="zh-CN" altLang="en-US" noProof="0" smtClean="0"/>
              <a:t>单击此处编辑母版副标题样式</a:t>
            </a:r>
            <a:endParaRPr lang="en-US" altLang="zh-CN" noProof="0" smtClean="0"/>
          </a:p>
        </p:txBody>
      </p:sp>
    </p:spTree>
    <p:extLst>
      <p:ext uri="{BB962C8B-B14F-4D97-AF65-F5344CB8AC3E}">
        <p14:creationId xmlns:p14="http://schemas.microsoft.com/office/powerpoint/2010/main" val="3315151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66133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248400" y="1066800"/>
            <a:ext cx="1828800" cy="46323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62000" y="1066800"/>
            <a:ext cx="5334000" cy="46323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66696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11926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98442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28232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05581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79067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07464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87096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8522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287933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61514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1338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5241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682850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62000" y="1828800"/>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95800" y="1828800"/>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矩形 5"/>
          <p:cNvSpPr/>
          <p:nvPr userDrawn="1"/>
        </p:nvSpPr>
        <p:spPr>
          <a:xfrm>
            <a:off x="2195736" y="6021288"/>
            <a:ext cx="4190571" cy="407291"/>
          </a:xfrm>
          <a:prstGeom prst="rect">
            <a:avLst/>
          </a:prstGeom>
        </p:spPr>
        <p:txBody>
          <a:bodyPr wrap="none">
            <a:spAutoFit/>
          </a:bodyPr>
          <a:lstStyle/>
          <a:p>
            <a:pPr marL="342900" lvl="0" indent="-342900" fontAlgn="base">
              <a:lnSpc>
                <a:spcPct val="110000"/>
              </a:lnSpc>
              <a:spcBef>
                <a:spcPct val="0"/>
              </a:spcBef>
              <a:spcAft>
                <a:spcPct val="0"/>
              </a:spcAft>
            </a:pPr>
            <a:r>
              <a:rPr lang="zh-CN" altLang="en-US" sz="2000" kern="0" dirty="0" smtClean="0">
                <a:solidFill>
                  <a:srgbClr val="000000"/>
                </a:solidFill>
                <a:latin typeface="微软雅黑" panose="020B0503020204020204" pitchFamily="34" charset="-122"/>
                <a:ea typeface="微软雅黑" panose="020B0503020204020204" pitchFamily="34" charset="-122"/>
              </a:rPr>
              <a:t>第一</a:t>
            </a:r>
            <a:r>
              <a:rPr lang="en-US" altLang="zh-CN" sz="2000" kern="0" dirty="0" smtClean="0">
                <a:solidFill>
                  <a:srgbClr val="000000"/>
                </a:solidFill>
                <a:latin typeface="微软雅黑" panose="020B0503020204020204" pitchFamily="34" charset="-122"/>
                <a:ea typeface="微软雅黑" panose="020B0503020204020204" pitchFamily="34" charset="-122"/>
              </a:rPr>
              <a:t>PPT</a:t>
            </a:r>
            <a:r>
              <a:rPr lang="zh-CN" altLang="en-US" sz="2000" kern="0" dirty="0" smtClean="0">
                <a:solidFill>
                  <a:srgbClr val="000000"/>
                </a:solidFill>
                <a:latin typeface="微软雅黑" panose="020B0503020204020204" pitchFamily="34" charset="-122"/>
                <a:ea typeface="微软雅黑" panose="020B0503020204020204" pitchFamily="34" charset="-122"/>
              </a:rPr>
              <a:t>模板网</a:t>
            </a:r>
            <a:r>
              <a:rPr lang="en-US" altLang="zh-CN" sz="2000" kern="0" dirty="0" smtClean="0">
                <a:solidFill>
                  <a:srgbClr val="000000"/>
                </a:solidFill>
                <a:latin typeface="微软雅黑" panose="020B0503020204020204" pitchFamily="34" charset="-122"/>
                <a:ea typeface="微软雅黑" panose="020B0503020204020204" pitchFamily="34" charset="-122"/>
              </a:rPr>
              <a:t>-WWW.1PPT.COM</a:t>
            </a:r>
            <a:endParaRPr lang="en-US" altLang="zh-CN" sz="2000" kern="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06988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50542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68571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2509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6248348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615620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1066800"/>
            <a:ext cx="7315200"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27" name="Rectangle 3"/>
          <p:cNvSpPr>
            <a:spLocks noGrp="1" noChangeArrowheads="1"/>
          </p:cNvSpPr>
          <p:nvPr>
            <p:ph type="body" idx="1"/>
          </p:nvPr>
        </p:nvSpPr>
        <p:spPr bwMode="auto">
          <a:xfrm>
            <a:off x="762000" y="1828800"/>
            <a:ext cx="7315200" cy="387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Tree>
  </p:cSld>
  <p:clrMap bg1="lt1" tx1="dk1" bg2="lt2" tx2="dk2" accent1="accent1" accent2="accent2" accent3="accent3" accent4="accent4" accent5="accent5" accent6="accent6" hlink="hlink" folHlink="folHlink"/>
  <p:sldLayoutIdLst>
    <p:sldLayoutId id="2147483683"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rtl="0" eaLnBrk="1" fontAlgn="base" hangingPunct="1">
        <a:spcBef>
          <a:spcPct val="0"/>
        </a:spcBef>
        <a:spcAft>
          <a:spcPct val="0"/>
        </a:spcAft>
        <a:defRPr sz="4400">
          <a:solidFill>
            <a:schemeClr val="bg1"/>
          </a:solidFill>
          <a:latin typeface="+mj-lt"/>
          <a:ea typeface="+mj-ea"/>
          <a:cs typeface="+mj-cs"/>
        </a:defRPr>
      </a:lvl1pPr>
      <a:lvl2pPr algn="l" rtl="0" eaLnBrk="1" fontAlgn="base" hangingPunct="1">
        <a:spcBef>
          <a:spcPct val="0"/>
        </a:spcBef>
        <a:spcAft>
          <a:spcPct val="0"/>
        </a:spcAft>
        <a:defRPr sz="4400">
          <a:solidFill>
            <a:schemeClr val="bg1"/>
          </a:solidFill>
          <a:latin typeface="Microsoft Sans Serif" pitchFamily="34" charset="0"/>
        </a:defRPr>
      </a:lvl2pPr>
      <a:lvl3pPr algn="l" rtl="0" eaLnBrk="1" fontAlgn="base" hangingPunct="1">
        <a:spcBef>
          <a:spcPct val="0"/>
        </a:spcBef>
        <a:spcAft>
          <a:spcPct val="0"/>
        </a:spcAft>
        <a:defRPr sz="4400">
          <a:solidFill>
            <a:schemeClr val="bg1"/>
          </a:solidFill>
          <a:latin typeface="Microsoft Sans Serif" pitchFamily="34" charset="0"/>
        </a:defRPr>
      </a:lvl3pPr>
      <a:lvl4pPr algn="l" rtl="0" eaLnBrk="1" fontAlgn="base" hangingPunct="1">
        <a:spcBef>
          <a:spcPct val="0"/>
        </a:spcBef>
        <a:spcAft>
          <a:spcPct val="0"/>
        </a:spcAft>
        <a:defRPr sz="4400">
          <a:solidFill>
            <a:schemeClr val="bg1"/>
          </a:solidFill>
          <a:latin typeface="Microsoft Sans Serif" pitchFamily="34" charset="0"/>
        </a:defRPr>
      </a:lvl4pPr>
      <a:lvl5pPr algn="l" rtl="0" eaLnBrk="1" fontAlgn="base" hangingPunct="1">
        <a:spcBef>
          <a:spcPct val="0"/>
        </a:spcBef>
        <a:spcAft>
          <a:spcPct val="0"/>
        </a:spcAft>
        <a:defRPr sz="4400">
          <a:solidFill>
            <a:schemeClr val="bg1"/>
          </a:solidFill>
          <a:latin typeface="Microsoft Sans Serif" pitchFamily="34" charset="0"/>
        </a:defRPr>
      </a:lvl5pPr>
      <a:lvl6pPr marL="457200" algn="l" rtl="0" eaLnBrk="1" fontAlgn="base" hangingPunct="1">
        <a:spcBef>
          <a:spcPct val="0"/>
        </a:spcBef>
        <a:spcAft>
          <a:spcPct val="0"/>
        </a:spcAft>
        <a:defRPr sz="4400">
          <a:solidFill>
            <a:schemeClr val="bg1"/>
          </a:solidFill>
          <a:latin typeface="Microsoft Sans Serif" pitchFamily="34" charset="0"/>
        </a:defRPr>
      </a:lvl6pPr>
      <a:lvl7pPr marL="914400" algn="l" rtl="0" eaLnBrk="1" fontAlgn="base" hangingPunct="1">
        <a:spcBef>
          <a:spcPct val="0"/>
        </a:spcBef>
        <a:spcAft>
          <a:spcPct val="0"/>
        </a:spcAft>
        <a:defRPr sz="4400">
          <a:solidFill>
            <a:schemeClr val="bg1"/>
          </a:solidFill>
          <a:latin typeface="Microsoft Sans Serif" pitchFamily="34" charset="0"/>
        </a:defRPr>
      </a:lvl7pPr>
      <a:lvl8pPr marL="1371600" algn="l" rtl="0" eaLnBrk="1" fontAlgn="base" hangingPunct="1">
        <a:spcBef>
          <a:spcPct val="0"/>
        </a:spcBef>
        <a:spcAft>
          <a:spcPct val="0"/>
        </a:spcAft>
        <a:defRPr sz="4400">
          <a:solidFill>
            <a:schemeClr val="bg1"/>
          </a:solidFill>
          <a:latin typeface="Microsoft Sans Serif" pitchFamily="34" charset="0"/>
        </a:defRPr>
      </a:lvl8pPr>
      <a:lvl9pPr marL="1828800" algn="l" rtl="0" eaLnBrk="1" fontAlgn="base" hangingPunct="1">
        <a:spcBef>
          <a:spcPct val="0"/>
        </a:spcBef>
        <a:spcAft>
          <a:spcPct val="0"/>
        </a:spcAft>
        <a:defRPr sz="4400">
          <a:solidFill>
            <a:schemeClr val="bg1"/>
          </a:solidFill>
          <a:latin typeface="Microsoft Sans Serif" pitchFamily="34" charset="0"/>
        </a:defRPr>
      </a:lvl9pPr>
    </p:titleStyle>
    <p:bodyStyle>
      <a:lvl1pPr marL="342900" indent="-342900" algn="l" rtl="0" eaLnBrk="1" fontAlgn="base" hangingPunct="1">
        <a:spcBef>
          <a:spcPct val="20000"/>
        </a:spcBef>
        <a:spcAft>
          <a:spcPct val="0"/>
        </a:spcAft>
        <a:buChar char="•"/>
        <a:defRPr sz="3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chemeClr val="bg1"/>
          </a:solidFill>
          <a:latin typeface="+mn-lt"/>
        </a:defRPr>
      </a:lvl2pPr>
      <a:lvl3pPr marL="1143000" indent="-228600" algn="l" rtl="0" eaLnBrk="1" fontAlgn="base" hangingPunct="1">
        <a:spcBef>
          <a:spcPct val="20000"/>
        </a:spcBef>
        <a:spcAft>
          <a:spcPct val="0"/>
        </a:spcAft>
        <a:buChar char="•"/>
        <a:defRPr sz="2400">
          <a:solidFill>
            <a:schemeClr val="bg1"/>
          </a:solidFill>
          <a:latin typeface="+mn-lt"/>
        </a:defRPr>
      </a:lvl3pPr>
      <a:lvl4pPr marL="1600200" indent="-228600" algn="l" rtl="0" eaLnBrk="1" fontAlgn="base" hangingPunct="1">
        <a:spcBef>
          <a:spcPct val="20000"/>
        </a:spcBef>
        <a:spcAft>
          <a:spcPct val="0"/>
        </a:spcAft>
        <a:buChar char="–"/>
        <a:defRPr sz="2000">
          <a:solidFill>
            <a:schemeClr val="bg1"/>
          </a:solidFill>
          <a:latin typeface="+mn-lt"/>
        </a:defRPr>
      </a:lvl4pPr>
      <a:lvl5pPr marL="2057400" indent="-228600" algn="l" rtl="0" eaLnBrk="1" fontAlgn="base" hangingPunct="1">
        <a:spcBef>
          <a:spcPct val="20000"/>
        </a:spcBef>
        <a:spcAft>
          <a:spcPct val="0"/>
        </a:spcAft>
        <a:buChar char="»"/>
        <a:defRPr sz="2000">
          <a:solidFill>
            <a:schemeClr val="bg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rPr>
              <a:pPr fontAlgn="auto">
                <a:spcBef>
                  <a:spcPts val="0"/>
                </a:spcBef>
                <a:spcAft>
                  <a:spcPts val="0"/>
                </a:spcAft>
              </a:pPr>
              <a:t>2015/10/6</a:t>
            </a:fld>
            <a:endParaRPr lang="zh-CN" altLang="en-US">
              <a:solidFill>
                <a:prstClr val="black">
                  <a:tint val="75000"/>
                </a:prstClr>
              </a:solidFill>
              <a:latin typeface="Calibri"/>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rPr>
              <a:pPr fontAlgn="auto">
                <a:spcBef>
                  <a:spcPts val="0"/>
                </a:spcBef>
                <a:spcAft>
                  <a:spcPts val="0"/>
                </a:spcAft>
              </a:pPr>
              <a:t>‹#›</a:t>
            </a:fld>
            <a:endParaRPr lang="zh-CN" altLang="en-US">
              <a:solidFill>
                <a:prstClr val="black">
                  <a:tint val="75000"/>
                </a:prstClr>
              </a:solidFill>
              <a:latin typeface="Calibri"/>
            </a:endParaRPr>
          </a:p>
        </p:txBody>
      </p:sp>
    </p:spTree>
    <p:extLst>
      <p:ext uri="{BB962C8B-B14F-4D97-AF65-F5344CB8AC3E}">
        <p14:creationId xmlns:p14="http://schemas.microsoft.com/office/powerpoint/2010/main" val="111732928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5.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4.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6.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23528" y="332656"/>
            <a:ext cx="5419328" cy="685800"/>
          </a:xfrm>
        </p:spPr>
        <p:txBody>
          <a:bodyPr/>
          <a:lstStyle/>
          <a:p>
            <a:pPr eaLnBrk="1" hangingPunct="1"/>
            <a:r>
              <a:rPr lang="zh-CN" altLang="en-US" b="1" dirty="0" smtClean="0">
                <a:latin typeface="微软雅黑" pitchFamily="34" charset="-122"/>
                <a:ea typeface="微软雅黑" pitchFamily="34" charset="-122"/>
              </a:rPr>
              <a:t>圣经背景</a:t>
            </a:r>
            <a:r>
              <a:rPr lang="en-US" altLang="zh-CN" b="1" dirty="0" smtClean="0">
                <a:latin typeface="微软雅黑" pitchFamily="34" charset="-122"/>
                <a:ea typeface="微软雅黑" pitchFamily="34" charset="-122"/>
              </a:rPr>
              <a:t>PPT</a:t>
            </a:r>
            <a:r>
              <a:rPr lang="zh-CN" altLang="en-US" b="1" dirty="0" smtClean="0">
                <a:latin typeface="微软雅黑" pitchFamily="34" charset="-122"/>
                <a:ea typeface="微软雅黑" pitchFamily="34" charset="-122"/>
              </a:rPr>
              <a:t>模板下载</a:t>
            </a:r>
            <a:endParaRPr lang="en-US" altLang="zh-CN" b="1" dirty="0" smtClean="0">
              <a:latin typeface="微软雅黑" pitchFamily="34" charset="-122"/>
              <a:ea typeface="微软雅黑" pitchFamily="34" charset="-122"/>
            </a:endParaRPr>
          </a:p>
        </p:txBody>
      </p:sp>
      <p:sp>
        <p:nvSpPr>
          <p:cNvPr id="3075" name="Rectangle 3"/>
          <p:cNvSpPr>
            <a:spLocks noGrp="1" noChangeArrowheads="1"/>
          </p:cNvSpPr>
          <p:nvPr>
            <p:ph type="subTitle" idx="1"/>
          </p:nvPr>
        </p:nvSpPr>
        <p:spPr>
          <a:xfrm>
            <a:off x="323528" y="1124744"/>
            <a:ext cx="4648200" cy="685800"/>
          </a:xfrm>
        </p:spPr>
        <p:txBody>
          <a:bodyPr/>
          <a:lstStyle/>
          <a:p>
            <a:r>
              <a:rPr lang="zh-CN" altLang="en-US" sz="2000" dirty="0">
                <a:latin typeface="微软雅黑" pitchFamily="34" charset="-122"/>
                <a:ea typeface="微软雅黑" pitchFamily="34" charset="-122"/>
              </a:rPr>
              <a:t>第一</a:t>
            </a:r>
            <a:r>
              <a:rPr lang="en-US" altLang="zh-CN" sz="2000" dirty="0">
                <a:latin typeface="微软雅黑" pitchFamily="34" charset="-122"/>
                <a:ea typeface="微软雅黑" pitchFamily="34" charset="-122"/>
              </a:rPr>
              <a:t>PPT</a:t>
            </a:r>
            <a:r>
              <a:rPr lang="zh-CN" altLang="en-US" sz="2000" dirty="0">
                <a:latin typeface="微软雅黑" pitchFamily="34" charset="-122"/>
                <a:ea typeface="微软雅黑" pitchFamily="34" charset="-122"/>
              </a:rPr>
              <a:t>模板网</a:t>
            </a:r>
            <a:r>
              <a:rPr lang="en-US" altLang="zh-CN" sz="2000" dirty="0">
                <a:latin typeface="微软雅黑" pitchFamily="34" charset="-122"/>
                <a:ea typeface="微软雅黑" pitchFamily="34" charset="-122"/>
              </a:rPr>
              <a:t>-WWW.1PPT.COM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143000" y="960438"/>
            <a:ext cx="7086600" cy="792162"/>
          </a:xfrm>
          <a:extLst>
            <a:ext uri="{AF507438-7753-43E0-B8FC-AC1667EBCBE1}">
              <a14:hiddenEffects xmlns:a14="http://schemas.microsoft.com/office/drawing/2010/main">
                <a:effectLst>
                  <a:outerShdw algn="ctr" rotWithShape="0">
                    <a:schemeClr val="hlink"/>
                  </a:outerShdw>
                </a:effectLst>
              </a14:hiddenEffects>
            </a:ext>
          </a:extLst>
        </p:spPr>
        <p:txBody>
          <a:bodyPr/>
          <a:lstStyle/>
          <a:p>
            <a:pPr eaLnBrk="1" hangingPunct="1"/>
            <a:r>
              <a:rPr lang="en-US" altLang="zh-CN" smtClean="0">
                <a:ea typeface="宋体" charset="-122"/>
              </a:rPr>
              <a:t>Slide master</a:t>
            </a:r>
          </a:p>
        </p:txBody>
      </p:sp>
      <p:sp>
        <p:nvSpPr>
          <p:cNvPr id="4099" name="Rectangle 3"/>
          <p:cNvSpPr>
            <a:spLocks noGrp="1" noChangeArrowheads="1"/>
          </p:cNvSpPr>
          <p:nvPr>
            <p:ph type="body" idx="1"/>
          </p:nvPr>
        </p:nvSpPr>
        <p:spPr>
          <a:xfrm>
            <a:off x="990600" y="2281238"/>
            <a:ext cx="6705600" cy="2976562"/>
          </a:xfrm>
        </p:spPr>
        <p:txBody>
          <a:bodyPr/>
          <a:lstStyle/>
          <a:p>
            <a:pPr eaLnBrk="1" hangingPunct="1">
              <a:lnSpc>
                <a:spcPct val="80000"/>
              </a:lnSpc>
            </a:pPr>
            <a:r>
              <a:rPr lang="en-US" altLang="ko-KR" sz="1600" smtClean="0">
                <a:latin typeface="Verdana" pitchFamily="34" charset="0"/>
                <a:ea typeface="굴림" pitchFamily="34" charset="-127"/>
              </a:rPr>
              <a:t>Your Text here</a:t>
            </a:r>
          </a:p>
          <a:p>
            <a:pPr eaLnBrk="1" hangingPunct="1">
              <a:lnSpc>
                <a:spcPct val="80000"/>
              </a:lnSpc>
            </a:pPr>
            <a:endParaRPr lang="en-US" altLang="ko-KR" sz="1600" smtClean="0">
              <a:latin typeface="Verdana" pitchFamily="34" charset="0"/>
              <a:ea typeface="굴림" pitchFamily="34" charset="-127"/>
            </a:endParaRPr>
          </a:p>
          <a:p>
            <a:pPr eaLnBrk="1" hangingPunct="1">
              <a:lnSpc>
                <a:spcPct val="80000"/>
              </a:lnSpc>
            </a:pPr>
            <a:r>
              <a:rPr lang="en-US" altLang="ko-KR" sz="1600" smtClean="0">
                <a:latin typeface="Verdana" pitchFamily="34" charset="0"/>
                <a:ea typeface="굴림" pitchFamily="34"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eaLnBrk="1" hangingPunct="1">
              <a:lnSpc>
                <a:spcPct val="80000"/>
              </a:lnSpc>
            </a:pPr>
            <a:endParaRPr lang="en-US" altLang="ko-KR" sz="1600" smtClean="0">
              <a:latin typeface="Verdana" pitchFamily="34" charset="0"/>
              <a:ea typeface="굴림" pitchFamily="34" charset="-127"/>
            </a:endParaRPr>
          </a:p>
          <a:p>
            <a:pPr eaLnBrk="1" hangingPunct="1">
              <a:lnSpc>
                <a:spcPct val="80000"/>
              </a:lnSpc>
            </a:pPr>
            <a:r>
              <a:rPr lang="en-US" altLang="ko-KR" sz="1600" smtClean="0">
                <a:latin typeface="Verdana" pitchFamily="34" charset="0"/>
                <a:ea typeface="굴림" pitchFamily="34"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1600" smtClean="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981200" y="762000"/>
            <a:ext cx="6934200" cy="715963"/>
          </a:xfrm>
        </p:spPr>
        <p:txBody>
          <a:bodyPr/>
          <a:lstStyle/>
          <a:p>
            <a:pPr eaLnBrk="1" hangingPunct="1"/>
            <a:r>
              <a:rPr lang="en-US" altLang="zh-CN" sz="4000" smtClean="0">
                <a:solidFill>
                  <a:schemeClr val="accent2"/>
                </a:solidFill>
                <a:ea typeface="宋体" charset="-122"/>
              </a:rPr>
              <a:t>Print master</a:t>
            </a:r>
          </a:p>
        </p:txBody>
      </p:sp>
      <p:sp>
        <p:nvSpPr>
          <p:cNvPr id="5123" name="Rectangle 3"/>
          <p:cNvSpPr>
            <a:spLocks noGrp="1" noChangeArrowheads="1"/>
          </p:cNvSpPr>
          <p:nvPr>
            <p:ph type="body" idx="1"/>
          </p:nvPr>
        </p:nvSpPr>
        <p:spPr>
          <a:xfrm>
            <a:off x="1981200" y="1981200"/>
            <a:ext cx="6934200" cy="4267200"/>
          </a:xfrm>
        </p:spPr>
        <p:txBody>
          <a:bodyPr/>
          <a:lstStyle/>
          <a:p>
            <a:pPr eaLnBrk="1" hangingPunct="1">
              <a:lnSpc>
                <a:spcPct val="80000"/>
              </a:lnSpc>
            </a:pPr>
            <a:r>
              <a:rPr lang="en-US" altLang="ko-KR" sz="2000" smtClean="0">
                <a:solidFill>
                  <a:schemeClr val="accent2"/>
                </a:solidFill>
                <a:latin typeface="Verdana" pitchFamily="34" charset="0"/>
                <a:ea typeface="굴림" pitchFamily="34" charset="-127"/>
              </a:rPr>
              <a:t>Your Text here</a:t>
            </a:r>
          </a:p>
          <a:p>
            <a:pPr eaLnBrk="1" hangingPunct="1">
              <a:lnSpc>
                <a:spcPct val="80000"/>
              </a:lnSpc>
            </a:pPr>
            <a:endParaRPr lang="en-US" altLang="ko-KR" sz="2000" smtClean="0">
              <a:solidFill>
                <a:schemeClr val="accent2"/>
              </a:solidFill>
              <a:latin typeface="Verdana" pitchFamily="34" charset="0"/>
              <a:ea typeface="굴림" pitchFamily="34" charset="-127"/>
            </a:endParaRPr>
          </a:p>
          <a:p>
            <a:pPr eaLnBrk="1" hangingPunct="1">
              <a:lnSpc>
                <a:spcPct val="80000"/>
              </a:lnSpc>
            </a:pPr>
            <a:r>
              <a:rPr lang="en-US" altLang="ko-KR" sz="2000" smtClean="0">
                <a:solidFill>
                  <a:schemeClr val="accent2"/>
                </a:solidFill>
                <a:latin typeface="Verdana" pitchFamily="34" charset="0"/>
                <a:ea typeface="굴림" pitchFamily="34"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eaLnBrk="1" hangingPunct="1">
              <a:lnSpc>
                <a:spcPct val="80000"/>
              </a:lnSpc>
            </a:pPr>
            <a:endParaRPr lang="en-US" altLang="ko-KR" sz="2000" smtClean="0">
              <a:solidFill>
                <a:schemeClr val="accent2"/>
              </a:solidFill>
              <a:latin typeface="Verdana" pitchFamily="34" charset="0"/>
              <a:ea typeface="굴림" pitchFamily="34" charset="-127"/>
            </a:endParaRPr>
          </a:p>
          <a:p>
            <a:pPr eaLnBrk="1" hangingPunct="1">
              <a:lnSpc>
                <a:spcPct val="80000"/>
              </a:lnSpc>
            </a:pPr>
            <a:r>
              <a:rPr lang="en-US" altLang="ko-KR" sz="2000" smtClean="0">
                <a:solidFill>
                  <a:schemeClr val="accent2"/>
                </a:solidFill>
                <a:latin typeface="Verdana" pitchFamily="34" charset="0"/>
                <a:ea typeface="굴림" pitchFamily="34"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2000" smtClean="0">
              <a:solidFill>
                <a:schemeClr val="accent2"/>
              </a:solidFill>
              <a:ea typeface="宋体" charset="-122"/>
            </a:endParaRPr>
          </a:p>
          <a:p>
            <a:pPr eaLnBrk="1" hangingPunct="1">
              <a:lnSpc>
                <a:spcPct val="80000"/>
              </a:lnSpc>
            </a:pPr>
            <a:endParaRPr lang="en-US" altLang="zh-CN" sz="2000" smtClean="0">
              <a:solidFill>
                <a:schemeClr val="accent2"/>
              </a:solidFill>
              <a:ea typeface="宋体" charset="-122"/>
            </a:endParaRPr>
          </a:p>
        </p:txBody>
      </p:sp>
      <p:sp>
        <p:nvSpPr>
          <p:cNvPr id="5" name="矩形 4"/>
          <p:cNvSpPr/>
          <p:nvPr/>
        </p:nvSpPr>
        <p:spPr>
          <a:xfrm>
            <a:off x="1979712" y="35283"/>
            <a:ext cx="86409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437112"/>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algn="l"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9144000" cy="1366829"/>
          </a:xfrm>
          <a:prstGeom prst="rect">
            <a:avLst/>
          </a:prstGeom>
          <a:solidFill>
            <a:schemeClr val="tx2">
              <a:lumMod val="75000"/>
            </a:schemeClr>
          </a:solidFill>
          <a:ln w="9525">
            <a:noFill/>
            <a:miter lim="800000"/>
            <a:headEnd/>
            <a:tailEnd/>
          </a:ln>
        </p:spPr>
        <p:txBody>
          <a:bodyPr wrap="none" anchor="ctr"/>
          <a:lstStyle/>
          <a:p>
            <a:pPr algn="l" fontAlgn="auto">
              <a:spcBef>
                <a:spcPts val="0"/>
              </a:spcBef>
              <a:spcAft>
                <a:spcPts val="0"/>
              </a:spcAft>
              <a:defRPr/>
            </a:pPr>
            <a:endParaRPr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43223" y="124859"/>
            <a:ext cx="7705374" cy="2684453"/>
          </a:xfrm>
          <a:prstGeom prst="rect">
            <a:avLst/>
          </a:prstGeom>
          <a:noFill/>
          <a:ln>
            <a:noFill/>
          </a:ln>
        </p:spPr>
      </p:pic>
      <p:sp>
        <p:nvSpPr>
          <p:cNvPr id="15" name="Rectangle 3"/>
          <p:cNvSpPr>
            <a:spLocks noChangeArrowheads="1"/>
          </p:cNvSpPr>
          <p:nvPr/>
        </p:nvSpPr>
        <p:spPr bwMode="auto">
          <a:xfrm>
            <a:off x="468313" y="3097345"/>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可以在下列情况使用</a:t>
            </a:r>
            <a:endParaRPr lang="zh-CN" altLang="en-US" sz="1200" kern="0" dirty="0">
              <a:solidFill>
                <a:prstClr val="white"/>
              </a:solidFill>
              <a:latin typeface="微软雅黑" pitchFamily="34" charset="-122"/>
              <a:ea typeface="微软雅黑" pitchFamily="34" charset="-122"/>
            </a:endParaRPr>
          </a:p>
          <a:p>
            <a:pPr algn="l"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不限次数的用于您个人</a:t>
            </a:r>
            <a:r>
              <a:rPr lang="en-US" altLang="zh-CN" sz="1200" kern="0" dirty="0">
                <a:solidFill>
                  <a:prstClr val="white"/>
                </a:solidFill>
                <a:latin typeface="微软雅黑" pitchFamily="34" charset="-122"/>
                <a:ea typeface="微软雅黑" pitchFamily="34" charset="-122"/>
              </a:rPr>
              <a:t>/</a:t>
            </a:r>
            <a:r>
              <a:rPr lang="zh-CN" altLang="en-US" sz="1200" kern="0" dirty="0">
                <a:solidFill>
                  <a:prstClr val="white"/>
                </a:solidFill>
                <a:latin typeface="微软雅黑" pitchFamily="34" charset="-122"/>
                <a:ea typeface="微软雅黑" pitchFamily="34" charset="-122"/>
              </a:rPr>
              <a:t>公司、企业的商业演示。</a:t>
            </a:r>
          </a:p>
          <a:p>
            <a:pPr algn="l"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345"/>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不可以在以下情况使用</a:t>
            </a:r>
            <a:endParaRPr lang="zh-CN" altLang="en-US" sz="1050" b="1" kern="0" dirty="0">
              <a:solidFill>
                <a:prstClr val="white"/>
              </a:solidFill>
              <a:latin typeface="微软雅黑" pitchFamily="34" charset="-122"/>
              <a:ea typeface="微软雅黑" pitchFamily="34" charset="-122"/>
            </a:endParaRPr>
          </a:p>
          <a:p>
            <a:pPr algn="l"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用于任何形式的在线付费下载。</a:t>
            </a:r>
          </a:p>
          <a:p>
            <a:pPr algn="l"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收集整理我们发布的免费资源后，刻录光碟销售。</a:t>
            </a:r>
            <a:endParaRPr lang="zh-CN" altLang="en-GB" sz="1200" kern="0" dirty="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5816"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34001"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076873"/>
      </p:ext>
    </p:extLst>
  </p:cSld>
  <p:clrMapOvr>
    <a:masterClrMapping/>
  </p:clrMapOvr>
  <p:timing>
    <p:tnLst>
      <p:par>
        <p:cTn id="1" dur="indefinite" restart="never" nodeType="tmRoot"/>
      </p:par>
    </p:tnLst>
  </p:timing>
</p:sld>
</file>

<file path=ppt/theme/theme1.xml><?xml version="1.0" encoding="utf-8"?>
<a:theme xmlns:a="http://schemas.openxmlformats.org/drawingml/2006/main" name="PPT教程网 WWW.PPTOK.COM_001 (15)">
  <a:themeElements>
    <a:clrScheme name="powerpoint-template-24 14">
      <a:dk1>
        <a:srgbClr val="EAEAEA"/>
      </a:dk1>
      <a:lt1>
        <a:srgbClr val="FFFFFF"/>
      </a:lt1>
      <a:dk2>
        <a:srgbClr val="4D4D4D"/>
      </a:dk2>
      <a:lt2>
        <a:srgbClr val="3E1807"/>
      </a:lt2>
      <a:accent1>
        <a:srgbClr val="BD6D2E"/>
      </a:accent1>
      <a:accent2>
        <a:srgbClr val="4E210B"/>
      </a:accent2>
      <a:accent3>
        <a:srgbClr val="FFFFFF"/>
      </a:accent3>
      <a:accent4>
        <a:srgbClr val="C8C8C8"/>
      </a:accent4>
      <a:accent5>
        <a:srgbClr val="DBBAAD"/>
      </a:accent5>
      <a:accent6>
        <a:srgbClr val="461D09"/>
      </a:accent6>
      <a:hlink>
        <a:srgbClr val="813D18"/>
      </a:hlink>
      <a:folHlink>
        <a:srgbClr val="FFFFFF"/>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371710"/>
        </a:lt2>
        <a:accent1>
          <a:srgbClr val="542216"/>
        </a:accent1>
        <a:accent2>
          <a:srgbClr val="21110E"/>
        </a:accent2>
        <a:accent3>
          <a:srgbClr val="FFFFFF"/>
        </a:accent3>
        <a:accent4>
          <a:srgbClr val="404040"/>
        </a:accent4>
        <a:accent5>
          <a:srgbClr val="B3ABAB"/>
        </a:accent5>
        <a:accent6>
          <a:srgbClr val="1D0E0C"/>
        </a:accent6>
        <a:hlink>
          <a:srgbClr val="84391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FFFFFF"/>
        </a:dk1>
        <a:lt1>
          <a:srgbClr val="FFFFFF"/>
        </a:lt1>
        <a:dk2>
          <a:srgbClr val="4D4D4D"/>
        </a:dk2>
        <a:lt2>
          <a:srgbClr val="B4B8C4"/>
        </a:lt2>
        <a:accent1>
          <a:srgbClr val="E7BD47"/>
        </a:accent1>
        <a:accent2>
          <a:srgbClr val="47576A"/>
        </a:accent2>
        <a:accent3>
          <a:srgbClr val="FFFFFF"/>
        </a:accent3>
        <a:accent4>
          <a:srgbClr val="DADADA"/>
        </a:accent4>
        <a:accent5>
          <a:srgbClr val="F1DBB1"/>
        </a:accent5>
        <a:accent6>
          <a:srgbClr val="3F4E5F"/>
        </a:accent6>
        <a:hlink>
          <a:srgbClr val="E8700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FFFFFF"/>
        </a:dk1>
        <a:lt1>
          <a:srgbClr val="FFFFFF"/>
        </a:lt1>
        <a:dk2>
          <a:srgbClr val="4D4D4D"/>
        </a:dk2>
        <a:lt2>
          <a:srgbClr val="B4B8C4"/>
        </a:lt2>
        <a:accent1>
          <a:srgbClr val="E7BD47"/>
        </a:accent1>
        <a:accent2>
          <a:srgbClr val="47576A"/>
        </a:accent2>
        <a:accent3>
          <a:srgbClr val="FFFFFF"/>
        </a:accent3>
        <a:accent4>
          <a:srgbClr val="DADADA"/>
        </a:accent4>
        <a:accent5>
          <a:srgbClr val="F1DBB1"/>
        </a:accent5>
        <a:accent6>
          <a:srgbClr val="3F4E5F"/>
        </a:accent6>
        <a:hlink>
          <a:srgbClr val="E8700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1">
        <a:dk1>
          <a:srgbClr val="EAEAEA"/>
        </a:dk1>
        <a:lt1>
          <a:srgbClr val="FFFFFF"/>
        </a:lt1>
        <a:dk2>
          <a:srgbClr val="4D4D4D"/>
        </a:dk2>
        <a:lt2>
          <a:srgbClr val="B4B8C4"/>
        </a:lt2>
        <a:accent1>
          <a:srgbClr val="E7BD47"/>
        </a:accent1>
        <a:accent2>
          <a:srgbClr val="47576A"/>
        </a:accent2>
        <a:accent3>
          <a:srgbClr val="FFFFFF"/>
        </a:accent3>
        <a:accent4>
          <a:srgbClr val="C8C8C8"/>
        </a:accent4>
        <a:accent5>
          <a:srgbClr val="F1DBB1"/>
        </a:accent5>
        <a:accent6>
          <a:srgbClr val="3F4E5F"/>
        </a:accent6>
        <a:hlink>
          <a:srgbClr val="E8700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2">
        <a:dk1>
          <a:srgbClr val="EAEAEA"/>
        </a:dk1>
        <a:lt1>
          <a:srgbClr val="FFFFFF"/>
        </a:lt1>
        <a:dk2>
          <a:srgbClr val="4D4D4D"/>
        </a:dk2>
        <a:lt2>
          <a:srgbClr val="2D2C31"/>
        </a:lt2>
        <a:accent1>
          <a:srgbClr val="25AAE2"/>
        </a:accent1>
        <a:accent2>
          <a:srgbClr val="5C5D5F"/>
        </a:accent2>
        <a:accent3>
          <a:srgbClr val="FFFFFF"/>
        </a:accent3>
        <a:accent4>
          <a:srgbClr val="C8C8C8"/>
        </a:accent4>
        <a:accent5>
          <a:srgbClr val="ACD2EE"/>
        </a:accent5>
        <a:accent6>
          <a:srgbClr val="535355"/>
        </a:accent6>
        <a:hlink>
          <a:srgbClr val="ED2E95"/>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3">
        <a:dk1>
          <a:srgbClr val="EAEAEA"/>
        </a:dk1>
        <a:lt1>
          <a:srgbClr val="FFFFFF"/>
        </a:lt1>
        <a:dk2>
          <a:srgbClr val="4D4D4D"/>
        </a:dk2>
        <a:lt2>
          <a:srgbClr val="290E03"/>
        </a:lt2>
        <a:accent1>
          <a:srgbClr val="401D0A"/>
        </a:accent1>
        <a:accent2>
          <a:srgbClr val="683808"/>
        </a:accent2>
        <a:accent3>
          <a:srgbClr val="FFFFFF"/>
        </a:accent3>
        <a:accent4>
          <a:srgbClr val="C8C8C8"/>
        </a:accent4>
        <a:accent5>
          <a:srgbClr val="AFABAA"/>
        </a:accent5>
        <a:accent6>
          <a:srgbClr val="5E3206"/>
        </a:accent6>
        <a:hlink>
          <a:srgbClr val="C26B04"/>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4">
        <a:dk1>
          <a:srgbClr val="EAEAEA"/>
        </a:dk1>
        <a:lt1>
          <a:srgbClr val="FFFFFF"/>
        </a:lt1>
        <a:dk2>
          <a:srgbClr val="4D4D4D"/>
        </a:dk2>
        <a:lt2>
          <a:srgbClr val="3E1807"/>
        </a:lt2>
        <a:accent1>
          <a:srgbClr val="BD6D2E"/>
        </a:accent1>
        <a:accent2>
          <a:srgbClr val="4E210B"/>
        </a:accent2>
        <a:accent3>
          <a:srgbClr val="FFFFFF"/>
        </a:accent3>
        <a:accent4>
          <a:srgbClr val="C8C8C8"/>
        </a:accent4>
        <a:accent5>
          <a:srgbClr val="DBBAAD"/>
        </a:accent5>
        <a:accent6>
          <a:srgbClr val="461D09"/>
        </a:accent6>
        <a:hlink>
          <a:srgbClr val="813D18"/>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PPT教程网 WWW.PPTOK.COM_001 (15)</Template>
  <TotalTime>10</TotalTime>
  <Words>438</Words>
  <Application>Microsoft Office PowerPoint</Application>
  <PresentationFormat>全屏显示(4:3)</PresentationFormat>
  <Paragraphs>40</Paragraphs>
  <Slides>4</Slides>
  <Notes>3</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4</vt:i4>
      </vt:variant>
    </vt:vector>
  </HeadingPairs>
  <TitlesOfParts>
    <vt:vector size="11" baseType="lpstr">
      <vt:lpstr>Arial</vt:lpstr>
      <vt:lpstr>Microsoft Sans Serif</vt:lpstr>
      <vt:lpstr>宋体</vt:lpstr>
      <vt:lpstr>Verdana</vt:lpstr>
      <vt:lpstr>굴림</vt:lpstr>
      <vt:lpstr>PPT教程网 WWW.PPTOK.COM_001 (15)</vt:lpstr>
      <vt:lpstr>Office 主题</vt:lpstr>
      <vt:lpstr>圣经背景PPT模板下载</vt:lpstr>
      <vt:lpstr>Slide master</vt:lpstr>
      <vt:lpstr>Print master</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圣经背景PPT模板下载</dc:title>
  <dc:creator>第一PPT模板网：www.1ppt.com</dc:creator>
  <cp:keywords>第一PPT模板网：www.1ppt.com</cp:keywords>
  <dc:description>第一PPT模板网：www.1ppt.com</dc:description>
  <cp:lastModifiedBy>微软用户</cp:lastModifiedBy>
  <cp:revision>2</cp:revision>
  <dcterms:created xsi:type="dcterms:W3CDTF">2015-10-06T07:53:10Z</dcterms:created>
  <dcterms:modified xsi:type="dcterms:W3CDTF">2015-10-06T08:04:07Z</dcterms:modified>
  <cp:category>TP</cp:category>
</cp:coreProperties>
</file>