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Lst>
  <p:notesMasterIdLst>
    <p:notesMasterId r:id="rId7"/>
  </p:notesMasterIdLst>
  <p:sldIdLst>
    <p:sldId id="256" r:id="rId3"/>
    <p:sldId id="257" r:id="rId4"/>
    <p:sldId id="279" r:id="rId5"/>
    <p:sldId id="280" r:id="rId6"/>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Arial" charset="0"/>
        <a:ea typeface="+mn-ea"/>
        <a:cs typeface="+mn-cs"/>
      </a:defRPr>
    </a:lvl1pPr>
    <a:lvl2pPr marL="457200" algn="ctr" rtl="0" fontAlgn="base">
      <a:spcBef>
        <a:spcPct val="0"/>
      </a:spcBef>
      <a:spcAft>
        <a:spcPct val="0"/>
      </a:spcAft>
      <a:defRPr sz="2400" kern="1200">
        <a:solidFill>
          <a:schemeClr val="tx1"/>
        </a:solidFill>
        <a:latin typeface="Arial" charset="0"/>
        <a:ea typeface="+mn-ea"/>
        <a:cs typeface="+mn-cs"/>
      </a:defRPr>
    </a:lvl2pPr>
    <a:lvl3pPr marL="914400" algn="ctr" rtl="0" fontAlgn="base">
      <a:spcBef>
        <a:spcPct val="0"/>
      </a:spcBef>
      <a:spcAft>
        <a:spcPct val="0"/>
      </a:spcAft>
      <a:defRPr sz="2400" kern="1200">
        <a:solidFill>
          <a:schemeClr val="tx1"/>
        </a:solidFill>
        <a:latin typeface="Arial" charset="0"/>
        <a:ea typeface="+mn-ea"/>
        <a:cs typeface="+mn-cs"/>
      </a:defRPr>
    </a:lvl3pPr>
    <a:lvl4pPr marL="1371600" algn="ctr" rtl="0" fontAlgn="base">
      <a:spcBef>
        <a:spcPct val="0"/>
      </a:spcBef>
      <a:spcAft>
        <a:spcPct val="0"/>
      </a:spcAft>
      <a:defRPr sz="2400" kern="1200">
        <a:solidFill>
          <a:schemeClr val="tx1"/>
        </a:solidFill>
        <a:latin typeface="Arial" charset="0"/>
        <a:ea typeface="+mn-ea"/>
        <a:cs typeface="+mn-cs"/>
      </a:defRPr>
    </a:lvl4pPr>
    <a:lvl5pPr marL="1828800" algn="ctr"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6713"/>
    <a:srgbClr val="000000"/>
    <a:srgbClr val="FFFF00"/>
    <a:srgbClr val="B3D3EA"/>
    <a:srgbClr val="78AD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10" autoAdjust="0"/>
    <p:restoredTop sz="95596" autoAdjust="0"/>
  </p:normalViewPr>
  <p:slideViewPr>
    <p:cSldViewPr>
      <p:cViewPr varScale="1">
        <p:scale>
          <a:sx n="130" d="100"/>
          <a:sy n="130" d="100"/>
        </p:scale>
        <p:origin x="-1218"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notesMaster" Target="notesMasters/notesMaster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ltLang="zh-CN"/>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ltLang="zh-CN"/>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ltLang="zh-CN"/>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33193563-DE67-4229-B085-B6549C7F6685}" type="slidenum">
              <a:rPr lang="en-US" altLang="zh-CN"/>
              <a:pPr>
                <a:defRPr/>
              </a:pPr>
              <a:t>‹#›</a:t>
            </a:fld>
            <a:endParaRPr lang="en-US" altLang="zh-CN"/>
          </a:p>
        </p:txBody>
      </p:sp>
    </p:spTree>
    <p:extLst>
      <p:ext uri="{BB962C8B-B14F-4D97-AF65-F5344CB8AC3E}">
        <p14:creationId xmlns:p14="http://schemas.microsoft.com/office/powerpoint/2010/main" val="20087248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algn="ctr" eaLnBrk="0" fontAlgn="base" hangingPunct="0">
              <a:spcBef>
                <a:spcPct val="0"/>
              </a:spcBef>
              <a:spcAft>
                <a:spcPct val="0"/>
              </a:spcAft>
              <a:defRPr sz="2400">
                <a:solidFill>
                  <a:schemeClr val="tx1"/>
                </a:solidFill>
                <a:latin typeface="Arial" charset="0"/>
              </a:defRPr>
            </a:lvl6pPr>
            <a:lvl7pPr marL="2971800" indent="-228600" algn="ctr" eaLnBrk="0" fontAlgn="base" hangingPunct="0">
              <a:spcBef>
                <a:spcPct val="0"/>
              </a:spcBef>
              <a:spcAft>
                <a:spcPct val="0"/>
              </a:spcAft>
              <a:defRPr sz="2400">
                <a:solidFill>
                  <a:schemeClr val="tx1"/>
                </a:solidFill>
                <a:latin typeface="Arial" charset="0"/>
              </a:defRPr>
            </a:lvl7pPr>
            <a:lvl8pPr marL="3429000" indent="-228600" algn="ctr" eaLnBrk="0" fontAlgn="base" hangingPunct="0">
              <a:spcBef>
                <a:spcPct val="0"/>
              </a:spcBef>
              <a:spcAft>
                <a:spcPct val="0"/>
              </a:spcAft>
              <a:defRPr sz="2400">
                <a:solidFill>
                  <a:schemeClr val="tx1"/>
                </a:solidFill>
                <a:latin typeface="Arial" charset="0"/>
              </a:defRPr>
            </a:lvl8pPr>
            <a:lvl9pPr marL="3886200" indent="-228600" algn="ctr" eaLnBrk="0" fontAlgn="base" hangingPunct="0">
              <a:spcBef>
                <a:spcPct val="0"/>
              </a:spcBef>
              <a:spcAft>
                <a:spcPct val="0"/>
              </a:spcAft>
              <a:defRPr sz="2400">
                <a:solidFill>
                  <a:schemeClr val="tx1"/>
                </a:solidFill>
                <a:latin typeface="Arial" charset="0"/>
              </a:defRPr>
            </a:lvl9pPr>
          </a:lstStyle>
          <a:p>
            <a:pPr eaLnBrk="1" hangingPunct="1"/>
            <a:fld id="{26DD587D-A238-477E-818D-AADB53C2BB82}" type="slidenum">
              <a:rPr lang="en-US" altLang="zh-CN" sz="1200" smtClean="0"/>
              <a:pPr eaLnBrk="1" hangingPunct="1"/>
              <a:t>1</a:t>
            </a:fld>
            <a:endParaRPr lang="en-US" altLang="zh-CN" sz="1200" smtClean="0"/>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ru-RU"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algn="ctr" eaLnBrk="0" fontAlgn="base" hangingPunct="0">
              <a:spcBef>
                <a:spcPct val="0"/>
              </a:spcBef>
              <a:spcAft>
                <a:spcPct val="0"/>
              </a:spcAft>
              <a:defRPr sz="2400">
                <a:solidFill>
                  <a:schemeClr val="tx1"/>
                </a:solidFill>
                <a:latin typeface="Arial" charset="0"/>
              </a:defRPr>
            </a:lvl6pPr>
            <a:lvl7pPr marL="2971800" indent="-228600" algn="ctr" eaLnBrk="0" fontAlgn="base" hangingPunct="0">
              <a:spcBef>
                <a:spcPct val="0"/>
              </a:spcBef>
              <a:spcAft>
                <a:spcPct val="0"/>
              </a:spcAft>
              <a:defRPr sz="2400">
                <a:solidFill>
                  <a:schemeClr val="tx1"/>
                </a:solidFill>
                <a:latin typeface="Arial" charset="0"/>
              </a:defRPr>
            </a:lvl7pPr>
            <a:lvl8pPr marL="3429000" indent="-228600" algn="ctr" eaLnBrk="0" fontAlgn="base" hangingPunct="0">
              <a:spcBef>
                <a:spcPct val="0"/>
              </a:spcBef>
              <a:spcAft>
                <a:spcPct val="0"/>
              </a:spcAft>
              <a:defRPr sz="2400">
                <a:solidFill>
                  <a:schemeClr val="tx1"/>
                </a:solidFill>
                <a:latin typeface="Arial" charset="0"/>
              </a:defRPr>
            </a:lvl8pPr>
            <a:lvl9pPr marL="3886200" indent="-228600" algn="ctr" eaLnBrk="0" fontAlgn="base" hangingPunct="0">
              <a:spcBef>
                <a:spcPct val="0"/>
              </a:spcBef>
              <a:spcAft>
                <a:spcPct val="0"/>
              </a:spcAft>
              <a:defRPr sz="2400">
                <a:solidFill>
                  <a:schemeClr val="tx1"/>
                </a:solidFill>
                <a:latin typeface="Arial" charset="0"/>
              </a:defRPr>
            </a:lvl9pPr>
          </a:lstStyle>
          <a:p>
            <a:pPr eaLnBrk="1" hangingPunct="1"/>
            <a:fld id="{B405CC52-6617-4640-BD15-00625B63C49F}" type="slidenum">
              <a:rPr lang="en-US" altLang="zh-CN" sz="1200" smtClean="0"/>
              <a:pPr eaLnBrk="1" hangingPunct="1"/>
              <a:t>2</a:t>
            </a:fld>
            <a:endParaRPr lang="en-US" altLang="zh-CN" sz="1200"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ru-RU"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algn="ctr" eaLnBrk="0" fontAlgn="base" hangingPunct="0">
              <a:spcBef>
                <a:spcPct val="0"/>
              </a:spcBef>
              <a:spcAft>
                <a:spcPct val="0"/>
              </a:spcAft>
              <a:defRPr sz="2400">
                <a:solidFill>
                  <a:schemeClr val="tx1"/>
                </a:solidFill>
                <a:latin typeface="Arial" charset="0"/>
              </a:defRPr>
            </a:lvl6pPr>
            <a:lvl7pPr marL="2971800" indent="-228600" algn="ctr" eaLnBrk="0" fontAlgn="base" hangingPunct="0">
              <a:spcBef>
                <a:spcPct val="0"/>
              </a:spcBef>
              <a:spcAft>
                <a:spcPct val="0"/>
              </a:spcAft>
              <a:defRPr sz="2400">
                <a:solidFill>
                  <a:schemeClr val="tx1"/>
                </a:solidFill>
                <a:latin typeface="Arial" charset="0"/>
              </a:defRPr>
            </a:lvl7pPr>
            <a:lvl8pPr marL="3429000" indent="-228600" algn="ctr" eaLnBrk="0" fontAlgn="base" hangingPunct="0">
              <a:spcBef>
                <a:spcPct val="0"/>
              </a:spcBef>
              <a:spcAft>
                <a:spcPct val="0"/>
              </a:spcAft>
              <a:defRPr sz="2400">
                <a:solidFill>
                  <a:schemeClr val="tx1"/>
                </a:solidFill>
                <a:latin typeface="Arial" charset="0"/>
              </a:defRPr>
            </a:lvl8pPr>
            <a:lvl9pPr marL="3886200" indent="-228600" algn="ctr" eaLnBrk="0" fontAlgn="base" hangingPunct="0">
              <a:spcBef>
                <a:spcPct val="0"/>
              </a:spcBef>
              <a:spcAft>
                <a:spcPct val="0"/>
              </a:spcAft>
              <a:defRPr sz="2400">
                <a:solidFill>
                  <a:schemeClr val="tx1"/>
                </a:solidFill>
                <a:latin typeface="Arial" charset="0"/>
              </a:defRPr>
            </a:lvl9pPr>
          </a:lstStyle>
          <a:p>
            <a:pPr eaLnBrk="1" hangingPunct="1"/>
            <a:fld id="{416232A0-B015-44EF-8F2F-038648A8670F}" type="slidenum">
              <a:rPr lang="en-US" altLang="zh-CN" sz="1200" smtClean="0"/>
              <a:pPr eaLnBrk="1" hangingPunct="1"/>
              <a:t>3</a:t>
            </a:fld>
            <a:endParaRPr lang="en-US" altLang="zh-CN" sz="1200" smtClean="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ru-RU"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143000" y="2362200"/>
            <a:ext cx="7086600" cy="70485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a:defRPr sz="4000"/>
            </a:lvl1pPr>
          </a:lstStyle>
          <a:p>
            <a:pPr lvl="0"/>
            <a:r>
              <a:rPr lang="zh-CN" altLang="en-US" noProof="0" smtClean="0"/>
              <a:t>单击此处编辑母版标题样式</a:t>
            </a:r>
            <a:endParaRPr lang="en-US" altLang="zh-CN" noProof="0" smtClean="0"/>
          </a:p>
        </p:txBody>
      </p:sp>
      <p:sp>
        <p:nvSpPr>
          <p:cNvPr id="3075" name="Rectangle 3"/>
          <p:cNvSpPr>
            <a:spLocks noGrp="1" noChangeArrowheads="1"/>
          </p:cNvSpPr>
          <p:nvPr>
            <p:ph type="subTitle" idx="1"/>
          </p:nvPr>
        </p:nvSpPr>
        <p:spPr>
          <a:xfrm>
            <a:off x="1143000" y="2987675"/>
            <a:ext cx="7086600" cy="441325"/>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marL="0" indent="0">
              <a:buFontTx/>
              <a:buNone/>
              <a:defRPr sz="2800"/>
            </a:lvl1pPr>
          </a:lstStyle>
          <a:p>
            <a:pPr lvl="0"/>
            <a:r>
              <a:rPr lang="zh-CN" altLang="en-US" noProof="0" smtClean="0"/>
              <a:t>单击此处编辑母版副标题样式</a:t>
            </a:r>
            <a:endParaRPr lang="en-US" altLang="zh-CN" noProof="0" smtClean="0"/>
          </a:p>
        </p:txBody>
      </p:sp>
    </p:spTree>
    <p:extLst>
      <p:ext uri="{BB962C8B-B14F-4D97-AF65-F5344CB8AC3E}">
        <p14:creationId xmlns:p14="http://schemas.microsoft.com/office/powerpoint/2010/main" val="2309715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02796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77000" y="1189038"/>
            <a:ext cx="1828800" cy="55165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1189038"/>
            <a:ext cx="5334000" cy="55165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224562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52958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31804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92429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73614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30213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23221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79739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17890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814882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7034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7204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100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944293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2133600"/>
            <a:ext cx="35814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2133600"/>
            <a:ext cx="35814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矩形 4"/>
          <p:cNvSpPr/>
          <p:nvPr userDrawn="1"/>
        </p:nvSpPr>
        <p:spPr>
          <a:xfrm>
            <a:off x="2123728" y="260648"/>
            <a:ext cx="4190571" cy="407291"/>
          </a:xfrm>
          <a:prstGeom prst="rect">
            <a:avLst/>
          </a:prstGeom>
        </p:spPr>
        <p:txBody>
          <a:bodyPr wrap="none">
            <a:spAutoFit/>
          </a:bodyPr>
          <a:lstStyle/>
          <a:p>
            <a:pPr marL="342900" lvl="0" indent="-342900" fontAlgn="base">
              <a:lnSpc>
                <a:spcPct val="110000"/>
              </a:lnSpc>
              <a:spcBef>
                <a:spcPct val="0"/>
              </a:spcBef>
              <a:spcAft>
                <a:spcPct val="0"/>
              </a:spcAft>
            </a:pPr>
            <a:r>
              <a:rPr lang="zh-CN" altLang="en-US" sz="2000" kern="0" dirty="0" smtClean="0">
                <a:solidFill>
                  <a:srgbClr val="000000"/>
                </a:solidFill>
                <a:latin typeface="微软雅黑" panose="020B0503020204020204" pitchFamily="34" charset="-122"/>
                <a:ea typeface="微软雅黑" panose="020B0503020204020204" pitchFamily="34" charset="-122"/>
              </a:rPr>
              <a:t>第一</a:t>
            </a:r>
            <a:r>
              <a:rPr lang="en-US" altLang="zh-CN" sz="2000" kern="0" dirty="0" smtClean="0">
                <a:solidFill>
                  <a:srgbClr val="000000"/>
                </a:solidFill>
                <a:latin typeface="微软雅黑" panose="020B0503020204020204" pitchFamily="34" charset="-122"/>
                <a:ea typeface="微软雅黑" panose="020B0503020204020204" pitchFamily="34" charset="-122"/>
              </a:rPr>
              <a:t>PPT</a:t>
            </a:r>
            <a:r>
              <a:rPr lang="zh-CN" altLang="en-US" sz="2000" kern="0" dirty="0" smtClean="0">
                <a:solidFill>
                  <a:srgbClr val="000000"/>
                </a:solidFill>
                <a:latin typeface="微软雅黑" panose="020B0503020204020204" pitchFamily="34" charset="-122"/>
                <a:ea typeface="微软雅黑" panose="020B0503020204020204" pitchFamily="34" charset="-122"/>
              </a:rPr>
              <a:t>模板网</a:t>
            </a:r>
            <a:r>
              <a:rPr lang="en-US" altLang="zh-CN" sz="2000" kern="0" dirty="0" smtClean="0">
                <a:solidFill>
                  <a:srgbClr val="000000"/>
                </a:solidFill>
                <a:latin typeface="微软雅黑" panose="020B0503020204020204" pitchFamily="34" charset="-122"/>
                <a:ea typeface="微软雅黑" panose="020B0503020204020204" pitchFamily="34" charset="-122"/>
              </a:rPr>
              <a:t>-WWW.1PPT.COM</a:t>
            </a:r>
            <a:endParaRPr lang="en-US" altLang="zh-CN" sz="2000" kern="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83164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6010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366652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9809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矩形 5"/>
          <p:cNvSpPr/>
          <p:nvPr userDrawn="1"/>
        </p:nvSpPr>
        <p:spPr>
          <a:xfrm>
            <a:off x="6300192" y="5517232"/>
            <a:ext cx="86409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accent6">
                    <a:lumMod val="75000"/>
                  </a:schemeClr>
                </a:solidFill>
                <a:effectLst/>
                <a:uLnTx/>
                <a:uFillTx/>
              </a:rPr>
              <a:t>PPT</a:t>
            </a:r>
            <a:r>
              <a:rPr kumimoji="0" lang="zh-CN" altLang="en-US" sz="100" b="0" i="0" u="none" strike="noStrike" kern="0" cap="none" spc="0" normalizeH="0" baseline="0" noProof="0" dirty="0">
                <a:ln>
                  <a:noFill/>
                </a:ln>
                <a:solidFill>
                  <a:schemeClr val="accent6">
                    <a:lumMod val="75000"/>
                  </a:schemeClr>
                </a:solidFill>
                <a:effectLst/>
                <a:uLnTx/>
                <a:uFillTx/>
              </a:rPr>
              <a:t>模板下载：</a:t>
            </a:r>
            <a:r>
              <a:rPr kumimoji="0" lang="en-US" altLang="zh-CN" sz="100" b="0" i="0" u="none" strike="noStrike" kern="0" cap="none" spc="0" normalizeH="0" baseline="0" noProof="0" dirty="0">
                <a:ln>
                  <a:noFill/>
                </a:ln>
                <a:solidFill>
                  <a:schemeClr val="accent6">
                    <a:lumMod val="75000"/>
                  </a:schemeClr>
                </a:solidFill>
                <a:effectLst/>
                <a:uLnTx/>
                <a:uFillTx/>
              </a:rPr>
              <a:t>www.1ppt.com/moban/     </a:t>
            </a:r>
            <a:r>
              <a:rPr kumimoji="0" lang="zh-CN" altLang="en-US" sz="100" b="0" i="0" u="none" strike="noStrike" kern="0" cap="none" spc="0" normalizeH="0" baseline="0" noProof="0" dirty="0">
                <a:ln>
                  <a:noFill/>
                </a:ln>
                <a:solidFill>
                  <a:schemeClr val="accent6">
                    <a:lumMod val="75000"/>
                  </a:schemeClr>
                </a:solidFill>
                <a:effectLst/>
                <a:uLnTx/>
                <a:uFillTx/>
              </a:rPr>
              <a:t>行业</a:t>
            </a:r>
            <a:r>
              <a:rPr kumimoji="0" lang="en-US" altLang="zh-CN" sz="100" b="0" i="0" u="none" strike="noStrike" kern="0" cap="none" spc="0" normalizeH="0" baseline="0" noProof="0" dirty="0">
                <a:ln>
                  <a:noFill/>
                </a:ln>
                <a:solidFill>
                  <a:schemeClr val="accent6">
                    <a:lumMod val="75000"/>
                  </a:schemeClr>
                </a:solidFill>
                <a:effectLst/>
                <a:uLnTx/>
                <a:uFillTx/>
              </a:rPr>
              <a:t>PPT</a:t>
            </a:r>
            <a:r>
              <a:rPr kumimoji="0" lang="zh-CN" altLang="en-US" sz="100" b="0" i="0" u="none" strike="noStrike" kern="0" cap="none" spc="0" normalizeH="0" baseline="0" noProof="0" dirty="0">
                <a:ln>
                  <a:noFill/>
                </a:ln>
                <a:solidFill>
                  <a:schemeClr val="accent6">
                    <a:lumMod val="75000"/>
                  </a:schemeClr>
                </a:solidFill>
                <a:effectLst/>
                <a:uLnTx/>
                <a:uFillTx/>
              </a:rPr>
              <a:t>模板：</a:t>
            </a:r>
            <a:r>
              <a:rPr kumimoji="0" lang="en-US" altLang="zh-CN" sz="100" b="0" i="0" u="none" strike="noStrike" kern="0" cap="none" spc="0" normalizeH="0" baseline="0" noProof="0" dirty="0">
                <a:ln>
                  <a:noFill/>
                </a:ln>
                <a:solidFill>
                  <a:schemeClr val="accent6">
                    <a:lumMod val="75000"/>
                  </a:schemeClr>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accent6">
                    <a:lumMod val="75000"/>
                  </a:schemeClr>
                </a:solidFill>
                <a:effectLst/>
                <a:uLnTx/>
                <a:uFillTx/>
              </a:rPr>
              <a:t>节日</a:t>
            </a:r>
            <a:r>
              <a:rPr kumimoji="0" lang="en-US" altLang="zh-CN" sz="100" b="0" i="0" u="none" strike="noStrike" kern="0" cap="none" spc="0" normalizeH="0" baseline="0" noProof="0" dirty="0">
                <a:ln>
                  <a:noFill/>
                </a:ln>
                <a:solidFill>
                  <a:schemeClr val="accent6">
                    <a:lumMod val="75000"/>
                  </a:schemeClr>
                </a:solidFill>
                <a:effectLst/>
                <a:uLnTx/>
                <a:uFillTx/>
              </a:rPr>
              <a:t>PPT</a:t>
            </a:r>
            <a:r>
              <a:rPr kumimoji="0" lang="zh-CN" altLang="en-US" sz="100" b="0" i="0" u="none" strike="noStrike" kern="0" cap="none" spc="0" normalizeH="0" baseline="0" noProof="0" dirty="0">
                <a:ln>
                  <a:noFill/>
                </a:ln>
                <a:solidFill>
                  <a:schemeClr val="accent6">
                    <a:lumMod val="75000"/>
                  </a:schemeClr>
                </a:solidFill>
                <a:effectLst/>
                <a:uLnTx/>
                <a:uFillTx/>
              </a:rPr>
              <a:t>模板：</a:t>
            </a:r>
            <a:r>
              <a:rPr kumimoji="0" lang="en-US" altLang="zh-CN" sz="100" b="0" i="0" u="none" strike="noStrike" kern="0" cap="none" spc="0" normalizeH="0" baseline="0" noProof="0" dirty="0">
                <a:ln>
                  <a:noFill/>
                </a:ln>
                <a:solidFill>
                  <a:schemeClr val="accent6">
                    <a:lumMod val="75000"/>
                  </a:schemeClr>
                </a:solidFill>
                <a:effectLst/>
                <a:uLnTx/>
                <a:uFillTx/>
              </a:rPr>
              <a:t>www.1ppt.com/jieri/           PPT</a:t>
            </a:r>
            <a:r>
              <a:rPr kumimoji="0" lang="zh-CN" altLang="en-US" sz="100" b="0" i="0" u="none" strike="noStrike" kern="0" cap="none" spc="0" normalizeH="0" baseline="0" noProof="0" dirty="0">
                <a:ln>
                  <a:noFill/>
                </a:ln>
                <a:solidFill>
                  <a:schemeClr val="accent6">
                    <a:lumMod val="75000"/>
                  </a:schemeClr>
                </a:solidFill>
                <a:effectLst/>
                <a:uLnTx/>
                <a:uFillTx/>
              </a:rPr>
              <a:t>素材下载：</a:t>
            </a:r>
            <a:r>
              <a:rPr kumimoji="0" lang="en-US" altLang="zh-CN" sz="100" b="0" i="0" u="none" strike="noStrike" kern="0" cap="none" spc="0" normalizeH="0" baseline="0" noProof="0" dirty="0">
                <a:ln>
                  <a:noFill/>
                </a:ln>
                <a:solidFill>
                  <a:schemeClr val="accent6">
                    <a:lumMod val="75000"/>
                  </a:schemeClr>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accent6">
                    <a:lumMod val="75000"/>
                  </a:schemeClr>
                </a:solidFill>
                <a:effectLst/>
                <a:uLnTx/>
                <a:uFillTx/>
              </a:rPr>
              <a:t>PPT</a:t>
            </a:r>
            <a:r>
              <a:rPr kumimoji="0" lang="zh-CN" altLang="en-US" sz="100" b="0" i="0" u="none" strike="noStrike" kern="0" cap="none" spc="0" normalizeH="0" baseline="0" noProof="0" dirty="0">
                <a:ln>
                  <a:noFill/>
                </a:ln>
                <a:solidFill>
                  <a:schemeClr val="accent6">
                    <a:lumMod val="75000"/>
                  </a:schemeClr>
                </a:solidFill>
                <a:effectLst/>
                <a:uLnTx/>
                <a:uFillTx/>
              </a:rPr>
              <a:t>背景图片：</a:t>
            </a:r>
            <a:r>
              <a:rPr kumimoji="0" lang="en-US" altLang="zh-CN" sz="100" b="0" i="0" u="none" strike="noStrike" kern="0" cap="none" spc="0" normalizeH="0" baseline="0" noProof="0" dirty="0">
                <a:ln>
                  <a:noFill/>
                </a:ln>
                <a:solidFill>
                  <a:schemeClr val="accent6">
                    <a:lumMod val="75000"/>
                  </a:schemeClr>
                </a:solidFill>
                <a:effectLst/>
                <a:uLnTx/>
                <a:uFillTx/>
              </a:rPr>
              <a:t>www.1ppt.com/beijing/      PPT</a:t>
            </a:r>
            <a:r>
              <a:rPr kumimoji="0" lang="zh-CN" altLang="en-US" sz="100" b="0" i="0" u="none" strike="noStrike" kern="0" cap="none" spc="0" normalizeH="0" baseline="0" noProof="0" dirty="0">
                <a:ln>
                  <a:noFill/>
                </a:ln>
                <a:solidFill>
                  <a:schemeClr val="accent6">
                    <a:lumMod val="75000"/>
                  </a:schemeClr>
                </a:solidFill>
                <a:effectLst/>
                <a:uLnTx/>
                <a:uFillTx/>
              </a:rPr>
              <a:t>图表下载：</a:t>
            </a:r>
            <a:r>
              <a:rPr kumimoji="0" lang="en-US" altLang="zh-CN" sz="100" b="0" i="0" u="none" strike="noStrike" kern="0" cap="none" spc="0" normalizeH="0" baseline="0" noProof="0" dirty="0">
                <a:ln>
                  <a:noFill/>
                </a:ln>
                <a:solidFill>
                  <a:schemeClr val="accent6">
                    <a:lumMod val="75000"/>
                  </a:schemeClr>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accent6">
                    <a:lumMod val="75000"/>
                  </a:schemeClr>
                </a:solidFill>
                <a:effectLst/>
                <a:uLnTx/>
                <a:uFillTx/>
              </a:rPr>
              <a:t>优秀</a:t>
            </a:r>
            <a:r>
              <a:rPr kumimoji="0" lang="en-US" altLang="zh-CN" sz="100" b="0" i="0" u="none" strike="noStrike" kern="0" cap="none" spc="0" normalizeH="0" baseline="0" noProof="0" dirty="0">
                <a:ln>
                  <a:noFill/>
                </a:ln>
                <a:solidFill>
                  <a:schemeClr val="accent6">
                    <a:lumMod val="75000"/>
                  </a:schemeClr>
                </a:solidFill>
                <a:effectLst/>
                <a:uLnTx/>
                <a:uFillTx/>
              </a:rPr>
              <a:t>PPT</a:t>
            </a:r>
            <a:r>
              <a:rPr kumimoji="0" lang="zh-CN" altLang="en-US" sz="100" b="0" i="0" u="none" strike="noStrike" kern="0" cap="none" spc="0" normalizeH="0" baseline="0" noProof="0" dirty="0">
                <a:ln>
                  <a:noFill/>
                </a:ln>
                <a:solidFill>
                  <a:schemeClr val="accent6">
                    <a:lumMod val="75000"/>
                  </a:schemeClr>
                </a:solidFill>
                <a:effectLst/>
                <a:uLnTx/>
                <a:uFillTx/>
              </a:rPr>
              <a:t>下载：</a:t>
            </a:r>
            <a:r>
              <a:rPr kumimoji="0" lang="en-US" altLang="zh-CN" sz="100" b="0" i="0" u="none" strike="noStrike" kern="0" cap="none" spc="0" normalizeH="0" baseline="0" noProof="0" dirty="0">
                <a:ln>
                  <a:noFill/>
                </a:ln>
                <a:solidFill>
                  <a:schemeClr val="accent6">
                    <a:lumMod val="75000"/>
                  </a:schemeClr>
                </a:solidFill>
                <a:effectLst/>
                <a:uLnTx/>
                <a:uFillTx/>
              </a:rPr>
              <a:t>www.1ppt.com/xiazai/        PPT</a:t>
            </a:r>
            <a:r>
              <a:rPr kumimoji="0" lang="zh-CN" altLang="en-US" sz="100" b="0" i="0" u="none" strike="noStrike" kern="0" cap="none" spc="0" normalizeH="0" baseline="0" noProof="0" dirty="0">
                <a:ln>
                  <a:noFill/>
                </a:ln>
                <a:solidFill>
                  <a:schemeClr val="accent6">
                    <a:lumMod val="75000"/>
                  </a:schemeClr>
                </a:solidFill>
                <a:effectLst/>
                <a:uLnTx/>
                <a:uFillTx/>
              </a:rPr>
              <a:t>教程： </a:t>
            </a:r>
            <a:r>
              <a:rPr kumimoji="0" lang="en-US" altLang="zh-CN" sz="100" b="0" i="0" u="none" strike="noStrike" kern="0" cap="none" spc="0" normalizeH="0" baseline="0" noProof="0" dirty="0">
                <a:ln>
                  <a:noFill/>
                </a:ln>
                <a:solidFill>
                  <a:schemeClr val="accent6">
                    <a:lumMod val="75000"/>
                  </a:schemeClr>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accent6">
                    <a:lumMod val="75000"/>
                  </a:schemeClr>
                </a:solidFill>
                <a:effectLst/>
                <a:uLnTx/>
                <a:uFillTx/>
              </a:rPr>
              <a:t>Word</a:t>
            </a:r>
            <a:r>
              <a:rPr kumimoji="0" lang="zh-CN" altLang="en-US" sz="100" b="0" i="0" u="none" strike="noStrike" kern="0" cap="none" spc="0" normalizeH="0" baseline="0" noProof="0" dirty="0">
                <a:ln>
                  <a:noFill/>
                </a:ln>
                <a:solidFill>
                  <a:schemeClr val="accent6">
                    <a:lumMod val="75000"/>
                  </a:schemeClr>
                </a:solidFill>
                <a:effectLst/>
                <a:uLnTx/>
                <a:uFillTx/>
              </a:rPr>
              <a:t>教程： </a:t>
            </a:r>
            <a:r>
              <a:rPr kumimoji="0" lang="en-US" altLang="zh-CN" sz="100" b="0" i="0" u="none" strike="noStrike" kern="0" cap="none" spc="0" normalizeH="0" baseline="0" noProof="0" dirty="0">
                <a:ln>
                  <a:noFill/>
                </a:ln>
                <a:solidFill>
                  <a:schemeClr val="accent6">
                    <a:lumMod val="75000"/>
                  </a:schemeClr>
                </a:solidFill>
                <a:effectLst/>
                <a:uLnTx/>
                <a:uFillTx/>
              </a:rPr>
              <a:t>www.1ppt.com/word/              Excel</a:t>
            </a:r>
            <a:r>
              <a:rPr kumimoji="0" lang="zh-CN" altLang="en-US" sz="100" b="0" i="0" u="none" strike="noStrike" kern="0" cap="none" spc="0" normalizeH="0" baseline="0" noProof="0" dirty="0">
                <a:ln>
                  <a:noFill/>
                </a:ln>
                <a:solidFill>
                  <a:schemeClr val="accent6">
                    <a:lumMod val="75000"/>
                  </a:schemeClr>
                </a:solidFill>
                <a:effectLst/>
                <a:uLnTx/>
                <a:uFillTx/>
              </a:rPr>
              <a:t>教程：</a:t>
            </a:r>
            <a:r>
              <a:rPr kumimoji="0" lang="en-US" altLang="zh-CN" sz="100" b="0" i="0" u="none" strike="noStrike" kern="0" cap="none" spc="0" normalizeH="0" baseline="0" noProof="0" dirty="0">
                <a:ln>
                  <a:noFill/>
                </a:ln>
                <a:solidFill>
                  <a:schemeClr val="accent6">
                    <a:lumMod val="75000"/>
                  </a:schemeClr>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accent6">
                    <a:lumMod val="75000"/>
                  </a:schemeClr>
                </a:solidFill>
                <a:effectLst/>
                <a:uLnTx/>
                <a:uFillTx/>
              </a:rPr>
              <a:t>资料下载：</a:t>
            </a:r>
            <a:r>
              <a:rPr kumimoji="0" lang="en-US" altLang="zh-CN" sz="100" b="0" i="0" u="none" strike="noStrike" kern="0" cap="none" spc="0" normalizeH="0" baseline="0" noProof="0" dirty="0">
                <a:ln>
                  <a:noFill/>
                </a:ln>
                <a:solidFill>
                  <a:schemeClr val="accent6">
                    <a:lumMod val="75000"/>
                  </a:schemeClr>
                </a:solidFill>
                <a:effectLst/>
                <a:uLnTx/>
                <a:uFillTx/>
              </a:rPr>
              <a:t>www.1ppt.com/ziliao/                PPT</a:t>
            </a:r>
            <a:r>
              <a:rPr kumimoji="0" lang="zh-CN" altLang="en-US" sz="100" b="0" i="0" u="none" strike="noStrike" kern="0" cap="none" spc="0" normalizeH="0" baseline="0" noProof="0" dirty="0">
                <a:ln>
                  <a:noFill/>
                </a:ln>
                <a:solidFill>
                  <a:schemeClr val="accent6">
                    <a:lumMod val="75000"/>
                  </a:schemeClr>
                </a:solidFill>
                <a:effectLst/>
                <a:uLnTx/>
                <a:uFillTx/>
              </a:rPr>
              <a:t>课件下载：</a:t>
            </a:r>
            <a:r>
              <a:rPr kumimoji="0" lang="en-US" altLang="zh-CN" sz="100" b="0" i="0" u="none" strike="noStrike" kern="0" cap="none" spc="0" normalizeH="0" baseline="0" noProof="0" dirty="0">
                <a:ln>
                  <a:noFill/>
                </a:ln>
                <a:solidFill>
                  <a:schemeClr val="accent6">
                    <a:lumMod val="75000"/>
                  </a:schemeClr>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accent6">
                    <a:lumMod val="75000"/>
                  </a:schemeClr>
                </a:solidFill>
                <a:effectLst/>
                <a:uLnTx/>
                <a:uFillTx/>
              </a:rPr>
              <a:t>范文下载：</a:t>
            </a:r>
            <a:r>
              <a:rPr kumimoji="0" lang="en-US" altLang="zh-CN" sz="100" b="0" i="0" u="none" strike="noStrike" kern="0" cap="none" spc="0" normalizeH="0" baseline="0" noProof="0" dirty="0">
                <a:ln>
                  <a:noFill/>
                </a:ln>
                <a:solidFill>
                  <a:schemeClr val="accent6">
                    <a:lumMod val="75000"/>
                  </a:schemeClr>
                </a:solidFill>
                <a:effectLst/>
                <a:uLnTx/>
                <a:uFillTx/>
              </a:rPr>
              <a:t>www.1ppt.com/fanwen/             </a:t>
            </a:r>
            <a:r>
              <a:rPr kumimoji="0" lang="zh-CN" altLang="en-US" sz="100" b="0" i="0" u="none" strike="noStrike" kern="0" cap="none" spc="0" normalizeH="0" baseline="0" noProof="0" dirty="0">
                <a:ln>
                  <a:noFill/>
                </a:ln>
                <a:solidFill>
                  <a:schemeClr val="accent6">
                    <a:lumMod val="75000"/>
                  </a:schemeClr>
                </a:solidFill>
                <a:effectLst/>
                <a:uLnTx/>
                <a:uFillTx/>
              </a:rPr>
              <a:t>试卷下载：</a:t>
            </a:r>
            <a:r>
              <a:rPr kumimoji="0" lang="en-US" altLang="zh-CN" sz="100" b="0" i="0" u="none" strike="noStrike" kern="0" cap="none" spc="0" normalizeH="0" baseline="0" noProof="0" dirty="0">
                <a:ln>
                  <a:noFill/>
                </a:ln>
                <a:solidFill>
                  <a:schemeClr val="accent6">
                    <a:lumMod val="75000"/>
                  </a:schemeClr>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accent6">
                    <a:lumMod val="75000"/>
                  </a:schemeClr>
                </a:solidFill>
                <a:effectLst/>
                <a:uLnTx/>
                <a:uFillTx/>
              </a:rPr>
              <a:t>教案下载：</a:t>
            </a:r>
            <a:r>
              <a:rPr kumimoji="0" lang="en-US" altLang="zh-CN" sz="100" b="0" i="0" u="none" strike="noStrike" kern="0" cap="none" spc="0" normalizeH="0" baseline="0" noProof="0" dirty="0">
                <a:ln>
                  <a:noFill/>
                </a:ln>
                <a:solidFill>
                  <a:schemeClr val="accent6">
                    <a:lumMod val="75000"/>
                  </a:schemeClr>
                </a:solidFill>
                <a:effectLst/>
                <a:uLnTx/>
                <a:uFillTx/>
              </a:rPr>
              <a:t>www.1ppt.com/jiaoan/  </a:t>
            </a:r>
            <a:r>
              <a:rPr kumimoji="0" lang="en-US" altLang="zh-CN" sz="100" b="0" i="0" u="none" strike="noStrike" kern="0" cap="none" spc="0" normalizeH="0" baseline="0" noProof="0" dirty="0" smtClean="0">
                <a:ln>
                  <a:noFill/>
                </a:ln>
                <a:solidFill>
                  <a:schemeClr val="accent6">
                    <a:lumMod val="75000"/>
                  </a:schemeClr>
                </a:solidFill>
                <a:effectLst/>
                <a:uLnTx/>
                <a:uFillTx/>
              </a:rPr>
              <a:t>      PPT</a:t>
            </a:r>
            <a:r>
              <a:rPr kumimoji="0" lang="zh-CN" altLang="en-US" sz="100" b="0" i="0" u="none" strike="noStrike" kern="0" cap="none" spc="0" normalizeH="0" baseline="0" noProof="0" dirty="0" smtClean="0">
                <a:ln>
                  <a:noFill/>
                </a:ln>
                <a:solidFill>
                  <a:schemeClr val="accent6">
                    <a:lumMod val="75000"/>
                  </a:schemeClr>
                </a:solidFill>
                <a:effectLst/>
                <a:uLnTx/>
                <a:uFillTx/>
              </a:rPr>
              <a:t>论坛：</a:t>
            </a:r>
            <a:r>
              <a:rPr kumimoji="0" lang="en-US" altLang="zh-CN" sz="100" b="0" i="0" u="none" strike="noStrike" kern="0" cap="none" spc="0" normalizeH="0" baseline="0" noProof="0" dirty="0" smtClean="0">
                <a:ln>
                  <a:noFill/>
                </a:ln>
                <a:solidFill>
                  <a:schemeClr val="accent6">
                    <a:lumMod val="75000"/>
                  </a:schemeClr>
                </a:solidFill>
                <a:effectLst/>
                <a:uLnTx/>
                <a:uFillTx/>
              </a:rPr>
              <a:t>www.1ppt.cn</a:t>
            </a:r>
            <a:endParaRPr kumimoji="0" lang="en-US" altLang="zh-CN" sz="100" b="0" i="0" u="none" strike="noStrike" kern="0" cap="none" spc="0" normalizeH="0" baseline="0" noProof="0" dirty="0">
              <a:ln>
                <a:noFill/>
              </a:ln>
              <a:solidFill>
                <a:schemeClr val="accent6">
                  <a:lumMod val="7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accent6">
                    <a:lumMod val="75000"/>
                  </a:schemeClr>
                </a:solidFill>
                <a:effectLst/>
                <a:uLnTx/>
                <a:uFillTx/>
              </a:rPr>
              <a:t> </a:t>
            </a:r>
            <a:endParaRPr kumimoji="0" lang="zh-CN" altLang="en-US" sz="100" b="0" i="0" u="none" strike="noStrike" kern="0" cap="none" spc="0" normalizeH="0" baseline="0" noProof="0" dirty="0">
              <a:ln>
                <a:noFill/>
              </a:ln>
              <a:solidFill>
                <a:schemeClr val="accent6">
                  <a:lumMod val="75000"/>
                </a:schemeClr>
              </a:solidFill>
              <a:effectLst/>
              <a:uLnTx/>
              <a:uFillTx/>
            </a:endParaRPr>
          </a:p>
        </p:txBody>
      </p:sp>
    </p:spTree>
    <p:extLst>
      <p:ext uri="{BB962C8B-B14F-4D97-AF65-F5344CB8AC3E}">
        <p14:creationId xmlns:p14="http://schemas.microsoft.com/office/powerpoint/2010/main" val="31422150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945582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1189038"/>
            <a:ext cx="7315200"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27" name="Rectangle 3"/>
          <p:cNvSpPr>
            <a:spLocks noGrp="1" noChangeArrowheads="1"/>
          </p:cNvSpPr>
          <p:nvPr>
            <p:ph type="body" idx="1"/>
          </p:nvPr>
        </p:nvSpPr>
        <p:spPr bwMode="auto">
          <a:xfrm>
            <a:off x="990600" y="2133600"/>
            <a:ext cx="73152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Tree>
  </p:cSld>
  <p:clrMap bg1="lt1" tx1="dk1" bg2="lt2" tx2="dk2" accent1="accent1" accent2="accent2" accent3="accent3" accent4="accent4" accent5="accent5" accent6="accent6" hlink="hlink" folHlink="folHlink"/>
  <p:sldLayoutIdLst>
    <p:sldLayoutId id="2147483683"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rtl="0" eaLnBrk="1" fontAlgn="base" hangingPunct="1">
        <a:spcBef>
          <a:spcPct val="0"/>
        </a:spcBef>
        <a:spcAft>
          <a:spcPct val="0"/>
        </a:spcAft>
        <a:defRPr sz="4400">
          <a:solidFill>
            <a:schemeClr val="bg1"/>
          </a:solidFill>
          <a:latin typeface="+mj-lt"/>
          <a:ea typeface="+mj-ea"/>
          <a:cs typeface="+mj-cs"/>
        </a:defRPr>
      </a:lvl1pPr>
      <a:lvl2pPr algn="l" rtl="0" eaLnBrk="1" fontAlgn="base" hangingPunct="1">
        <a:spcBef>
          <a:spcPct val="0"/>
        </a:spcBef>
        <a:spcAft>
          <a:spcPct val="0"/>
        </a:spcAft>
        <a:defRPr sz="4400">
          <a:solidFill>
            <a:schemeClr val="bg1"/>
          </a:solidFill>
          <a:latin typeface="Microsoft Sans Serif" pitchFamily="34" charset="0"/>
        </a:defRPr>
      </a:lvl2pPr>
      <a:lvl3pPr algn="l" rtl="0" eaLnBrk="1" fontAlgn="base" hangingPunct="1">
        <a:spcBef>
          <a:spcPct val="0"/>
        </a:spcBef>
        <a:spcAft>
          <a:spcPct val="0"/>
        </a:spcAft>
        <a:defRPr sz="4400">
          <a:solidFill>
            <a:schemeClr val="bg1"/>
          </a:solidFill>
          <a:latin typeface="Microsoft Sans Serif" pitchFamily="34" charset="0"/>
        </a:defRPr>
      </a:lvl3pPr>
      <a:lvl4pPr algn="l" rtl="0" eaLnBrk="1" fontAlgn="base" hangingPunct="1">
        <a:spcBef>
          <a:spcPct val="0"/>
        </a:spcBef>
        <a:spcAft>
          <a:spcPct val="0"/>
        </a:spcAft>
        <a:defRPr sz="4400">
          <a:solidFill>
            <a:schemeClr val="bg1"/>
          </a:solidFill>
          <a:latin typeface="Microsoft Sans Serif" pitchFamily="34" charset="0"/>
        </a:defRPr>
      </a:lvl4pPr>
      <a:lvl5pPr algn="l" rtl="0" eaLnBrk="1" fontAlgn="base" hangingPunct="1">
        <a:spcBef>
          <a:spcPct val="0"/>
        </a:spcBef>
        <a:spcAft>
          <a:spcPct val="0"/>
        </a:spcAft>
        <a:defRPr sz="4400">
          <a:solidFill>
            <a:schemeClr val="bg1"/>
          </a:solidFill>
          <a:latin typeface="Microsoft Sans Serif" pitchFamily="34" charset="0"/>
        </a:defRPr>
      </a:lvl5pPr>
      <a:lvl6pPr marL="457200" algn="l" rtl="0" eaLnBrk="1" fontAlgn="base" hangingPunct="1">
        <a:spcBef>
          <a:spcPct val="0"/>
        </a:spcBef>
        <a:spcAft>
          <a:spcPct val="0"/>
        </a:spcAft>
        <a:defRPr sz="4400">
          <a:solidFill>
            <a:schemeClr val="bg1"/>
          </a:solidFill>
          <a:latin typeface="Microsoft Sans Serif" pitchFamily="34" charset="0"/>
        </a:defRPr>
      </a:lvl6pPr>
      <a:lvl7pPr marL="914400" algn="l" rtl="0" eaLnBrk="1" fontAlgn="base" hangingPunct="1">
        <a:spcBef>
          <a:spcPct val="0"/>
        </a:spcBef>
        <a:spcAft>
          <a:spcPct val="0"/>
        </a:spcAft>
        <a:defRPr sz="4400">
          <a:solidFill>
            <a:schemeClr val="bg1"/>
          </a:solidFill>
          <a:latin typeface="Microsoft Sans Serif" pitchFamily="34" charset="0"/>
        </a:defRPr>
      </a:lvl7pPr>
      <a:lvl8pPr marL="1371600" algn="l" rtl="0" eaLnBrk="1" fontAlgn="base" hangingPunct="1">
        <a:spcBef>
          <a:spcPct val="0"/>
        </a:spcBef>
        <a:spcAft>
          <a:spcPct val="0"/>
        </a:spcAft>
        <a:defRPr sz="4400">
          <a:solidFill>
            <a:schemeClr val="bg1"/>
          </a:solidFill>
          <a:latin typeface="Microsoft Sans Serif" pitchFamily="34" charset="0"/>
        </a:defRPr>
      </a:lvl8pPr>
      <a:lvl9pPr marL="1828800" algn="l" rtl="0" eaLnBrk="1" fontAlgn="base" hangingPunct="1">
        <a:spcBef>
          <a:spcPct val="0"/>
        </a:spcBef>
        <a:spcAft>
          <a:spcPct val="0"/>
        </a:spcAft>
        <a:defRPr sz="4400">
          <a:solidFill>
            <a:schemeClr val="bg1"/>
          </a:solidFill>
          <a:latin typeface="Microsoft Sans Serif" pitchFamily="34" charset="0"/>
        </a:defRPr>
      </a:lvl9pPr>
    </p:titleStyle>
    <p:bodyStyle>
      <a:lvl1pPr marL="342900" indent="-342900" algn="l" rtl="0" eaLnBrk="1" fontAlgn="base" hangingPunct="1">
        <a:spcBef>
          <a:spcPct val="20000"/>
        </a:spcBef>
        <a:spcAft>
          <a:spcPct val="0"/>
        </a:spcAft>
        <a:buChar char="•"/>
        <a:defRPr sz="3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a:solidFill>
            <a:schemeClr val="bg1"/>
          </a:solidFill>
          <a:latin typeface="+mn-lt"/>
        </a:defRPr>
      </a:lvl2pPr>
      <a:lvl3pPr marL="1143000" indent="-228600" algn="l" rtl="0" eaLnBrk="1" fontAlgn="base" hangingPunct="1">
        <a:spcBef>
          <a:spcPct val="20000"/>
        </a:spcBef>
        <a:spcAft>
          <a:spcPct val="0"/>
        </a:spcAft>
        <a:buChar char="•"/>
        <a:defRPr sz="2400">
          <a:solidFill>
            <a:schemeClr val="bg1"/>
          </a:solidFill>
          <a:latin typeface="+mn-lt"/>
        </a:defRPr>
      </a:lvl3pPr>
      <a:lvl4pPr marL="1600200" indent="-228600" algn="l" rtl="0" eaLnBrk="1" fontAlgn="base" hangingPunct="1">
        <a:spcBef>
          <a:spcPct val="20000"/>
        </a:spcBef>
        <a:spcAft>
          <a:spcPct val="0"/>
        </a:spcAft>
        <a:buChar char="–"/>
        <a:defRPr sz="2000">
          <a:solidFill>
            <a:schemeClr val="bg1"/>
          </a:solidFill>
          <a:latin typeface="+mn-lt"/>
        </a:defRPr>
      </a:lvl4pPr>
      <a:lvl5pPr marL="2057400" indent="-228600" algn="l" rtl="0" eaLnBrk="1" fontAlgn="base" hangingPunct="1">
        <a:spcBef>
          <a:spcPct val="20000"/>
        </a:spcBef>
        <a:spcAft>
          <a:spcPct val="0"/>
        </a:spcAft>
        <a:buChar char="»"/>
        <a:defRPr sz="2000">
          <a:solidFill>
            <a:schemeClr val="bg1"/>
          </a:solidFill>
          <a:latin typeface="+mn-lt"/>
        </a:defRPr>
      </a:lvl5pPr>
      <a:lvl6pPr marL="2514600" indent="-228600" algn="l" rtl="0" eaLnBrk="1" fontAlgn="base" hangingPunct="1">
        <a:spcBef>
          <a:spcPct val="20000"/>
        </a:spcBef>
        <a:spcAft>
          <a:spcPct val="0"/>
        </a:spcAft>
        <a:buChar char="»"/>
        <a:defRPr sz="2000">
          <a:solidFill>
            <a:schemeClr val="bg1"/>
          </a:solidFill>
          <a:latin typeface="+mn-lt"/>
        </a:defRPr>
      </a:lvl6pPr>
      <a:lvl7pPr marL="2971800" indent="-228600" algn="l" rtl="0" eaLnBrk="1" fontAlgn="base" hangingPunct="1">
        <a:spcBef>
          <a:spcPct val="20000"/>
        </a:spcBef>
        <a:spcAft>
          <a:spcPct val="0"/>
        </a:spcAft>
        <a:buChar char="»"/>
        <a:defRPr sz="2000">
          <a:solidFill>
            <a:schemeClr val="bg1"/>
          </a:solidFill>
          <a:latin typeface="+mn-lt"/>
        </a:defRPr>
      </a:lvl7pPr>
      <a:lvl8pPr marL="3429000" indent="-228600" algn="l" rtl="0" eaLnBrk="1" fontAlgn="base" hangingPunct="1">
        <a:spcBef>
          <a:spcPct val="20000"/>
        </a:spcBef>
        <a:spcAft>
          <a:spcPct val="0"/>
        </a:spcAft>
        <a:buChar char="»"/>
        <a:defRPr sz="2000">
          <a:solidFill>
            <a:schemeClr val="bg1"/>
          </a:solidFill>
          <a:latin typeface="+mn-lt"/>
        </a:defRPr>
      </a:lvl8pPr>
      <a:lvl9pPr marL="3886200" indent="-228600" algn="l" rtl="0" eaLnBrk="1" fontAlgn="base" hangingPunct="1">
        <a:spcBef>
          <a:spcPct val="20000"/>
        </a:spcBef>
        <a:spcAft>
          <a:spcPct val="0"/>
        </a:spcAft>
        <a:buChar char="»"/>
        <a:defRPr sz="2000">
          <a:solidFill>
            <a:schemeClr val="bg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rPr>
              <a:pPr fontAlgn="auto">
                <a:spcBef>
                  <a:spcPts val="0"/>
                </a:spcBef>
                <a:spcAft>
                  <a:spcPts val="0"/>
                </a:spcAft>
              </a:pPr>
              <a:t>2015/10/7</a:t>
            </a:fld>
            <a:endParaRPr lang="zh-CN" altLang="en-US">
              <a:solidFill>
                <a:prstClr val="black">
                  <a:tint val="75000"/>
                </a:prstClr>
              </a:solidFill>
              <a:latin typeface="Calibri"/>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rPr>
              <a:pPr fontAlgn="auto">
                <a:spcBef>
                  <a:spcPts val="0"/>
                </a:spcBef>
                <a:spcAft>
                  <a:spcPts val="0"/>
                </a:spcAft>
              </a:pPr>
              <a:t>‹#›</a:t>
            </a:fld>
            <a:endParaRPr lang="zh-CN" altLang="en-US">
              <a:solidFill>
                <a:prstClr val="black">
                  <a:tint val="75000"/>
                </a:prstClr>
              </a:solidFill>
              <a:latin typeface="Calibri"/>
            </a:endParaRPr>
          </a:p>
        </p:txBody>
      </p:sp>
    </p:spTree>
    <p:extLst>
      <p:ext uri="{BB962C8B-B14F-4D97-AF65-F5344CB8AC3E}">
        <p14:creationId xmlns:p14="http://schemas.microsoft.com/office/powerpoint/2010/main" val="216327040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5.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4.pn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6.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899592" y="1916832"/>
            <a:ext cx="7086600" cy="704850"/>
          </a:xfrm>
        </p:spPr>
        <p:txBody>
          <a:bodyPr/>
          <a:lstStyle/>
          <a:p>
            <a:pPr eaLnBrk="1" hangingPunct="1"/>
            <a:r>
              <a:rPr lang="zh-CN" altLang="en-US" b="1" dirty="0" smtClean="0">
                <a:effectLst>
                  <a:outerShdw blurRad="38100" dist="38100" dir="2700000" algn="tl">
                    <a:srgbClr val="000000">
                      <a:alpha val="43137"/>
                    </a:srgbClr>
                  </a:outerShdw>
                </a:effectLst>
                <a:latin typeface="微软雅黑" pitchFamily="34" charset="-122"/>
                <a:ea typeface="微软雅黑" pitchFamily="34" charset="-122"/>
              </a:rPr>
              <a:t>绿色电子集成线路</a:t>
            </a:r>
            <a:r>
              <a:rPr lang="en-US" altLang="zh-CN" b="1" dirty="0" smtClean="0">
                <a:effectLst>
                  <a:outerShdw blurRad="38100" dist="38100" dir="2700000" algn="tl">
                    <a:srgbClr val="000000">
                      <a:alpha val="43137"/>
                    </a:srgbClr>
                  </a:outerShdw>
                </a:effectLst>
                <a:latin typeface="微软雅黑" pitchFamily="34" charset="-122"/>
                <a:ea typeface="微软雅黑" pitchFamily="34" charset="-122"/>
              </a:rPr>
              <a:t>PPT</a:t>
            </a:r>
            <a:r>
              <a:rPr lang="zh-CN" altLang="en-US" b="1" dirty="0" smtClean="0">
                <a:effectLst>
                  <a:outerShdw blurRad="38100" dist="38100" dir="2700000" algn="tl">
                    <a:srgbClr val="000000">
                      <a:alpha val="43137"/>
                    </a:srgbClr>
                  </a:outerShdw>
                </a:effectLst>
                <a:latin typeface="微软雅黑" pitchFamily="34" charset="-122"/>
                <a:ea typeface="微软雅黑" pitchFamily="34" charset="-122"/>
              </a:rPr>
              <a:t>模板</a:t>
            </a:r>
            <a:endParaRPr lang="ru-RU" altLang="zh-CN" b="1" dirty="0" smtClean="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075" name="Rectangle 5"/>
          <p:cNvSpPr>
            <a:spLocks noGrp="1" noChangeArrowheads="1"/>
          </p:cNvSpPr>
          <p:nvPr>
            <p:ph type="subTitle" idx="1"/>
          </p:nvPr>
        </p:nvSpPr>
        <p:spPr>
          <a:xfrm>
            <a:off x="971600" y="2924944"/>
            <a:ext cx="7086600" cy="441325"/>
          </a:xfrm>
        </p:spPr>
        <p:txBody>
          <a:bodyPr/>
          <a:lstStyle/>
          <a:p>
            <a:r>
              <a:rPr lang="zh-CN" altLang="en-US" sz="2400" dirty="0">
                <a:latin typeface="微软雅黑" pitchFamily="34" charset="-122"/>
                <a:ea typeface="微软雅黑" pitchFamily="34" charset="-122"/>
              </a:rPr>
              <a:t>第一</a:t>
            </a:r>
            <a:r>
              <a:rPr lang="en-US" altLang="zh-CN" sz="2400" dirty="0">
                <a:latin typeface="微软雅黑" pitchFamily="34" charset="-122"/>
                <a:ea typeface="微软雅黑" pitchFamily="34" charset="-122"/>
              </a:rPr>
              <a:t>PPT</a:t>
            </a:r>
            <a:r>
              <a:rPr lang="zh-CN" altLang="en-US" sz="2400" dirty="0">
                <a:latin typeface="微软雅黑" pitchFamily="34" charset="-122"/>
                <a:ea typeface="微软雅黑" pitchFamily="34" charset="-122"/>
              </a:rPr>
              <a:t>模板网</a:t>
            </a:r>
            <a:r>
              <a:rPr lang="en-US" altLang="zh-CN" sz="2400" dirty="0">
                <a:latin typeface="微软雅黑" pitchFamily="34" charset="-122"/>
                <a:ea typeface="微软雅黑" pitchFamily="34" charset="-122"/>
              </a:rPr>
              <a:t>-WWW.1PPT.COM</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title"/>
          </p:nvPr>
        </p:nvSpPr>
        <p:spPr/>
        <p:txBody>
          <a:bodyPr/>
          <a:lstStyle/>
          <a:p>
            <a:pPr eaLnBrk="1" hangingPunct="1"/>
            <a:r>
              <a:rPr lang="en-US" altLang="zh-CN" sz="4000" smtClean="0">
                <a:ea typeface="宋体" charset="-122"/>
              </a:rPr>
              <a:t>Slide master</a:t>
            </a:r>
            <a:endParaRPr lang="ru-RU" altLang="zh-CN" sz="4000" smtClean="0"/>
          </a:p>
        </p:txBody>
      </p:sp>
      <p:sp>
        <p:nvSpPr>
          <p:cNvPr id="4099" name="Rectangle 5"/>
          <p:cNvSpPr>
            <a:spLocks noGrp="1" noChangeArrowheads="1"/>
          </p:cNvSpPr>
          <p:nvPr>
            <p:ph type="body" idx="1"/>
          </p:nvPr>
        </p:nvSpPr>
        <p:spPr/>
        <p:txBody>
          <a:bodyPr/>
          <a:lstStyle/>
          <a:p>
            <a:pPr eaLnBrk="1" hangingPunct="1">
              <a:lnSpc>
                <a:spcPct val="80000"/>
              </a:lnSpc>
            </a:pPr>
            <a:r>
              <a:rPr lang="en-US" altLang="ko-KR" sz="2000" smtClean="0">
                <a:latin typeface="Verdana" pitchFamily="34" charset="0"/>
                <a:ea typeface="굴림" pitchFamily="34" charset="-127"/>
              </a:rPr>
              <a:t>Your Text here</a:t>
            </a:r>
          </a:p>
          <a:p>
            <a:pPr eaLnBrk="1" hangingPunct="1">
              <a:lnSpc>
                <a:spcPct val="80000"/>
              </a:lnSpc>
            </a:pPr>
            <a:endParaRPr lang="en-US" altLang="ko-KR" sz="2000" smtClean="0">
              <a:latin typeface="Verdana" pitchFamily="34" charset="0"/>
              <a:ea typeface="굴림" pitchFamily="34" charset="-127"/>
            </a:endParaRPr>
          </a:p>
          <a:p>
            <a:pPr eaLnBrk="1" hangingPunct="1">
              <a:lnSpc>
                <a:spcPct val="80000"/>
              </a:lnSpc>
            </a:pPr>
            <a:r>
              <a:rPr lang="en-US" altLang="ko-KR" sz="2000" smtClean="0">
                <a:latin typeface="Verdana" pitchFamily="34" charset="0"/>
                <a:ea typeface="굴림" pitchFamily="34"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eaLnBrk="1" hangingPunct="1">
              <a:lnSpc>
                <a:spcPct val="80000"/>
              </a:lnSpc>
            </a:pPr>
            <a:endParaRPr lang="en-US" altLang="ko-KR" sz="2000" smtClean="0">
              <a:latin typeface="Verdana" pitchFamily="34" charset="0"/>
              <a:ea typeface="굴림" pitchFamily="34" charset="-127"/>
            </a:endParaRPr>
          </a:p>
          <a:p>
            <a:pPr eaLnBrk="1" hangingPunct="1">
              <a:lnSpc>
                <a:spcPct val="80000"/>
              </a:lnSpc>
            </a:pPr>
            <a:r>
              <a:rPr lang="en-US" altLang="ko-KR" sz="2000" smtClean="0">
                <a:latin typeface="Verdana" pitchFamily="34" charset="0"/>
                <a:ea typeface="굴림" pitchFamily="34"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altLang="zh-CN" sz="2000" smtClean="0">
              <a:ea typeface="宋体" charset="-122"/>
            </a:endParaRPr>
          </a:p>
          <a:p>
            <a:pPr eaLnBrk="1" hangingPunct="1">
              <a:lnSpc>
                <a:spcPct val="80000"/>
              </a:lnSpc>
            </a:pPr>
            <a:endParaRPr lang="ru-RU" altLang="zh-CN" sz="200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981200" y="884238"/>
            <a:ext cx="6934200" cy="715962"/>
          </a:xfrm>
        </p:spPr>
        <p:txBody>
          <a:bodyPr/>
          <a:lstStyle/>
          <a:p>
            <a:pPr eaLnBrk="1" hangingPunct="1"/>
            <a:r>
              <a:rPr lang="en-US" altLang="zh-CN" sz="4000" smtClean="0">
                <a:solidFill>
                  <a:schemeClr val="accent1"/>
                </a:solidFill>
                <a:ea typeface="宋体" charset="-122"/>
              </a:rPr>
              <a:t>Print master</a:t>
            </a:r>
          </a:p>
        </p:txBody>
      </p:sp>
      <p:sp>
        <p:nvSpPr>
          <p:cNvPr id="5123" name="Rectangle 3"/>
          <p:cNvSpPr>
            <a:spLocks noGrp="1" noChangeArrowheads="1"/>
          </p:cNvSpPr>
          <p:nvPr>
            <p:ph type="body" idx="1"/>
          </p:nvPr>
        </p:nvSpPr>
        <p:spPr>
          <a:xfrm>
            <a:off x="1981200" y="1905000"/>
            <a:ext cx="6934200" cy="4267200"/>
          </a:xfrm>
        </p:spPr>
        <p:txBody>
          <a:bodyPr/>
          <a:lstStyle/>
          <a:p>
            <a:pPr eaLnBrk="1" hangingPunct="1">
              <a:lnSpc>
                <a:spcPct val="80000"/>
              </a:lnSpc>
            </a:pPr>
            <a:r>
              <a:rPr lang="en-US" altLang="ko-KR" sz="2000" smtClean="0">
                <a:solidFill>
                  <a:schemeClr val="tx1"/>
                </a:solidFill>
                <a:latin typeface="Verdana" pitchFamily="34" charset="0"/>
                <a:ea typeface="굴림" pitchFamily="34" charset="-127"/>
              </a:rPr>
              <a:t>Your Text here</a:t>
            </a:r>
          </a:p>
          <a:p>
            <a:pPr eaLnBrk="1" hangingPunct="1">
              <a:lnSpc>
                <a:spcPct val="80000"/>
              </a:lnSpc>
            </a:pPr>
            <a:endParaRPr lang="en-US" altLang="ko-KR" sz="2000" smtClean="0">
              <a:solidFill>
                <a:schemeClr val="tx1"/>
              </a:solidFill>
              <a:latin typeface="Verdana" pitchFamily="34" charset="0"/>
              <a:ea typeface="굴림" pitchFamily="34" charset="-127"/>
            </a:endParaRPr>
          </a:p>
          <a:p>
            <a:pPr eaLnBrk="1" hangingPunct="1">
              <a:lnSpc>
                <a:spcPct val="80000"/>
              </a:lnSpc>
            </a:pPr>
            <a:r>
              <a:rPr lang="en-US" altLang="ko-KR" sz="2000" smtClean="0">
                <a:solidFill>
                  <a:schemeClr val="tx1"/>
                </a:solidFill>
                <a:latin typeface="Verdana" pitchFamily="34" charset="0"/>
                <a:ea typeface="굴림" pitchFamily="34"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eaLnBrk="1" hangingPunct="1">
              <a:lnSpc>
                <a:spcPct val="80000"/>
              </a:lnSpc>
            </a:pPr>
            <a:endParaRPr lang="en-US" altLang="ko-KR" sz="2000" smtClean="0">
              <a:solidFill>
                <a:schemeClr val="tx1"/>
              </a:solidFill>
              <a:latin typeface="Verdana" pitchFamily="34" charset="0"/>
              <a:ea typeface="굴림" pitchFamily="34" charset="-127"/>
            </a:endParaRPr>
          </a:p>
          <a:p>
            <a:pPr eaLnBrk="1" hangingPunct="1">
              <a:lnSpc>
                <a:spcPct val="80000"/>
              </a:lnSpc>
            </a:pPr>
            <a:r>
              <a:rPr lang="en-US" altLang="ko-KR" sz="2000" smtClean="0">
                <a:solidFill>
                  <a:schemeClr val="tx1"/>
                </a:solidFill>
                <a:latin typeface="Verdana" pitchFamily="34" charset="0"/>
                <a:ea typeface="굴림" pitchFamily="34"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altLang="zh-CN" sz="2000" smtClean="0">
              <a:solidFill>
                <a:schemeClr val="tx1"/>
              </a:solidFill>
              <a:ea typeface="宋体" charset="-122"/>
            </a:endParaRPr>
          </a:p>
          <a:p>
            <a:pPr eaLnBrk="1" hangingPunct="1">
              <a:lnSpc>
                <a:spcPct val="80000"/>
              </a:lnSpc>
            </a:pPr>
            <a:endParaRPr lang="en-US" altLang="zh-CN" sz="2000" smtClean="0">
              <a:solidFill>
                <a:schemeClr val="tx1"/>
              </a:solidFill>
              <a:ea typeface="宋体" charset="-122"/>
            </a:endParaRPr>
          </a:p>
        </p:txBody>
      </p:sp>
      <p:sp>
        <p:nvSpPr>
          <p:cNvPr id="5" name="矩形 4"/>
          <p:cNvSpPr/>
          <p:nvPr/>
        </p:nvSpPr>
        <p:spPr>
          <a:xfrm>
            <a:off x="2051720" y="9158"/>
            <a:ext cx="86409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4" y="4437112"/>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algn="l"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9144000" cy="1366829"/>
          </a:xfrm>
          <a:prstGeom prst="rect">
            <a:avLst/>
          </a:prstGeom>
          <a:solidFill>
            <a:schemeClr val="tx2">
              <a:lumMod val="75000"/>
            </a:schemeClr>
          </a:solidFill>
          <a:ln w="9525">
            <a:noFill/>
            <a:miter lim="800000"/>
            <a:headEnd/>
            <a:tailEnd/>
          </a:ln>
        </p:spPr>
        <p:txBody>
          <a:bodyPr wrap="none" anchor="ctr"/>
          <a:lstStyle/>
          <a:p>
            <a:pPr algn="l" fontAlgn="auto">
              <a:spcBef>
                <a:spcPts val="0"/>
              </a:spcBef>
              <a:spcAft>
                <a:spcPts val="0"/>
              </a:spcAft>
              <a:defRPr/>
            </a:pPr>
            <a:endParaRPr lang="zh-CN" altLang="en-US" sz="1800" kern="0" dirty="0">
              <a:solidFill>
                <a:srgbClr val="005397"/>
              </a:solidFill>
              <a:latin typeface="Arial"/>
              <a:ea typeface="微软雅黑"/>
            </a:endParaRPr>
          </a:p>
        </p:txBody>
      </p:sp>
      <p:pic>
        <p:nvPicPr>
          <p:cNvPr id="10" name="图片 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43223" y="124859"/>
            <a:ext cx="7705374" cy="2684453"/>
          </a:xfrm>
          <a:prstGeom prst="rect">
            <a:avLst/>
          </a:prstGeom>
          <a:noFill/>
          <a:ln>
            <a:noFill/>
          </a:ln>
        </p:spPr>
      </p:pic>
      <p:sp>
        <p:nvSpPr>
          <p:cNvPr id="15" name="Rectangle 3"/>
          <p:cNvSpPr>
            <a:spLocks noChangeArrowheads="1"/>
          </p:cNvSpPr>
          <p:nvPr/>
        </p:nvSpPr>
        <p:spPr bwMode="auto">
          <a:xfrm>
            <a:off x="468313" y="3097345"/>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fontAlgn="auto">
              <a:spcBef>
                <a:spcPct val="20000"/>
              </a:spcBef>
              <a:spcAft>
                <a:spcPts val="0"/>
              </a:spcAft>
              <a:buClr>
                <a:srgbClr val="5B8CC1"/>
              </a:buClr>
              <a:buFont typeface="Wingdings" pitchFamily="2" charset="2"/>
              <a:buNone/>
              <a:defRPr/>
            </a:pPr>
            <a:r>
              <a:rPr lang="zh-CN" altLang="en-US" sz="2000" b="1" kern="0" dirty="0">
                <a:solidFill>
                  <a:prstClr val="white"/>
                </a:solidFill>
                <a:latin typeface="微软雅黑" pitchFamily="34" charset="-122"/>
                <a:ea typeface="微软雅黑" pitchFamily="34" charset="-122"/>
              </a:rPr>
              <a:t>可以在下列情况使用</a:t>
            </a:r>
            <a:endParaRPr lang="zh-CN" altLang="en-US" sz="1200" kern="0" dirty="0">
              <a:solidFill>
                <a:prstClr val="white"/>
              </a:solidFill>
              <a:latin typeface="微软雅黑" pitchFamily="34" charset="-122"/>
              <a:ea typeface="微软雅黑" pitchFamily="34" charset="-122"/>
            </a:endParaRPr>
          </a:p>
          <a:p>
            <a:pPr algn="l"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不限次数的用于您个人</a:t>
            </a:r>
            <a:r>
              <a:rPr lang="en-US" altLang="zh-CN" sz="1200" kern="0" dirty="0">
                <a:solidFill>
                  <a:prstClr val="white"/>
                </a:solidFill>
                <a:latin typeface="微软雅黑" pitchFamily="34" charset="-122"/>
                <a:ea typeface="微软雅黑" pitchFamily="34" charset="-122"/>
              </a:rPr>
              <a:t>/</a:t>
            </a:r>
            <a:r>
              <a:rPr lang="zh-CN" altLang="en-US" sz="1200" kern="0" dirty="0">
                <a:solidFill>
                  <a:prstClr val="white"/>
                </a:solidFill>
                <a:latin typeface="微软雅黑" pitchFamily="34" charset="-122"/>
                <a:ea typeface="微软雅黑" pitchFamily="34" charset="-122"/>
              </a:rPr>
              <a:t>公司、企业的商业演示。</a:t>
            </a:r>
          </a:p>
          <a:p>
            <a:pPr algn="l"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3097345"/>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fontAlgn="auto">
              <a:spcBef>
                <a:spcPct val="20000"/>
              </a:spcBef>
              <a:spcAft>
                <a:spcPts val="0"/>
              </a:spcAft>
              <a:buClr>
                <a:srgbClr val="5B8CC1"/>
              </a:buClr>
              <a:buFont typeface="Wingdings" pitchFamily="2" charset="2"/>
              <a:buNone/>
              <a:defRPr/>
            </a:pPr>
            <a:r>
              <a:rPr lang="zh-CN" altLang="en-US" sz="2000" b="1" kern="0" dirty="0">
                <a:solidFill>
                  <a:prstClr val="white"/>
                </a:solidFill>
                <a:latin typeface="微软雅黑" pitchFamily="34" charset="-122"/>
                <a:ea typeface="微软雅黑" pitchFamily="34" charset="-122"/>
              </a:rPr>
              <a:t>不可以在以下情况使用</a:t>
            </a:r>
            <a:endParaRPr lang="zh-CN" altLang="en-US" sz="1050" b="1" kern="0" dirty="0">
              <a:solidFill>
                <a:prstClr val="white"/>
              </a:solidFill>
              <a:latin typeface="微软雅黑" pitchFamily="34" charset="-122"/>
              <a:ea typeface="微软雅黑" pitchFamily="34" charset="-122"/>
            </a:endParaRPr>
          </a:p>
          <a:p>
            <a:pPr algn="l"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用于任何形式的在线付费下载。</a:t>
            </a:r>
          </a:p>
          <a:p>
            <a:pPr algn="l"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收集整理我们发布的免费资源后，刻录光碟销售。</a:t>
            </a:r>
            <a:endParaRPr lang="zh-CN" altLang="en-GB" sz="1200" kern="0" dirty="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15816"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234001"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8387387"/>
      </p:ext>
    </p:extLst>
  </p:cSld>
  <p:clrMapOvr>
    <a:masterClrMapping/>
  </p:clrMapOvr>
  <p:timing>
    <p:tnLst>
      <p:par>
        <p:cTn id="1" dur="indefinite" restart="never" nodeType="tmRoot"/>
      </p:par>
    </p:tnLst>
  </p:timing>
</p:sld>
</file>

<file path=ppt/theme/theme1.xml><?xml version="1.0" encoding="utf-8"?>
<a:theme xmlns:a="http://schemas.openxmlformats.org/drawingml/2006/main" name="第一PPT，www.1ppt.com">
  <a:themeElements>
    <a:clrScheme name="powerpoint-template-24 14">
      <a:dk1>
        <a:srgbClr val="4D4D4D"/>
      </a:dk1>
      <a:lt1>
        <a:srgbClr val="FFFFFF"/>
      </a:lt1>
      <a:dk2>
        <a:srgbClr val="4D4D4D"/>
      </a:dk2>
      <a:lt2>
        <a:srgbClr val="ABD037"/>
      </a:lt2>
      <a:accent1>
        <a:srgbClr val="477321"/>
      </a:accent1>
      <a:accent2>
        <a:srgbClr val="548429"/>
      </a:accent2>
      <a:accent3>
        <a:srgbClr val="FFFFFF"/>
      </a:accent3>
      <a:accent4>
        <a:srgbClr val="404040"/>
      </a:accent4>
      <a:accent5>
        <a:srgbClr val="B1BCAB"/>
      </a:accent5>
      <a:accent6>
        <a:srgbClr val="4B7724"/>
      </a:accent6>
      <a:hlink>
        <a:srgbClr val="5F922E"/>
      </a:hlink>
      <a:folHlink>
        <a:srgbClr val="DDDDDD"/>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93CB6A"/>
        </a:lt2>
        <a:accent1>
          <a:srgbClr val="71BE5E"/>
        </a:accent1>
        <a:accent2>
          <a:srgbClr val="A0CD6E"/>
        </a:accent2>
        <a:accent3>
          <a:srgbClr val="FFFFFF"/>
        </a:accent3>
        <a:accent4>
          <a:srgbClr val="404040"/>
        </a:accent4>
        <a:accent5>
          <a:srgbClr val="BBDBB6"/>
        </a:accent5>
        <a:accent6>
          <a:srgbClr val="91BA63"/>
        </a:accent6>
        <a:hlink>
          <a:srgbClr val="6BAB4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189C25"/>
        </a:lt2>
        <a:accent1>
          <a:srgbClr val="33B642"/>
        </a:accent1>
        <a:accent2>
          <a:srgbClr val="5ED05F"/>
        </a:accent2>
        <a:accent3>
          <a:srgbClr val="FFFFFF"/>
        </a:accent3>
        <a:accent4>
          <a:srgbClr val="404040"/>
        </a:accent4>
        <a:accent5>
          <a:srgbClr val="ADD7B0"/>
        </a:accent5>
        <a:accent6>
          <a:srgbClr val="54BC55"/>
        </a:accent6>
        <a:hlink>
          <a:srgbClr val="66D15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E1E14F"/>
        </a:lt2>
        <a:accent1>
          <a:srgbClr val="33B642"/>
        </a:accent1>
        <a:accent2>
          <a:srgbClr val="5ED05F"/>
        </a:accent2>
        <a:accent3>
          <a:srgbClr val="FFFFFF"/>
        </a:accent3>
        <a:accent4>
          <a:srgbClr val="404040"/>
        </a:accent4>
        <a:accent5>
          <a:srgbClr val="ADD7B0"/>
        </a:accent5>
        <a:accent6>
          <a:srgbClr val="54BC55"/>
        </a:accent6>
        <a:hlink>
          <a:srgbClr val="66D15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4C8E3D"/>
        </a:lt2>
        <a:accent1>
          <a:srgbClr val="66A050"/>
        </a:accent1>
        <a:accent2>
          <a:srgbClr val="6EA552"/>
        </a:accent2>
        <a:accent3>
          <a:srgbClr val="FFFFFF"/>
        </a:accent3>
        <a:accent4>
          <a:srgbClr val="404040"/>
        </a:accent4>
        <a:accent5>
          <a:srgbClr val="B8CDB3"/>
        </a:accent5>
        <a:accent6>
          <a:srgbClr val="639549"/>
        </a:accent6>
        <a:hlink>
          <a:srgbClr val="89B96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4D7C48"/>
        </a:lt2>
        <a:accent1>
          <a:srgbClr val="599148"/>
        </a:accent1>
        <a:accent2>
          <a:srgbClr val="69A253"/>
        </a:accent2>
        <a:accent3>
          <a:srgbClr val="FFFFFF"/>
        </a:accent3>
        <a:accent4>
          <a:srgbClr val="404040"/>
        </a:accent4>
        <a:accent5>
          <a:srgbClr val="B5C7B1"/>
        </a:accent5>
        <a:accent6>
          <a:srgbClr val="5E924A"/>
        </a:accent6>
        <a:hlink>
          <a:srgbClr val="80C15D"/>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467F20"/>
        </a:lt2>
        <a:accent1>
          <a:srgbClr val="5CA822"/>
        </a:accent1>
        <a:accent2>
          <a:srgbClr val="66C022"/>
        </a:accent2>
        <a:accent3>
          <a:srgbClr val="FFFFFF"/>
        </a:accent3>
        <a:accent4>
          <a:srgbClr val="404040"/>
        </a:accent4>
        <a:accent5>
          <a:srgbClr val="B5D1AB"/>
        </a:accent5>
        <a:accent6>
          <a:srgbClr val="5CAE1E"/>
        </a:accent6>
        <a:hlink>
          <a:srgbClr val="71CF2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8A9BA5"/>
        </a:lt2>
        <a:accent1>
          <a:srgbClr val="5CA822"/>
        </a:accent1>
        <a:accent2>
          <a:srgbClr val="66C022"/>
        </a:accent2>
        <a:accent3>
          <a:srgbClr val="FFFFFF"/>
        </a:accent3>
        <a:accent4>
          <a:srgbClr val="404040"/>
        </a:accent4>
        <a:accent5>
          <a:srgbClr val="B5D1AB"/>
        </a:accent5>
        <a:accent6>
          <a:srgbClr val="5CAE1E"/>
        </a:accent6>
        <a:hlink>
          <a:srgbClr val="71CF2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51873B"/>
        </a:lt2>
        <a:accent1>
          <a:srgbClr val="669E4B"/>
        </a:accent1>
        <a:accent2>
          <a:srgbClr val="79B25C"/>
        </a:accent2>
        <a:accent3>
          <a:srgbClr val="FFFFFF"/>
        </a:accent3>
        <a:accent4>
          <a:srgbClr val="404040"/>
        </a:accent4>
        <a:accent5>
          <a:srgbClr val="B8CCB1"/>
        </a:accent5>
        <a:accent6>
          <a:srgbClr val="6DA153"/>
        </a:accent6>
        <a:hlink>
          <a:srgbClr val="92CB6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0E7E24"/>
        </a:lt2>
        <a:accent1>
          <a:srgbClr val="369026"/>
        </a:accent1>
        <a:accent2>
          <a:srgbClr val="57A025"/>
        </a:accent2>
        <a:accent3>
          <a:srgbClr val="FFFFFF"/>
        </a:accent3>
        <a:accent4>
          <a:srgbClr val="404040"/>
        </a:accent4>
        <a:accent5>
          <a:srgbClr val="AEC6AC"/>
        </a:accent5>
        <a:accent6>
          <a:srgbClr val="4E9120"/>
        </a:accent6>
        <a:hlink>
          <a:srgbClr val="73B02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015802"/>
        </a:lt2>
        <a:accent1>
          <a:srgbClr val="016E01"/>
        </a:accent1>
        <a:accent2>
          <a:srgbClr val="019003"/>
        </a:accent2>
        <a:accent3>
          <a:srgbClr val="FFFFFF"/>
        </a:accent3>
        <a:accent4>
          <a:srgbClr val="404040"/>
        </a:accent4>
        <a:accent5>
          <a:srgbClr val="AABAAA"/>
        </a:accent5>
        <a:accent6>
          <a:srgbClr val="018202"/>
        </a:accent6>
        <a:hlink>
          <a:srgbClr val="01A60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2C520E"/>
        </a:lt2>
        <a:accent1>
          <a:srgbClr val="477321"/>
        </a:accent1>
        <a:accent2>
          <a:srgbClr val="548429"/>
        </a:accent2>
        <a:accent3>
          <a:srgbClr val="FFFFFF"/>
        </a:accent3>
        <a:accent4>
          <a:srgbClr val="404040"/>
        </a:accent4>
        <a:accent5>
          <a:srgbClr val="B1BCAB"/>
        </a:accent5>
        <a:accent6>
          <a:srgbClr val="4B7724"/>
        </a:accent6>
        <a:hlink>
          <a:srgbClr val="5F922E"/>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4">
        <a:dk1>
          <a:srgbClr val="4D4D4D"/>
        </a:dk1>
        <a:lt1>
          <a:srgbClr val="FFFFFF"/>
        </a:lt1>
        <a:dk2>
          <a:srgbClr val="4D4D4D"/>
        </a:dk2>
        <a:lt2>
          <a:srgbClr val="ABD037"/>
        </a:lt2>
        <a:accent1>
          <a:srgbClr val="477321"/>
        </a:accent1>
        <a:accent2>
          <a:srgbClr val="548429"/>
        </a:accent2>
        <a:accent3>
          <a:srgbClr val="FFFFFF"/>
        </a:accent3>
        <a:accent4>
          <a:srgbClr val="404040"/>
        </a:accent4>
        <a:accent5>
          <a:srgbClr val="B1BCAB"/>
        </a:accent5>
        <a:accent6>
          <a:srgbClr val="4B7724"/>
        </a:accent6>
        <a:hlink>
          <a:srgbClr val="5F922E"/>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PPT教程网 WWW.PPTOK.COM_001 (14)</Template>
  <TotalTime>7</TotalTime>
  <Words>439</Words>
  <Application>Microsoft Office PowerPoint</Application>
  <PresentationFormat>全屏显示(4:3)</PresentationFormat>
  <Paragraphs>40</Paragraphs>
  <Slides>4</Slides>
  <Notes>3</Notes>
  <HiddenSlides>0</HiddenSlides>
  <MMClips>0</MMClips>
  <ScaleCrop>false</ScaleCrop>
  <HeadingPairs>
    <vt:vector size="4" baseType="variant">
      <vt:variant>
        <vt:lpstr>主题</vt:lpstr>
      </vt:variant>
      <vt:variant>
        <vt:i4>2</vt:i4>
      </vt:variant>
      <vt:variant>
        <vt:lpstr>幻灯片标题</vt:lpstr>
      </vt:variant>
      <vt:variant>
        <vt:i4>4</vt:i4>
      </vt:variant>
    </vt:vector>
  </HeadingPairs>
  <TitlesOfParts>
    <vt:vector size="6" baseType="lpstr">
      <vt:lpstr>第一PPT，www.1ppt.com</vt:lpstr>
      <vt:lpstr>Office 主题</vt:lpstr>
      <vt:lpstr>绿色电子集成线路PPT模板</vt:lpstr>
      <vt:lpstr>Slide master</vt:lpstr>
      <vt:lpstr>Print master</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description>第一PPT模板网：www.1ppt.com</dc:description>
  <cp:lastModifiedBy>微软用户</cp:lastModifiedBy>
  <cp:revision>3</cp:revision>
  <dcterms:created xsi:type="dcterms:W3CDTF">2015-10-06T07:40:14Z</dcterms:created>
  <dcterms:modified xsi:type="dcterms:W3CDTF">2015-10-07T08:19:37Z</dcterms:modified>
  <cp:category>TP</cp:category>
</cp:coreProperties>
</file>