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72" r:id="rId3"/>
  </p:sldMasterIdLst>
  <p:sldIdLst>
    <p:sldId id="256" r:id="rId4"/>
    <p:sldId id="257" r:id="rId5"/>
    <p:sldId id="258" r:id="rId6"/>
    <p:sldId id="259"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0" d="100"/>
          <a:sy n="130" d="100"/>
        </p:scale>
        <p:origin x="-1074"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2.xml"/><Relationship Id="rId7" Type="http://schemas.openxmlformats.org/officeDocument/2006/relationships/slide" Target="slides/slide4.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52400"/>
            <a:ext cx="7772400" cy="762000"/>
          </a:xfrm>
        </p:spPr>
        <p:txBody>
          <a:bodyPr/>
          <a:lstStyle>
            <a:lvl1pPr>
              <a:defRPr>
                <a:solidFill>
                  <a:schemeClr val="tx1"/>
                </a:solidFill>
                <a:latin typeface="Tahoma" pitchFamily="34" charset="0"/>
                <a:cs typeface="Tahoma" pitchFamily="34" charset="0"/>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990600"/>
            <a:ext cx="6400800" cy="609600"/>
          </a:xfrm>
        </p:spPr>
        <p:txBody>
          <a:bodyPr/>
          <a:lstStyle>
            <a:lvl1pPr marL="0" indent="0" algn="ctr">
              <a:buNone/>
              <a:defRPr>
                <a:solidFill>
                  <a:schemeClr val="tx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76DB751A-8242-4BFD-A150-B5F8C7BC52E5}" type="datetimeFigureOut">
              <a:rPr lang="en-US"/>
              <a:pPr>
                <a:defRPr/>
              </a:pPr>
              <a:t>10/7/2015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466623-66B8-4959-B8FB-155A1D5B1E26}" type="slidenum">
              <a:rPr lang="en-US"/>
              <a:pPr>
                <a:defRPr/>
              </a:pPr>
              <a:t>‹#›</a:t>
            </a:fld>
            <a:endParaRPr lang="en-US"/>
          </a:p>
        </p:txBody>
      </p:sp>
      <p:sp>
        <p:nvSpPr>
          <p:cNvPr id="7" name="矩形 6"/>
          <p:cNvSpPr/>
          <p:nvPr userDrawn="1"/>
        </p:nvSpPr>
        <p:spPr>
          <a:xfrm>
            <a:off x="288844" y="1916832"/>
            <a:ext cx="964400" cy="230832"/>
          </a:xfrm>
          <a:prstGeom prst="rect">
            <a:avLst/>
          </a:prstGeom>
        </p:spPr>
        <p:txBody>
          <a:bodyPr wrap="square">
            <a:spAutoFit/>
          </a:bodyPr>
          <a:lstStyle/>
          <a:p>
            <a:pPr lvl="0"/>
            <a:r>
              <a:rPr lang="en-US" altLang="zh-CN" sz="100" dirty="0"/>
              <a:t>PPT</a:t>
            </a:r>
            <a:r>
              <a:rPr lang="zh-CN" altLang="en-US" sz="100" dirty="0"/>
              <a:t>模板下载：</a:t>
            </a:r>
            <a:r>
              <a:rPr lang="en-US" altLang="zh-CN" sz="100" dirty="0"/>
              <a:t>www.1ppt.com/moban/     </a:t>
            </a:r>
            <a:r>
              <a:rPr lang="zh-CN" altLang="en-US" sz="100" dirty="0"/>
              <a:t>行业</a:t>
            </a:r>
            <a:r>
              <a:rPr lang="en-US" altLang="zh-CN" sz="100" dirty="0"/>
              <a:t>PPT</a:t>
            </a:r>
            <a:r>
              <a:rPr lang="zh-CN" altLang="en-US" sz="100" dirty="0"/>
              <a:t>模板：</a:t>
            </a:r>
            <a:r>
              <a:rPr lang="en-US" altLang="zh-CN" sz="100" dirty="0"/>
              <a:t>www.1ppt.com/hangye/ </a:t>
            </a:r>
          </a:p>
          <a:p>
            <a:pPr lvl="0"/>
            <a:r>
              <a:rPr lang="zh-CN" altLang="en-US" sz="100" dirty="0"/>
              <a:t>节日</a:t>
            </a:r>
            <a:r>
              <a:rPr lang="en-US" altLang="zh-CN" sz="100" dirty="0"/>
              <a:t>PPT</a:t>
            </a:r>
            <a:r>
              <a:rPr lang="zh-CN" altLang="en-US" sz="100" dirty="0"/>
              <a:t>模板：</a:t>
            </a:r>
            <a:r>
              <a:rPr lang="en-US" altLang="zh-CN" sz="100" dirty="0"/>
              <a:t>www.1ppt.com/jieri/           PPT</a:t>
            </a:r>
            <a:r>
              <a:rPr lang="zh-CN" altLang="en-US" sz="100" dirty="0"/>
              <a:t>素材下载：</a:t>
            </a:r>
            <a:r>
              <a:rPr lang="en-US" altLang="zh-CN" sz="100" dirty="0"/>
              <a:t>www.1ppt.com/sucai/</a:t>
            </a:r>
          </a:p>
          <a:p>
            <a:pPr lvl="0"/>
            <a:r>
              <a:rPr lang="en-US" altLang="zh-CN" sz="100" dirty="0"/>
              <a:t>PPT</a:t>
            </a:r>
            <a:r>
              <a:rPr lang="zh-CN" altLang="en-US" sz="100" dirty="0"/>
              <a:t>背景图片：</a:t>
            </a:r>
            <a:r>
              <a:rPr lang="en-US" altLang="zh-CN" sz="100" dirty="0"/>
              <a:t>www.1ppt.com/beijing/      PPT</a:t>
            </a:r>
            <a:r>
              <a:rPr lang="zh-CN" altLang="en-US" sz="100" dirty="0"/>
              <a:t>图表下载：</a:t>
            </a:r>
            <a:r>
              <a:rPr lang="en-US" altLang="zh-CN" sz="100" dirty="0"/>
              <a:t>www.1ppt.com/tubiao/      </a:t>
            </a:r>
          </a:p>
          <a:p>
            <a:pPr lvl="0"/>
            <a:r>
              <a:rPr lang="zh-CN" altLang="en-US" sz="100" dirty="0"/>
              <a:t>优秀</a:t>
            </a:r>
            <a:r>
              <a:rPr lang="en-US" altLang="zh-CN" sz="100" dirty="0"/>
              <a:t>PPT</a:t>
            </a:r>
            <a:r>
              <a:rPr lang="zh-CN" altLang="en-US" sz="100" dirty="0"/>
              <a:t>下载：</a:t>
            </a:r>
            <a:r>
              <a:rPr lang="en-US" altLang="zh-CN" sz="100" dirty="0"/>
              <a:t>www.1ppt.com/xiazai/        PPT</a:t>
            </a:r>
            <a:r>
              <a:rPr lang="zh-CN" altLang="en-US" sz="100" dirty="0"/>
              <a:t>教程： </a:t>
            </a:r>
            <a:r>
              <a:rPr lang="en-US" altLang="zh-CN" sz="100" dirty="0"/>
              <a:t>www.1ppt.com/powerpoint/      </a:t>
            </a:r>
          </a:p>
          <a:p>
            <a:pPr lvl="0"/>
            <a:r>
              <a:rPr lang="en-US" altLang="zh-CN" sz="100" dirty="0"/>
              <a:t>Word</a:t>
            </a:r>
            <a:r>
              <a:rPr lang="zh-CN" altLang="en-US" sz="100" dirty="0"/>
              <a:t>教程： </a:t>
            </a:r>
            <a:r>
              <a:rPr lang="en-US" altLang="zh-CN" sz="100" dirty="0"/>
              <a:t>www.1ppt.com/word/              Excel</a:t>
            </a:r>
            <a:r>
              <a:rPr lang="zh-CN" altLang="en-US" sz="100" dirty="0"/>
              <a:t>教程：</a:t>
            </a:r>
            <a:r>
              <a:rPr lang="en-US" altLang="zh-CN" sz="100" dirty="0"/>
              <a:t>www.1ppt.com/excel/  </a:t>
            </a:r>
          </a:p>
          <a:p>
            <a:pPr lvl="0"/>
            <a:r>
              <a:rPr lang="zh-CN" altLang="en-US" sz="100" dirty="0"/>
              <a:t>资料下载：</a:t>
            </a:r>
            <a:r>
              <a:rPr lang="en-US" altLang="zh-CN" sz="100" dirty="0"/>
              <a:t>www.1ppt.com/ziliao/                PPT</a:t>
            </a:r>
            <a:r>
              <a:rPr lang="zh-CN" altLang="en-US" sz="100" dirty="0"/>
              <a:t>课件下载：</a:t>
            </a:r>
            <a:r>
              <a:rPr lang="en-US" altLang="zh-CN" sz="100" dirty="0"/>
              <a:t>www.1ppt.com/kejian/ </a:t>
            </a:r>
          </a:p>
          <a:p>
            <a:pPr lvl="0"/>
            <a:r>
              <a:rPr lang="zh-CN" altLang="en-US" sz="100" dirty="0"/>
              <a:t>范文下载：</a:t>
            </a:r>
            <a:r>
              <a:rPr lang="en-US" altLang="zh-CN" sz="100" dirty="0"/>
              <a:t>www.1ppt.com/fanwen/             </a:t>
            </a:r>
            <a:r>
              <a:rPr lang="zh-CN" altLang="en-US" sz="100" dirty="0"/>
              <a:t>试卷下载：</a:t>
            </a:r>
            <a:r>
              <a:rPr lang="en-US" altLang="zh-CN" sz="100" dirty="0"/>
              <a:t>www.1ppt.com/shiti/  </a:t>
            </a:r>
          </a:p>
          <a:p>
            <a:pPr lvl="0"/>
            <a:r>
              <a:rPr lang="zh-CN" altLang="en-US" sz="100" dirty="0"/>
              <a:t>教案下载：</a:t>
            </a:r>
            <a:r>
              <a:rPr lang="en-US" altLang="zh-CN" sz="100" dirty="0"/>
              <a:t>www.1ppt.com/jiaoan/  </a:t>
            </a:r>
            <a:r>
              <a:rPr lang="en-US" altLang="zh-CN" sz="100" dirty="0" smtClean="0"/>
              <a:t>      PPT</a:t>
            </a:r>
            <a:r>
              <a:rPr lang="zh-CN" altLang="en-US" sz="100" dirty="0" smtClean="0"/>
              <a:t>论坛：</a:t>
            </a:r>
            <a:r>
              <a:rPr lang="en-US" altLang="zh-CN" sz="100" dirty="0" smtClean="0"/>
              <a:t>www.1ppt.cn</a:t>
            </a:r>
            <a:endParaRPr lang="en-US" altLang="zh-CN" sz="100" dirty="0"/>
          </a:p>
          <a:p>
            <a:pPr lvl="0"/>
            <a:r>
              <a:rPr lang="en-US" altLang="zh-CN" sz="100" dirty="0"/>
              <a:t> </a:t>
            </a:r>
            <a:endParaRPr lang="zh-CN" altLang="en-US" sz="1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6FD38A65-670A-420E-8B55-564B35DB681D}" type="datetimeFigureOut">
              <a:rPr lang="en-US"/>
              <a:pPr>
                <a:defRPr/>
              </a:pPr>
              <a:t>10/7/2015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BB4A32-D4B2-46F0-9F5C-908AFE933E7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141D0E7-756F-4DB3-BBA4-5ECC59B7F69F}" type="datetimeFigureOut">
              <a:rPr lang="en-US"/>
              <a:pPr>
                <a:defRPr/>
              </a:pPr>
              <a:t>10/7/2015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4177FD-0320-455D-8E00-C560C92A50A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4824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5254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54888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1731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6574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36519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9284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7400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C03B7D2D-2E0D-415C-B19C-AC75A11C417B}" type="datetimeFigureOut">
              <a:rPr lang="en-US"/>
              <a:pPr>
                <a:defRPr/>
              </a:pPr>
              <a:t>10/7/2015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35F4792-E7BB-40F4-A8D8-5BFA21276C85}"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39008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12834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127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8158C217-8870-48B1-ABD8-40F3BDD407A3}" type="datetimeFigureOut">
              <a:rPr lang="en-US"/>
              <a:pPr>
                <a:defRPr/>
              </a:pPr>
              <a:t>10/7/2015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69F6A13-6586-4D7D-A959-06EE0FF59CE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659A5272-4615-4A33-BB4B-AB973A9B15F6}" type="datetimeFigureOut">
              <a:rPr lang="en-US"/>
              <a:pPr>
                <a:defRPr/>
              </a:pPr>
              <a:t>10/7/2015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5CB6E2E-FF10-4303-9B23-931FE462A0C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3"/>
          <p:cNvSpPr>
            <a:spLocks noGrp="1"/>
          </p:cNvSpPr>
          <p:nvPr>
            <p:ph type="dt" sz="half" idx="10"/>
          </p:nvPr>
        </p:nvSpPr>
        <p:spPr/>
        <p:txBody>
          <a:bodyPr/>
          <a:lstStyle>
            <a:lvl1pPr>
              <a:defRPr/>
            </a:lvl1pPr>
          </a:lstStyle>
          <a:p>
            <a:pPr>
              <a:defRPr/>
            </a:pPr>
            <a:fld id="{A140EF6D-17B7-483F-BC70-6AAD52EE4946}" type="datetimeFigureOut">
              <a:rPr lang="en-US"/>
              <a:pPr>
                <a:defRPr/>
              </a:pPr>
              <a:t>10/7/2015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B66ACA7-C76F-47F9-80DF-798F3BD5EB0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C91C5BC1-9DF3-4969-96C9-3F0275C8AD1B}" type="datetimeFigureOut">
              <a:rPr lang="en-US"/>
              <a:pPr>
                <a:defRPr/>
              </a:pPr>
              <a:t>10/7/2015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A68CE25-2918-4BB3-B0FD-3EB49AF5FDB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C966EF6-6682-4670-BBED-B814F947CC04}" type="datetimeFigureOut">
              <a:rPr lang="en-US"/>
              <a:pPr>
                <a:defRPr/>
              </a:pPr>
              <a:t>10/7/2015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D21F7AD-FA68-4EE4-9C28-32C2B3C1387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2AD8EF96-59A1-41C2-ADFF-328997900D6B}" type="datetimeFigureOut">
              <a:rPr lang="en-US"/>
              <a:pPr>
                <a:defRPr/>
              </a:pPr>
              <a:t>10/7/2015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64ED07C-FEC4-40BA-9458-374D57B6D90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6191B592-7399-4CE6-8C1F-FD2DF7E1682A}" type="datetimeFigureOut">
              <a:rPr lang="en-US"/>
              <a:pPr>
                <a:defRPr/>
              </a:pPr>
              <a:t>10/7/2015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8A95FE2-12EA-45B4-A29C-42E641C3939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7620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457200" y="1874838"/>
            <a:ext cx="8229600" cy="42973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BAAAB81C-3ACC-4254-A205-65EFA2F6EE79}" type="datetimeFigureOut">
              <a:rPr lang="en-US"/>
              <a:pPr>
                <a:defRPr/>
              </a:pPr>
              <a:t>10/7/2015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DE5F903E-6CB6-40F0-8C56-E290FF31E73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eaLnBrk="1" fontAlgn="base" hangingPunct="1">
        <a:spcBef>
          <a:spcPct val="0"/>
        </a:spcBef>
        <a:spcAft>
          <a:spcPct val="0"/>
        </a:spcAft>
        <a:defRPr sz="4400" kern="12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Calibri" pitchFamily="-76" charset="0"/>
        </a:defRPr>
      </a:lvl2pPr>
      <a:lvl3pPr algn="ctr" rtl="0" eaLnBrk="1" fontAlgn="base" hangingPunct="1">
        <a:spcBef>
          <a:spcPct val="0"/>
        </a:spcBef>
        <a:spcAft>
          <a:spcPct val="0"/>
        </a:spcAft>
        <a:defRPr sz="4400">
          <a:solidFill>
            <a:schemeClr val="bg1"/>
          </a:solidFill>
          <a:latin typeface="Calibri" pitchFamily="-76" charset="0"/>
        </a:defRPr>
      </a:lvl3pPr>
      <a:lvl4pPr algn="ctr" rtl="0" eaLnBrk="1" fontAlgn="base" hangingPunct="1">
        <a:spcBef>
          <a:spcPct val="0"/>
        </a:spcBef>
        <a:spcAft>
          <a:spcPct val="0"/>
        </a:spcAft>
        <a:defRPr sz="4400">
          <a:solidFill>
            <a:schemeClr val="bg1"/>
          </a:solidFill>
          <a:latin typeface="Calibri" pitchFamily="-76" charset="0"/>
        </a:defRPr>
      </a:lvl4pPr>
      <a:lvl5pPr algn="ctr" rtl="0" eaLnBrk="1" fontAlgn="base" hangingPunct="1">
        <a:spcBef>
          <a:spcPct val="0"/>
        </a:spcBef>
        <a:spcAft>
          <a:spcPct val="0"/>
        </a:spcAft>
        <a:defRPr sz="4400">
          <a:solidFill>
            <a:schemeClr val="bg1"/>
          </a:solidFill>
          <a:latin typeface="Calibri" pitchFamily="-76" charset="0"/>
        </a:defRPr>
      </a:lvl5pPr>
      <a:lvl6pPr marL="457200" algn="ctr" rtl="0" eaLnBrk="1" fontAlgn="base" hangingPunct="1">
        <a:spcBef>
          <a:spcPct val="0"/>
        </a:spcBef>
        <a:spcAft>
          <a:spcPct val="0"/>
        </a:spcAft>
        <a:defRPr sz="4400">
          <a:solidFill>
            <a:schemeClr val="bg1"/>
          </a:solidFill>
          <a:latin typeface="Calibri" pitchFamily="-76" charset="0"/>
        </a:defRPr>
      </a:lvl6pPr>
      <a:lvl7pPr marL="914400" algn="ctr" rtl="0" eaLnBrk="1" fontAlgn="base" hangingPunct="1">
        <a:spcBef>
          <a:spcPct val="0"/>
        </a:spcBef>
        <a:spcAft>
          <a:spcPct val="0"/>
        </a:spcAft>
        <a:defRPr sz="4400">
          <a:solidFill>
            <a:schemeClr val="bg1"/>
          </a:solidFill>
          <a:latin typeface="Calibri" pitchFamily="-76" charset="0"/>
        </a:defRPr>
      </a:lvl7pPr>
      <a:lvl8pPr marL="1371600" algn="ctr" rtl="0" eaLnBrk="1" fontAlgn="base" hangingPunct="1">
        <a:spcBef>
          <a:spcPct val="0"/>
        </a:spcBef>
        <a:spcAft>
          <a:spcPct val="0"/>
        </a:spcAft>
        <a:defRPr sz="4400">
          <a:solidFill>
            <a:schemeClr val="bg1"/>
          </a:solidFill>
          <a:latin typeface="Calibri" pitchFamily="-76" charset="0"/>
        </a:defRPr>
      </a:lvl8pPr>
      <a:lvl9pPr marL="1828800" algn="ctr" rtl="0" eaLnBrk="1" fontAlgn="base" hangingPunct="1">
        <a:spcBef>
          <a:spcPct val="0"/>
        </a:spcBef>
        <a:spcAft>
          <a:spcPct val="0"/>
        </a:spcAft>
        <a:defRPr sz="4400">
          <a:solidFill>
            <a:schemeClr val="bg1"/>
          </a:solidFill>
          <a:latin typeface="Calibri" pitchFamily="-76"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2015/10/7</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2892836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838200" y="304800"/>
            <a:ext cx="7772400" cy="762000"/>
          </a:xfrm>
        </p:spPr>
        <p:txBody>
          <a:bodyPr/>
          <a:lstStyle/>
          <a:p>
            <a:r>
              <a:rPr lang="zh-CN" altLang="en-US" sz="3200" b="1" dirty="0" smtClean="0">
                <a:latin typeface="微软雅黑" pitchFamily="34" charset="-122"/>
                <a:ea typeface="微软雅黑" pitchFamily="34" charset="-122"/>
                <a:cs typeface="Tahoma" pitchFamily="-76" charset="0"/>
              </a:rPr>
              <a:t>绿色电波背景</a:t>
            </a:r>
            <a:r>
              <a:rPr lang="en-US" altLang="zh-CN" sz="3200" b="1" dirty="0" smtClean="0">
                <a:latin typeface="微软雅黑" pitchFamily="34" charset="-122"/>
                <a:ea typeface="微软雅黑" pitchFamily="34" charset="-122"/>
                <a:cs typeface="Tahoma" pitchFamily="-76" charset="0"/>
              </a:rPr>
              <a:t>PPT</a:t>
            </a:r>
            <a:r>
              <a:rPr lang="zh-CN" altLang="en-US" sz="3200" b="1" dirty="0" smtClean="0">
                <a:latin typeface="微软雅黑" pitchFamily="34" charset="-122"/>
                <a:ea typeface="微软雅黑" pitchFamily="34" charset="-122"/>
                <a:cs typeface="Tahoma" pitchFamily="-76" charset="0"/>
              </a:rPr>
              <a:t>模板</a:t>
            </a:r>
            <a:endParaRPr lang="en-US" sz="3200" b="1" dirty="0" smtClean="0">
              <a:latin typeface="微软雅黑" pitchFamily="34" charset="-122"/>
              <a:ea typeface="微软雅黑" pitchFamily="34" charset="-122"/>
              <a:cs typeface="Tahoma" pitchFamily="-76" charset="0"/>
            </a:endParaRPr>
          </a:p>
        </p:txBody>
      </p:sp>
      <p:sp>
        <p:nvSpPr>
          <p:cNvPr id="3075" name="Subtitle 2"/>
          <p:cNvSpPr>
            <a:spLocks noGrp="1"/>
          </p:cNvSpPr>
          <p:nvPr>
            <p:ph type="subTitle" idx="1"/>
          </p:nvPr>
        </p:nvSpPr>
        <p:spPr>
          <a:xfrm>
            <a:off x="1447800" y="1019200"/>
            <a:ext cx="6400800" cy="609600"/>
          </a:xfrm>
        </p:spPr>
        <p:txBody>
          <a:bodyPr/>
          <a:lstStyle/>
          <a:p>
            <a:pPr marL="342900" lvl="0" indent="-342900">
              <a:lnSpc>
                <a:spcPct val="110000"/>
              </a:lnSpc>
              <a:spcBef>
                <a:spcPct val="0"/>
              </a:spcBef>
            </a:pPr>
            <a:r>
              <a:rPr lang="zh-CN" altLang="en-US" sz="1800" kern="0" dirty="0">
                <a:solidFill>
                  <a:schemeClr val="tx1">
                    <a:lumMod val="50000"/>
                    <a:lumOff val="50000"/>
                  </a:schemeClr>
                </a:solidFill>
                <a:latin typeface="微软雅黑" panose="020B0503020204020204" pitchFamily="34" charset="-122"/>
                <a:ea typeface="微软雅黑" panose="020B0503020204020204" pitchFamily="34" charset="-122"/>
                <a:cs typeface="+mn-cs"/>
              </a:rPr>
              <a:t>第一</a:t>
            </a:r>
            <a:r>
              <a:rPr lang="en-US" altLang="zh-CN" sz="1800" kern="0" dirty="0">
                <a:solidFill>
                  <a:schemeClr val="tx1">
                    <a:lumMod val="50000"/>
                    <a:lumOff val="50000"/>
                  </a:schemeClr>
                </a:solidFill>
                <a:latin typeface="微软雅黑" panose="020B0503020204020204" pitchFamily="34" charset="-122"/>
                <a:ea typeface="微软雅黑" panose="020B0503020204020204" pitchFamily="34" charset="-122"/>
                <a:cs typeface="+mn-cs"/>
              </a:rPr>
              <a:t>PPT</a:t>
            </a:r>
            <a:r>
              <a:rPr lang="zh-CN" altLang="en-US" sz="1800" kern="0" dirty="0">
                <a:solidFill>
                  <a:schemeClr val="tx1">
                    <a:lumMod val="50000"/>
                    <a:lumOff val="50000"/>
                  </a:schemeClr>
                </a:solidFill>
                <a:latin typeface="微软雅黑" panose="020B0503020204020204" pitchFamily="34" charset="-122"/>
                <a:ea typeface="微软雅黑" panose="020B0503020204020204" pitchFamily="34" charset="-122"/>
                <a:cs typeface="+mn-cs"/>
              </a:rPr>
              <a:t>模板网</a:t>
            </a:r>
            <a:r>
              <a:rPr lang="en-US" altLang="zh-CN" sz="1800" kern="0" dirty="0">
                <a:solidFill>
                  <a:schemeClr val="tx1">
                    <a:lumMod val="50000"/>
                    <a:lumOff val="50000"/>
                  </a:schemeClr>
                </a:solidFill>
                <a:latin typeface="微软雅黑" panose="020B0503020204020204" pitchFamily="34" charset="-122"/>
                <a:ea typeface="微软雅黑" panose="020B0503020204020204" pitchFamily="34" charset="-122"/>
                <a:cs typeface="+mn-cs"/>
              </a:rPr>
              <a:t>-WWW.1PPT.COM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Slide Master</a:t>
            </a:r>
          </a:p>
        </p:txBody>
      </p:sp>
      <p:sp>
        <p:nvSpPr>
          <p:cNvPr id="4099" name="Content Placeholder 2"/>
          <p:cNvSpPr>
            <a:spLocks noGrp="1"/>
          </p:cNvSpPr>
          <p:nvPr>
            <p:ph idx="1"/>
          </p:nvPr>
        </p:nvSpPr>
        <p:spPr>
          <a:xfrm>
            <a:off x="457200" y="2255838"/>
            <a:ext cx="8229600" cy="3840162"/>
          </a:xfrm>
        </p:spPr>
        <p:txBody>
          <a:bodyPr/>
          <a:lstStyle/>
          <a:p>
            <a:r>
              <a:rPr lang="en-US" sz="2000" smtClean="0"/>
              <a:t>Your Text here</a:t>
            </a:r>
          </a:p>
          <a:p>
            <a:endParaRPr lang="en-US" sz="2000" smtClean="0"/>
          </a:p>
          <a:p>
            <a:r>
              <a:rPr lang="en-US" sz="2000" smtClean="0"/>
              <a:t>Lorem ipsum dolor sit amet, consectetuer adip iscing elit, sed diam nonu mmy nibh euismod tincidunt ut laoreet do lore mag na aliquam erat volut pat. Ut wisi enim ad mi nim venia m, quis nostrud exerci tation ullamco rper susc ipit lobor tis nisl ut aliquip ex ea commodo consequat. </a:t>
            </a:r>
          </a:p>
          <a:p>
            <a:endParaRPr lang="en-US" sz="2000" smtClean="0"/>
          </a:p>
          <a:p>
            <a:r>
              <a:rPr lang="en-US" sz="2000" smtClean="0"/>
              <a:t>Duis autem vel eum iriure dolor in hendrerit in vulputate ve lit esse moles tie consequat, vel illum dolore eu feugiat nu lla fac ilisis at vero eros et ac cumsan et iusto odio dign iss im qu i blan dit praesent lup tatum zzril dele nit augue duis dolore te feug ait nulla facilisi</a:t>
            </a:r>
          </a:p>
          <a:p>
            <a:endParaRPr lang="en-US" sz="20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le 1"/>
          <p:cNvSpPr>
            <a:spLocks noGrp="1"/>
          </p:cNvSpPr>
          <p:nvPr>
            <p:ph type="title"/>
          </p:nvPr>
        </p:nvSpPr>
        <p:spPr>
          <a:xfrm>
            <a:off x="1676400" y="381000"/>
            <a:ext cx="7239000" cy="838200"/>
          </a:xfrm>
        </p:spPr>
        <p:txBody>
          <a:bodyPr/>
          <a:lstStyle/>
          <a:p>
            <a:r>
              <a:rPr lang="en-US" smtClean="0">
                <a:solidFill>
                  <a:srgbClr val="000000"/>
                </a:solidFill>
              </a:rPr>
              <a:t>Print Master</a:t>
            </a:r>
          </a:p>
        </p:txBody>
      </p:sp>
      <p:sp>
        <p:nvSpPr>
          <p:cNvPr id="5123" name="Content Placeholder 2"/>
          <p:cNvSpPr>
            <a:spLocks noGrp="1"/>
          </p:cNvSpPr>
          <p:nvPr>
            <p:ph idx="1"/>
          </p:nvPr>
        </p:nvSpPr>
        <p:spPr>
          <a:xfrm>
            <a:off x="1676400" y="1752600"/>
            <a:ext cx="7239000" cy="4572000"/>
          </a:xfrm>
        </p:spPr>
        <p:txBody>
          <a:bodyPr/>
          <a:lstStyle/>
          <a:p>
            <a:r>
              <a:rPr lang="en-US" sz="2000" smtClean="0"/>
              <a:t>Your Text here</a:t>
            </a:r>
          </a:p>
          <a:p>
            <a:endParaRPr lang="en-US" sz="2000" smtClean="0"/>
          </a:p>
          <a:p>
            <a:r>
              <a:rPr lang="en-US" sz="2000" smtClean="0"/>
              <a:t>Lorem ipsum dolor sit amet, consectetuer adip iscing elit, sed diam nonu mmy nibh euismod tincidunt ut laoreet do lore mag na aliquam erat volut pat. Ut wisi enim ad mi nim venia m, quis nostrud exerci tation ullamco rper susc ipit lobor tis nisl ut aliquip ex ea commodo consequat. </a:t>
            </a:r>
          </a:p>
          <a:p>
            <a:endParaRPr lang="en-US" sz="2000" smtClean="0"/>
          </a:p>
          <a:p>
            <a:r>
              <a:rPr lang="en-US" sz="2000" smtClean="0"/>
              <a:t>Duis autem vel eum iriure dolor in hendrerit in vulputate ve lit es se moles tie consequat, vel illum dolore eu feugiat nu lla fac ilisis at vero eros et ac cumsan et iusto odio dign iss im qu i blan dit pr aesent lup tatum zzril dele nit augue duis dolore te feug ait nulla facilisi</a:t>
            </a:r>
          </a:p>
          <a:p>
            <a:endParaRPr lang="en-US" sz="2000" smtClean="0">
              <a:solidFill>
                <a:srgbClr val="000000"/>
              </a:solidFill>
            </a:endParaRPr>
          </a:p>
        </p:txBody>
      </p:sp>
      <p:sp>
        <p:nvSpPr>
          <p:cNvPr id="4" name="矩形 3"/>
          <p:cNvSpPr/>
          <p:nvPr/>
        </p:nvSpPr>
        <p:spPr>
          <a:xfrm>
            <a:off x="295232" y="1700808"/>
            <a:ext cx="964400" cy="230832"/>
          </a:xfrm>
          <a:prstGeom prst="rect">
            <a:avLst/>
          </a:prstGeom>
        </p:spPr>
        <p:txBody>
          <a:bodyPr wrap="square">
            <a:spAutoFit/>
          </a:bodyPr>
          <a:lstStyle/>
          <a:p>
            <a:pPr lvl="0"/>
            <a:r>
              <a:rPr lang="en-US" altLang="zh-CN" sz="100" dirty="0"/>
              <a:t>PPT</a:t>
            </a:r>
            <a:r>
              <a:rPr lang="zh-CN" altLang="en-US" sz="100" dirty="0"/>
              <a:t>模板下载：</a:t>
            </a:r>
            <a:r>
              <a:rPr lang="en-US" altLang="zh-CN" sz="100" dirty="0"/>
              <a:t>www.1ppt.com/moban/     </a:t>
            </a:r>
            <a:r>
              <a:rPr lang="zh-CN" altLang="en-US" sz="100" dirty="0"/>
              <a:t>行业</a:t>
            </a:r>
            <a:r>
              <a:rPr lang="en-US" altLang="zh-CN" sz="100" dirty="0"/>
              <a:t>PPT</a:t>
            </a:r>
            <a:r>
              <a:rPr lang="zh-CN" altLang="en-US" sz="100" dirty="0"/>
              <a:t>模板：</a:t>
            </a:r>
            <a:r>
              <a:rPr lang="en-US" altLang="zh-CN" sz="100" dirty="0"/>
              <a:t>www.1ppt.com/hangye/ </a:t>
            </a:r>
          </a:p>
          <a:p>
            <a:pPr lvl="0"/>
            <a:r>
              <a:rPr lang="zh-CN" altLang="en-US" sz="100" dirty="0"/>
              <a:t>节日</a:t>
            </a:r>
            <a:r>
              <a:rPr lang="en-US" altLang="zh-CN" sz="100" dirty="0"/>
              <a:t>PPT</a:t>
            </a:r>
            <a:r>
              <a:rPr lang="zh-CN" altLang="en-US" sz="100" dirty="0"/>
              <a:t>模板：</a:t>
            </a:r>
            <a:r>
              <a:rPr lang="en-US" altLang="zh-CN" sz="100" dirty="0"/>
              <a:t>www.1ppt.com/jieri/           PPT</a:t>
            </a:r>
            <a:r>
              <a:rPr lang="zh-CN" altLang="en-US" sz="100" dirty="0"/>
              <a:t>素材下载：</a:t>
            </a:r>
            <a:r>
              <a:rPr lang="en-US" altLang="zh-CN" sz="100" dirty="0"/>
              <a:t>www.1ppt.com/sucai/</a:t>
            </a:r>
          </a:p>
          <a:p>
            <a:pPr lvl="0"/>
            <a:r>
              <a:rPr lang="en-US" altLang="zh-CN" sz="100" dirty="0"/>
              <a:t>PPT</a:t>
            </a:r>
            <a:r>
              <a:rPr lang="zh-CN" altLang="en-US" sz="100" dirty="0"/>
              <a:t>背景图片：</a:t>
            </a:r>
            <a:r>
              <a:rPr lang="en-US" altLang="zh-CN" sz="100" dirty="0"/>
              <a:t>www.1ppt.com/beijing/      PPT</a:t>
            </a:r>
            <a:r>
              <a:rPr lang="zh-CN" altLang="en-US" sz="100" dirty="0"/>
              <a:t>图表下载：</a:t>
            </a:r>
            <a:r>
              <a:rPr lang="en-US" altLang="zh-CN" sz="100" dirty="0"/>
              <a:t>www.1ppt.com/tubiao/      </a:t>
            </a:r>
          </a:p>
          <a:p>
            <a:pPr lvl="0"/>
            <a:r>
              <a:rPr lang="zh-CN" altLang="en-US" sz="100" dirty="0"/>
              <a:t>优秀</a:t>
            </a:r>
            <a:r>
              <a:rPr lang="en-US" altLang="zh-CN" sz="100" dirty="0"/>
              <a:t>PPT</a:t>
            </a:r>
            <a:r>
              <a:rPr lang="zh-CN" altLang="en-US" sz="100" dirty="0"/>
              <a:t>下载：</a:t>
            </a:r>
            <a:r>
              <a:rPr lang="en-US" altLang="zh-CN" sz="100" dirty="0"/>
              <a:t>www.1ppt.com/xiazai/        PPT</a:t>
            </a:r>
            <a:r>
              <a:rPr lang="zh-CN" altLang="en-US" sz="100" dirty="0"/>
              <a:t>教程： </a:t>
            </a:r>
            <a:r>
              <a:rPr lang="en-US" altLang="zh-CN" sz="100" dirty="0"/>
              <a:t>www.1ppt.com/powerpoint/      </a:t>
            </a:r>
          </a:p>
          <a:p>
            <a:pPr lvl="0"/>
            <a:r>
              <a:rPr lang="en-US" altLang="zh-CN" sz="100" dirty="0"/>
              <a:t>Word</a:t>
            </a:r>
            <a:r>
              <a:rPr lang="zh-CN" altLang="en-US" sz="100" dirty="0"/>
              <a:t>教程： </a:t>
            </a:r>
            <a:r>
              <a:rPr lang="en-US" altLang="zh-CN" sz="100" dirty="0"/>
              <a:t>www.1ppt.com/word/              Excel</a:t>
            </a:r>
            <a:r>
              <a:rPr lang="zh-CN" altLang="en-US" sz="100" dirty="0"/>
              <a:t>教程：</a:t>
            </a:r>
            <a:r>
              <a:rPr lang="en-US" altLang="zh-CN" sz="100" dirty="0"/>
              <a:t>www.1ppt.com/excel/  </a:t>
            </a:r>
          </a:p>
          <a:p>
            <a:pPr lvl="0"/>
            <a:r>
              <a:rPr lang="zh-CN" altLang="en-US" sz="100" dirty="0"/>
              <a:t>资料下载：</a:t>
            </a:r>
            <a:r>
              <a:rPr lang="en-US" altLang="zh-CN" sz="100" dirty="0"/>
              <a:t>www.1ppt.com/ziliao/                PPT</a:t>
            </a:r>
            <a:r>
              <a:rPr lang="zh-CN" altLang="en-US" sz="100" dirty="0"/>
              <a:t>课件下载：</a:t>
            </a:r>
            <a:r>
              <a:rPr lang="en-US" altLang="zh-CN" sz="100" dirty="0"/>
              <a:t>www.1ppt.com/kejian/ </a:t>
            </a:r>
          </a:p>
          <a:p>
            <a:pPr lvl="0"/>
            <a:r>
              <a:rPr lang="zh-CN" altLang="en-US" sz="100" dirty="0"/>
              <a:t>范文下载：</a:t>
            </a:r>
            <a:r>
              <a:rPr lang="en-US" altLang="zh-CN" sz="100" dirty="0"/>
              <a:t>www.1ppt.com/fanwen/             </a:t>
            </a:r>
            <a:r>
              <a:rPr lang="zh-CN" altLang="en-US" sz="100" dirty="0"/>
              <a:t>试卷下载：</a:t>
            </a:r>
            <a:r>
              <a:rPr lang="en-US" altLang="zh-CN" sz="100" dirty="0"/>
              <a:t>www.1ppt.com/shiti/  </a:t>
            </a:r>
          </a:p>
          <a:p>
            <a:pPr lvl="0"/>
            <a:r>
              <a:rPr lang="zh-CN" altLang="en-US" sz="100" dirty="0"/>
              <a:t>教案下载：</a:t>
            </a:r>
            <a:r>
              <a:rPr lang="en-US" altLang="zh-CN" sz="100" dirty="0"/>
              <a:t>www.1ppt.com/jiaoan/  </a:t>
            </a:r>
            <a:r>
              <a:rPr lang="en-US" altLang="zh-CN" sz="100" dirty="0" smtClean="0"/>
              <a:t>      PPT</a:t>
            </a:r>
            <a:r>
              <a:rPr lang="zh-CN" altLang="en-US" sz="100" dirty="0" smtClean="0"/>
              <a:t>论坛：</a:t>
            </a:r>
            <a:r>
              <a:rPr lang="en-US" altLang="zh-CN" sz="100" dirty="0" smtClean="0"/>
              <a:t>www.1ppt.cn</a:t>
            </a:r>
            <a:endParaRPr lang="en-US" altLang="zh-CN" sz="100" dirty="0"/>
          </a:p>
          <a:p>
            <a:pPr lvl="0"/>
            <a:r>
              <a:rPr lang="en-US" altLang="zh-CN" sz="100" dirty="0"/>
              <a:t> </a:t>
            </a:r>
            <a:endParaRPr lang="zh-CN" altLang="en-US" sz="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7491079"/>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 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B41E4C9-6B9E-4D49-B5F1-145BD1EA99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PPT教程网 WWW.PPTOK.COM_001 (16)</Template>
  <TotalTime>11</TotalTime>
  <Words>479</Words>
  <Application>Microsoft Office PowerPoint</Application>
  <PresentationFormat>全屏显示(4:3)</PresentationFormat>
  <Paragraphs>37</Paragraphs>
  <Slides>4</Slides>
  <Notes>0</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 www.1ppt.com</vt:lpstr>
      <vt:lpstr>Office 主题</vt:lpstr>
      <vt:lpstr>绿色电波背景PPT模板</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cp:lastModifiedBy>微软用户</cp:lastModifiedBy>
  <cp:revision>4</cp:revision>
  <dcterms:created xsi:type="dcterms:W3CDTF">2015-10-06T06:25:40Z</dcterms:created>
  <dcterms:modified xsi:type="dcterms:W3CDTF">2015-10-07T08:20:43Z</dcterms:modified>
  <cp:category>第一PPT模板网：www.1ppt.com</cp:category>
  <cp:contentStatus>第一PPT模板网：www.1ppt.com</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TC019843669991</vt:lpwstr>
  </property>
</Properties>
</file>