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comments/comment1.xml" ContentType="application/vnd.openxmlformats-officedocument.presentationml.comments+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7"/>
  </p:notesMasterIdLst>
  <p:handoutMasterIdLst>
    <p:handoutMasterId r:id="rId8"/>
  </p:handoutMasterIdLst>
  <p:sldIdLst>
    <p:sldId id="256" r:id="rId3"/>
    <p:sldId id="257" r:id="rId4"/>
    <p:sldId id="279" r:id="rId5"/>
    <p:sldId id="280" r:id="rId6"/>
  </p:sldIdLst>
  <p:sldSz cx="9144000" cy="6858000" type="screen4x3"/>
  <p:notesSz cx="6858000" cy="9144000"/>
  <p:defaultTextStyle>
    <a:defPPr>
      <a:defRPr lang="en-US"/>
    </a:defPPr>
    <a:lvl1pPr algn="ctr" rtl="0" fontAlgn="base">
      <a:spcBef>
        <a:spcPct val="0"/>
      </a:spcBef>
      <a:spcAft>
        <a:spcPct val="0"/>
      </a:spcAft>
      <a:defRPr sz="2400" kern="1200">
        <a:solidFill>
          <a:schemeClr val="tx1"/>
        </a:solidFill>
        <a:latin typeface="Arial" charset="0"/>
        <a:ea typeface="+mn-ea"/>
        <a:cs typeface="+mn-cs"/>
      </a:defRPr>
    </a:lvl1pPr>
    <a:lvl2pPr marL="457200" algn="ctr" rtl="0" fontAlgn="base">
      <a:spcBef>
        <a:spcPct val="0"/>
      </a:spcBef>
      <a:spcAft>
        <a:spcPct val="0"/>
      </a:spcAft>
      <a:defRPr sz="2400" kern="1200">
        <a:solidFill>
          <a:schemeClr val="tx1"/>
        </a:solidFill>
        <a:latin typeface="Arial" charset="0"/>
        <a:ea typeface="+mn-ea"/>
        <a:cs typeface="+mn-cs"/>
      </a:defRPr>
    </a:lvl2pPr>
    <a:lvl3pPr marL="914400" algn="ctr" rtl="0" fontAlgn="base">
      <a:spcBef>
        <a:spcPct val="0"/>
      </a:spcBef>
      <a:spcAft>
        <a:spcPct val="0"/>
      </a:spcAft>
      <a:defRPr sz="2400" kern="1200">
        <a:solidFill>
          <a:schemeClr val="tx1"/>
        </a:solidFill>
        <a:latin typeface="Arial" charset="0"/>
        <a:ea typeface="+mn-ea"/>
        <a:cs typeface="+mn-cs"/>
      </a:defRPr>
    </a:lvl3pPr>
    <a:lvl4pPr marL="1371600" algn="ctr" rtl="0" fontAlgn="base">
      <a:spcBef>
        <a:spcPct val="0"/>
      </a:spcBef>
      <a:spcAft>
        <a:spcPct val="0"/>
      </a:spcAft>
      <a:defRPr sz="2400" kern="1200">
        <a:solidFill>
          <a:schemeClr val="tx1"/>
        </a:solidFill>
        <a:latin typeface="Arial" charset="0"/>
        <a:ea typeface="+mn-ea"/>
        <a:cs typeface="+mn-cs"/>
      </a:defRPr>
    </a:lvl4pPr>
    <a:lvl5pPr marL="1828800" algn="ctr" rtl="0" fontAlgn="base">
      <a:spcBef>
        <a:spcPct val="0"/>
      </a:spcBef>
      <a:spcAft>
        <a:spcPct val="0"/>
      </a:spcAft>
      <a:defRPr sz="2400" kern="1200">
        <a:solidFill>
          <a:schemeClr val="tx1"/>
        </a:solidFill>
        <a:latin typeface="Arial" charset="0"/>
        <a:ea typeface="+mn-ea"/>
        <a:cs typeface="+mn-cs"/>
      </a:defRPr>
    </a:lvl5pPr>
    <a:lvl6pPr marL="2286000" algn="l" defTabSz="914400" rtl="0" eaLnBrk="1" latinLnBrk="0" hangingPunct="1">
      <a:defRPr sz="2400" kern="1200">
        <a:solidFill>
          <a:schemeClr val="tx1"/>
        </a:solidFill>
        <a:latin typeface="Arial" charset="0"/>
        <a:ea typeface="+mn-ea"/>
        <a:cs typeface="+mn-cs"/>
      </a:defRPr>
    </a:lvl6pPr>
    <a:lvl7pPr marL="2743200" algn="l" defTabSz="914400" rtl="0" eaLnBrk="1" latinLnBrk="0" hangingPunct="1">
      <a:defRPr sz="2400" kern="1200">
        <a:solidFill>
          <a:schemeClr val="tx1"/>
        </a:solidFill>
        <a:latin typeface="Arial" charset="0"/>
        <a:ea typeface="+mn-ea"/>
        <a:cs typeface="+mn-cs"/>
      </a:defRPr>
    </a:lvl7pPr>
    <a:lvl8pPr marL="3200400" algn="l" defTabSz="914400" rtl="0" eaLnBrk="1" latinLnBrk="0" hangingPunct="1">
      <a:defRPr sz="2400" kern="1200">
        <a:solidFill>
          <a:schemeClr val="tx1"/>
        </a:solidFill>
        <a:latin typeface="Arial" charset="0"/>
        <a:ea typeface="+mn-ea"/>
        <a:cs typeface="+mn-cs"/>
      </a:defRPr>
    </a:lvl8pPr>
    <a:lvl9pPr marL="3657600" algn="l" defTabSz="914400" rtl="0" eaLnBrk="1" latinLnBrk="0" hangingPunct="1">
      <a:defRPr sz="2400" kern="1200">
        <a:solidFill>
          <a:schemeClr val="tx1"/>
        </a:solidFill>
        <a:latin typeface="Arial" charset="0"/>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微软用户" initials="微软用户"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4D4D4D"/>
    <a:srgbClr val="B92D14"/>
    <a:srgbClr val="35759D"/>
    <a:srgbClr val="35B19D"/>
    <a:srgbClr val="20A6C6"/>
    <a:srgbClr val="DEDEDE"/>
    <a:srgbClr val="0033CC"/>
    <a:srgbClr val="41414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MasterView">
  <p:normalViewPr vertBarState="maximized" horzBarState="maximized">
    <p:restoredLeft sz="12536" autoAdjust="0"/>
    <p:restoredTop sz="95596" autoAdjust="0"/>
  </p:normalViewPr>
  <p:slideViewPr>
    <p:cSldViewPr>
      <p:cViewPr>
        <p:scale>
          <a:sx n="100" d="100"/>
          <a:sy n="100" d="100"/>
        </p:scale>
        <p:origin x="-1944" y="-420"/>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0"/>
    </p:cViewPr>
  </p:sorterViewPr>
  <p:notesViewPr>
    <p:cSldViewPr>
      <p:cViewPr varScale="1">
        <p:scale>
          <a:sx n="86" d="100"/>
          <a:sy n="86" d="100"/>
        </p:scale>
        <p:origin x="-3894" y="-9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handoutMaster" Target="handoutMasters/handoutMaster1.xml"/><Relationship Id="rId13" Type="http://schemas.openxmlformats.org/officeDocument/2006/relationships/tableStyles" Target="tableStyles.xml"/><Relationship Id="rId3" Type="http://schemas.openxmlformats.org/officeDocument/2006/relationships/slide" Target="slides/slide1.xml"/><Relationship Id="rId7" Type="http://schemas.openxmlformats.org/officeDocument/2006/relationships/notesMaster" Target="notesMasters/notesMaster1.xml"/><Relationship Id="rId12" Type="http://schemas.openxmlformats.org/officeDocument/2006/relationships/theme" Target="theme/theme1.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viewProps" Target="viewProps.xml"/><Relationship Id="rId5" Type="http://schemas.openxmlformats.org/officeDocument/2006/relationships/slide" Target="slides/slide3.xml"/><Relationship Id="rId10"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commentAuthors" Target="commentAuthors.xml"/></Relationships>
</file>

<file path=ppt/comments/comment1.xml><?xml version="1.0" encoding="utf-8"?>
<p:cmLst xmlns:a="http://schemas.openxmlformats.org/drawingml/2006/main" xmlns:r="http://schemas.openxmlformats.org/officeDocument/2006/relationships" xmlns:p="http://schemas.openxmlformats.org/presentationml/2006/main">
  <p:cm authorId="0" dt="2015-09-17T17:09:28.530" idx="1">
    <p:pos x="10" y="10"/>
    <p:text/>
  </p:cm>
</p:cmLst>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A14A1789-D39F-4320-AD8F-90BBB4E185D1}" type="datetimeFigureOut">
              <a:rPr lang="zh-CN" altLang="en-US" smtClean="0"/>
              <a:t>2015/9/17</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52F208AE-0908-4A19-8DFF-1B5DA8C5AAA0}" type="slidenum">
              <a:rPr lang="zh-CN" altLang="en-US" smtClean="0"/>
              <a:t>‹#›</a:t>
            </a:fld>
            <a:endParaRPr lang="zh-CN" altLang="en-US"/>
          </a:p>
        </p:txBody>
      </p:sp>
    </p:spTree>
    <p:extLst>
      <p:ext uri="{BB962C8B-B14F-4D97-AF65-F5344CB8AC3E}">
        <p14:creationId xmlns:p14="http://schemas.microsoft.com/office/powerpoint/2010/main" val="188180810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22"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l">
              <a:defRPr sz="1200"/>
            </a:lvl1pPr>
          </a:lstStyle>
          <a:p>
            <a:endParaRPr lang="en-US" altLang="zh-CN"/>
          </a:p>
        </p:txBody>
      </p:sp>
      <p:sp>
        <p:nvSpPr>
          <p:cNvPr id="81923"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a:lvl1pPr>
          </a:lstStyle>
          <a:p>
            <a:endParaRPr lang="en-US" altLang="zh-CN"/>
          </a:p>
        </p:txBody>
      </p:sp>
      <p:sp>
        <p:nvSpPr>
          <p:cNvPr id="81924"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81925"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p>
        </p:txBody>
      </p:sp>
      <p:sp>
        <p:nvSpPr>
          <p:cNvPr id="81926"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l">
              <a:defRPr sz="1200"/>
            </a:lvl1pPr>
          </a:lstStyle>
          <a:p>
            <a:endParaRPr lang="en-US" altLang="zh-CN"/>
          </a:p>
        </p:txBody>
      </p:sp>
      <p:sp>
        <p:nvSpPr>
          <p:cNvPr id="81927"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a:lvl1pPr>
          </a:lstStyle>
          <a:p>
            <a:fld id="{58A64214-DF74-44C2-9838-8FB8811430FF}" type="slidenum">
              <a:rPr lang="en-US" altLang="zh-CN"/>
              <a:pPr/>
              <a:t>‹#›</a:t>
            </a:fld>
            <a:endParaRPr lang="en-US" altLang="zh-CN"/>
          </a:p>
        </p:txBody>
      </p:sp>
    </p:spTree>
    <p:extLst>
      <p:ext uri="{BB962C8B-B14F-4D97-AF65-F5344CB8AC3E}">
        <p14:creationId xmlns:p14="http://schemas.microsoft.com/office/powerpoint/2010/main" val="720724931"/>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charset="0"/>
        <a:ea typeface="+mn-ea"/>
        <a:cs typeface="+mn-cs"/>
      </a:defRPr>
    </a:lvl1pPr>
    <a:lvl2pPr marL="457200" algn="l" rtl="0" fontAlgn="base">
      <a:spcBef>
        <a:spcPct val="30000"/>
      </a:spcBef>
      <a:spcAft>
        <a:spcPct val="0"/>
      </a:spcAft>
      <a:defRPr sz="1200" kern="1200">
        <a:solidFill>
          <a:schemeClr val="tx1"/>
        </a:solidFill>
        <a:latin typeface="Arial" charset="0"/>
        <a:ea typeface="+mn-ea"/>
        <a:cs typeface="+mn-cs"/>
      </a:defRPr>
    </a:lvl2pPr>
    <a:lvl3pPr marL="914400" algn="l" rtl="0" fontAlgn="base">
      <a:spcBef>
        <a:spcPct val="30000"/>
      </a:spcBef>
      <a:spcAft>
        <a:spcPct val="0"/>
      </a:spcAft>
      <a:defRPr sz="1200" kern="1200">
        <a:solidFill>
          <a:schemeClr val="tx1"/>
        </a:solidFill>
        <a:latin typeface="Arial" charset="0"/>
        <a:ea typeface="+mn-ea"/>
        <a:cs typeface="+mn-cs"/>
      </a:defRPr>
    </a:lvl3pPr>
    <a:lvl4pPr marL="1371600" algn="l" rtl="0" fontAlgn="base">
      <a:spcBef>
        <a:spcPct val="30000"/>
      </a:spcBef>
      <a:spcAft>
        <a:spcPct val="0"/>
      </a:spcAft>
      <a:defRPr sz="1200" kern="1200">
        <a:solidFill>
          <a:schemeClr val="tx1"/>
        </a:solidFill>
        <a:latin typeface="Arial" charset="0"/>
        <a:ea typeface="+mn-ea"/>
        <a:cs typeface="+mn-cs"/>
      </a:defRPr>
    </a:lvl4pPr>
    <a:lvl5pPr marL="1828800" algn="l" rtl="0" fontAlgn="base">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E90BDF2-E098-4D23-8148-6CFC5C1A0C10}" type="slidenum">
              <a:rPr lang="en-US" altLang="zh-CN"/>
              <a:pPr/>
              <a:t>1</a:t>
            </a:fld>
            <a:endParaRPr lang="en-US" altLang="zh-CN"/>
          </a:p>
        </p:txBody>
      </p:sp>
      <p:sp>
        <p:nvSpPr>
          <p:cNvPr id="107522" name="Rectangle 2"/>
          <p:cNvSpPr>
            <a:spLocks noGrp="1" noRot="1" noChangeAspect="1" noChangeArrowheads="1" noTextEdit="1"/>
          </p:cNvSpPr>
          <p:nvPr>
            <p:ph type="sldImg"/>
          </p:nvPr>
        </p:nvSpPr>
        <p:spPr>
          <a:ln/>
        </p:spPr>
      </p:sp>
      <p:sp>
        <p:nvSpPr>
          <p:cNvPr id="107523" name="Rectangle 3"/>
          <p:cNvSpPr>
            <a:spLocks noGrp="1" noChangeArrowheads="1"/>
          </p:cNvSpPr>
          <p:nvPr>
            <p:ph type="body" idx="1"/>
          </p:nvPr>
        </p:nvSpPr>
        <p:spPr/>
        <p:txBody>
          <a:bodyPr/>
          <a:lstStyle/>
          <a:p>
            <a:endParaRPr lang="ru-RU"/>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70B6241-F05E-4DF7-B36F-5B499DEACE1A}" type="slidenum">
              <a:rPr lang="en-US" altLang="zh-CN"/>
              <a:pPr/>
              <a:t>2</a:t>
            </a:fld>
            <a:endParaRPr lang="en-US" altLang="zh-CN"/>
          </a:p>
        </p:txBody>
      </p:sp>
      <p:sp>
        <p:nvSpPr>
          <p:cNvPr id="112642" name="Rectangle 2"/>
          <p:cNvSpPr>
            <a:spLocks noGrp="1" noRot="1" noChangeAspect="1" noChangeArrowheads="1" noTextEdit="1"/>
          </p:cNvSpPr>
          <p:nvPr>
            <p:ph type="sldImg"/>
          </p:nvPr>
        </p:nvSpPr>
        <p:spPr>
          <a:ln/>
        </p:spPr>
      </p:sp>
      <p:sp>
        <p:nvSpPr>
          <p:cNvPr id="112643" name="Rectangle 3"/>
          <p:cNvSpPr>
            <a:spLocks noGrp="1" noChangeArrowheads="1"/>
          </p:cNvSpPr>
          <p:nvPr>
            <p:ph type="body" idx="1"/>
          </p:nvPr>
        </p:nvSpPr>
        <p:spPr/>
        <p:txBody>
          <a:bodyPr/>
          <a:lstStyle/>
          <a:p>
            <a:endParaRPr lang="ru-RU"/>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49CAB7F-BFC4-453C-A20C-2E96F15C32FC}" type="slidenum">
              <a:rPr lang="en-US" altLang="zh-CN"/>
              <a:pPr/>
              <a:t>3</a:t>
            </a:fld>
            <a:endParaRPr lang="en-US" altLang="zh-CN"/>
          </a:p>
        </p:txBody>
      </p:sp>
      <p:sp>
        <p:nvSpPr>
          <p:cNvPr id="110594" name="Rectangle 2"/>
          <p:cNvSpPr>
            <a:spLocks noGrp="1" noRot="1" noChangeAspect="1" noChangeArrowheads="1" noTextEdit="1"/>
          </p:cNvSpPr>
          <p:nvPr>
            <p:ph type="sldImg"/>
          </p:nvPr>
        </p:nvSpPr>
        <p:spPr>
          <a:ln/>
        </p:spPr>
      </p:sp>
      <p:sp>
        <p:nvSpPr>
          <p:cNvPr id="110595" name="Rectangle 3"/>
          <p:cNvSpPr>
            <a:spLocks noGrp="1" noChangeArrowheads="1"/>
          </p:cNvSpPr>
          <p:nvPr>
            <p:ph type="body" idx="1"/>
          </p:nvPr>
        </p:nvSpPr>
        <p:spPr/>
        <p:txBody>
          <a:bodyPr/>
          <a:lstStyle/>
          <a:p>
            <a:endParaRPr lang="ru-RU"/>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a:xfrm>
            <a:off x="990600" y="5334000"/>
            <a:ext cx="7772400" cy="704850"/>
          </a:xfrm>
          <a:extLst>
            <a:ext uri="{AF507438-7753-43E0-B8FC-AC1667EBCBE1}">
              <a14:hiddenEffects xmlns:a14="http://schemas.microsoft.com/office/drawing/2010/main">
                <a:effectLst>
                  <a:outerShdw dist="17961" dir="2700000" algn="ctr" rotWithShape="0">
                    <a:schemeClr val="tx1"/>
                  </a:outerShdw>
                </a:effectLst>
              </a14:hiddenEffects>
            </a:ext>
          </a:extLst>
        </p:spPr>
        <p:txBody>
          <a:bodyPr/>
          <a:lstStyle>
            <a:lvl1pPr algn="r">
              <a:defRPr sz="3600">
                <a:solidFill>
                  <a:schemeClr val="bg1"/>
                </a:solidFill>
              </a:defRPr>
            </a:lvl1pPr>
          </a:lstStyle>
          <a:p>
            <a:pPr lvl="0"/>
            <a:r>
              <a:rPr lang="zh-CN" altLang="en-US" noProof="0" smtClean="0"/>
              <a:t>单击此处编辑母版标题样式</a:t>
            </a:r>
            <a:endParaRPr lang="en-US" altLang="zh-CN" noProof="0" smtClean="0"/>
          </a:p>
        </p:txBody>
      </p:sp>
      <p:sp>
        <p:nvSpPr>
          <p:cNvPr id="3075" name="Rectangle 3"/>
          <p:cNvSpPr>
            <a:spLocks noGrp="1" noChangeArrowheads="1"/>
          </p:cNvSpPr>
          <p:nvPr>
            <p:ph type="subTitle" idx="1"/>
          </p:nvPr>
        </p:nvSpPr>
        <p:spPr>
          <a:xfrm>
            <a:off x="990600" y="5867400"/>
            <a:ext cx="7772400" cy="533400"/>
          </a:xfrm>
          <a:extLst>
            <a:ext uri="{AF507438-7753-43E0-B8FC-AC1667EBCBE1}">
              <a14:hiddenEffects xmlns:a14="http://schemas.microsoft.com/office/drawing/2010/main">
                <a:effectLst>
                  <a:outerShdw dist="17961" dir="2700000" algn="ctr" rotWithShape="0">
                    <a:schemeClr val="tx1"/>
                  </a:outerShdw>
                </a:effectLst>
              </a14:hiddenEffects>
            </a:ext>
          </a:extLst>
        </p:spPr>
        <p:txBody>
          <a:bodyPr/>
          <a:lstStyle>
            <a:lvl1pPr marL="0" indent="0" algn="r">
              <a:buFontTx/>
              <a:buNone/>
              <a:defRPr sz="2400">
                <a:solidFill>
                  <a:schemeClr val="bg1"/>
                </a:solidFill>
              </a:defRPr>
            </a:lvl1pPr>
          </a:lstStyle>
          <a:p>
            <a:pPr lvl="0"/>
            <a:r>
              <a:rPr lang="zh-CN" altLang="en-US" noProof="0" smtClean="0"/>
              <a:t>单击此处编辑母版副标题样式</a:t>
            </a:r>
            <a:endParaRPr lang="en-US" altLang="zh-CN" noProof="0" smtClean="0"/>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589008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400800" y="1417638"/>
            <a:ext cx="1828800" cy="5211762"/>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914400" y="1417638"/>
            <a:ext cx="5334000" cy="5211762"/>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矩形 4"/>
          <p:cNvSpPr/>
          <p:nvPr userDrawn="1"/>
        </p:nvSpPr>
        <p:spPr>
          <a:xfrm>
            <a:off x="395536" y="620688"/>
            <a:ext cx="4190571" cy="407291"/>
          </a:xfrm>
          <a:prstGeom prst="rect">
            <a:avLst/>
          </a:prstGeom>
        </p:spPr>
        <p:txBody>
          <a:bodyPr wrap="none">
            <a:spAutoFit/>
          </a:bodyPr>
          <a:lstStyle/>
          <a:p>
            <a:pPr marL="342900" lvl="0" indent="-342900" fontAlgn="base">
              <a:lnSpc>
                <a:spcPct val="110000"/>
              </a:lnSpc>
              <a:spcBef>
                <a:spcPct val="0"/>
              </a:spcBef>
              <a:spcAft>
                <a:spcPct val="0"/>
              </a:spcAft>
            </a:pPr>
            <a:r>
              <a:rPr lang="zh-CN" altLang="en-US" sz="2000" kern="0" dirty="0" smtClean="0">
                <a:solidFill>
                  <a:srgbClr val="000000"/>
                </a:solidFill>
                <a:latin typeface="微软雅黑" panose="020B0503020204020204" pitchFamily="34" charset="-122"/>
                <a:ea typeface="微软雅黑" panose="020B0503020204020204" pitchFamily="34" charset="-122"/>
              </a:rPr>
              <a:t>第一</a:t>
            </a:r>
            <a:r>
              <a:rPr lang="en-US" altLang="zh-CN" sz="2000" kern="0" dirty="0" smtClean="0">
                <a:solidFill>
                  <a:srgbClr val="000000"/>
                </a:solidFill>
                <a:latin typeface="微软雅黑" panose="020B0503020204020204" pitchFamily="34" charset="-122"/>
                <a:ea typeface="微软雅黑" panose="020B0503020204020204" pitchFamily="34" charset="-122"/>
              </a:rPr>
              <a:t>PPT</a:t>
            </a:r>
            <a:r>
              <a:rPr lang="zh-CN" altLang="en-US" sz="2000" kern="0" dirty="0" smtClean="0">
                <a:solidFill>
                  <a:srgbClr val="000000"/>
                </a:solidFill>
                <a:latin typeface="微软雅黑" panose="020B0503020204020204" pitchFamily="34" charset="-122"/>
                <a:ea typeface="微软雅黑" panose="020B0503020204020204" pitchFamily="34" charset="-122"/>
              </a:rPr>
              <a:t>模板网</a:t>
            </a:r>
            <a:r>
              <a:rPr lang="en-US" altLang="zh-CN" sz="2000" kern="0" dirty="0" smtClean="0">
                <a:solidFill>
                  <a:srgbClr val="000000"/>
                </a:solidFill>
                <a:latin typeface="微软雅黑" panose="020B0503020204020204" pitchFamily="34" charset="-122"/>
                <a:ea typeface="微软雅黑" panose="020B0503020204020204" pitchFamily="34" charset="-122"/>
              </a:rPr>
              <a:t>-WWW.1PPT.COM</a:t>
            </a:r>
            <a:endParaRPr lang="en-US" altLang="zh-CN" sz="2000" kern="0" dirty="0">
              <a:solidFill>
                <a:srgbClr val="00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58964147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2015/9/17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4565360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2015/9/17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4594797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2015/9/17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808906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2015/9/17</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5455641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2015/9/17</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9823756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2015/9/17</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6613960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2015/9/17</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0494823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2015/9/17</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8061085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764751410"/>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2015/9/17</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7471811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2015/9/17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3808659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2015/9/17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0935705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extLst>
      <p:ext uri="{BB962C8B-B14F-4D97-AF65-F5344CB8AC3E}">
        <p14:creationId xmlns:p14="http://schemas.microsoft.com/office/powerpoint/2010/main" val="76716252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914400" y="2438400"/>
            <a:ext cx="3581400" cy="4191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2438400"/>
            <a:ext cx="3581400" cy="4191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21581471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43049008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24312413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42871042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4246295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136558877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914400" y="1417638"/>
            <a:ext cx="7315200" cy="715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en-US" dirty="0" smtClean="0"/>
              <a:t>第一</a:t>
            </a:r>
            <a:r>
              <a:rPr lang="en-US" altLang="zh-CN" dirty="0" smtClean="0"/>
              <a:t>PPT</a:t>
            </a:r>
            <a:r>
              <a:rPr lang="zh-CN" altLang="en-US" dirty="0" smtClean="0"/>
              <a:t>，</a:t>
            </a:r>
            <a:r>
              <a:rPr lang="en-US" altLang="zh-CN" dirty="0" smtClean="0"/>
              <a:t>www.1ppt.com</a:t>
            </a:r>
          </a:p>
        </p:txBody>
      </p:sp>
      <p:sp>
        <p:nvSpPr>
          <p:cNvPr id="1027" name="Rectangle 3"/>
          <p:cNvSpPr>
            <a:spLocks noGrp="1" noChangeArrowheads="1"/>
          </p:cNvSpPr>
          <p:nvPr>
            <p:ph type="body" idx="1"/>
          </p:nvPr>
        </p:nvSpPr>
        <p:spPr bwMode="auto">
          <a:xfrm>
            <a:off x="914400" y="2438400"/>
            <a:ext cx="7315200" cy="4191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ltLang="zh-CN" smtClean="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txStyles>
    <p:titleStyle>
      <a:lvl1pPr algn="l" rtl="0" eaLnBrk="1" fontAlgn="base" hangingPunct="1">
        <a:spcBef>
          <a:spcPct val="0"/>
        </a:spcBef>
        <a:spcAft>
          <a:spcPct val="0"/>
        </a:spcAft>
        <a:defRPr sz="4400">
          <a:solidFill>
            <a:schemeClr val="tx1"/>
          </a:solidFill>
          <a:latin typeface="+mj-lt"/>
          <a:ea typeface="+mj-ea"/>
          <a:cs typeface="+mj-cs"/>
        </a:defRPr>
      </a:lvl1pPr>
      <a:lvl2pPr algn="l" rtl="0" eaLnBrk="1" fontAlgn="base" hangingPunct="1">
        <a:spcBef>
          <a:spcPct val="0"/>
        </a:spcBef>
        <a:spcAft>
          <a:spcPct val="0"/>
        </a:spcAft>
        <a:defRPr sz="4400">
          <a:solidFill>
            <a:schemeClr val="tx1"/>
          </a:solidFill>
          <a:latin typeface="Microsoft Sans Serif" pitchFamily="34" charset="0"/>
        </a:defRPr>
      </a:lvl2pPr>
      <a:lvl3pPr algn="l" rtl="0" eaLnBrk="1" fontAlgn="base" hangingPunct="1">
        <a:spcBef>
          <a:spcPct val="0"/>
        </a:spcBef>
        <a:spcAft>
          <a:spcPct val="0"/>
        </a:spcAft>
        <a:defRPr sz="4400">
          <a:solidFill>
            <a:schemeClr val="tx1"/>
          </a:solidFill>
          <a:latin typeface="Microsoft Sans Serif" pitchFamily="34" charset="0"/>
        </a:defRPr>
      </a:lvl3pPr>
      <a:lvl4pPr algn="l" rtl="0" eaLnBrk="1" fontAlgn="base" hangingPunct="1">
        <a:spcBef>
          <a:spcPct val="0"/>
        </a:spcBef>
        <a:spcAft>
          <a:spcPct val="0"/>
        </a:spcAft>
        <a:defRPr sz="4400">
          <a:solidFill>
            <a:schemeClr val="tx1"/>
          </a:solidFill>
          <a:latin typeface="Microsoft Sans Serif" pitchFamily="34" charset="0"/>
        </a:defRPr>
      </a:lvl4pPr>
      <a:lvl5pPr algn="l" rtl="0" eaLnBrk="1" fontAlgn="base" hangingPunct="1">
        <a:spcBef>
          <a:spcPct val="0"/>
        </a:spcBef>
        <a:spcAft>
          <a:spcPct val="0"/>
        </a:spcAft>
        <a:defRPr sz="4400">
          <a:solidFill>
            <a:schemeClr val="tx1"/>
          </a:solidFill>
          <a:latin typeface="Microsoft Sans Serif" pitchFamily="34" charset="0"/>
        </a:defRPr>
      </a:lvl5pPr>
      <a:lvl6pPr marL="457200" algn="l" rtl="0" eaLnBrk="1" fontAlgn="base" hangingPunct="1">
        <a:spcBef>
          <a:spcPct val="0"/>
        </a:spcBef>
        <a:spcAft>
          <a:spcPct val="0"/>
        </a:spcAft>
        <a:defRPr sz="4400">
          <a:solidFill>
            <a:schemeClr val="tx1"/>
          </a:solidFill>
          <a:latin typeface="Microsoft Sans Serif" pitchFamily="34" charset="0"/>
        </a:defRPr>
      </a:lvl6pPr>
      <a:lvl7pPr marL="914400" algn="l" rtl="0" eaLnBrk="1" fontAlgn="base" hangingPunct="1">
        <a:spcBef>
          <a:spcPct val="0"/>
        </a:spcBef>
        <a:spcAft>
          <a:spcPct val="0"/>
        </a:spcAft>
        <a:defRPr sz="4400">
          <a:solidFill>
            <a:schemeClr val="tx1"/>
          </a:solidFill>
          <a:latin typeface="Microsoft Sans Serif" pitchFamily="34" charset="0"/>
        </a:defRPr>
      </a:lvl7pPr>
      <a:lvl8pPr marL="1371600" algn="l" rtl="0" eaLnBrk="1" fontAlgn="base" hangingPunct="1">
        <a:spcBef>
          <a:spcPct val="0"/>
        </a:spcBef>
        <a:spcAft>
          <a:spcPct val="0"/>
        </a:spcAft>
        <a:defRPr sz="4400">
          <a:solidFill>
            <a:schemeClr val="tx1"/>
          </a:solidFill>
          <a:latin typeface="Microsoft Sans Serif" pitchFamily="34" charset="0"/>
        </a:defRPr>
      </a:lvl8pPr>
      <a:lvl9pPr marL="1828800" algn="l" rtl="0" eaLnBrk="1" fontAlgn="base" hangingPunct="1">
        <a:spcBef>
          <a:spcPct val="0"/>
        </a:spcBef>
        <a:spcAft>
          <a:spcPct val="0"/>
        </a:spcAft>
        <a:defRPr sz="4400">
          <a:solidFill>
            <a:schemeClr val="tx1"/>
          </a:solidFill>
          <a:latin typeface="Microsoft Sans Serif" pitchFamily="34" charset="0"/>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defRPr>
      </a:lvl2pPr>
      <a:lvl3pPr marL="1143000" indent="-228600" algn="l" rtl="0" eaLnBrk="1" fontAlgn="base" hangingPunct="1">
        <a:spcBef>
          <a:spcPct val="20000"/>
        </a:spcBef>
        <a:spcAft>
          <a:spcPct val="0"/>
        </a:spcAft>
        <a:buChar char="•"/>
        <a:defRPr sz="2400">
          <a:solidFill>
            <a:schemeClr val="tx1"/>
          </a:solidFill>
          <a:latin typeface="+mn-lt"/>
        </a:defRPr>
      </a:lvl3pPr>
      <a:lvl4pPr marL="1600200" indent="-228600" algn="l" rtl="0" eaLnBrk="1" fontAlgn="base" hangingPunct="1">
        <a:spcBef>
          <a:spcPct val="20000"/>
        </a:spcBef>
        <a:spcAft>
          <a:spcPct val="0"/>
        </a:spcAft>
        <a:buChar char="–"/>
        <a:defRPr sz="2000">
          <a:solidFill>
            <a:schemeClr val="tx1"/>
          </a:solidFill>
          <a:latin typeface="+mn-lt"/>
        </a:defRPr>
      </a:lvl4pPr>
      <a:lvl5pPr marL="2057400" indent="-228600" algn="l" rtl="0" eaLnBrk="1" fontAlgn="base" hangingPunct="1">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fontAlgn="auto">
              <a:spcBef>
                <a:spcPts val="0"/>
              </a:spcBef>
              <a:spcAft>
                <a:spcPts val="0"/>
              </a:spcAft>
            </a:pPr>
            <a:fld id="{530820CF-B880-4189-942D-D702A7CBA730}" type="datetimeFigureOut">
              <a:rPr lang="zh-CN" altLang="en-US" smtClean="0">
                <a:solidFill>
                  <a:prstClr val="black">
                    <a:tint val="75000"/>
                  </a:prstClr>
                </a:solidFill>
                <a:latin typeface="Calibri"/>
              </a:rPr>
              <a:pPr fontAlgn="auto">
                <a:spcBef>
                  <a:spcPts val="0"/>
                </a:spcBef>
                <a:spcAft>
                  <a:spcPts val="0"/>
                </a:spcAft>
              </a:pPr>
              <a:t>2015/9/17</a:t>
            </a:fld>
            <a:endParaRPr lang="zh-CN" altLang="en-US">
              <a:solidFill>
                <a:prstClr val="black">
                  <a:tint val="75000"/>
                </a:prstClr>
              </a:solidFill>
              <a:latin typeface="Calibri"/>
            </a:endParaRPr>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fontAlgn="auto">
              <a:spcBef>
                <a:spcPts val="0"/>
              </a:spcBef>
              <a:spcAft>
                <a:spcPts val="0"/>
              </a:spcAft>
            </a:pPr>
            <a:endParaRPr lang="zh-CN" altLang="en-US">
              <a:solidFill>
                <a:prstClr val="black">
                  <a:tint val="75000"/>
                </a:prstClr>
              </a:solidFill>
              <a:latin typeface="Calibri"/>
            </a:endParaRPr>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fontAlgn="auto">
              <a:spcBef>
                <a:spcPts val="0"/>
              </a:spcBef>
              <a:spcAft>
                <a:spcPts val="0"/>
              </a:spcAft>
            </a:pPr>
            <a:fld id="{0C913308-F349-4B6D-A68A-DD1791B4A57B}" type="slidenum">
              <a:rPr lang="zh-CN" altLang="en-US" smtClean="0">
                <a:solidFill>
                  <a:prstClr val="black">
                    <a:tint val="75000"/>
                  </a:prstClr>
                </a:solidFill>
                <a:latin typeface="Calibri"/>
              </a:rPr>
              <a:pPr fontAlgn="auto">
                <a:spcBef>
                  <a:spcPts val="0"/>
                </a:spcBef>
                <a:spcAft>
                  <a:spcPts val="0"/>
                </a:spcAft>
              </a:pPr>
              <a:t>‹#›</a:t>
            </a:fld>
            <a:endParaRPr lang="zh-CN" altLang="en-US">
              <a:solidFill>
                <a:prstClr val="black">
                  <a:tint val="75000"/>
                </a:prstClr>
              </a:solidFill>
              <a:latin typeface="Calibri"/>
            </a:endParaRPr>
          </a:p>
        </p:txBody>
      </p:sp>
    </p:spTree>
    <p:extLst>
      <p:ext uri="{BB962C8B-B14F-4D97-AF65-F5344CB8AC3E}">
        <p14:creationId xmlns:p14="http://schemas.microsoft.com/office/powerpoint/2010/main" val="91020322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comments" Target="../comments/commen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hyperlink" Target="http://www.1ppt.com/xiazai/" TargetMode="External"/><Relationship Id="rId13" Type="http://schemas.openxmlformats.org/officeDocument/2006/relationships/hyperlink" Target="http://www.1ppt.com/kejian/" TargetMode="External"/><Relationship Id="rId18" Type="http://schemas.openxmlformats.org/officeDocument/2006/relationships/image" Target="../media/image5.png"/><Relationship Id="rId3" Type="http://schemas.openxmlformats.org/officeDocument/2006/relationships/hyperlink" Target="http://www.1ppt.com/hangye/" TargetMode="External"/><Relationship Id="rId7" Type="http://schemas.openxmlformats.org/officeDocument/2006/relationships/hyperlink" Target="http://www.1ppt.com/tubiao/" TargetMode="External"/><Relationship Id="rId12" Type="http://schemas.openxmlformats.org/officeDocument/2006/relationships/hyperlink" Target="http://www.1ppt.com/ziliao/" TargetMode="External"/><Relationship Id="rId17" Type="http://schemas.openxmlformats.org/officeDocument/2006/relationships/image" Target="../media/image4.png"/><Relationship Id="rId2" Type="http://schemas.openxmlformats.org/officeDocument/2006/relationships/hyperlink" Target="http://www.1ppt.com/moban/" TargetMode="External"/><Relationship Id="rId16" Type="http://schemas.openxmlformats.org/officeDocument/2006/relationships/hyperlink" Target="http://www.1ppt.com/jiaoan/" TargetMode="External"/><Relationship Id="rId1" Type="http://schemas.openxmlformats.org/officeDocument/2006/relationships/slideLayout" Target="../slideLayouts/slideLayout13.xml"/><Relationship Id="rId6" Type="http://schemas.openxmlformats.org/officeDocument/2006/relationships/hyperlink" Target="http://www.1ppt.com/beijing/" TargetMode="External"/><Relationship Id="rId11" Type="http://schemas.openxmlformats.org/officeDocument/2006/relationships/hyperlink" Target="http://www.1ppt.com/excel/" TargetMode="External"/><Relationship Id="rId5" Type="http://schemas.openxmlformats.org/officeDocument/2006/relationships/hyperlink" Target="http://www.1ppt.com/sucai/" TargetMode="External"/><Relationship Id="rId15" Type="http://schemas.openxmlformats.org/officeDocument/2006/relationships/hyperlink" Target="http://www.1ppt.com/shiti/" TargetMode="External"/><Relationship Id="rId10" Type="http://schemas.openxmlformats.org/officeDocument/2006/relationships/hyperlink" Target="http://www.1ppt.com/word/" TargetMode="External"/><Relationship Id="rId19" Type="http://schemas.openxmlformats.org/officeDocument/2006/relationships/image" Target="../media/image6.png"/><Relationship Id="rId4" Type="http://schemas.openxmlformats.org/officeDocument/2006/relationships/hyperlink" Target="http://www.1ppt.com/jieri/" TargetMode="External"/><Relationship Id="rId9" Type="http://schemas.openxmlformats.org/officeDocument/2006/relationships/hyperlink" Target="http://www.1ppt.com/powerpoint/" TargetMode="External"/><Relationship Id="rId14" Type="http://schemas.openxmlformats.org/officeDocument/2006/relationships/hyperlink" Target="http://www.1ppt.com/fanwen/" TargetMode="Externa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053" name="Rectangle 5"/>
          <p:cNvSpPr>
            <a:spLocks noGrp="1" noChangeArrowheads="1"/>
          </p:cNvSpPr>
          <p:nvPr>
            <p:ph type="ctrTitle"/>
          </p:nvPr>
        </p:nvSpPr>
        <p:spPr>
          <a:xfrm>
            <a:off x="179512" y="5805264"/>
            <a:ext cx="6153126" cy="914400"/>
          </a:xfrm>
          <a:extLst>
            <a:ext uri="{AF507438-7753-43E0-B8FC-AC1667EBCBE1}">
              <a14:hiddenEffects xmlns:a14="http://schemas.microsoft.com/office/drawing/2010/main">
                <a:effectLst>
                  <a:outerShdw dist="17961" dir="2700000" algn="ctr" rotWithShape="0">
                    <a:schemeClr val="bg2"/>
                  </a:outerShdw>
                </a:effectLst>
              </a14:hiddenEffects>
            </a:ext>
          </a:extLst>
        </p:spPr>
        <p:txBody>
          <a:bodyPr/>
          <a:lstStyle/>
          <a:p>
            <a:pPr algn="l"/>
            <a:r>
              <a:rPr lang="zh-CN" altLang="en-US" b="1" smtClean="0">
                <a:solidFill>
                  <a:schemeClr val="accent1"/>
                </a:solidFill>
                <a:latin typeface="微软雅黑" pitchFamily="34" charset="-122"/>
                <a:ea typeface="微软雅黑" pitchFamily="34" charset="-122"/>
              </a:rPr>
              <a:t>灰色科技</a:t>
            </a:r>
            <a:r>
              <a:rPr lang="en-US" altLang="zh-CN" b="1" smtClean="0">
                <a:solidFill>
                  <a:schemeClr val="accent1"/>
                </a:solidFill>
                <a:latin typeface="微软雅黑" pitchFamily="34" charset="-122"/>
                <a:ea typeface="微软雅黑" pitchFamily="34" charset="-122"/>
              </a:rPr>
              <a:t>PowerPoint</a:t>
            </a:r>
            <a:r>
              <a:rPr lang="zh-CN" altLang="en-US" b="1" smtClean="0">
                <a:solidFill>
                  <a:schemeClr val="accent1"/>
                </a:solidFill>
                <a:latin typeface="微软雅黑" pitchFamily="34" charset="-122"/>
                <a:ea typeface="微软雅黑" pitchFamily="34" charset="-122"/>
              </a:rPr>
              <a:t>模板</a:t>
            </a:r>
            <a:endParaRPr lang="ru-RU" b="1" dirty="0">
              <a:solidFill>
                <a:schemeClr val="accent1"/>
              </a:solidFill>
              <a:latin typeface="微软雅黑" pitchFamily="34" charset="-122"/>
              <a:ea typeface="微软雅黑" pitchFamily="34" charset="-122"/>
            </a:endParaRPr>
          </a:p>
        </p:txBody>
      </p:sp>
      <p:sp>
        <p:nvSpPr>
          <p:cNvPr id="2056" name="Rectangle 8"/>
          <p:cNvSpPr>
            <a:spLocks noGrp="1" noChangeArrowheads="1"/>
          </p:cNvSpPr>
          <p:nvPr>
            <p:ph type="subTitle" idx="1"/>
          </p:nvPr>
        </p:nvSpPr>
        <p:spPr>
          <a:xfrm>
            <a:off x="233362" y="5524500"/>
            <a:ext cx="4914702" cy="476250"/>
          </a:xfrm>
          <a:extLst>
            <a:ext uri="{AF507438-7753-43E0-B8FC-AC1667EBCBE1}">
              <a14:hiddenEffects xmlns:a14="http://schemas.microsoft.com/office/drawing/2010/main">
                <a:effectLst>
                  <a:outerShdw dist="17961" dir="2700000" algn="ctr" rotWithShape="0">
                    <a:schemeClr val="bg2"/>
                  </a:outerShdw>
                </a:effectLst>
              </a14:hiddenEffects>
            </a:ext>
          </a:extLst>
        </p:spPr>
        <p:txBody>
          <a:bodyPr/>
          <a:lstStyle/>
          <a:p>
            <a:pPr algn="l">
              <a:lnSpc>
                <a:spcPct val="90000"/>
              </a:lnSpc>
            </a:pPr>
            <a:r>
              <a:rPr lang="zh-CN" altLang="en-US" sz="2200" smtClean="0">
                <a:solidFill>
                  <a:schemeClr val="accent1"/>
                </a:solidFill>
                <a:latin typeface="微软雅黑" pitchFamily="34" charset="-122"/>
                <a:ea typeface="微软雅黑" pitchFamily="34" charset="-122"/>
              </a:rPr>
              <a:t>第一</a:t>
            </a:r>
            <a:r>
              <a:rPr lang="en-US" altLang="zh-CN" sz="2200" smtClean="0">
                <a:solidFill>
                  <a:schemeClr val="accent1"/>
                </a:solidFill>
                <a:latin typeface="微软雅黑" pitchFamily="34" charset="-122"/>
                <a:ea typeface="微软雅黑" pitchFamily="34" charset="-122"/>
              </a:rPr>
              <a:t>PPT</a:t>
            </a:r>
            <a:r>
              <a:rPr lang="zh-CN" altLang="en-US" sz="2200" smtClean="0">
                <a:solidFill>
                  <a:schemeClr val="accent1"/>
                </a:solidFill>
                <a:latin typeface="微软雅黑" pitchFamily="34" charset="-122"/>
                <a:ea typeface="微软雅黑" pitchFamily="34" charset="-122"/>
              </a:rPr>
              <a:t>模板网</a:t>
            </a:r>
            <a:r>
              <a:rPr lang="en-US" altLang="zh-CN" sz="2200" smtClean="0">
                <a:solidFill>
                  <a:schemeClr val="accent1"/>
                </a:solidFill>
                <a:latin typeface="微软雅黑" pitchFamily="34" charset="-122"/>
                <a:ea typeface="微软雅黑" pitchFamily="34" charset="-122"/>
              </a:rPr>
              <a:t>-WWW.1PPT.COM</a:t>
            </a:r>
            <a:endParaRPr lang="en-US" altLang="zh-CN" sz="2200" dirty="0" smtClean="0">
              <a:solidFill>
                <a:schemeClr val="accent1"/>
              </a:solidFill>
              <a:latin typeface="微软雅黑" pitchFamily="34" charset="-122"/>
              <a:ea typeface="微软雅黑" pitchFamily="34" charset="-122"/>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2" name="Rectangle 4"/>
          <p:cNvSpPr>
            <a:spLocks noGrp="1" noChangeArrowheads="1"/>
          </p:cNvSpPr>
          <p:nvPr>
            <p:ph type="title"/>
          </p:nvPr>
        </p:nvSpPr>
        <p:spPr>
          <a:xfrm>
            <a:off x="1066800" y="1617663"/>
            <a:ext cx="7315200" cy="715962"/>
          </a:xfrm>
          <a:extLst>
            <a:ext uri="{AF507438-7753-43E0-B8FC-AC1667EBCBE1}">
              <a14:hiddenEffects xmlns:a14="http://schemas.microsoft.com/office/drawing/2010/main">
                <a:effectLst>
                  <a:outerShdw dist="17961" dir="2700000" algn="ctr" rotWithShape="0">
                    <a:schemeClr val="bg2"/>
                  </a:outerShdw>
                </a:effectLst>
              </a14:hiddenEffects>
            </a:ext>
          </a:extLst>
        </p:spPr>
        <p:txBody>
          <a:bodyPr/>
          <a:lstStyle/>
          <a:p>
            <a:r>
              <a:rPr lang="en-US" altLang="zh-CN" sz="3800">
                <a:ea typeface="宋体" charset="-122"/>
              </a:rPr>
              <a:t>Slide master</a:t>
            </a:r>
            <a:endParaRPr lang="ru-RU" sz="3800"/>
          </a:p>
        </p:txBody>
      </p:sp>
      <p:sp>
        <p:nvSpPr>
          <p:cNvPr id="17413" name="Rectangle 5"/>
          <p:cNvSpPr>
            <a:spLocks noGrp="1" noChangeArrowheads="1"/>
          </p:cNvSpPr>
          <p:nvPr>
            <p:ph type="body" idx="1"/>
          </p:nvPr>
        </p:nvSpPr>
        <p:spPr>
          <a:xfrm>
            <a:off x="1066800" y="2438400"/>
            <a:ext cx="7315200" cy="4191000"/>
          </a:xfrm>
        </p:spPr>
        <p:txBody>
          <a:bodyPr/>
          <a:lstStyle/>
          <a:p>
            <a:pPr>
              <a:lnSpc>
                <a:spcPct val="80000"/>
              </a:lnSpc>
            </a:pPr>
            <a:r>
              <a:rPr lang="en-US" altLang="ko-KR" sz="2000">
                <a:latin typeface="Verdana" pitchFamily="34" charset="0"/>
                <a:ea typeface="굴림" charset="-127"/>
              </a:rPr>
              <a:t>Your Text here</a:t>
            </a:r>
          </a:p>
          <a:p>
            <a:pPr>
              <a:lnSpc>
                <a:spcPct val="80000"/>
              </a:lnSpc>
            </a:pPr>
            <a:endParaRPr lang="en-US" altLang="ko-KR" sz="2000">
              <a:latin typeface="Verdana" pitchFamily="34" charset="0"/>
              <a:ea typeface="굴림" charset="-127"/>
            </a:endParaRPr>
          </a:p>
          <a:p>
            <a:pPr>
              <a:lnSpc>
                <a:spcPct val="80000"/>
              </a:lnSpc>
            </a:pPr>
            <a:r>
              <a:rPr lang="en-US" altLang="ko-KR" sz="2000">
                <a:latin typeface="Verdana" pitchFamily="34" charset="0"/>
                <a:ea typeface="굴림" charset="-127"/>
              </a:rPr>
              <a:t>Lorem ipsum dolor sit amet, consectetuer adipiscing elit, sed diam nonummy nibh euismod tincidunt ut laoreet dolore magna aliquam erat volutpat. Ut wisi enim ad minim veniam, quis nostrud exerci tation ullamcorper suscipit lobortis nisl ut aliquip ex ea commodo consequat. </a:t>
            </a:r>
          </a:p>
          <a:p>
            <a:pPr>
              <a:lnSpc>
                <a:spcPct val="80000"/>
              </a:lnSpc>
            </a:pPr>
            <a:endParaRPr lang="en-US" altLang="ko-KR" sz="2000">
              <a:latin typeface="Verdana" pitchFamily="34" charset="0"/>
              <a:ea typeface="굴림" charset="-127"/>
            </a:endParaRPr>
          </a:p>
          <a:p>
            <a:pPr>
              <a:lnSpc>
                <a:spcPct val="80000"/>
              </a:lnSpc>
            </a:pPr>
            <a:r>
              <a:rPr lang="en-US" altLang="ko-KR" sz="2000">
                <a:latin typeface="Verdana" pitchFamily="34" charset="0"/>
                <a:ea typeface="굴림" charset="-127"/>
              </a:rPr>
              <a:t>Duis autem vel eum iriure dolor in hendrerit in vulputate velit esse molestie consequat, vel illum dolore eu feugiat nulla facilisis at vero eros et accumsan et iusto odio dignissim qui blandit praesent luptatum zzril delenit augue duis dolore te feugait nulla facilisi.</a:t>
            </a:r>
            <a:endParaRPr lang="en-US" altLang="zh-CN" sz="2000">
              <a:ea typeface="宋体" charset="-122"/>
            </a:endParaRPr>
          </a:p>
          <a:p>
            <a:pPr>
              <a:lnSpc>
                <a:spcPct val="80000"/>
              </a:lnSpc>
            </a:pPr>
            <a:endParaRPr lang="ru-RU" sz="200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60418" name="Rectangle 2"/>
          <p:cNvSpPr>
            <a:spLocks noGrp="1" noChangeArrowheads="1"/>
          </p:cNvSpPr>
          <p:nvPr>
            <p:ph type="title"/>
          </p:nvPr>
        </p:nvSpPr>
        <p:spPr>
          <a:xfrm>
            <a:off x="1981200" y="685800"/>
            <a:ext cx="6934200" cy="715963"/>
          </a:xfrm>
        </p:spPr>
        <p:txBody>
          <a:bodyPr/>
          <a:lstStyle/>
          <a:p>
            <a:r>
              <a:rPr lang="en-US" altLang="zh-CN" sz="4000">
                <a:solidFill>
                  <a:srgbClr val="4D4D4D"/>
                </a:solidFill>
                <a:ea typeface="宋体" charset="-122"/>
              </a:rPr>
              <a:t>Print master</a:t>
            </a:r>
          </a:p>
        </p:txBody>
      </p:sp>
      <p:sp>
        <p:nvSpPr>
          <p:cNvPr id="60419" name="Rectangle 3"/>
          <p:cNvSpPr>
            <a:spLocks noGrp="1" noChangeArrowheads="1"/>
          </p:cNvSpPr>
          <p:nvPr>
            <p:ph type="body" idx="1"/>
          </p:nvPr>
        </p:nvSpPr>
        <p:spPr>
          <a:xfrm>
            <a:off x="1981200" y="1630363"/>
            <a:ext cx="6934200" cy="4267200"/>
          </a:xfrm>
        </p:spPr>
        <p:txBody>
          <a:bodyPr/>
          <a:lstStyle/>
          <a:p>
            <a:pPr>
              <a:lnSpc>
                <a:spcPct val="80000"/>
              </a:lnSpc>
            </a:pPr>
            <a:r>
              <a:rPr lang="en-US" altLang="ko-KR" sz="1800">
                <a:solidFill>
                  <a:srgbClr val="4D4D4D"/>
                </a:solidFill>
                <a:latin typeface="Verdana" pitchFamily="34" charset="0"/>
                <a:ea typeface="굴림" charset="-127"/>
              </a:rPr>
              <a:t>Your Text here</a:t>
            </a:r>
          </a:p>
          <a:p>
            <a:pPr>
              <a:lnSpc>
                <a:spcPct val="80000"/>
              </a:lnSpc>
            </a:pPr>
            <a:endParaRPr lang="en-US" altLang="ko-KR" sz="1800">
              <a:solidFill>
                <a:srgbClr val="4D4D4D"/>
              </a:solidFill>
              <a:latin typeface="Verdana" pitchFamily="34" charset="0"/>
              <a:ea typeface="굴림" charset="-127"/>
            </a:endParaRPr>
          </a:p>
          <a:p>
            <a:pPr>
              <a:lnSpc>
                <a:spcPct val="80000"/>
              </a:lnSpc>
            </a:pPr>
            <a:r>
              <a:rPr lang="en-US" altLang="ko-KR" sz="1800">
                <a:solidFill>
                  <a:srgbClr val="4D4D4D"/>
                </a:solidFill>
                <a:latin typeface="Verdana" pitchFamily="34" charset="0"/>
                <a:ea typeface="굴림" charset="-127"/>
              </a:rPr>
              <a:t>Lorem ipsum dolor sit amet, consectetuer adipiscing elit, sed diam nonummy nibh euismod tincidunt ut laoreet dolore magna aliquam erat volutpat. Ut wisi enim ad minim veniam, quis nostrud exerci tation ullamcorper suscipit lobortis nisl ut aliquip ex ea commodo consequat. </a:t>
            </a:r>
          </a:p>
          <a:p>
            <a:pPr>
              <a:lnSpc>
                <a:spcPct val="80000"/>
              </a:lnSpc>
            </a:pPr>
            <a:endParaRPr lang="en-US" altLang="ko-KR" sz="1800">
              <a:solidFill>
                <a:srgbClr val="4D4D4D"/>
              </a:solidFill>
              <a:latin typeface="Verdana" pitchFamily="34" charset="0"/>
              <a:ea typeface="굴림" charset="-127"/>
            </a:endParaRPr>
          </a:p>
          <a:p>
            <a:pPr>
              <a:lnSpc>
                <a:spcPct val="80000"/>
              </a:lnSpc>
            </a:pPr>
            <a:r>
              <a:rPr lang="en-US" altLang="ko-KR" sz="1800">
                <a:solidFill>
                  <a:srgbClr val="4D4D4D"/>
                </a:solidFill>
                <a:latin typeface="Verdana" pitchFamily="34" charset="0"/>
                <a:ea typeface="굴림" charset="-127"/>
              </a:rPr>
              <a:t>Duis autem vel eum iriure dolor in hendrerit in vulputate velit esse molestie consequat, vel illum dolore eu feugiat nulla facilisis at vero eros et accumsan et iusto odio dignissim qui blandit praesent luptatum zzril delenit augue duis dolore te feugait nulla facilisi.</a:t>
            </a:r>
            <a:endParaRPr lang="en-US" altLang="zh-CN" sz="1800">
              <a:solidFill>
                <a:srgbClr val="4D4D4D"/>
              </a:solidFill>
              <a:ea typeface="宋体" charset="-122"/>
            </a:endParaRPr>
          </a:p>
          <a:p>
            <a:pPr>
              <a:lnSpc>
                <a:spcPct val="80000"/>
              </a:lnSpc>
            </a:pPr>
            <a:endParaRPr lang="en-US" altLang="zh-CN" sz="1800">
              <a:solidFill>
                <a:srgbClr val="4D4D4D"/>
              </a:solidFill>
              <a:ea typeface="宋体" charset="-122"/>
            </a:endParaRPr>
          </a:p>
        </p:txBody>
      </p:sp>
      <p:sp>
        <p:nvSpPr>
          <p:cNvPr id="4" name="矩形 3"/>
          <p:cNvSpPr/>
          <p:nvPr/>
        </p:nvSpPr>
        <p:spPr>
          <a:xfrm>
            <a:off x="1907704" y="44624"/>
            <a:ext cx="864096" cy="230832"/>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sysClr val="window" lastClr="FFFFFF"/>
                </a:solidFill>
                <a:effectLst/>
                <a:uLnTx/>
                <a:uFillTx/>
              </a:rPr>
              <a:t>PPT</a:t>
            </a:r>
            <a:r>
              <a:rPr kumimoji="0" lang="zh-CN" altLang="en-US" sz="100" b="0" i="0" u="none" strike="noStrike" kern="0" cap="none" spc="0" normalizeH="0" baseline="0" noProof="0" dirty="0">
                <a:ln>
                  <a:noFill/>
                </a:ln>
                <a:solidFill>
                  <a:sysClr val="window" lastClr="FFFFFF"/>
                </a:solidFill>
                <a:effectLst/>
                <a:uLnTx/>
                <a:uFillTx/>
              </a:rPr>
              <a:t>模板下载：</a:t>
            </a:r>
            <a:r>
              <a:rPr kumimoji="0" lang="en-US" altLang="zh-CN" sz="100" b="0" i="0" u="none" strike="noStrike" kern="0" cap="none" spc="0" normalizeH="0" baseline="0" noProof="0" dirty="0">
                <a:ln>
                  <a:noFill/>
                </a:ln>
                <a:solidFill>
                  <a:sysClr val="window" lastClr="FFFFFF"/>
                </a:solidFill>
                <a:effectLst/>
                <a:uLnTx/>
                <a:uFillTx/>
              </a:rPr>
              <a:t>www.1ppt.com/moban/     </a:t>
            </a:r>
            <a:r>
              <a:rPr kumimoji="0" lang="zh-CN" altLang="en-US" sz="100" b="0" i="0" u="none" strike="noStrike" kern="0" cap="none" spc="0" normalizeH="0" baseline="0" noProof="0" dirty="0">
                <a:ln>
                  <a:noFill/>
                </a:ln>
                <a:solidFill>
                  <a:sysClr val="window" lastClr="FFFFFF"/>
                </a:solidFill>
                <a:effectLst/>
                <a:uLnTx/>
                <a:uFillTx/>
              </a:rPr>
              <a:t>行业</a:t>
            </a:r>
            <a:r>
              <a:rPr kumimoji="0" lang="en-US" altLang="zh-CN" sz="100" b="0" i="0" u="none" strike="noStrike" kern="0" cap="none" spc="0" normalizeH="0" baseline="0" noProof="0" dirty="0">
                <a:ln>
                  <a:noFill/>
                </a:ln>
                <a:solidFill>
                  <a:sysClr val="window" lastClr="FFFFFF"/>
                </a:solidFill>
                <a:effectLst/>
                <a:uLnTx/>
                <a:uFillTx/>
              </a:rPr>
              <a:t>PPT</a:t>
            </a:r>
            <a:r>
              <a:rPr kumimoji="0" lang="zh-CN" altLang="en-US" sz="100" b="0" i="0" u="none" strike="noStrike" kern="0" cap="none" spc="0" normalizeH="0" baseline="0" noProof="0" dirty="0">
                <a:ln>
                  <a:noFill/>
                </a:ln>
                <a:solidFill>
                  <a:sysClr val="window" lastClr="FFFFFF"/>
                </a:solidFill>
                <a:effectLst/>
                <a:uLnTx/>
                <a:uFillTx/>
              </a:rPr>
              <a:t>模板：</a:t>
            </a:r>
            <a:r>
              <a:rPr kumimoji="0" lang="en-US" altLang="zh-CN" sz="100" b="0" i="0" u="none" strike="noStrike" kern="0" cap="none" spc="0" normalizeH="0" baseline="0" noProof="0" dirty="0">
                <a:ln>
                  <a:noFill/>
                </a:ln>
                <a:solidFill>
                  <a:sysClr val="window" lastClr="FFFFFF"/>
                </a:solidFill>
                <a:effectLst/>
                <a:uLnTx/>
                <a:uFillTx/>
              </a:rPr>
              <a:t>www.1ppt.com/hangye/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rPr>
              <a:t>节日</a:t>
            </a:r>
            <a:r>
              <a:rPr kumimoji="0" lang="en-US" altLang="zh-CN" sz="100" b="0" i="0" u="none" strike="noStrike" kern="0" cap="none" spc="0" normalizeH="0" baseline="0" noProof="0" dirty="0">
                <a:ln>
                  <a:noFill/>
                </a:ln>
                <a:solidFill>
                  <a:sysClr val="window" lastClr="FFFFFF"/>
                </a:solidFill>
                <a:effectLst/>
                <a:uLnTx/>
                <a:uFillTx/>
              </a:rPr>
              <a:t>PPT</a:t>
            </a:r>
            <a:r>
              <a:rPr kumimoji="0" lang="zh-CN" altLang="en-US" sz="100" b="0" i="0" u="none" strike="noStrike" kern="0" cap="none" spc="0" normalizeH="0" baseline="0" noProof="0" dirty="0">
                <a:ln>
                  <a:noFill/>
                </a:ln>
                <a:solidFill>
                  <a:sysClr val="window" lastClr="FFFFFF"/>
                </a:solidFill>
                <a:effectLst/>
                <a:uLnTx/>
                <a:uFillTx/>
              </a:rPr>
              <a:t>模板：</a:t>
            </a:r>
            <a:r>
              <a:rPr kumimoji="0" lang="en-US" altLang="zh-CN" sz="100" b="0" i="0" u="none" strike="noStrike" kern="0" cap="none" spc="0" normalizeH="0" baseline="0" noProof="0" dirty="0">
                <a:ln>
                  <a:noFill/>
                </a:ln>
                <a:solidFill>
                  <a:sysClr val="window" lastClr="FFFFFF"/>
                </a:solidFill>
                <a:effectLst/>
                <a:uLnTx/>
                <a:uFillTx/>
              </a:rPr>
              <a:t>www.1ppt.com/jieri/           PPT</a:t>
            </a:r>
            <a:r>
              <a:rPr kumimoji="0" lang="zh-CN" altLang="en-US" sz="100" b="0" i="0" u="none" strike="noStrike" kern="0" cap="none" spc="0" normalizeH="0" baseline="0" noProof="0" dirty="0">
                <a:ln>
                  <a:noFill/>
                </a:ln>
                <a:solidFill>
                  <a:sysClr val="window" lastClr="FFFFFF"/>
                </a:solidFill>
                <a:effectLst/>
                <a:uLnTx/>
                <a:uFillTx/>
              </a:rPr>
              <a:t>素材下载：</a:t>
            </a:r>
            <a:r>
              <a:rPr kumimoji="0" lang="en-US" altLang="zh-CN" sz="100" b="0" i="0" u="none" strike="noStrike" kern="0" cap="none" spc="0" normalizeH="0" baseline="0" noProof="0" dirty="0">
                <a:ln>
                  <a:noFill/>
                </a:ln>
                <a:solidFill>
                  <a:sysClr val="window" lastClr="FFFFFF"/>
                </a:solidFill>
                <a:effectLst/>
                <a:uLnTx/>
                <a:uFillTx/>
              </a:rPr>
              <a:t>www.1ppt.com/sucai/</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sysClr val="window" lastClr="FFFFFF"/>
                </a:solidFill>
                <a:effectLst/>
                <a:uLnTx/>
                <a:uFillTx/>
              </a:rPr>
              <a:t>PPT</a:t>
            </a:r>
            <a:r>
              <a:rPr kumimoji="0" lang="zh-CN" altLang="en-US" sz="100" b="0" i="0" u="none" strike="noStrike" kern="0" cap="none" spc="0" normalizeH="0" baseline="0" noProof="0" dirty="0">
                <a:ln>
                  <a:noFill/>
                </a:ln>
                <a:solidFill>
                  <a:sysClr val="window" lastClr="FFFFFF"/>
                </a:solidFill>
                <a:effectLst/>
                <a:uLnTx/>
                <a:uFillTx/>
              </a:rPr>
              <a:t>背景图片：</a:t>
            </a:r>
            <a:r>
              <a:rPr kumimoji="0" lang="en-US" altLang="zh-CN" sz="100" b="0" i="0" u="none" strike="noStrike" kern="0" cap="none" spc="0" normalizeH="0" baseline="0" noProof="0" dirty="0">
                <a:ln>
                  <a:noFill/>
                </a:ln>
                <a:solidFill>
                  <a:sysClr val="window" lastClr="FFFFFF"/>
                </a:solidFill>
                <a:effectLst/>
                <a:uLnTx/>
                <a:uFillTx/>
              </a:rPr>
              <a:t>www.1ppt.com/beijing/      PPT</a:t>
            </a:r>
            <a:r>
              <a:rPr kumimoji="0" lang="zh-CN" altLang="en-US" sz="100" b="0" i="0" u="none" strike="noStrike" kern="0" cap="none" spc="0" normalizeH="0" baseline="0" noProof="0" dirty="0">
                <a:ln>
                  <a:noFill/>
                </a:ln>
                <a:solidFill>
                  <a:sysClr val="window" lastClr="FFFFFF"/>
                </a:solidFill>
                <a:effectLst/>
                <a:uLnTx/>
                <a:uFillTx/>
              </a:rPr>
              <a:t>图表下载：</a:t>
            </a:r>
            <a:r>
              <a:rPr kumimoji="0" lang="en-US" altLang="zh-CN" sz="100" b="0" i="0" u="none" strike="noStrike" kern="0" cap="none" spc="0" normalizeH="0" baseline="0" noProof="0" dirty="0">
                <a:ln>
                  <a:noFill/>
                </a:ln>
                <a:solidFill>
                  <a:sysClr val="window" lastClr="FFFFFF"/>
                </a:solidFill>
                <a:effectLst/>
                <a:uLnTx/>
                <a:uFillTx/>
              </a:rPr>
              <a:t>www.1ppt.com/tubiao/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rPr>
              <a:t>优秀</a:t>
            </a:r>
            <a:r>
              <a:rPr kumimoji="0" lang="en-US" altLang="zh-CN" sz="100" b="0" i="0" u="none" strike="noStrike" kern="0" cap="none" spc="0" normalizeH="0" baseline="0" noProof="0" dirty="0">
                <a:ln>
                  <a:noFill/>
                </a:ln>
                <a:solidFill>
                  <a:sysClr val="window" lastClr="FFFFFF"/>
                </a:solidFill>
                <a:effectLst/>
                <a:uLnTx/>
                <a:uFillTx/>
              </a:rPr>
              <a:t>PPT</a:t>
            </a:r>
            <a:r>
              <a:rPr kumimoji="0" lang="zh-CN" altLang="en-US" sz="100" b="0" i="0" u="none" strike="noStrike" kern="0" cap="none" spc="0" normalizeH="0" baseline="0" noProof="0" dirty="0">
                <a:ln>
                  <a:noFill/>
                </a:ln>
                <a:solidFill>
                  <a:sysClr val="window" lastClr="FFFFFF"/>
                </a:solidFill>
                <a:effectLst/>
                <a:uLnTx/>
                <a:uFillTx/>
              </a:rPr>
              <a:t>下载：</a:t>
            </a:r>
            <a:r>
              <a:rPr kumimoji="0" lang="en-US" altLang="zh-CN" sz="100" b="0" i="0" u="none" strike="noStrike" kern="0" cap="none" spc="0" normalizeH="0" baseline="0" noProof="0" dirty="0">
                <a:ln>
                  <a:noFill/>
                </a:ln>
                <a:solidFill>
                  <a:sysClr val="window" lastClr="FFFFFF"/>
                </a:solidFill>
                <a:effectLst/>
                <a:uLnTx/>
                <a:uFillTx/>
              </a:rPr>
              <a:t>www.1ppt.com/xiazai/        PPT</a:t>
            </a:r>
            <a:r>
              <a:rPr kumimoji="0" lang="zh-CN" altLang="en-US" sz="100" b="0" i="0" u="none" strike="noStrike" kern="0" cap="none" spc="0" normalizeH="0" baseline="0" noProof="0" dirty="0">
                <a:ln>
                  <a:noFill/>
                </a:ln>
                <a:solidFill>
                  <a:sysClr val="window" lastClr="FFFFFF"/>
                </a:solidFill>
                <a:effectLst/>
                <a:uLnTx/>
                <a:uFillTx/>
              </a:rPr>
              <a:t>教程： </a:t>
            </a:r>
            <a:r>
              <a:rPr kumimoji="0" lang="en-US" altLang="zh-CN" sz="100" b="0" i="0" u="none" strike="noStrike" kern="0" cap="none" spc="0" normalizeH="0" baseline="0" noProof="0" dirty="0">
                <a:ln>
                  <a:noFill/>
                </a:ln>
                <a:solidFill>
                  <a:sysClr val="window" lastClr="FFFFFF"/>
                </a:solidFill>
                <a:effectLst/>
                <a:uLnTx/>
                <a:uFillTx/>
              </a:rPr>
              <a:t>www.1ppt.com/powerpoint/      </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sysClr val="window" lastClr="FFFFFF"/>
                </a:solidFill>
                <a:effectLst/>
                <a:uLnTx/>
                <a:uFillTx/>
              </a:rPr>
              <a:t>Word</a:t>
            </a:r>
            <a:r>
              <a:rPr kumimoji="0" lang="zh-CN" altLang="en-US" sz="100" b="0" i="0" u="none" strike="noStrike" kern="0" cap="none" spc="0" normalizeH="0" baseline="0" noProof="0" dirty="0">
                <a:ln>
                  <a:noFill/>
                </a:ln>
                <a:solidFill>
                  <a:sysClr val="window" lastClr="FFFFFF"/>
                </a:solidFill>
                <a:effectLst/>
                <a:uLnTx/>
                <a:uFillTx/>
              </a:rPr>
              <a:t>教程： </a:t>
            </a:r>
            <a:r>
              <a:rPr kumimoji="0" lang="en-US" altLang="zh-CN" sz="100" b="0" i="0" u="none" strike="noStrike" kern="0" cap="none" spc="0" normalizeH="0" baseline="0" noProof="0" dirty="0">
                <a:ln>
                  <a:noFill/>
                </a:ln>
                <a:solidFill>
                  <a:sysClr val="window" lastClr="FFFFFF"/>
                </a:solidFill>
                <a:effectLst/>
                <a:uLnTx/>
                <a:uFillTx/>
              </a:rPr>
              <a:t>www.1ppt.com/word/              Excel</a:t>
            </a:r>
            <a:r>
              <a:rPr kumimoji="0" lang="zh-CN" altLang="en-US" sz="100" b="0" i="0" u="none" strike="noStrike" kern="0" cap="none" spc="0" normalizeH="0" baseline="0" noProof="0" dirty="0">
                <a:ln>
                  <a:noFill/>
                </a:ln>
                <a:solidFill>
                  <a:sysClr val="window" lastClr="FFFFFF"/>
                </a:solidFill>
                <a:effectLst/>
                <a:uLnTx/>
                <a:uFillTx/>
              </a:rPr>
              <a:t>教程：</a:t>
            </a:r>
            <a:r>
              <a:rPr kumimoji="0" lang="en-US" altLang="zh-CN" sz="100" b="0" i="0" u="none" strike="noStrike" kern="0" cap="none" spc="0" normalizeH="0" baseline="0" noProof="0" dirty="0">
                <a:ln>
                  <a:noFill/>
                </a:ln>
                <a:solidFill>
                  <a:sysClr val="window" lastClr="FFFFFF"/>
                </a:solidFill>
                <a:effectLst/>
                <a:uLnTx/>
                <a:uFillTx/>
              </a:rPr>
              <a:t>www.1ppt.com/excel/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rPr>
              <a:t>资料下载：</a:t>
            </a:r>
            <a:r>
              <a:rPr kumimoji="0" lang="en-US" altLang="zh-CN" sz="100" b="0" i="0" u="none" strike="noStrike" kern="0" cap="none" spc="0" normalizeH="0" baseline="0" noProof="0" dirty="0">
                <a:ln>
                  <a:noFill/>
                </a:ln>
                <a:solidFill>
                  <a:sysClr val="window" lastClr="FFFFFF"/>
                </a:solidFill>
                <a:effectLst/>
                <a:uLnTx/>
                <a:uFillTx/>
              </a:rPr>
              <a:t>www.1ppt.com/ziliao/                PPT</a:t>
            </a:r>
            <a:r>
              <a:rPr kumimoji="0" lang="zh-CN" altLang="en-US" sz="100" b="0" i="0" u="none" strike="noStrike" kern="0" cap="none" spc="0" normalizeH="0" baseline="0" noProof="0" dirty="0">
                <a:ln>
                  <a:noFill/>
                </a:ln>
                <a:solidFill>
                  <a:sysClr val="window" lastClr="FFFFFF"/>
                </a:solidFill>
                <a:effectLst/>
                <a:uLnTx/>
                <a:uFillTx/>
              </a:rPr>
              <a:t>课件下载：</a:t>
            </a:r>
            <a:r>
              <a:rPr kumimoji="0" lang="en-US" altLang="zh-CN" sz="100" b="0" i="0" u="none" strike="noStrike" kern="0" cap="none" spc="0" normalizeH="0" baseline="0" noProof="0" dirty="0">
                <a:ln>
                  <a:noFill/>
                </a:ln>
                <a:solidFill>
                  <a:sysClr val="window" lastClr="FFFFFF"/>
                </a:solidFill>
                <a:effectLst/>
                <a:uLnTx/>
                <a:uFillTx/>
              </a:rPr>
              <a:t>www.1ppt.com/kejian/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rPr>
              <a:t>范文下载：</a:t>
            </a:r>
            <a:r>
              <a:rPr kumimoji="0" lang="en-US" altLang="zh-CN" sz="100" b="0" i="0" u="none" strike="noStrike" kern="0" cap="none" spc="0" normalizeH="0" baseline="0" noProof="0" dirty="0">
                <a:ln>
                  <a:noFill/>
                </a:ln>
                <a:solidFill>
                  <a:sysClr val="window" lastClr="FFFFFF"/>
                </a:solidFill>
                <a:effectLst/>
                <a:uLnTx/>
                <a:uFillTx/>
              </a:rPr>
              <a:t>www.1ppt.com/fanwen/             </a:t>
            </a:r>
            <a:r>
              <a:rPr kumimoji="0" lang="zh-CN" altLang="en-US" sz="100" b="0" i="0" u="none" strike="noStrike" kern="0" cap="none" spc="0" normalizeH="0" baseline="0" noProof="0" dirty="0">
                <a:ln>
                  <a:noFill/>
                </a:ln>
                <a:solidFill>
                  <a:sysClr val="window" lastClr="FFFFFF"/>
                </a:solidFill>
                <a:effectLst/>
                <a:uLnTx/>
                <a:uFillTx/>
              </a:rPr>
              <a:t>试卷下载：</a:t>
            </a:r>
            <a:r>
              <a:rPr kumimoji="0" lang="en-US" altLang="zh-CN" sz="100" b="0" i="0" u="none" strike="noStrike" kern="0" cap="none" spc="0" normalizeH="0" baseline="0" noProof="0" dirty="0">
                <a:ln>
                  <a:noFill/>
                </a:ln>
                <a:solidFill>
                  <a:sysClr val="window" lastClr="FFFFFF"/>
                </a:solidFill>
                <a:effectLst/>
                <a:uLnTx/>
                <a:uFillTx/>
              </a:rPr>
              <a:t>www.1ppt.com/shiti/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rPr>
              <a:t>教案下载：</a:t>
            </a:r>
            <a:r>
              <a:rPr kumimoji="0" lang="en-US" altLang="zh-CN" sz="100" b="0" i="0" u="none" strike="noStrike" kern="0" cap="none" spc="0" normalizeH="0" baseline="0" noProof="0" dirty="0">
                <a:ln>
                  <a:noFill/>
                </a:ln>
                <a:solidFill>
                  <a:sysClr val="window" lastClr="FFFFFF"/>
                </a:solidFill>
                <a:effectLst/>
                <a:uLnTx/>
                <a:uFillTx/>
              </a:rPr>
              <a:t>www.1ppt.com/jiaoan/  </a:t>
            </a:r>
            <a:r>
              <a:rPr kumimoji="0" lang="en-US" altLang="zh-CN" sz="100" b="0" i="0" u="none" strike="noStrike" kern="0" cap="none" spc="0" normalizeH="0" baseline="0" noProof="0" dirty="0" smtClean="0">
                <a:ln>
                  <a:noFill/>
                </a:ln>
                <a:solidFill>
                  <a:sysClr val="window" lastClr="FFFFFF"/>
                </a:solidFill>
                <a:effectLst/>
                <a:uLnTx/>
                <a:uFillTx/>
              </a:rPr>
              <a:t>      PPT</a:t>
            </a:r>
            <a:r>
              <a:rPr kumimoji="0" lang="zh-CN" altLang="en-US" sz="100" b="0" i="0" u="none" strike="noStrike" kern="0" cap="none" spc="0" normalizeH="0" baseline="0" noProof="0" dirty="0" smtClean="0">
                <a:ln>
                  <a:noFill/>
                </a:ln>
                <a:solidFill>
                  <a:sysClr val="window" lastClr="FFFFFF"/>
                </a:solidFill>
                <a:effectLst/>
                <a:uLnTx/>
                <a:uFillTx/>
              </a:rPr>
              <a:t>论坛：</a:t>
            </a:r>
            <a:r>
              <a:rPr kumimoji="0" lang="en-US" altLang="zh-CN" sz="100" b="0" i="0" u="none" strike="noStrike" kern="0" cap="none" spc="0" normalizeH="0" baseline="0" noProof="0" dirty="0" smtClean="0">
                <a:ln>
                  <a:noFill/>
                </a:ln>
                <a:solidFill>
                  <a:sysClr val="window" lastClr="FFFFFF"/>
                </a:solidFill>
                <a:effectLst/>
                <a:uLnTx/>
                <a:uFillTx/>
              </a:rPr>
              <a:t>www.1ppt.cn</a:t>
            </a:r>
            <a:endParaRPr kumimoji="0" lang="en-US" altLang="zh-CN" sz="100" b="0" i="0" u="none" strike="noStrike" kern="0" cap="none" spc="0" normalizeH="0" baseline="0" noProof="0" dirty="0">
              <a:ln>
                <a:noFill/>
              </a:ln>
              <a:solidFill>
                <a:sysClr val="window" lastClr="FFFFFF"/>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sysClr val="window" lastClr="FFFFFF"/>
                </a:solidFill>
                <a:effectLst/>
                <a:uLnTx/>
                <a:uFillTx/>
              </a:rPr>
              <a:t> </a:t>
            </a:r>
            <a:endParaRPr kumimoji="0" lang="zh-CN" altLang="en-US" sz="100" b="0" i="0" u="none" strike="noStrike" kern="0" cap="none" spc="0" normalizeH="0" baseline="0" noProof="0" dirty="0">
              <a:ln>
                <a:noFill/>
              </a:ln>
              <a:solidFill>
                <a:sysClr val="window" lastClr="FFFFFF"/>
              </a:solidFill>
              <a:effectLst/>
              <a:uLnTx/>
              <a:uFillTx/>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547664" y="4437112"/>
            <a:ext cx="6455579" cy="169277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fontAlgn="auto">
              <a:spcBef>
                <a:spcPts val="0"/>
              </a:spcBef>
              <a:spcAft>
                <a:spcPts val="0"/>
              </a:spcAft>
            </a:pP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2"/>
              </a:rPr>
              <a:t>www.1ppt.com/moban/</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行业</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3"/>
              </a:rPr>
              <a:t>www.1ppt.com/hangye/</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pPr algn="l" fontAlgn="auto">
              <a:spcBef>
                <a:spcPts val="0"/>
              </a:spcBef>
              <a:spcAft>
                <a:spcPts val="0"/>
              </a:spcAft>
            </a:pPr>
            <a:r>
              <a:rPr lang="zh-CN" altLang="en-US" sz="110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4"/>
              </a:rPr>
              <a:t>www.1ppt.com/jieri/</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5"/>
              </a:rPr>
              <a:t>www.1ppt.com/sucai/</a:t>
            </a:r>
            <a:endParaRPr lang="en-US" altLang="zh-CN" sz="1100" dirty="0">
              <a:solidFill>
                <a:srgbClr val="EEECE1">
                  <a:lumMod val="25000"/>
                </a:srgbClr>
              </a:solidFill>
              <a:latin typeface="微软雅黑" panose="020B0503020204020204" pitchFamily="34" charset="-122"/>
              <a:ea typeface="微软雅黑" panose="020B0503020204020204" pitchFamily="34" charset="-122"/>
            </a:endParaRPr>
          </a:p>
          <a:p>
            <a:pPr algn="l" fontAlgn="auto">
              <a:spcBef>
                <a:spcPts val="0"/>
              </a:spcBef>
              <a:spcAft>
                <a:spcPts val="0"/>
              </a:spcAft>
            </a:pP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6"/>
              </a:rPr>
              <a:t>www.1ppt.com/beijing/</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7"/>
              </a:rPr>
              <a:t>www.1ppt.com/tubiao/</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pPr algn="l" fontAlgn="auto">
              <a:spcBef>
                <a:spcPts val="0"/>
              </a:spcBef>
              <a:spcAft>
                <a:spcPts val="0"/>
              </a:spcAft>
            </a:pPr>
            <a:r>
              <a:rPr lang="zh-CN" altLang="en-US" sz="1100" dirty="0">
                <a:solidFill>
                  <a:srgbClr val="EEECE1">
                    <a:lumMod val="25000"/>
                  </a:srgbClr>
                </a:solidFill>
                <a:latin typeface="微软雅黑" panose="020B0503020204020204" pitchFamily="34" charset="-122"/>
                <a:ea typeface="微软雅黑" panose="020B0503020204020204" pitchFamily="34" charset="-122"/>
              </a:rPr>
              <a:t>优秀</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8"/>
              </a:rPr>
              <a:t>www.1ppt.com/xiazai/</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教程：       </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9"/>
              </a:rPr>
              <a:t>www.1ppt.com/powerpoint/</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pPr algn="l" fontAlgn="auto">
              <a:spcBef>
                <a:spcPts val="0"/>
              </a:spcBef>
              <a:spcAft>
                <a:spcPts val="0"/>
              </a:spcAft>
            </a:pPr>
            <a:r>
              <a:rPr lang="en-US" altLang="zh-CN" sz="1100" dirty="0">
                <a:solidFill>
                  <a:srgbClr val="EEECE1">
                    <a:lumMod val="25000"/>
                  </a:srgbClr>
                </a:solidFill>
                <a:latin typeface="微软雅黑" panose="020B0503020204020204" pitchFamily="34" charset="-122"/>
                <a:ea typeface="微软雅黑" panose="020B0503020204020204" pitchFamily="34" charset="-122"/>
              </a:rPr>
              <a:t>Word</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教程：    </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0"/>
              </a:rPr>
              <a:t>www.1ppt.com/word/</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Excel</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教程：     </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1"/>
              </a:rPr>
              <a:t>www.1ppt.com/excel/</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pPr algn="l" fontAlgn="auto">
              <a:spcBef>
                <a:spcPts val="0"/>
              </a:spcBef>
              <a:spcAft>
                <a:spcPts val="0"/>
              </a:spcAft>
            </a:pPr>
            <a:r>
              <a:rPr lang="zh-CN" altLang="en-US" sz="1100" dirty="0">
                <a:solidFill>
                  <a:srgbClr val="EEECE1">
                    <a:lumMod val="25000"/>
                  </a:srgbClr>
                </a:solidFill>
                <a:latin typeface="微软雅黑" panose="020B0503020204020204" pitchFamily="34" charset="-122"/>
                <a:ea typeface="微软雅黑" panose="020B0503020204020204" pitchFamily="34" charset="-122"/>
              </a:rPr>
              <a:t>资料下载：      </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2"/>
              </a:rPr>
              <a:t>www.1ppt.com/ziliao/</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课件下载：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3"/>
              </a:rPr>
              <a:t>www.1ppt.com/kejian/</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pPr algn="l" fontAlgn="auto">
              <a:spcBef>
                <a:spcPts val="0"/>
              </a:spcBef>
              <a:spcAft>
                <a:spcPts val="0"/>
              </a:spcAft>
            </a:pPr>
            <a:r>
              <a:rPr lang="zh-CN" altLang="en-US" sz="1100" dirty="0">
                <a:solidFill>
                  <a:srgbClr val="EEECE1">
                    <a:lumMod val="25000"/>
                  </a:srgbClr>
                </a:solidFill>
                <a:latin typeface="微软雅黑" panose="020B0503020204020204" pitchFamily="34" charset="-122"/>
                <a:ea typeface="微软雅黑" panose="020B0503020204020204" pitchFamily="34" charset="-122"/>
              </a:rPr>
              <a:t>范文下载：      </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4"/>
              </a:rPr>
              <a:t>www.1ppt.com/fanwen/</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试卷下载：      </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5"/>
              </a:rPr>
              <a:t>www.1ppt.com/shiti/</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pPr algn="l" fontAlgn="auto">
              <a:spcBef>
                <a:spcPts val="0"/>
              </a:spcBef>
              <a:spcAft>
                <a:spcPts val="0"/>
              </a:spcAft>
            </a:pPr>
            <a:r>
              <a:rPr lang="zh-CN" altLang="en-US" sz="1100" dirty="0">
                <a:solidFill>
                  <a:srgbClr val="EEECE1">
                    <a:lumMod val="25000"/>
                  </a:srgbClr>
                </a:solidFill>
                <a:latin typeface="微软雅黑" panose="020B0503020204020204" pitchFamily="34" charset="-122"/>
                <a:ea typeface="微软雅黑" panose="020B0503020204020204" pitchFamily="34" charset="-122"/>
              </a:rPr>
              <a:t>教案下载：      </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6"/>
              </a:rPr>
              <a:t>www.1ppt.com/jiaoan/</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endParaRPr lang="zh-CN" altLang="en-US" sz="1100" dirty="0">
              <a:solidFill>
                <a:srgbClr val="EEECE1">
                  <a:lumMod val="25000"/>
                </a:srgbClr>
              </a:solidFill>
              <a:latin typeface="微软雅黑" panose="020B0503020204020204" pitchFamily="34" charset="-122"/>
              <a:ea typeface="微软雅黑" panose="020B0503020204020204" pitchFamily="34" charset="-122"/>
            </a:endParaRPr>
          </a:p>
        </p:txBody>
      </p:sp>
      <p:sp>
        <p:nvSpPr>
          <p:cNvPr id="3" name="Rectangle 17"/>
          <p:cNvSpPr>
            <a:spLocks noChangeArrowheads="1"/>
          </p:cNvSpPr>
          <p:nvPr/>
        </p:nvSpPr>
        <p:spPr bwMode="gray">
          <a:xfrm>
            <a:off x="0" y="2998275"/>
            <a:ext cx="9144000" cy="1366829"/>
          </a:xfrm>
          <a:prstGeom prst="rect">
            <a:avLst/>
          </a:prstGeom>
          <a:solidFill>
            <a:schemeClr val="tx2">
              <a:lumMod val="75000"/>
            </a:schemeClr>
          </a:solidFill>
          <a:ln w="9525">
            <a:noFill/>
            <a:miter lim="800000"/>
            <a:headEnd/>
            <a:tailEnd/>
          </a:ln>
        </p:spPr>
        <p:txBody>
          <a:bodyPr wrap="none" anchor="ctr"/>
          <a:lstStyle/>
          <a:p>
            <a:pPr algn="l" fontAlgn="auto">
              <a:spcBef>
                <a:spcPts val="0"/>
              </a:spcBef>
              <a:spcAft>
                <a:spcPts val="0"/>
              </a:spcAft>
              <a:defRPr/>
            </a:pPr>
            <a:endParaRPr lang="zh-CN" altLang="en-US" sz="1800" kern="0" dirty="0">
              <a:solidFill>
                <a:srgbClr val="005397"/>
              </a:solidFill>
              <a:latin typeface="Arial"/>
              <a:ea typeface="微软雅黑"/>
            </a:endParaRPr>
          </a:p>
        </p:txBody>
      </p:sp>
      <p:pic>
        <p:nvPicPr>
          <p:cNvPr id="10" name="图片 9"/>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1043223" y="124859"/>
            <a:ext cx="7705374" cy="2684453"/>
          </a:xfrm>
          <a:prstGeom prst="rect">
            <a:avLst/>
          </a:prstGeom>
          <a:noFill/>
          <a:ln>
            <a:noFill/>
          </a:ln>
        </p:spPr>
      </p:pic>
      <p:sp>
        <p:nvSpPr>
          <p:cNvPr id="15" name="Rectangle 3"/>
          <p:cNvSpPr>
            <a:spLocks noChangeArrowheads="1"/>
          </p:cNvSpPr>
          <p:nvPr/>
        </p:nvSpPr>
        <p:spPr bwMode="auto">
          <a:xfrm>
            <a:off x="468313" y="3097345"/>
            <a:ext cx="4103687" cy="1618679"/>
          </a:xfrm>
          <a:prstGeom prst="rect">
            <a:avLst/>
          </a:prstGeom>
          <a:noFill/>
          <a:ln w="3175" algn="ctr">
            <a:noFill/>
            <a:prstDash val="dash"/>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lgn="l" fontAlgn="auto">
              <a:spcBef>
                <a:spcPct val="20000"/>
              </a:spcBef>
              <a:spcAft>
                <a:spcPts val="0"/>
              </a:spcAft>
              <a:buClr>
                <a:srgbClr val="5B8CC1"/>
              </a:buClr>
              <a:buFont typeface="Wingdings" pitchFamily="2" charset="2"/>
              <a:buNone/>
              <a:defRPr/>
            </a:pPr>
            <a:r>
              <a:rPr lang="zh-CN" altLang="en-US" sz="2000" b="1" kern="0" dirty="0">
                <a:solidFill>
                  <a:prstClr val="white"/>
                </a:solidFill>
                <a:latin typeface="微软雅黑" pitchFamily="34" charset="-122"/>
                <a:ea typeface="微软雅黑" pitchFamily="34" charset="-122"/>
              </a:rPr>
              <a:t>可以在下列情况使用</a:t>
            </a:r>
            <a:endParaRPr lang="zh-CN" altLang="en-US" sz="1200" kern="0" dirty="0">
              <a:solidFill>
                <a:prstClr val="white"/>
              </a:solidFill>
              <a:latin typeface="微软雅黑" pitchFamily="34" charset="-122"/>
              <a:ea typeface="微软雅黑" pitchFamily="34" charset="-122"/>
            </a:endParaRPr>
          </a:p>
          <a:p>
            <a:pPr algn="l" fontAlgn="auto">
              <a:lnSpc>
                <a:spcPct val="150000"/>
              </a:lnSpc>
              <a:spcBef>
                <a:spcPts val="0"/>
              </a:spcBef>
              <a:spcAft>
                <a:spcPts val="0"/>
              </a:spcAft>
              <a:buClr>
                <a:srgbClr val="5B8CC1"/>
              </a:buClr>
              <a:buFont typeface="Wingdings" pitchFamily="2" charset="2"/>
              <a:buChar char="n"/>
              <a:defRPr/>
            </a:pPr>
            <a:r>
              <a:rPr lang="zh-CN" altLang="en-US" sz="1200" kern="0" dirty="0">
                <a:solidFill>
                  <a:prstClr val="white"/>
                </a:solidFill>
                <a:latin typeface="微软雅黑" pitchFamily="34" charset="-122"/>
                <a:ea typeface="微软雅黑" pitchFamily="34" charset="-122"/>
              </a:rPr>
              <a:t>不限次数的用于您个人</a:t>
            </a:r>
            <a:r>
              <a:rPr lang="en-US" altLang="zh-CN" sz="1200" kern="0" dirty="0">
                <a:solidFill>
                  <a:prstClr val="white"/>
                </a:solidFill>
                <a:latin typeface="微软雅黑" pitchFamily="34" charset="-122"/>
                <a:ea typeface="微软雅黑" pitchFamily="34" charset="-122"/>
              </a:rPr>
              <a:t>/</a:t>
            </a:r>
            <a:r>
              <a:rPr lang="zh-CN" altLang="en-US" sz="1200" kern="0" dirty="0">
                <a:solidFill>
                  <a:prstClr val="white"/>
                </a:solidFill>
                <a:latin typeface="微软雅黑" pitchFamily="34" charset="-122"/>
                <a:ea typeface="微软雅黑" pitchFamily="34" charset="-122"/>
              </a:rPr>
              <a:t>公司、企业的商业演示。</a:t>
            </a:r>
          </a:p>
          <a:p>
            <a:pPr algn="l" fontAlgn="auto">
              <a:lnSpc>
                <a:spcPct val="150000"/>
              </a:lnSpc>
              <a:spcBef>
                <a:spcPts val="0"/>
              </a:spcBef>
              <a:spcAft>
                <a:spcPts val="0"/>
              </a:spcAft>
              <a:buClr>
                <a:srgbClr val="5B8CC1"/>
              </a:buClr>
              <a:buFont typeface="Wingdings" pitchFamily="2" charset="2"/>
              <a:buChar char="n"/>
              <a:defRPr/>
            </a:pPr>
            <a:r>
              <a:rPr lang="zh-CN" altLang="en-US" sz="1200" kern="0" dirty="0">
                <a:solidFill>
                  <a:prstClr val="white"/>
                </a:solidFill>
                <a:latin typeface="微软雅黑" pitchFamily="34" charset="-122"/>
                <a:ea typeface="微软雅黑" pitchFamily="34" charset="-122"/>
              </a:rPr>
              <a:t>拷贝模板中的内容用于其它幻灯片母版中使用。</a:t>
            </a:r>
          </a:p>
        </p:txBody>
      </p:sp>
      <p:sp>
        <p:nvSpPr>
          <p:cNvPr id="16" name="Rectangle 4"/>
          <p:cNvSpPr>
            <a:spLocks noChangeArrowheads="1"/>
          </p:cNvSpPr>
          <p:nvPr/>
        </p:nvSpPr>
        <p:spPr bwMode="auto">
          <a:xfrm>
            <a:off x="4572000" y="3097345"/>
            <a:ext cx="4103688" cy="1546671"/>
          </a:xfrm>
          <a:prstGeom prst="rect">
            <a:avLst/>
          </a:prstGeom>
          <a:noFill/>
          <a:ln w="3175" algn="ctr">
            <a:noFill/>
            <a:prstDash val="dash"/>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lgn="l" fontAlgn="auto">
              <a:spcBef>
                <a:spcPct val="20000"/>
              </a:spcBef>
              <a:spcAft>
                <a:spcPts val="0"/>
              </a:spcAft>
              <a:buClr>
                <a:srgbClr val="5B8CC1"/>
              </a:buClr>
              <a:buFont typeface="Wingdings" pitchFamily="2" charset="2"/>
              <a:buNone/>
              <a:defRPr/>
            </a:pPr>
            <a:r>
              <a:rPr lang="zh-CN" altLang="en-US" sz="2000" b="1" kern="0" dirty="0">
                <a:solidFill>
                  <a:prstClr val="white"/>
                </a:solidFill>
                <a:latin typeface="微软雅黑" pitchFamily="34" charset="-122"/>
                <a:ea typeface="微软雅黑" pitchFamily="34" charset="-122"/>
              </a:rPr>
              <a:t>不可以在以下情况使用</a:t>
            </a:r>
            <a:endParaRPr lang="zh-CN" altLang="en-US" sz="1050" b="1" kern="0" dirty="0">
              <a:solidFill>
                <a:prstClr val="white"/>
              </a:solidFill>
              <a:latin typeface="微软雅黑" pitchFamily="34" charset="-122"/>
              <a:ea typeface="微软雅黑" pitchFamily="34" charset="-122"/>
            </a:endParaRPr>
          </a:p>
          <a:p>
            <a:pPr algn="l" fontAlgn="auto">
              <a:lnSpc>
                <a:spcPct val="150000"/>
              </a:lnSpc>
              <a:spcBef>
                <a:spcPts val="0"/>
              </a:spcBef>
              <a:spcAft>
                <a:spcPts val="0"/>
              </a:spcAft>
              <a:buClr>
                <a:srgbClr val="5B8CC1"/>
              </a:buClr>
              <a:buFont typeface="Wingdings" pitchFamily="2" charset="2"/>
              <a:buChar char="n"/>
              <a:defRPr/>
            </a:pPr>
            <a:r>
              <a:rPr lang="zh-CN" altLang="en-US" sz="1200" kern="0" dirty="0">
                <a:solidFill>
                  <a:prstClr val="white"/>
                </a:solidFill>
                <a:latin typeface="微软雅黑" pitchFamily="34" charset="-122"/>
                <a:ea typeface="微软雅黑" pitchFamily="34" charset="-122"/>
              </a:rPr>
              <a:t>用于任何形式的在线付费下载。</a:t>
            </a:r>
          </a:p>
          <a:p>
            <a:pPr algn="l" fontAlgn="auto">
              <a:lnSpc>
                <a:spcPct val="150000"/>
              </a:lnSpc>
              <a:spcBef>
                <a:spcPts val="0"/>
              </a:spcBef>
              <a:spcAft>
                <a:spcPts val="0"/>
              </a:spcAft>
              <a:buClr>
                <a:srgbClr val="5B8CC1"/>
              </a:buClr>
              <a:buFont typeface="Wingdings" pitchFamily="2" charset="2"/>
              <a:buChar char="n"/>
              <a:defRPr/>
            </a:pPr>
            <a:r>
              <a:rPr lang="zh-CN" altLang="en-US" sz="1200" kern="0" dirty="0">
                <a:solidFill>
                  <a:prstClr val="white"/>
                </a:solidFill>
                <a:latin typeface="微软雅黑" pitchFamily="34" charset="-122"/>
                <a:ea typeface="微软雅黑" pitchFamily="34" charset="-122"/>
              </a:rPr>
              <a:t>收集整理我们发布的免费资源后，刻录光碟销售。</a:t>
            </a:r>
            <a:endParaRPr lang="zh-CN" altLang="en-GB" sz="1200" kern="0" dirty="0">
              <a:solidFill>
                <a:prstClr val="white"/>
              </a:solidFill>
              <a:latin typeface="微软雅黑" pitchFamily="34" charset="-122"/>
              <a:ea typeface="微软雅黑" pitchFamily="34" charset="-122"/>
            </a:endParaRPr>
          </a:p>
        </p:txBody>
      </p:sp>
      <p:pic>
        <p:nvPicPr>
          <p:cNvPr id="17" name="Picture 10" descr="png-0644"/>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2915816" y="3097345"/>
            <a:ext cx="393700" cy="39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11" descr="png-0652"/>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7234001" y="3097345"/>
            <a:ext cx="393700" cy="39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72495164"/>
      </p:ext>
    </p:extLst>
  </p:cSld>
  <p:clrMapOvr>
    <a:masterClrMapping/>
  </p:clrMapOvr>
  <p:timing>
    <p:tnLst>
      <p:par>
        <p:cTn id="1" dur="indefinite" restart="never" nodeType="tmRoot"/>
      </p:par>
    </p:tnLst>
  </p:timing>
</p:sld>
</file>

<file path=ppt/theme/theme1.xml><?xml version="1.0" encoding="utf-8"?>
<a:theme xmlns:a="http://schemas.openxmlformats.org/drawingml/2006/main" name="第一PPT，www.1ppt.com">
  <a:themeElements>
    <a:clrScheme name="">
      <a:dk1>
        <a:srgbClr val="4D4D4D"/>
      </a:dk1>
      <a:lt1>
        <a:srgbClr val="FFFFFF"/>
      </a:lt1>
      <a:dk2>
        <a:srgbClr val="4D4D4D"/>
      </a:dk2>
      <a:lt2>
        <a:srgbClr val="2E2E2E"/>
      </a:lt2>
      <a:accent1>
        <a:srgbClr val="575C6C"/>
      </a:accent1>
      <a:accent2>
        <a:srgbClr val="848990"/>
      </a:accent2>
      <a:accent3>
        <a:srgbClr val="FFFFFF"/>
      </a:accent3>
      <a:accent4>
        <a:srgbClr val="404040"/>
      </a:accent4>
      <a:accent5>
        <a:srgbClr val="B4B5BA"/>
      </a:accent5>
      <a:accent6>
        <a:srgbClr val="777C82"/>
      </a:accent6>
      <a:hlink>
        <a:srgbClr val="ADB4BB"/>
      </a:hlink>
      <a:folHlink>
        <a:srgbClr val="DDDDDD"/>
      </a:folHlink>
    </a:clrScheme>
    <a:fontScheme name="powerpoint-template-24">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gradFill rotWithShape="1">
          <a:gsLst>
            <a:gs pos="0">
              <a:schemeClr val="bg2">
                <a:gamma/>
                <a:tint val="26667"/>
                <a:invGamma/>
              </a:schemeClr>
            </a:gs>
            <a:gs pos="100000">
              <a:schemeClr val="bg2">
                <a:alpha val="14999"/>
              </a:schemeClr>
            </a:gs>
          </a:gsLst>
          <a:lin ang="5400000" scaled="1"/>
        </a:gradFill>
        <a:ln>
          <a:noFill/>
        </a:ln>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gradFill rotWithShape="1">
          <a:gsLst>
            <a:gs pos="0">
              <a:schemeClr val="bg2">
                <a:gamma/>
                <a:tint val="26667"/>
                <a:invGamma/>
              </a:schemeClr>
            </a:gs>
            <a:gs pos="100000">
              <a:schemeClr val="bg2">
                <a:alpha val="14999"/>
              </a:schemeClr>
            </a:gs>
          </a:gsLst>
          <a:lin ang="5400000" scaled="1"/>
        </a:gradFill>
        <a:ln>
          <a:noFill/>
        </a:ln>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lnDef>
  </a:objectDefaults>
  <a:extraClrSchemeLst>
    <a:extraClrScheme>
      <a:clrScheme name="powerpoint-template-24 1">
        <a:dk1>
          <a:srgbClr val="4D4D4D"/>
        </a:dk1>
        <a:lt1>
          <a:srgbClr val="FFFFFF"/>
        </a:lt1>
        <a:dk2>
          <a:srgbClr val="4D4D4D"/>
        </a:dk2>
        <a:lt2>
          <a:srgbClr val="CC0000"/>
        </a:lt2>
        <a:accent1>
          <a:srgbClr val="FF9933"/>
        </a:accent1>
        <a:accent2>
          <a:srgbClr val="009900"/>
        </a:accent2>
        <a:accent3>
          <a:srgbClr val="FFFFFF"/>
        </a:accent3>
        <a:accent4>
          <a:srgbClr val="404040"/>
        </a:accent4>
        <a:accent5>
          <a:srgbClr val="FFCAAD"/>
        </a:accent5>
        <a:accent6>
          <a:srgbClr val="008A00"/>
        </a:accent6>
        <a:hlink>
          <a:srgbClr val="3366FF"/>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2">
        <a:dk1>
          <a:srgbClr val="4D4D4D"/>
        </a:dk1>
        <a:lt1>
          <a:srgbClr val="FFFFFF"/>
        </a:lt1>
        <a:dk2>
          <a:srgbClr val="4D4D4D"/>
        </a:dk2>
        <a:lt2>
          <a:srgbClr val="FBB240"/>
        </a:lt2>
        <a:accent1>
          <a:srgbClr val="FFC842"/>
        </a:accent1>
        <a:accent2>
          <a:srgbClr val="FED06E"/>
        </a:accent2>
        <a:accent3>
          <a:srgbClr val="FFFFFF"/>
        </a:accent3>
        <a:accent4>
          <a:srgbClr val="404040"/>
        </a:accent4>
        <a:accent5>
          <a:srgbClr val="FFE0B0"/>
        </a:accent5>
        <a:accent6>
          <a:srgbClr val="E6BC63"/>
        </a:accent6>
        <a:hlink>
          <a:srgbClr val="FDDB91"/>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3">
        <a:dk1>
          <a:srgbClr val="4D4D4D"/>
        </a:dk1>
        <a:lt1>
          <a:srgbClr val="FFFFFF"/>
        </a:lt1>
        <a:dk2>
          <a:srgbClr val="4D4D4D"/>
        </a:dk2>
        <a:lt2>
          <a:srgbClr val="FE564C"/>
        </a:lt2>
        <a:accent1>
          <a:srgbClr val="FFC842"/>
        </a:accent1>
        <a:accent2>
          <a:srgbClr val="FED06E"/>
        </a:accent2>
        <a:accent3>
          <a:srgbClr val="FFFFFF"/>
        </a:accent3>
        <a:accent4>
          <a:srgbClr val="404040"/>
        </a:accent4>
        <a:accent5>
          <a:srgbClr val="FFE0B0"/>
        </a:accent5>
        <a:accent6>
          <a:srgbClr val="E6BC63"/>
        </a:accent6>
        <a:hlink>
          <a:srgbClr val="FDDB91"/>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4">
        <a:dk1>
          <a:srgbClr val="4D4D4D"/>
        </a:dk1>
        <a:lt1>
          <a:srgbClr val="FFFFFF"/>
        </a:lt1>
        <a:dk2>
          <a:srgbClr val="4D4D4D"/>
        </a:dk2>
        <a:lt2>
          <a:srgbClr val="BB2A32"/>
        </a:lt2>
        <a:accent1>
          <a:srgbClr val="FFC842"/>
        </a:accent1>
        <a:accent2>
          <a:srgbClr val="FED06E"/>
        </a:accent2>
        <a:accent3>
          <a:srgbClr val="FFFFFF"/>
        </a:accent3>
        <a:accent4>
          <a:srgbClr val="404040"/>
        </a:accent4>
        <a:accent5>
          <a:srgbClr val="FFE0B0"/>
        </a:accent5>
        <a:accent6>
          <a:srgbClr val="E6BC63"/>
        </a:accent6>
        <a:hlink>
          <a:srgbClr val="FDDB91"/>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5">
        <a:dk1>
          <a:srgbClr val="4D4D4D"/>
        </a:dk1>
        <a:lt1>
          <a:srgbClr val="FFFFFF"/>
        </a:lt1>
        <a:dk2>
          <a:srgbClr val="4D4D4D"/>
        </a:dk2>
        <a:lt2>
          <a:srgbClr val="E84A25"/>
        </a:lt2>
        <a:accent1>
          <a:srgbClr val="ED6A24"/>
        </a:accent1>
        <a:accent2>
          <a:srgbClr val="F99E1C"/>
        </a:accent2>
        <a:accent3>
          <a:srgbClr val="FFFFFF"/>
        </a:accent3>
        <a:accent4>
          <a:srgbClr val="404040"/>
        </a:accent4>
        <a:accent5>
          <a:srgbClr val="F4B9AC"/>
        </a:accent5>
        <a:accent6>
          <a:srgbClr val="E28F18"/>
        </a:accent6>
        <a:hlink>
          <a:srgbClr val="F1B545"/>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6">
        <a:dk1>
          <a:srgbClr val="4D4D4D"/>
        </a:dk1>
        <a:lt1>
          <a:srgbClr val="FFFFFF"/>
        </a:lt1>
        <a:dk2>
          <a:srgbClr val="4D4D4D"/>
        </a:dk2>
        <a:lt2>
          <a:srgbClr val="B92D14"/>
        </a:lt2>
        <a:accent1>
          <a:srgbClr val="D34E13"/>
        </a:accent1>
        <a:accent2>
          <a:srgbClr val="DC9009"/>
        </a:accent2>
        <a:accent3>
          <a:srgbClr val="FFFFFF"/>
        </a:accent3>
        <a:accent4>
          <a:srgbClr val="404040"/>
        </a:accent4>
        <a:accent5>
          <a:srgbClr val="E6B2AA"/>
        </a:accent5>
        <a:accent6>
          <a:srgbClr val="C78207"/>
        </a:accent6>
        <a:hlink>
          <a:srgbClr val="EEC633"/>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7">
        <a:dk1>
          <a:srgbClr val="4D4D4D"/>
        </a:dk1>
        <a:lt1>
          <a:srgbClr val="FFFFFF"/>
        </a:lt1>
        <a:dk2>
          <a:srgbClr val="4D4D4D"/>
        </a:dk2>
        <a:lt2>
          <a:srgbClr val="AE6310"/>
        </a:lt2>
        <a:accent1>
          <a:srgbClr val="E79613"/>
        </a:accent1>
        <a:accent2>
          <a:srgbClr val="E1720D"/>
        </a:accent2>
        <a:accent3>
          <a:srgbClr val="FFFFFF"/>
        </a:accent3>
        <a:accent4>
          <a:srgbClr val="404040"/>
        </a:accent4>
        <a:accent5>
          <a:srgbClr val="F1C9AA"/>
        </a:accent5>
        <a:accent6>
          <a:srgbClr val="CC670B"/>
        </a:accent6>
        <a:hlink>
          <a:srgbClr val="C6470A"/>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8">
        <a:dk1>
          <a:srgbClr val="4D4D4D"/>
        </a:dk1>
        <a:lt1>
          <a:srgbClr val="FFFFFF"/>
        </a:lt1>
        <a:dk2>
          <a:srgbClr val="4D4D4D"/>
        </a:dk2>
        <a:lt2>
          <a:srgbClr val="AF5612"/>
        </a:lt2>
        <a:accent1>
          <a:srgbClr val="CB882F"/>
        </a:accent1>
        <a:accent2>
          <a:srgbClr val="E7C432"/>
        </a:accent2>
        <a:accent3>
          <a:srgbClr val="FFFFFF"/>
        </a:accent3>
        <a:accent4>
          <a:srgbClr val="404040"/>
        </a:accent4>
        <a:accent5>
          <a:srgbClr val="E2C3AD"/>
        </a:accent5>
        <a:accent6>
          <a:srgbClr val="D1B12C"/>
        </a:accent6>
        <a:hlink>
          <a:srgbClr val="EECA34"/>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9">
        <a:dk1>
          <a:srgbClr val="4D4D4D"/>
        </a:dk1>
        <a:lt1>
          <a:srgbClr val="FFFFFF"/>
        </a:lt1>
        <a:dk2>
          <a:srgbClr val="4D4D4D"/>
        </a:dk2>
        <a:lt2>
          <a:srgbClr val="9A5E40"/>
        </a:lt2>
        <a:accent1>
          <a:srgbClr val="AE7750"/>
        </a:accent1>
        <a:accent2>
          <a:srgbClr val="C08D60"/>
        </a:accent2>
        <a:accent3>
          <a:srgbClr val="FFFFFF"/>
        </a:accent3>
        <a:accent4>
          <a:srgbClr val="404040"/>
        </a:accent4>
        <a:accent5>
          <a:srgbClr val="D3BDB3"/>
        </a:accent5>
        <a:accent6>
          <a:srgbClr val="AE7F56"/>
        </a:accent6>
        <a:hlink>
          <a:srgbClr val="CCA471"/>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10">
        <a:dk1>
          <a:srgbClr val="4D4D4D"/>
        </a:dk1>
        <a:lt1>
          <a:srgbClr val="FFFFFF"/>
        </a:lt1>
        <a:dk2>
          <a:srgbClr val="4D4D4D"/>
        </a:dk2>
        <a:lt2>
          <a:srgbClr val="D1BB77"/>
        </a:lt2>
        <a:accent1>
          <a:srgbClr val="DBBA87"/>
        </a:accent1>
        <a:accent2>
          <a:srgbClr val="E0B265"/>
        </a:accent2>
        <a:accent3>
          <a:srgbClr val="FFFFFF"/>
        </a:accent3>
        <a:accent4>
          <a:srgbClr val="404040"/>
        </a:accent4>
        <a:accent5>
          <a:srgbClr val="EAD9C3"/>
        </a:accent5>
        <a:accent6>
          <a:srgbClr val="CBA15B"/>
        </a:accent6>
        <a:hlink>
          <a:srgbClr val="E9C277"/>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11">
        <a:dk1>
          <a:srgbClr val="4D4D4D"/>
        </a:dk1>
        <a:lt1>
          <a:srgbClr val="FFFFFF"/>
        </a:lt1>
        <a:dk2>
          <a:srgbClr val="4D4D4D"/>
        </a:dk2>
        <a:lt2>
          <a:srgbClr val="45762A"/>
        </a:lt2>
        <a:accent1>
          <a:srgbClr val="42934C"/>
        </a:accent1>
        <a:accent2>
          <a:srgbClr val="34B66A"/>
        </a:accent2>
        <a:accent3>
          <a:srgbClr val="FFFFFF"/>
        </a:accent3>
        <a:accent4>
          <a:srgbClr val="404040"/>
        </a:accent4>
        <a:accent5>
          <a:srgbClr val="B0C8B2"/>
        </a:accent5>
        <a:accent6>
          <a:srgbClr val="2EA55F"/>
        </a:accent6>
        <a:hlink>
          <a:srgbClr val="34C8D1"/>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12">
        <a:dk1>
          <a:srgbClr val="4D4D4D"/>
        </a:dk1>
        <a:lt1>
          <a:srgbClr val="FFFFFF"/>
        </a:lt1>
        <a:dk2>
          <a:srgbClr val="4D4D4D"/>
        </a:dk2>
        <a:lt2>
          <a:srgbClr val="45762A"/>
        </a:lt2>
        <a:accent1>
          <a:srgbClr val="42934C"/>
        </a:accent1>
        <a:accent2>
          <a:srgbClr val="34B66A"/>
        </a:accent2>
        <a:accent3>
          <a:srgbClr val="FFFFFF"/>
        </a:accent3>
        <a:accent4>
          <a:srgbClr val="404040"/>
        </a:accent4>
        <a:accent5>
          <a:srgbClr val="B0C8B2"/>
        </a:accent5>
        <a:accent6>
          <a:srgbClr val="2EA55F"/>
        </a:accent6>
        <a:hlink>
          <a:srgbClr val="34C8D1"/>
        </a:hlink>
        <a:folHlink>
          <a:srgbClr val="FFFFFF"/>
        </a:folHlink>
      </a:clrScheme>
      <a:clrMap bg1="lt1" tx1="dk1" bg2="lt2" tx2="dk2" accent1="accent1" accent2="accent2" accent3="accent3" accent4="accent4" accent5="accent5" accent6="accent6" hlink="hlink" folHlink="folHlink"/>
    </a:extraClrScheme>
    <a:extraClrScheme>
      <a:clrScheme name="powerpoint-template-24 13">
        <a:dk1>
          <a:srgbClr val="4D4D4D"/>
        </a:dk1>
        <a:lt1>
          <a:srgbClr val="FFFFFF"/>
        </a:lt1>
        <a:dk2>
          <a:srgbClr val="4D4D4D"/>
        </a:dk2>
        <a:lt2>
          <a:srgbClr val="45762A"/>
        </a:lt2>
        <a:accent1>
          <a:srgbClr val="42934C"/>
        </a:accent1>
        <a:accent2>
          <a:srgbClr val="34B66A"/>
        </a:accent2>
        <a:accent3>
          <a:srgbClr val="FFFFFF"/>
        </a:accent3>
        <a:accent4>
          <a:srgbClr val="404040"/>
        </a:accent4>
        <a:accent5>
          <a:srgbClr val="B0C8B2"/>
        </a:accent5>
        <a:accent6>
          <a:srgbClr val="2EA55F"/>
        </a:accent6>
        <a:hlink>
          <a:srgbClr val="34C8D1"/>
        </a:hlink>
        <a:folHlink>
          <a:srgbClr val="D3D3D3"/>
        </a:folHlink>
      </a:clrScheme>
      <a:clrMap bg1="lt1" tx1="dk1" bg2="lt2" tx2="dk2" accent1="accent1" accent2="accent2" accent3="accent3" accent4="accent4" accent5="accent5" accent6="accent6" hlink="hlink" folHlink="folHlink"/>
    </a:extraClrScheme>
    <a:extraClrScheme>
      <a:clrScheme name="powerpoint-template-24 14">
        <a:dk1>
          <a:srgbClr val="FFFFFF"/>
        </a:dk1>
        <a:lt1>
          <a:srgbClr val="FFFFFF"/>
        </a:lt1>
        <a:dk2>
          <a:srgbClr val="FFFFFF"/>
        </a:dk2>
        <a:lt2>
          <a:srgbClr val="45762A"/>
        </a:lt2>
        <a:accent1>
          <a:srgbClr val="42934C"/>
        </a:accent1>
        <a:accent2>
          <a:srgbClr val="34B66A"/>
        </a:accent2>
        <a:accent3>
          <a:srgbClr val="FFFFFF"/>
        </a:accent3>
        <a:accent4>
          <a:srgbClr val="DADADA"/>
        </a:accent4>
        <a:accent5>
          <a:srgbClr val="B0C8B2"/>
        </a:accent5>
        <a:accent6>
          <a:srgbClr val="2EA55F"/>
        </a:accent6>
        <a:hlink>
          <a:srgbClr val="34C8D1"/>
        </a:hlink>
        <a:folHlink>
          <a:srgbClr val="FFFFFF"/>
        </a:folHlink>
      </a:clrScheme>
      <a:clrMap bg1="lt1" tx1="dk1" bg2="lt2" tx2="dk2" accent1="accent1" accent2="accent2" accent3="accent3" accent4="accent4" accent5="accent5" accent6="accent6" hlink="hlink" folHlink="folHlink"/>
    </a:extraClrScheme>
    <a:extraClrScheme>
      <a:clrScheme name="powerpoint-template-24 15">
        <a:dk1>
          <a:srgbClr val="FFFFFF"/>
        </a:dk1>
        <a:lt1>
          <a:srgbClr val="FFFFFF"/>
        </a:lt1>
        <a:dk2>
          <a:srgbClr val="FFFFFF"/>
        </a:dk2>
        <a:lt2>
          <a:srgbClr val="55A6FE"/>
        </a:lt2>
        <a:accent1>
          <a:srgbClr val="71BBFF"/>
        </a:accent1>
        <a:accent2>
          <a:srgbClr val="74CCFF"/>
        </a:accent2>
        <a:accent3>
          <a:srgbClr val="FFFFFF"/>
        </a:accent3>
        <a:accent4>
          <a:srgbClr val="DADADA"/>
        </a:accent4>
        <a:accent5>
          <a:srgbClr val="BBDAFF"/>
        </a:accent5>
        <a:accent6>
          <a:srgbClr val="68B9E7"/>
        </a:accent6>
        <a:hlink>
          <a:srgbClr val="94D8FF"/>
        </a:hlink>
        <a:folHlink>
          <a:srgbClr val="FFFFFF"/>
        </a:folHlink>
      </a:clrScheme>
      <a:clrMap bg1="lt1" tx1="dk1" bg2="lt2" tx2="dk2" accent1="accent1" accent2="accent2" accent3="accent3" accent4="accent4" accent5="accent5" accent6="accent6" hlink="hlink" folHlink="folHlink"/>
    </a:extraClrScheme>
    <a:extraClrScheme>
      <a:clrScheme name="powerpoint-template-24 16">
        <a:dk1>
          <a:srgbClr val="FFFFFF"/>
        </a:dk1>
        <a:lt1>
          <a:srgbClr val="FFFFFF"/>
        </a:lt1>
        <a:dk2>
          <a:srgbClr val="FFFFFF"/>
        </a:dk2>
        <a:lt2>
          <a:srgbClr val="4BA1FF"/>
        </a:lt2>
        <a:accent1>
          <a:srgbClr val="5DB2FF"/>
        </a:accent1>
        <a:accent2>
          <a:srgbClr val="65C8FF"/>
        </a:accent2>
        <a:accent3>
          <a:srgbClr val="FFFFFF"/>
        </a:accent3>
        <a:accent4>
          <a:srgbClr val="DADADA"/>
        </a:accent4>
        <a:accent5>
          <a:srgbClr val="B6D5FF"/>
        </a:accent5>
        <a:accent6>
          <a:srgbClr val="5BB5E7"/>
        </a:accent6>
        <a:hlink>
          <a:srgbClr val="87E1FF"/>
        </a:hlink>
        <a:folHlink>
          <a:srgbClr val="FFFFFF"/>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PPT教程网 WWW.PPTOK.COM_001 (12)</Template>
  <TotalTime>23</TotalTime>
  <Words>437</Words>
  <Application>Microsoft Office PowerPoint</Application>
  <PresentationFormat>全屏显示(4:3)</PresentationFormat>
  <Paragraphs>40</Paragraphs>
  <Slides>4</Slides>
  <Notes>3</Notes>
  <HiddenSlides>0</HiddenSlides>
  <MMClips>0</MMClips>
  <ScaleCrop>false</ScaleCrop>
  <HeadingPairs>
    <vt:vector size="4" baseType="variant">
      <vt:variant>
        <vt:lpstr>主题</vt:lpstr>
      </vt:variant>
      <vt:variant>
        <vt:i4>2</vt:i4>
      </vt:variant>
      <vt:variant>
        <vt:lpstr>幻灯片标题</vt:lpstr>
      </vt:variant>
      <vt:variant>
        <vt:i4>4</vt:i4>
      </vt:variant>
    </vt:vector>
  </HeadingPairs>
  <TitlesOfParts>
    <vt:vector size="6" baseType="lpstr">
      <vt:lpstr>第一PPT，www.1ppt.com</vt:lpstr>
      <vt:lpstr>Office 主题</vt:lpstr>
      <vt:lpstr>灰色科技PowerPoint模板</vt:lpstr>
      <vt:lpstr>Slide master</vt:lpstr>
      <vt:lpstr>Print master</vt:lpstr>
      <vt:lpstr>PowerPoint 演示文稿</vt:lpstr>
    </vt:vector>
  </TitlesOfParts>
  <Company>第一PPT模板网：www.1ppt.com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灰色科技PowerPoint模板</dc:title>
  <dc:subject>第一PPT模板网：www.1ppt.com</dc:subject>
  <dc:creator>第一PPT模板网：www.1ppt.com</dc:creator>
  <cp:keywords>第一PPT模板网：www.1ppt.com</cp:keywords>
  <dc:description>第一PPT模板网：www.1ppt.com</dc:description>
  <cp:lastModifiedBy>微软用户</cp:lastModifiedBy>
  <cp:revision>2</cp:revision>
  <dcterms:created xsi:type="dcterms:W3CDTF">2015-09-17T08:28:16Z</dcterms:created>
  <dcterms:modified xsi:type="dcterms:W3CDTF">2015-09-17T09:19:43Z</dcterms:modified>
  <cp:category>TP</cp:category>
</cp:coreProperties>
</file>