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2148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55875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9"/>
          <p:cNvSpPr>
            <a:spLocks noChangeArrowheads="1"/>
          </p:cNvSpPr>
          <p:nvPr/>
        </p:nvSpPr>
        <p:spPr bwMode="auto">
          <a:xfrm>
            <a:off x="6113909" y="2141922"/>
            <a:ext cx="302433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线上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A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、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B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、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C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三款产品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50483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产品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A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全年销售稳定。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50483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产品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B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仅第二季度、第三季度有销售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50483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且销售业绩波动巨大。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50483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产品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C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仅第二季度、第四季度有销售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50483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且销售业绩持续走高。</a:t>
            </a:r>
          </a:p>
        </p:txBody>
      </p:sp>
      <p:sp>
        <p:nvSpPr>
          <p:cNvPr id="102" name="1"/>
          <p:cNvSpPr>
            <a:spLocks noChangeArrowheads="1"/>
          </p:cNvSpPr>
          <p:nvPr/>
        </p:nvSpPr>
        <p:spPr bwMode="auto">
          <a:xfrm>
            <a:off x="585234" y="2145870"/>
            <a:ext cx="446856" cy="2230140"/>
          </a:xfrm>
          <a:prstGeom prst="rect">
            <a:avLst/>
          </a:prstGeom>
          <a:solidFill>
            <a:srgbClr val="F4E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03" name="2"/>
          <p:cNvSpPr>
            <a:spLocks noChangeArrowheads="1"/>
          </p:cNvSpPr>
          <p:nvPr/>
        </p:nvSpPr>
        <p:spPr bwMode="auto">
          <a:xfrm>
            <a:off x="1476752" y="2145870"/>
            <a:ext cx="445620" cy="2230140"/>
          </a:xfrm>
          <a:prstGeom prst="rect">
            <a:avLst/>
          </a:prstGeom>
          <a:solidFill>
            <a:srgbClr val="F4E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04" name="3"/>
          <p:cNvSpPr>
            <a:spLocks noChangeArrowheads="1"/>
          </p:cNvSpPr>
          <p:nvPr/>
        </p:nvSpPr>
        <p:spPr bwMode="auto">
          <a:xfrm>
            <a:off x="2374856" y="2145870"/>
            <a:ext cx="450557" cy="2230140"/>
          </a:xfrm>
          <a:prstGeom prst="rect">
            <a:avLst/>
          </a:prstGeom>
          <a:solidFill>
            <a:srgbClr val="F4E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05" name="4"/>
          <p:cNvSpPr>
            <a:spLocks noChangeArrowheads="1"/>
          </p:cNvSpPr>
          <p:nvPr/>
        </p:nvSpPr>
        <p:spPr bwMode="auto">
          <a:xfrm>
            <a:off x="3275458" y="2145870"/>
            <a:ext cx="450557" cy="2230140"/>
          </a:xfrm>
          <a:prstGeom prst="rect">
            <a:avLst/>
          </a:prstGeom>
          <a:solidFill>
            <a:srgbClr val="F4E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06" name="5"/>
          <p:cNvSpPr>
            <a:spLocks noChangeArrowheads="1"/>
          </p:cNvSpPr>
          <p:nvPr/>
        </p:nvSpPr>
        <p:spPr bwMode="auto">
          <a:xfrm>
            <a:off x="4156824" y="2145870"/>
            <a:ext cx="450685" cy="2230140"/>
          </a:xfrm>
          <a:prstGeom prst="rect">
            <a:avLst/>
          </a:prstGeom>
          <a:solidFill>
            <a:srgbClr val="F4E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07" name="6"/>
          <p:cNvSpPr>
            <a:spLocks noChangeArrowheads="1"/>
          </p:cNvSpPr>
          <p:nvPr/>
        </p:nvSpPr>
        <p:spPr bwMode="auto">
          <a:xfrm>
            <a:off x="5058122" y="2152830"/>
            <a:ext cx="450685" cy="2230140"/>
          </a:xfrm>
          <a:prstGeom prst="rect">
            <a:avLst/>
          </a:prstGeom>
          <a:solidFill>
            <a:srgbClr val="F4E5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08" name="橘色"/>
          <p:cNvSpPr>
            <a:spLocks noChangeArrowheads="1"/>
          </p:cNvSpPr>
          <p:nvPr/>
        </p:nvSpPr>
        <p:spPr bwMode="auto">
          <a:xfrm>
            <a:off x="380471" y="2914833"/>
            <a:ext cx="5529743" cy="1455049"/>
          </a:xfrm>
          <a:custGeom>
            <a:avLst/>
            <a:gdLst>
              <a:gd name="T0" fmla="*/ 5900412 w 6984000"/>
              <a:gd name="T1" fmla="*/ 576061 h 1990732"/>
              <a:gd name="T2" fmla="*/ 6482452 w 6984000"/>
              <a:gd name="T3" fmla="*/ 0 h 1990732"/>
              <a:gd name="T4" fmla="*/ 6984000 w 6984000"/>
              <a:gd name="T5" fmla="*/ 1990732 h 1990732"/>
              <a:gd name="T6" fmla="*/ 0 w 6984000"/>
              <a:gd name="T7" fmla="*/ 1990732 h 1990732"/>
              <a:gd name="T8" fmla="*/ 249769 w 6984000"/>
              <a:gd name="T9" fmla="*/ 1234889 h 1990732"/>
              <a:gd name="T10" fmla="*/ 844851 w 6984000"/>
              <a:gd name="T11" fmla="*/ 843980 h 1990732"/>
              <a:gd name="T12" fmla="*/ 1371009 w 6984000"/>
              <a:gd name="T13" fmla="*/ 1415460 h 1990732"/>
              <a:gd name="T14" fmla="*/ 1927601 w 6984000"/>
              <a:gd name="T15" fmla="*/ 1129708 h 1990732"/>
              <a:gd name="T16" fmla="*/ 2521648 w 6984000"/>
              <a:gd name="T17" fmla="*/ 455592 h 1990732"/>
              <a:gd name="T18" fmla="*/ 3086029 w 6984000"/>
              <a:gd name="T19" fmla="*/ 1382692 h 1990732"/>
              <a:gd name="T20" fmla="*/ 3647299 w 6984000"/>
              <a:gd name="T21" fmla="*/ 1163622 h 1990732"/>
              <a:gd name="T22" fmla="*/ 4217142 w 6984000"/>
              <a:gd name="T23" fmla="*/ 363516 h 1990732"/>
              <a:gd name="T24" fmla="*/ 4771810 w 6984000"/>
              <a:gd name="T25" fmla="*/ 732304 h 1990732"/>
              <a:gd name="T26" fmla="*/ 5342765 w 6984000"/>
              <a:gd name="T27" fmla="*/ 129600 h 1990732"/>
              <a:gd name="T28" fmla="*/ 5900412 w 6984000"/>
              <a:gd name="T29" fmla="*/ 576061 h 199073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984000"/>
              <a:gd name="T46" fmla="*/ 0 h 1990732"/>
              <a:gd name="T47" fmla="*/ 6984000 w 6984000"/>
              <a:gd name="T48" fmla="*/ 1990732 h 199073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984000" h="1990732">
                <a:moveTo>
                  <a:pt x="5900412" y="576061"/>
                </a:moveTo>
                <a:lnTo>
                  <a:pt x="6482452" y="0"/>
                </a:lnTo>
                <a:lnTo>
                  <a:pt x="6984000" y="1990732"/>
                </a:lnTo>
                <a:lnTo>
                  <a:pt x="0" y="1990732"/>
                </a:lnTo>
                <a:lnTo>
                  <a:pt x="249769" y="1234889"/>
                </a:lnTo>
                <a:lnTo>
                  <a:pt x="844851" y="843980"/>
                </a:lnTo>
                <a:lnTo>
                  <a:pt x="1371009" y="1415460"/>
                </a:lnTo>
                <a:lnTo>
                  <a:pt x="1927601" y="1129708"/>
                </a:lnTo>
                <a:lnTo>
                  <a:pt x="2521648" y="455592"/>
                </a:lnTo>
                <a:lnTo>
                  <a:pt x="3086029" y="1382692"/>
                </a:lnTo>
                <a:lnTo>
                  <a:pt x="3647299" y="1163622"/>
                </a:lnTo>
                <a:lnTo>
                  <a:pt x="4217142" y="363516"/>
                </a:lnTo>
                <a:lnTo>
                  <a:pt x="4771810" y="732304"/>
                </a:lnTo>
                <a:lnTo>
                  <a:pt x="5342765" y="129600"/>
                </a:lnTo>
                <a:cubicBezTo>
                  <a:pt x="5513694" y="278190"/>
                  <a:pt x="5735343" y="430977"/>
                  <a:pt x="5900412" y="576061"/>
                </a:cubicBezTo>
                <a:close/>
              </a:path>
            </a:pathLst>
          </a:custGeom>
          <a:solidFill>
            <a:srgbClr val="FF6507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09" name="橘色"/>
          <p:cNvSpPr>
            <a:spLocks noChangeArrowheads="1"/>
          </p:cNvSpPr>
          <p:nvPr/>
        </p:nvSpPr>
        <p:spPr bwMode="auto">
          <a:xfrm>
            <a:off x="380471" y="2914833"/>
            <a:ext cx="5529743" cy="1455049"/>
          </a:xfrm>
          <a:custGeom>
            <a:avLst/>
            <a:gdLst>
              <a:gd name="T0" fmla="*/ 5900412 w 6984000"/>
              <a:gd name="T1" fmla="*/ 576061 h 1990732"/>
              <a:gd name="T2" fmla="*/ 6482452 w 6984000"/>
              <a:gd name="T3" fmla="*/ 0 h 1990732"/>
              <a:gd name="T4" fmla="*/ 6984000 w 6984000"/>
              <a:gd name="T5" fmla="*/ 1990732 h 1990732"/>
              <a:gd name="T6" fmla="*/ 0 w 6984000"/>
              <a:gd name="T7" fmla="*/ 1990732 h 1990732"/>
              <a:gd name="T8" fmla="*/ 249769 w 6984000"/>
              <a:gd name="T9" fmla="*/ 1234889 h 1990732"/>
              <a:gd name="T10" fmla="*/ 844851 w 6984000"/>
              <a:gd name="T11" fmla="*/ 843980 h 1990732"/>
              <a:gd name="T12" fmla="*/ 1371009 w 6984000"/>
              <a:gd name="T13" fmla="*/ 1415460 h 1990732"/>
              <a:gd name="T14" fmla="*/ 1927601 w 6984000"/>
              <a:gd name="T15" fmla="*/ 1129708 h 1990732"/>
              <a:gd name="T16" fmla="*/ 2521648 w 6984000"/>
              <a:gd name="T17" fmla="*/ 455592 h 1990732"/>
              <a:gd name="T18" fmla="*/ 3086029 w 6984000"/>
              <a:gd name="T19" fmla="*/ 1382692 h 1990732"/>
              <a:gd name="T20" fmla="*/ 3647299 w 6984000"/>
              <a:gd name="T21" fmla="*/ 1163622 h 1990732"/>
              <a:gd name="T22" fmla="*/ 4217142 w 6984000"/>
              <a:gd name="T23" fmla="*/ 363516 h 1990732"/>
              <a:gd name="T24" fmla="*/ 4771810 w 6984000"/>
              <a:gd name="T25" fmla="*/ 732304 h 1990732"/>
              <a:gd name="T26" fmla="*/ 5342765 w 6984000"/>
              <a:gd name="T27" fmla="*/ 129600 h 1990732"/>
              <a:gd name="T28" fmla="*/ 5900412 w 6984000"/>
              <a:gd name="T29" fmla="*/ 576061 h 199073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984000"/>
              <a:gd name="T46" fmla="*/ 0 h 1990732"/>
              <a:gd name="T47" fmla="*/ 6984000 w 6984000"/>
              <a:gd name="T48" fmla="*/ 1990732 h 199073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984000" h="1990732">
                <a:moveTo>
                  <a:pt x="5900412" y="576061"/>
                </a:moveTo>
                <a:lnTo>
                  <a:pt x="6482452" y="0"/>
                </a:lnTo>
                <a:lnTo>
                  <a:pt x="6984000" y="1990732"/>
                </a:lnTo>
                <a:lnTo>
                  <a:pt x="0" y="1990732"/>
                </a:lnTo>
                <a:lnTo>
                  <a:pt x="249769" y="1234889"/>
                </a:lnTo>
                <a:lnTo>
                  <a:pt x="844851" y="843980"/>
                </a:lnTo>
                <a:lnTo>
                  <a:pt x="1371009" y="1415460"/>
                </a:lnTo>
                <a:lnTo>
                  <a:pt x="1927601" y="1129708"/>
                </a:lnTo>
                <a:lnTo>
                  <a:pt x="2521648" y="455592"/>
                </a:lnTo>
                <a:lnTo>
                  <a:pt x="3086029" y="1382692"/>
                </a:lnTo>
                <a:lnTo>
                  <a:pt x="3647299" y="1163622"/>
                </a:lnTo>
                <a:lnTo>
                  <a:pt x="4217142" y="363516"/>
                </a:lnTo>
                <a:lnTo>
                  <a:pt x="4771810" y="732304"/>
                </a:lnTo>
                <a:lnTo>
                  <a:pt x="5342765" y="129600"/>
                </a:lnTo>
                <a:cubicBezTo>
                  <a:pt x="5513694" y="278190"/>
                  <a:pt x="5735343" y="430977"/>
                  <a:pt x="5900412" y="576061"/>
                </a:cubicBezTo>
                <a:close/>
              </a:path>
            </a:pathLst>
          </a:custGeom>
          <a:solidFill>
            <a:srgbClr val="FF6507">
              <a:alpha val="5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10" name="橘色"/>
          <p:cNvSpPr>
            <a:spLocks noChangeArrowheads="1"/>
          </p:cNvSpPr>
          <p:nvPr/>
        </p:nvSpPr>
        <p:spPr bwMode="auto">
          <a:xfrm>
            <a:off x="380471" y="2914833"/>
            <a:ext cx="5529743" cy="1455049"/>
          </a:xfrm>
          <a:custGeom>
            <a:avLst/>
            <a:gdLst>
              <a:gd name="T0" fmla="*/ 5900412 w 6984000"/>
              <a:gd name="T1" fmla="*/ 576061 h 1990732"/>
              <a:gd name="T2" fmla="*/ 6482452 w 6984000"/>
              <a:gd name="T3" fmla="*/ 0 h 1990732"/>
              <a:gd name="T4" fmla="*/ 6984000 w 6984000"/>
              <a:gd name="T5" fmla="*/ 1990732 h 1990732"/>
              <a:gd name="T6" fmla="*/ 0 w 6984000"/>
              <a:gd name="T7" fmla="*/ 1990732 h 1990732"/>
              <a:gd name="T8" fmla="*/ 249769 w 6984000"/>
              <a:gd name="T9" fmla="*/ 1234889 h 1990732"/>
              <a:gd name="T10" fmla="*/ 844851 w 6984000"/>
              <a:gd name="T11" fmla="*/ 843980 h 1990732"/>
              <a:gd name="T12" fmla="*/ 1371009 w 6984000"/>
              <a:gd name="T13" fmla="*/ 1415460 h 1990732"/>
              <a:gd name="T14" fmla="*/ 1927601 w 6984000"/>
              <a:gd name="T15" fmla="*/ 1129708 h 1990732"/>
              <a:gd name="T16" fmla="*/ 2521648 w 6984000"/>
              <a:gd name="T17" fmla="*/ 455592 h 1990732"/>
              <a:gd name="T18" fmla="*/ 3086029 w 6984000"/>
              <a:gd name="T19" fmla="*/ 1382692 h 1990732"/>
              <a:gd name="T20" fmla="*/ 3647299 w 6984000"/>
              <a:gd name="T21" fmla="*/ 1163622 h 1990732"/>
              <a:gd name="T22" fmla="*/ 4217142 w 6984000"/>
              <a:gd name="T23" fmla="*/ 363516 h 1990732"/>
              <a:gd name="T24" fmla="*/ 4771810 w 6984000"/>
              <a:gd name="T25" fmla="*/ 732304 h 1990732"/>
              <a:gd name="T26" fmla="*/ 5342765 w 6984000"/>
              <a:gd name="T27" fmla="*/ 129600 h 1990732"/>
              <a:gd name="T28" fmla="*/ 5900412 w 6984000"/>
              <a:gd name="T29" fmla="*/ 576061 h 199073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984000"/>
              <a:gd name="T46" fmla="*/ 0 h 1990732"/>
              <a:gd name="T47" fmla="*/ 6984000 w 6984000"/>
              <a:gd name="T48" fmla="*/ 1990732 h 199073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984000" h="1990732">
                <a:moveTo>
                  <a:pt x="5900412" y="576061"/>
                </a:moveTo>
                <a:lnTo>
                  <a:pt x="6482452" y="0"/>
                </a:lnTo>
                <a:lnTo>
                  <a:pt x="6984000" y="1990732"/>
                </a:lnTo>
                <a:lnTo>
                  <a:pt x="0" y="1990732"/>
                </a:lnTo>
                <a:lnTo>
                  <a:pt x="249769" y="1234889"/>
                </a:lnTo>
                <a:lnTo>
                  <a:pt x="844851" y="843980"/>
                </a:lnTo>
                <a:lnTo>
                  <a:pt x="1371009" y="1415460"/>
                </a:lnTo>
                <a:lnTo>
                  <a:pt x="1927601" y="1129708"/>
                </a:lnTo>
                <a:lnTo>
                  <a:pt x="2521648" y="455592"/>
                </a:lnTo>
                <a:lnTo>
                  <a:pt x="3086029" y="1382692"/>
                </a:lnTo>
                <a:lnTo>
                  <a:pt x="3647299" y="1163622"/>
                </a:lnTo>
                <a:lnTo>
                  <a:pt x="4217142" y="363516"/>
                </a:lnTo>
                <a:lnTo>
                  <a:pt x="4771810" y="732304"/>
                </a:lnTo>
                <a:lnTo>
                  <a:pt x="5342765" y="129600"/>
                </a:lnTo>
                <a:cubicBezTo>
                  <a:pt x="5513694" y="278190"/>
                  <a:pt x="5735343" y="430977"/>
                  <a:pt x="5900412" y="576061"/>
                </a:cubicBezTo>
                <a:close/>
              </a:path>
            </a:pathLst>
          </a:custGeom>
          <a:solidFill>
            <a:srgbClr val="FF6507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11" name="1"/>
          <p:cNvSpPr>
            <a:spLocks noChangeArrowheads="1"/>
          </p:cNvSpPr>
          <p:nvPr/>
        </p:nvSpPr>
        <p:spPr bwMode="auto">
          <a:xfrm>
            <a:off x="585234" y="2141922"/>
            <a:ext cx="446856" cy="2230140"/>
          </a:xfrm>
          <a:prstGeom prst="rect">
            <a:avLst/>
          </a:prstGeom>
          <a:solidFill>
            <a:srgbClr val="F4E5D7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12" name="2"/>
          <p:cNvSpPr>
            <a:spLocks noChangeArrowheads="1"/>
          </p:cNvSpPr>
          <p:nvPr/>
        </p:nvSpPr>
        <p:spPr bwMode="auto">
          <a:xfrm>
            <a:off x="1476752" y="2141922"/>
            <a:ext cx="461881" cy="2230140"/>
          </a:xfrm>
          <a:prstGeom prst="rect">
            <a:avLst/>
          </a:prstGeom>
          <a:solidFill>
            <a:srgbClr val="F4E5D7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13" name="3"/>
          <p:cNvSpPr>
            <a:spLocks noChangeArrowheads="1"/>
          </p:cNvSpPr>
          <p:nvPr/>
        </p:nvSpPr>
        <p:spPr bwMode="auto">
          <a:xfrm>
            <a:off x="2374856" y="2141922"/>
            <a:ext cx="450557" cy="2230140"/>
          </a:xfrm>
          <a:prstGeom prst="rect">
            <a:avLst/>
          </a:prstGeom>
          <a:solidFill>
            <a:srgbClr val="F4E5D7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14" name="4"/>
          <p:cNvSpPr>
            <a:spLocks noChangeArrowheads="1"/>
          </p:cNvSpPr>
          <p:nvPr/>
        </p:nvSpPr>
        <p:spPr bwMode="auto">
          <a:xfrm>
            <a:off x="3275458" y="2141922"/>
            <a:ext cx="450557" cy="2230140"/>
          </a:xfrm>
          <a:prstGeom prst="rect">
            <a:avLst/>
          </a:prstGeom>
          <a:solidFill>
            <a:srgbClr val="F4E5D7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15" name="5"/>
          <p:cNvSpPr>
            <a:spLocks noChangeArrowheads="1"/>
          </p:cNvSpPr>
          <p:nvPr/>
        </p:nvSpPr>
        <p:spPr bwMode="auto">
          <a:xfrm>
            <a:off x="4156824" y="2141922"/>
            <a:ext cx="450685" cy="2230140"/>
          </a:xfrm>
          <a:prstGeom prst="rect">
            <a:avLst/>
          </a:prstGeom>
          <a:solidFill>
            <a:srgbClr val="F4E5D7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16" name="6"/>
          <p:cNvSpPr>
            <a:spLocks noChangeArrowheads="1"/>
          </p:cNvSpPr>
          <p:nvPr/>
        </p:nvSpPr>
        <p:spPr bwMode="auto">
          <a:xfrm>
            <a:off x="5058122" y="2148885"/>
            <a:ext cx="450685" cy="2230140"/>
          </a:xfrm>
          <a:prstGeom prst="rect">
            <a:avLst/>
          </a:prstGeom>
          <a:solidFill>
            <a:srgbClr val="F4E5D7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17" name="蓝2"/>
          <p:cNvSpPr>
            <a:spLocks noChangeArrowheads="1"/>
          </p:cNvSpPr>
          <p:nvPr/>
        </p:nvSpPr>
        <p:spPr bwMode="auto">
          <a:xfrm>
            <a:off x="2375319" y="2893943"/>
            <a:ext cx="888728" cy="1475938"/>
          </a:xfrm>
          <a:custGeom>
            <a:avLst/>
            <a:gdLst>
              <a:gd name="T0" fmla="*/ 0 w 1142944"/>
              <a:gd name="T1" fmla="*/ 1500195 h 1500195"/>
              <a:gd name="T2" fmla="*/ 586268 w 1142944"/>
              <a:gd name="T3" fmla="*/ 0 h 1500195"/>
              <a:gd name="T4" fmla="*/ 1142944 w 1142944"/>
              <a:gd name="T5" fmla="*/ 1500195 h 1500195"/>
              <a:gd name="T6" fmla="*/ 0 w 1142944"/>
              <a:gd name="T7" fmla="*/ 1500195 h 1500195"/>
              <a:gd name="T8" fmla="*/ 0 60000 65536"/>
              <a:gd name="T9" fmla="*/ 0 60000 65536"/>
              <a:gd name="T10" fmla="*/ 0 60000 65536"/>
              <a:gd name="T11" fmla="*/ 0 60000 65536"/>
              <a:gd name="T12" fmla="*/ 0 w 1142944"/>
              <a:gd name="T13" fmla="*/ 0 h 1500195"/>
              <a:gd name="T14" fmla="*/ 1142944 w 1142944"/>
              <a:gd name="T15" fmla="*/ 1500195 h 150019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42944" h="1500195">
                <a:moveTo>
                  <a:pt x="0" y="1500195"/>
                </a:moveTo>
                <a:lnTo>
                  <a:pt x="586268" y="0"/>
                </a:lnTo>
                <a:lnTo>
                  <a:pt x="1142944" y="1500195"/>
                </a:lnTo>
                <a:lnTo>
                  <a:pt x="0" y="1500195"/>
                </a:lnTo>
                <a:close/>
              </a:path>
            </a:pathLst>
          </a:custGeom>
          <a:solidFill>
            <a:srgbClr val="6DB7D5">
              <a:alpha val="5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18" name="蓝1"/>
          <p:cNvSpPr>
            <a:spLocks noChangeArrowheads="1"/>
          </p:cNvSpPr>
          <p:nvPr/>
        </p:nvSpPr>
        <p:spPr bwMode="auto">
          <a:xfrm>
            <a:off x="1475323" y="3154998"/>
            <a:ext cx="885074" cy="1214884"/>
          </a:xfrm>
          <a:custGeom>
            <a:avLst/>
            <a:gdLst>
              <a:gd name="T0" fmla="*/ 0 w 1138246"/>
              <a:gd name="T1" fmla="*/ 1234851 h 1234851"/>
              <a:gd name="T2" fmla="*/ 576743 w 1138246"/>
              <a:gd name="T3" fmla="*/ 0 h 1234851"/>
              <a:gd name="T4" fmla="*/ 1138246 w 1138246"/>
              <a:gd name="T5" fmla="*/ 1234851 h 1234851"/>
              <a:gd name="T6" fmla="*/ 0 w 1138246"/>
              <a:gd name="T7" fmla="*/ 1234851 h 1234851"/>
              <a:gd name="T8" fmla="*/ 0 60000 65536"/>
              <a:gd name="T9" fmla="*/ 0 60000 65536"/>
              <a:gd name="T10" fmla="*/ 0 60000 65536"/>
              <a:gd name="T11" fmla="*/ 0 60000 65536"/>
              <a:gd name="T12" fmla="*/ 0 w 1138246"/>
              <a:gd name="T13" fmla="*/ 0 h 1234851"/>
              <a:gd name="T14" fmla="*/ 1138246 w 1138246"/>
              <a:gd name="T15" fmla="*/ 1234851 h 12348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38246" h="1234851">
                <a:moveTo>
                  <a:pt x="0" y="1234851"/>
                </a:moveTo>
                <a:lnTo>
                  <a:pt x="576743" y="0"/>
                </a:lnTo>
                <a:lnTo>
                  <a:pt x="1138246" y="1234851"/>
                </a:lnTo>
                <a:lnTo>
                  <a:pt x="0" y="1234851"/>
                </a:lnTo>
                <a:close/>
              </a:path>
            </a:pathLst>
          </a:custGeom>
          <a:solidFill>
            <a:srgbClr val="6DB7D5">
              <a:alpha val="5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19" name="蓝3"/>
          <p:cNvSpPr>
            <a:spLocks noChangeArrowheads="1"/>
          </p:cNvSpPr>
          <p:nvPr/>
        </p:nvSpPr>
        <p:spPr bwMode="auto">
          <a:xfrm>
            <a:off x="4605702" y="2528420"/>
            <a:ext cx="922859" cy="1841461"/>
          </a:xfrm>
          <a:custGeom>
            <a:avLst/>
            <a:gdLst>
              <a:gd name="T0" fmla="*/ 0 w 1186836"/>
              <a:gd name="T1" fmla="*/ 1868889 h 1871727"/>
              <a:gd name="T2" fmla="*/ 579613 w 1186836"/>
              <a:gd name="T3" fmla="*/ 0 h 1871727"/>
              <a:gd name="T4" fmla="*/ 1186836 w 1186836"/>
              <a:gd name="T5" fmla="*/ 1871727 h 1871727"/>
              <a:gd name="T6" fmla="*/ 1181100 w 1186836"/>
              <a:gd name="T7" fmla="*/ 1870174 h 1871727"/>
              <a:gd name="T8" fmla="*/ 0 w 1186836"/>
              <a:gd name="T9" fmla="*/ 1868889 h 18717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86836"/>
              <a:gd name="T16" fmla="*/ 0 h 1871727"/>
              <a:gd name="T17" fmla="*/ 1186836 w 1186836"/>
              <a:gd name="T18" fmla="*/ 1871727 h 18717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86836" h="1871727">
                <a:moveTo>
                  <a:pt x="0" y="1868889"/>
                </a:moveTo>
                <a:lnTo>
                  <a:pt x="579613" y="0"/>
                </a:lnTo>
                <a:lnTo>
                  <a:pt x="1186836" y="1871727"/>
                </a:lnTo>
                <a:lnTo>
                  <a:pt x="1181100" y="1870174"/>
                </a:lnTo>
                <a:lnTo>
                  <a:pt x="0" y="1868889"/>
                </a:lnTo>
                <a:close/>
              </a:path>
            </a:pathLst>
          </a:custGeom>
          <a:solidFill>
            <a:srgbClr val="6DB7D5">
              <a:alpha val="5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120" name="Group 41"/>
          <p:cNvGrpSpPr>
            <a:grpSpLocks/>
          </p:cNvGrpSpPr>
          <p:nvPr/>
        </p:nvGrpSpPr>
        <p:grpSpPr bwMode="auto">
          <a:xfrm>
            <a:off x="1004045" y="3304551"/>
            <a:ext cx="944326" cy="1065348"/>
            <a:chOff x="0" y="0"/>
            <a:chExt cx="1214446" cy="1457560"/>
          </a:xfrm>
        </p:grpSpPr>
        <p:sp>
          <p:nvSpPr>
            <p:cNvPr id="121" name="黄1"/>
            <p:cNvSpPr>
              <a:spLocks noChangeArrowheads="1"/>
            </p:cNvSpPr>
            <p:nvPr/>
          </p:nvSpPr>
          <p:spPr bwMode="auto">
            <a:xfrm>
              <a:off x="0" y="0"/>
              <a:ext cx="1214446" cy="1457560"/>
            </a:xfrm>
            <a:custGeom>
              <a:avLst/>
              <a:gdLst>
                <a:gd name="T0" fmla="*/ 0 w 1214446"/>
                <a:gd name="T1" fmla="*/ 1075650 h 1082857"/>
                <a:gd name="T2" fmla="*/ 607223 w 1214446"/>
                <a:gd name="T3" fmla="*/ 0 h 1082857"/>
                <a:gd name="T4" fmla="*/ 1214446 w 1214446"/>
                <a:gd name="T5" fmla="*/ 1075650 h 1082857"/>
                <a:gd name="T6" fmla="*/ 1201617 w 1214446"/>
                <a:gd name="T7" fmla="*/ 1082857 h 1082857"/>
                <a:gd name="T8" fmla="*/ 0 w 1214446"/>
                <a:gd name="T9" fmla="*/ 1075650 h 10828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4446"/>
                <a:gd name="T16" fmla="*/ 0 h 1082857"/>
                <a:gd name="T17" fmla="*/ 1214446 w 1214446"/>
                <a:gd name="T18" fmla="*/ 1082857 h 10828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4446" h="1082857">
                  <a:moveTo>
                    <a:pt x="0" y="1075650"/>
                  </a:moveTo>
                  <a:lnTo>
                    <a:pt x="607223" y="0"/>
                  </a:lnTo>
                  <a:lnTo>
                    <a:pt x="1214446" y="1075650"/>
                  </a:lnTo>
                  <a:cubicBezTo>
                    <a:pt x="1210170" y="1078052"/>
                    <a:pt x="1145232" y="1078296"/>
                    <a:pt x="1201617" y="1082857"/>
                  </a:cubicBezTo>
                  <a:lnTo>
                    <a:pt x="0" y="1075650"/>
                  </a:lnTo>
                  <a:close/>
                </a:path>
              </a:pathLst>
            </a:custGeom>
            <a:solidFill>
              <a:srgbClr val="FEBF14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22" name="黄1"/>
            <p:cNvSpPr>
              <a:spLocks noChangeArrowheads="1"/>
            </p:cNvSpPr>
            <p:nvPr/>
          </p:nvSpPr>
          <p:spPr bwMode="auto">
            <a:xfrm>
              <a:off x="0" y="0"/>
              <a:ext cx="1214446" cy="1457560"/>
            </a:xfrm>
            <a:custGeom>
              <a:avLst/>
              <a:gdLst>
                <a:gd name="T0" fmla="*/ 0 w 1214446"/>
                <a:gd name="T1" fmla="*/ 1075650 h 1082857"/>
                <a:gd name="T2" fmla="*/ 607223 w 1214446"/>
                <a:gd name="T3" fmla="*/ 0 h 1082857"/>
                <a:gd name="T4" fmla="*/ 1214446 w 1214446"/>
                <a:gd name="T5" fmla="*/ 1075650 h 1082857"/>
                <a:gd name="T6" fmla="*/ 1201617 w 1214446"/>
                <a:gd name="T7" fmla="*/ 1082857 h 1082857"/>
                <a:gd name="T8" fmla="*/ 0 w 1214446"/>
                <a:gd name="T9" fmla="*/ 1075650 h 10828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4446"/>
                <a:gd name="T16" fmla="*/ 0 h 1082857"/>
                <a:gd name="T17" fmla="*/ 1214446 w 1214446"/>
                <a:gd name="T18" fmla="*/ 1082857 h 10828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4446" h="1082857">
                  <a:moveTo>
                    <a:pt x="0" y="1075650"/>
                  </a:moveTo>
                  <a:lnTo>
                    <a:pt x="607223" y="0"/>
                  </a:lnTo>
                  <a:lnTo>
                    <a:pt x="1214446" y="1075650"/>
                  </a:lnTo>
                  <a:cubicBezTo>
                    <a:pt x="1210170" y="1078052"/>
                    <a:pt x="1145232" y="1078296"/>
                    <a:pt x="1201617" y="1082857"/>
                  </a:cubicBezTo>
                  <a:lnTo>
                    <a:pt x="0" y="1075650"/>
                  </a:lnTo>
                  <a:close/>
                </a:path>
              </a:pathLst>
            </a:custGeom>
            <a:solidFill>
              <a:srgbClr val="FEBF14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60" name="黄1"/>
            <p:cNvSpPr>
              <a:spLocks noChangeArrowheads="1"/>
            </p:cNvSpPr>
            <p:nvPr/>
          </p:nvSpPr>
          <p:spPr bwMode="auto">
            <a:xfrm>
              <a:off x="0" y="0"/>
              <a:ext cx="1214446" cy="1457560"/>
            </a:xfrm>
            <a:custGeom>
              <a:avLst/>
              <a:gdLst>
                <a:gd name="T0" fmla="*/ 0 w 1214446"/>
                <a:gd name="T1" fmla="*/ 1075650 h 1082857"/>
                <a:gd name="T2" fmla="*/ 607223 w 1214446"/>
                <a:gd name="T3" fmla="*/ 0 h 1082857"/>
                <a:gd name="T4" fmla="*/ 1214446 w 1214446"/>
                <a:gd name="T5" fmla="*/ 1075650 h 1082857"/>
                <a:gd name="T6" fmla="*/ 1201617 w 1214446"/>
                <a:gd name="T7" fmla="*/ 1082857 h 1082857"/>
                <a:gd name="T8" fmla="*/ 0 w 1214446"/>
                <a:gd name="T9" fmla="*/ 1075650 h 10828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4446"/>
                <a:gd name="T16" fmla="*/ 0 h 1082857"/>
                <a:gd name="T17" fmla="*/ 1214446 w 1214446"/>
                <a:gd name="T18" fmla="*/ 1082857 h 10828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4446" h="1082857">
                  <a:moveTo>
                    <a:pt x="0" y="1075650"/>
                  </a:moveTo>
                  <a:lnTo>
                    <a:pt x="607223" y="0"/>
                  </a:lnTo>
                  <a:lnTo>
                    <a:pt x="1214446" y="1075650"/>
                  </a:lnTo>
                  <a:cubicBezTo>
                    <a:pt x="1210170" y="1078052"/>
                    <a:pt x="1145232" y="1078296"/>
                    <a:pt x="1201617" y="1082857"/>
                  </a:cubicBezTo>
                  <a:lnTo>
                    <a:pt x="0" y="1075650"/>
                  </a:lnTo>
                  <a:close/>
                </a:path>
              </a:pathLst>
            </a:custGeom>
            <a:solidFill>
              <a:srgbClr val="FEBF14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61" name="Group 45"/>
          <p:cNvGrpSpPr>
            <a:grpSpLocks/>
          </p:cNvGrpSpPr>
          <p:nvPr/>
        </p:nvGrpSpPr>
        <p:grpSpPr bwMode="auto">
          <a:xfrm>
            <a:off x="1460172" y="3938203"/>
            <a:ext cx="908725" cy="431678"/>
            <a:chOff x="0" y="0"/>
            <a:chExt cx="1168662" cy="590603"/>
          </a:xfrm>
        </p:grpSpPr>
        <p:sp>
          <p:nvSpPr>
            <p:cNvPr id="162" name="黄2"/>
            <p:cNvSpPr>
              <a:spLocks noChangeArrowheads="1"/>
            </p:cNvSpPr>
            <p:nvPr/>
          </p:nvSpPr>
          <p:spPr bwMode="auto">
            <a:xfrm>
              <a:off x="0" y="0"/>
              <a:ext cx="1168662" cy="590603"/>
            </a:xfrm>
            <a:custGeom>
              <a:avLst/>
              <a:gdLst>
                <a:gd name="T0" fmla="*/ 0 w 1168662"/>
                <a:gd name="T1" fmla="*/ 438773 h 438773"/>
                <a:gd name="T2" fmla="*/ 607223 w 1168662"/>
                <a:gd name="T3" fmla="*/ 0 h 438773"/>
                <a:gd name="T4" fmla="*/ 1168662 w 1168662"/>
                <a:gd name="T5" fmla="*/ 438773 h 438773"/>
                <a:gd name="T6" fmla="*/ 0 w 1168662"/>
                <a:gd name="T7" fmla="*/ 438773 h 4387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68662"/>
                <a:gd name="T13" fmla="*/ 0 h 438773"/>
                <a:gd name="T14" fmla="*/ 1168662 w 1168662"/>
                <a:gd name="T15" fmla="*/ 438773 h 4387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68662" h="438773">
                  <a:moveTo>
                    <a:pt x="0" y="438773"/>
                  </a:moveTo>
                  <a:lnTo>
                    <a:pt x="607223" y="0"/>
                  </a:lnTo>
                  <a:lnTo>
                    <a:pt x="1168662" y="438773"/>
                  </a:lnTo>
                  <a:lnTo>
                    <a:pt x="0" y="438773"/>
                  </a:lnTo>
                  <a:close/>
                </a:path>
              </a:pathLst>
            </a:custGeom>
            <a:solidFill>
              <a:srgbClr val="FEBF14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63" name="黄2"/>
            <p:cNvSpPr>
              <a:spLocks noChangeArrowheads="1"/>
            </p:cNvSpPr>
            <p:nvPr/>
          </p:nvSpPr>
          <p:spPr bwMode="auto">
            <a:xfrm>
              <a:off x="0" y="0"/>
              <a:ext cx="1168662" cy="590603"/>
            </a:xfrm>
            <a:custGeom>
              <a:avLst/>
              <a:gdLst>
                <a:gd name="T0" fmla="*/ 0 w 1168662"/>
                <a:gd name="T1" fmla="*/ 438773 h 438773"/>
                <a:gd name="T2" fmla="*/ 607223 w 1168662"/>
                <a:gd name="T3" fmla="*/ 0 h 438773"/>
                <a:gd name="T4" fmla="*/ 1168662 w 1168662"/>
                <a:gd name="T5" fmla="*/ 438773 h 438773"/>
                <a:gd name="T6" fmla="*/ 0 w 1168662"/>
                <a:gd name="T7" fmla="*/ 438773 h 4387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68662"/>
                <a:gd name="T13" fmla="*/ 0 h 438773"/>
                <a:gd name="T14" fmla="*/ 1168662 w 1168662"/>
                <a:gd name="T15" fmla="*/ 438773 h 4387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68662" h="438773">
                  <a:moveTo>
                    <a:pt x="0" y="438773"/>
                  </a:moveTo>
                  <a:lnTo>
                    <a:pt x="607223" y="0"/>
                  </a:lnTo>
                  <a:lnTo>
                    <a:pt x="1168662" y="438773"/>
                  </a:lnTo>
                  <a:lnTo>
                    <a:pt x="0" y="438773"/>
                  </a:lnTo>
                  <a:close/>
                </a:path>
              </a:pathLst>
            </a:custGeom>
            <a:solidFill>
              <a:srgbClr val="FEBF14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64" name="黄2"/>
            <p:cNvSpPr>
              <a:spLocks noChangeArrowheads="1"/>
            </p:cNvSpPr>
            <p:nvPr/>
          </p:nvSpPr>
          <p:spPr bwMode="auto">
            <a:xfrm>
              <a:off x="0" y="0"/>
              <a:ext cx="1168662" cy="590603"/>
            </a:xfrm>
            <a:custGeom>
              <a:avLst/>
              <a:gdLst>
                <a:gd name="T0" fmla="*/ 0 w 1168662"/>
                <a:gd name="T1" fmla="*/ 438773 h 438773"/>
                <a:gd name="T2" fmla="*/ 607223 w 1168662"/>
                <a:gd name="T3" fmla="*/ 0 h 438773"/>
                <a:gd name="T4" fmla="*/ 1168662 w 1168662"/>
                <a:gd name="T5" fmla="*/ 438773 h 438773"/>
                <a:gd name="T6" fmla="*/ 0 w 1168662"/>
                <a:gd name="T7" fmla="*/ 438773 h 4387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68662"/>
                <a:gd name="T13" fmla="*/ 0 h 438773"/>
                <a:gd name="T14" fmla="*/ 1168662 w 1168662"/>
                <a:gd name="T15" fmla="*/ 438773 h 4387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68662" h="438773">
                  <a:moveTo>
                    <a:pt x="0" y="438773"/>
                  </a:moveTo>
                  <a:lnTo>
                    <a:pt x="607223" y="0"/>
                  </a:lnTo>
                  <a:lnTo>
                    <a:pt x="1168662" y="438773"/>
                  </a:lnTo>
                  <a:lnTo>
                    <a:pt x="0" y="438773"/>
                  </a:lnTo>
                  <a:close/>
                </a:path>
              </a:pathLst>
            </a:custGeom>
            <a:solidFill>
              <a:srgbClr val="FEBF14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65" name="Group 49"/>
          <p:cNvGrpSpPr>
            <a:grpSpLocks/>
          </p:cNvGrpSpPr>
          <p:nvPr/>
        </p:nvGrpSpPr>
        <p:grpSpPr bwMode="auto">
          <a:xfrm>
            <a:off x="3687165" y="2893907"/>
            <a:ext cx="944326" cy="1475976"/>
            <a:chOff x="0" y="0"/>
            <a:chExt cx="1214446" cy="2019363"/>
          </a:xfrm>
        </p:grpSpPr>
        <p:sp>
          <p:nvSpPr>
            <p:cNvPr id="166" name="黄44"/>
            <p:cNvSpPr>
              <a:spLocks noChangeArrowheads="1"/>
            </p:cNvSpPr>
            <p:nvPr/>
          </p:nvSpPr>
          <p:spPr bwMode="auto">
            <a:xfrm>
              <a:off x="0" y="0"/>
              <a:ext cx="1214446" cy="2019363"/>
            </a:xfrm>
            <a:custGeom>
              <a:avLst/>
              <a:gdLst>
                <a:gd name="T0" fmla="*/ 0 w 1214446"/>
                <a:gd name="T1" fmla="*/ 1500234 h 1500234"/>
                <a:gd name="T2" fmla="*/ 607223 w 1214446"/>
                <a:gd name="T3" fmla="*/ 0 h 1500234"/>
                <a:gd name="T4" fmla="*/ 1214446 w 1214446"/>
                <a:gd name="T5" fmla="*/ 1500234 h 1500234"/>
                <a:gd name="T6" fmla="*/ 1211760 w 1214446"/>
                <a:gd name="T7" fmla="*/ 1498681 h 1500234"/>
                <a:gd name="T8" fmla="*/ 0 w 1214446"/>
                <a:gd name="T9" fmla="*/ 1500234 h 1500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4446"/>
                <a:gd name="T16" fmla="*/ 0 h 1500234"/>
                <a:gd name="T17" fmla="*/ 1214446 w 1214446"/>
                <a:gd name="T18" fmla="*/ 1500234 h 1500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4446" h="1500234">
                  <a:moveTo>
                    <a:pt x="0" y="1500234"/>
                  </a:moveTo>
                  <a:lnTo>
                    <a:pt x="607223" y="0"/>
                  </a:lnTo>
                  <a:lnTo>
                    <a:pt x="1214446" y="1500234"/>
                  </a:lnTo>
                  <a:lnTo>
                    <a:pt x="1211760" y="1498681"/>
                  </a:lnTo>
                  <a:lnTo>
                    <a:pt x="0" y="1500234"/>
                  </a:lnTo>
                  <a:close/>
                </a:path>
              </a:pathLst>
            </a:custGeom>
            <a:solidFill>
              <a:srgbClr val="FEBF14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67" name="黄44"/>
            <p:cNvSpPr>
              <a:spLocks noChangeArrowheads="1"/>
            </p:cNvSpPr>
            <p:nvPr/>
          </p:nvSpPr>
          <p:spPr bwMode="auto">
            <a:xfrm>
              <a:off x="0" y="0"/>
              <a:ext cx="1214446" cy="2019363"/>
            </a:xfrm>
            <a:custGeom>
              <a:avLst/>
              <a:gdLst>
                <a:gd name="T0" fmla="*/ 0 w 1214446"/>
                <a:gd name="T1" fmla="*/ 1500234 h 1500234"/>
                <a:gd name="T2" fmla="*/ 607223 w 1214446"/>
                <a:gd name="T3" fmla="*/ 0 h 1500234"/>
                <a:gd name="T4" fmla="*/ 1214446 w 1214446"/>
                <a:gd name="T5" fmla="*/ 1500234 h 1500234"/>
                <a:gd name="T6" fmla="*/ 1211760 w 1214446"/>
                <a:gd name="T7" fmla="*/ 1498681 h 1500234"/>
                <a:gd name="T8" fmla="*/ 0 w 1214446"/>
                <a:gd name="T9" fmla="*/ 1500234 h 1500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4446"/>
                <a:gd name="T16" fmla="*/ 0 h 1500234"/>
                <a:gd name="T17" fmla="*/ 1214446 w 1214446"/>
                <a:gd name="T18" fmla="*/ 1500234 h 1500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4446" h="1500234">
                  <a:moveTo>
                    <a:pt x="0" y="1500234"/>
                  </a:moveTo>
                  <a:lnTo>
                    <a:pt x="607223" y="0"/>
                  </a:lnTo>
                  <a:lnTo>
                    <a:pt x="1214446" y="1500234"/>
                  </a:lnTo>
                  <a:lnTo>
                    <a:pt x="1211760" y="1498681"/>
                  </a:lnTo>
                  <a:lnTo>
                    <a:pt x="0" y="1500234"/>
                  </a:lnTo>
                  <a:close/>
                </a:path>
              </a:pathLst>
            </a:custGeom>
            <a:solidFill>
              <a:srgbClr val="FEBF14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68" name="黄44"/>
            <p:cNvSpPr>
              <a:spLocks noChangeArrowheads="1"/>
            </p:cNvSpPr>
            <p:nvPr/>
          </p:nvSpPr>
          <p:spPr bwMode="auto">
            <a:xfrm>
              <a:off x="0" y="0"/>
              <a:ext cx="1214446" cy="2019363"/>
            </a:xfrm>
            <a:custGeom>
              <a:avLst/>
              <a:gdLst>
                <a:gd name="T0" fmla="*/ 0 w 1214446"/>
                <a:gd name="T1" fmla="*/ 1500234 h 1500234"/>
                <a:gd name="T2" fmla="*/ 607223 w 1214446"/>
                <a:gd name="T3" fmla="*/ 0 h 1500234"/>
                <a:gd name="T4" fmla="*/ 1214446 w 1214446"/>
                <a:gd name="T5" fmla="*/ 1500234 h 1500234"/>
                <a:gd name="T6" fmla="*/ 1211760 w 1214446"/>
                <a:gd name="T7" fmla="*/ 1498681 h 1500234"/>
                <a:gd name="T8" fmla="*/ 0 w 1214446"/>
                <a:gd name="T9" fmla="*/ 1500234 h 1500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4446"/>
                <a:gd name="T16" fmla="*/ 0 h 1500234"/>
                <a:gd name="T17" fmla="*/ 1214446 w 1214446"/>
                <a:gd name="T18" fmla="*/ 1500234 h 15002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4446" h="1500234">
                  <a:moveTo>
                    <a:pt x="0" y="1500234"/>
                  </a:moveTo>
                  <a:lnTo>
                    <a:pt x="607223" y="0"/>
                  </a:lnTo>
                  <a:lnTo>
                    <a:pt x="1214446" y="1500234"/>
                  </a:lnTo>
                  <a:lnTo>
                    <a:pt x="1211760" y="1498681"/>
                  </a:lnTo>
                  <a:lnTo>
                    <a:pt x="0" y="1500234"/>
                  </a:lnTo>
                  <a:close/>
                </a:path>
              </a:pathLst>
            </a:custGeom>
            <a:solidFill>
              <a:srgbClr val="FEBF14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69" name="Group 53"/>
          <p:cNvGrpSpPr>
            <a:grpSpLocks/>
          </p:cNvGrpSpPr>
          <p:nvPr/>
        </p:nvGrpSpPr>
        <p:grpSpPr bwMode="auto">
          <a:xfrm>
            <a:off x="2844424" y="4042638"/>
            <a:ext cx="888803" cy="327250"/>
            <a:chOff x="0" y="0"/>
            <a:chExt cx="1143040" cy="447727"/>
          </a:xfrm>
        </p:grpSpPr>
        <p:sp>
          <p:nvSpPr>
            <p:cNvPr id="170" name="黄3"/>
            <p:cNvSpPr>
              <a:spLocks noChangeArrowheads="1"/>
            </p:cNvSpPr>
            <p:nvPr/>
          </p:nvSpPr>
          <p:spPr bwMode="auto">
            <a:xfrm>
              <a:off x="0" y="0"/>
              <a:ext cx="1143040" cy="447727"/>
            </a:xfrm>
            <a:custGeom>
              <a:avLst/>
              <a:gdLst>
                <a:gd name="T0" fmla="*/ 0 w 1143040"/>
                <a:gd name="T1" fmla="*/ 332627 h 332627"/>
                <a:gd name="T2" fmla="*/ 535817 w 1143040"/>
                <a:gd name="T3" fmla="*/ 0 h 332627"/>
                <a:gd name="T4" fmla="*/ 1143040 w 1143040"/>
                <a:gd name="T5" fmla="*/ 332627 h 332627"/>
                <a:gd name="T6" fmla="*/ 0 w 1143040"/>
                <a:gd name="T7" fmla="*/ 332627 h 3326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43040"/>
                <a:gd name="T13" fmla="*/ 0 h 332627"/>
                <a:gd name="T14" fmla="*/ 1143040 w 1143040"/>
                <a:gd name="T15" fmla="*/ 332627 h 3326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43040" h="332627">
                  <a:moveTo>
                    <a:pt x="0" y="332627"/>
                  </a:moveTo>
                  <a:lnTo>
                    <a:pt x="535817" y="0"/>
                  </a:lnTo>
                  <a:lnTo>
                    <a:pt x="1143040" y="332627"/>
                  </a:lnTo>
                  <a:lnTo>
                    <a:pt x="0" y="332627"/>
                  </a:lnTo>
                  <a:close/>
                </a:path>
              </a:pathLst>
            </a:custGeom>
            <a:solidFill>
              <a:srgbClr val="FEBF14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71" name="黄3"/>
            <p:cNvSpPr>
              <a:spLocks noChangeArrowheads="1"/>
            </p:cNvSpPr>
            <p:nvPr/>
          </p:nvSpPr>
          <p:spPr bwMode="auto">
            <a:xfrm>
              <a:off x="0" y="0"/>
              <a:ext cx="1143040" cy="447727"/>
            </a:xfrm>
            <a:custGeom>
              <a:avLst/>
              <a:gdLst>
                <a:gd name="T0" fmla="*/ 0 w 1143040"/>
                <a:gd name="T1" fmla="*/ 332627 h 332627"/>
                <a:gd name="T2" fmla="*/ 535817 w 1143040"/>
                <a:gd name="T3" fmla="*/ 0 h 332627"/>
                <a:gd name="T4" fmla="*/ 1143040 w 1143040"/>
                <a:gd name="T5" fmla="*/ 332627 h 332627"/>
                <a:gd name="T6" fmla="*/ 0 w 1143040"/>
                <a:gd name="T7" fmla="*/ 332627 h 3326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43040"/>
                <a:gd name="T13" fmla="*/ 0 h 332627"/>
                <a:gd name="T14" fmla="*/ 1143040 w 1143040"/>
                <a:gd name="T15" fmla="*/ 332627 h 3326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43040" h="332627">
                  <a:moveTo>
                    <a:pt x="0" y="332627"/>
                  </a:moveTo>
                  <a:lnTo>
                    <a:pt x="535817" y="0"/>
                  </a:lnTo>
                  <a:lnTo>
                    <a:pt x="1143040" y="332627"/>
                  </a:lnTo>
                  <a:lnTo>
                    <a:pt x="0" y="332627"/>
                  </a:lnTo>
                  <a:close/>
                </a:path>
              </a:pathLst>
            </a:custGeom>
            <a:solidFill>
              <a:srgbClr val="FEBF14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72" name="黄3"/>
            <p:cNvSpPr>
              <a:spLocks noChangeArrowheads="1"/>
            </p:cNvSpPr>
            <p:nvPr/>
          </p:nvSpPr>
          <p:spPr bwMode="auto">
            <a:xfrm>
              <a:off x="0" y="0"/>
              <a:ext cx="1143040" cy="447727"/>
            </a:xfrm>
            <a:custGeom>
              <a:avLst/>
              <a:gdLst>
                <a:gd name="T0" fmla="*/ 0 w 1143040"/>
                <a:gd name="T1" fmla="*/ 332627 h 332627"/>
                <a:gd name="T2" fmla="*/ 535817 w 1143040"/>
                <a:gd name="T3" fmla="*/ 0 h 332627"/>
                <a:gd name="T4" fmla="*/ 1143040 w 1143040"/>
                <a:gd name="T5" fmla="*/ 332627 h 332627"/>
                <a:gd name="T6" fmla="*/ 0 w 1143040"/>
                <a:gd name="T7" fmla="*/ 332627 h 3326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43040"/>
                <a:gd name="T13" fmla="*/ 0 h 332627"/>
                <a:gd name="T14" fmla="*/ 1143040 w 1143040"/>
                <a:gd name="T15" fmla="*/ 332627 h 3326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43040" h="332627">
                  <a:moveTo>
                    <a:pt x="0" y="332627"/>
                  </a:moveTo>
                  <a:lnTo>
                    <a:pt x="535817" y="0"/>
                  </a:lnTo>
                  <a:lnTo>
                    <a:pt x="1143040" y="332627"/>
                  </a:lnTo>
                  <a:lnTo>
                    <a:pt x="0" y="332627"/>
                  </a:lnTo>
                  <a:close/>
                </a:path>
              </a:pathLst>
            </a:custGeom>
            <a:solidFill>
              <a:srgbClr val="FEBF14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sp>
        <p:nvSpPr>
          <p:cNvPr id="173" name="0"/>
          <p:cNvSpPr>
            <a:spLocks noChangeArrowheads="1"/>
          </p:cNvSpPr>
          <p:nvPr/>
        </p:nvSpPr>
        <p:spPr bwMode="auto">
          <a:xfrm>
            <a:off x="2820710" y="2507745"/>
            <a:ext cx="555159" cy="369318"/>
          </a:xfrm>
          <a:custGeom>
            <a:avLst/>
            <a:gdLst>
              <a:gd name="T0" fmla="*/ 1213 w 787031"/>
              <a:gd name="T1" fmla="*/ 0 h 840017"/>
              <a:gd name="T2" fmla="*/ 132183 w 787031"/>
              <a:gd name="T3" fmla="*/ 0 h 840017"/>
              <a:gd name="T4" fmla="*/ 132183 w 787031"/>
              <a:gd name="T5" fmla="*/ 0 h 840017"/>
              <a:gd name="T6" fmla="*/ 328637 w 787031"/>
              <a:gd name="T7" fmla="*/ 0 h 840017"/>
              <a:gd name="T8" fmla="*/ 787031 w 787031"/>
              <a:gd name="T9" fmla="*/ 0 h 840017"/>
              <a:gd name="T10" fmla="*/ 787031 w 787031"/>
              <a:gd name="T11" fmla="*/ 250033 h 840017"/>
              <a:gd name="T12" fmla="*/ 787031 w 787031"/>
              <a:gd name="T13" fmla="*/ 250033 h 840017"/>
              <a:gd name="T14" fmla="*/ 787031 w 787031"/>
              <a:gd name="T15" fmla="*/ 357190 h 840017"/>
              <a:gd name="T16" fmla="*/ 787031 w 787031"/>
              <a:gd name="T17" fmla="*/ 428628 h 840017"/>
              <a:gd name="T18" fmla="*/ 114291 w 787031"/>
              <a:gd name="T19" fmla="*/ 428628 h 840017"/>
              <a:gd name="T20" fmla="*/ 0 w 787031"/>
              <a:gd name="T21" fmla="*/ 840017 h 840017"/>
              <a:gd name="T22" fmla="*/ 1213 w 787031"/>
              <a:gd name="T23" fmla="*/ 428628 h 840017"/>
              <a:gd name="T24" fmla="*/ 1213 w 787031"/>
              <a:gd name="T25" fmla="*/ 357190 h 840017"/>
              <a:gd name="T26" fmla="*/ 1213 w 787031"/>
              <a:gd name="T27" fmla="*/ 250033 h 840017"/>
              <a:gd name="T28" fmla="*/ 1213 w 787031"/>
              <a:gd name="T29" fmla="*/ 250033 h 840017"/>
              <a:gd name="T30" fmla="*/ 1213 w 787031"/>
              <a:gd name="T31" fmla="*/ 0 h 84001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87031"/>
              <a:gd name="T49" fmla="*/ 0 h 840017"/>
              <a:gd name="T50" fmla="*/ 787031 w 787031"/>
              <a:gd name="T51" fmla="*/ 840017 h 84001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87031" h="840017">
                <a:moveTo>
                  <a:pt x="1213" y="0"/>
                </a:moveTo>
                <a:lnTo>
                  <a:pt x="132183" y="0"/>
                </a:lnTo>
                <a:lnTo>
                  <a:pt x="132183" y="0"/>
                </a:lnTo>
                <a:lnTo>
                  <a:pt x="328637" y="0"/>
                </a:lnTo>
                <a:lnTo>
                  <a:pt x="787031" y="0"/>
                </a:lnTo>
                <a:lnTo>
                  <a:pt x="787031" y="250033"/>
                </a:lnTo>
                <a:lnTo>
                  <a:pt x="787031" y="250033"/>
                </a:lnTo>
                <a:lnTo>
                  <a:pt x="787031" y="357190"/>
                </a:lnTo>
                <a:lnTo>
                  <a:pt x="787031" y="428628"/>
                </a:lnTo>
                <a:lnTo>
                  <a:pt x="114291" y="428628"/>
                </a:lnTo>
                <a:lnTo>
                  <a:pt x="0" y="840017"/>
                </a:lnTo>
                <a:cubicBezTo>
                  <a:pt x="404" y="702887"/>
                  <a:pt x="809" y="565758"/>
                  <a:pt x="1213" y="428628"/>
                </a:cubicBezTo>
                <a:lnTo>
                  <a:pt x="1213" y="357190"/>
                </a:lnTo>
                <a:lnTo>
                  <a:pt x="1213" y="250033"/>
                </a:lnTo>
                <a:lnTo>
                  <a:pt x="1213" y="250033"/>
                </a:lnTo>
                <a:lnTo>
                  <a:pt x="1213" y="0"/>
                </a:lnTo>
                <a:close/>
              </a:path>
            </a:pathLst>
          </a:custGeom>
          <a:solidFill>
            <a:srgbClr val="BCDE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74" name="0"/>
          <p:cNvSpPr>
            <a:spLocks noChangeArrowheads="1"/>
          </p:cNvSpPr>
          <p:nvPr/>
        </p:nvSpPr>
        <p:spPr bwMode="auto">
          <a:xfrm>
            <a:off x="4162835" y="2501847"/>
            <a:ext cx="555159" cy="369318"/>
          </a:xfrm>
          <a:custGeom>
            <a:avLst/>
            <a:gdLst>
              <a:gd name="T0" fmla="*/ 1213 w 787031"/>
              <a:gd name="T1" fmla="*/ 0 h 840017"/>
              <a:gd name="T2" fmla="*/ 132183 w 787031"/>
              <a:gd name="T3" fmla="*/ 0 h 840017"/>
              <a:gd name="T4" fmla="*/ 132183 w 787031"/>
              <a:gd name="T5" fmla="*/ 0 h 840017"/>
              <a:gd name="T6" fmla="*/ 328637 w 787031"/>
              <a:gd name="T7" fmla="*/ 0 h 840017"/>
              <a:gd name="T8" fmla="*/ 787031 w 787031"/>
              <a:gd name="T9" fmla="*/ 0 h 840017"/>
              <a:gd name="T10" fmla="*/ 787031 w 787031"/>
              <a:gd name="T11" fmla="*/ 250033 h 840017"/>
              <a:gd name="T12" fmla="*/ 787031 w 787031"/>
              <a:gd name="T13" fmla="*/ 250033 h 840017"/>
              <a:gd name="T14" fmla="*/ 787031 w 787031"/>
              <a:gd name="T15" fmla="*/ 357190 h 840017"/>
              <a:gd name="T16" fmla="*/ 787031 w 787031"/>
              <a:gd name="T17" fmla="*/ 428628 h 840017"/>
              <a:gd name="T18" fmla="*/ 114291 w 787031"/>
              <a:gd name="T19" fmla="*/ 428628 h 840017"/>
              <a:gd name="T20" fmla="*/ 0 w 787031"/>
              <a:gd name="T21" fmla="*/ 840017 h 840017"/>
              <a:gd name="T22" fmla="*/ 1213 w 787031"/>
              <a:gd name="T23" fmla="*/ 428628 h 840017"/>
              <a:gd name="T24" fmla="*/ 1213 w 787031"/>
              <a:gd name="T25" fmla="*/ 357190 h 840017"/>
              <a:gd name="T26" fmla="*/ 1213 w 787031"/>
              <a:gd name="T27" fmla="*/ 250033 h 840017"/>
              <a:gd name="T28" fmla="*/ 1213 w 787031"/>
              <a:gd name="T29" fmla="*/ 250033 h 840017"/>
              <a:gd name="T30" fmla="*/ 1213 w 787031"/>
              <a:gd name="T31" fmla="*/ 0 h 84001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87031"/>
              <a:gd name="T49" fmla="*/ 0 h 840017"/>
              <a:gd name="T50" fmla="*/ 787031 w 787031"/>
              <a:gd name="T51" fmla="*/ 840017 h 84001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87031" h="840017">
                <a:moveTo>
                  <a:pt x="1213" y="0"/>
                </a:moveTo>
                <a:lnTo>
                  <a:pt x="132183" y="0"/>
                </a:lnTo>
                <a:lnTo>
                  <a:pt x="132183" y="0"/>
                </a:lnTo>
                <a:lnTo>
                  <a:pt x="328637" y="0"/>
                </a:lnTo>
                <a:lnTo>
                  <a:pt x="787031" y="0"/>
                </a:lnTo>
                <a:lnTo>
                  <a:pt x="787031" y="250033"/>
                </a:lnTo>
                <a:lnTo>
                  <a:pt x="787031" y="250033"/>
                </a:lnTo>
                <a:lnTo>
                  <a:pt x="787031" y="357190"/>
                </a:lnTo>
                <a:lnTo>
                  <a:pt x="787031" y="428628"/>
                </a:lnTo>
                <a:lnTo>
                  <a:pt x="114291" y="428628"/>
                </a:lnTo>
                <a:lnTo>
                  <a:pt x="0" y="840017"/>
                </a:lnTo>
                <a:cubicBezTo>
                  <a:pt x="404" y="702887"/>
                  <a:pt x="809" y="565758"/>
                  <a:pt x="1213" y="428628"/>
                </a:cubicBezTo>
                <a:lnTo>
                  <a:pt x="1213" y="357190"/>
                </a:lnTo>
                <a:lnTo>
                  <a:pt x="1213" y="250033"/>
                </a:lnTo>
                <a:lnTo>
                  <a:pt x="1213" y="250033"/>
                </a:lnTo>
                <a:lnTo>
                  <a:pt x="1213" y="0"/>
                </a:lnTo>
                <a:close/>
              </a:path>
            </a:pathLst>
          </a:custGeom>
          <a:solidFill>
            <a:srgbClr val="FEBF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75" name="0"/>
          <p:cNvSpPr>
            <a:spLocks noChangeArrowheads="1"/>
          </p:cNvSpPr>
          <p:nvPr/>
        </p:nvSpPr>
        <p:spPr bwMode="auto">
          <a:xfrm>
            <a:off x="1929470" y="2807010"/>
            <a:ext cx="555159" cy="369318"/>
          </a:xfrm>
          <a:custGeom>
            <a:avLst/>
            <a:gdLst>
              <a:gd name="T0" fmla="*/ 1213 w 787031"/>
              <a:gd name="T1" fmla="*/ 0 h 840017"/>
              <a:gd name="T2" fmla="*/ 132183 w 787031"/>
              <a:gd name="T3" fmla="*/ 0 h 840017"/>
              <a:gd name="T4" fmla="*/ 132183 w 787031"/>
              <a:gd name="T5" fmla="*/ 0 h 840017"/>
              <a:gd name="T6" fmla="*/ 328637 w 787031"/>
              <a:gd name="T7" fmla="*/ 0 h 840017"/>
              <a:gd name="T8" fmla="*/ 787031 w 787031"/>
              <a:gd name="T9" fmla="*/ 0 h 840017"/>
              <a:gd name="T10" fmla="*/ 787031 w 787031"/>
              <a:gd name="T11" fmla="*/ 250033 h 840017"/>
              <a:gd name="T12" fmla="*/ 787031 w 787031"/>
              <a:gd name="T13" fmla="*/ 250033 h 840017"/>
              <a:gd name="T14" fmla="*/ 787031 w 787031"/>
              <a:gd name="T15" fmla="*/ 357190 h 840017"/>
              <a:gd name="T16" fmla="*/ 787031 w 787031"/>
              <a:gd name="T17" fmla="*/ 428628 h 840017"/>
              <a:gd name="T18" fmla="*/ 114291 w 787031"/>
              <a:gd name="T19" fmla="*/ 428628 h 840017"/>
              <a:gd name="T20" fmla="*/ 0 w 787031"/>
              <a:gd name="T21" fmla="*/ 840017 h 840017"/>
              <a:gd name="T22" fmla="*/ 1213 w 787031"/>
              <a:gd name="T23" fmla="*/ 428628 h 840017"/>
              <a:gd name="T24" fmla="*/ 1213 w 787031"/>
              <a:gd name="T25" fmla="*/ 357190 h 840017"/>
              <a:gd name="T26" fmla="*/ 1213 w 787031"/>
              <a:gd name="T27" fmla="*/ 250033 h 840017"/>
              <a:gd name="T28" fmla="*/ 1213 w 787031"/>
              <a:gd name="T29" fmla="*/ 250033 h 840017"/>
              <a:gd name="T30" fmla="*/ 1213 w 787031"/>
              <a:gd name="T31" fmla="*/ 0 h 84001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87031"/>
              <a:gd name="T49" fmla="*/ 0 h 840017"/>
              <a:gd name="T50" fmla="*/ 787031 w 787031"/>
              <a:gd name="T51" fmla="*/ 840017 h 84001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87031" h="840017">
                <a:moveTo>
                  <a:pt x="1213" y="0"/>
                </a:moveTo>
                <a:lnTo>
                  <a:pt x="132183" y="0"/>
                </a:lnTo>
                <a:lnTo>
                  <a:pt x="132183" y="0"/>
                </a:lnTo>
                <a:lnTo>
                  <a:pt x="328637" y="0"/>
                </a:lnTo>
                <a:lnTo>
                  <a:pt x="787031" y="0"/>
                </a:lnTo>
                <a:lnTo>
                  <a:pt x="787031" y="250033"/>
                </a:lnTo>
                <a:lnTo>
                  <a:pt x="787031" y="250033"/>
                </a:lnTo>
                <a:lnTo>
                  <a:pt x="787031" y="357190"/>
                </a:lnTo>
                <a:lnTo>
                  <a:pt x="787031" y="428628"/>
                </a:lnTo>
                <a:lnTo>
                  <a:pt x="114291" y="428628"/>
                </a:lnTo>
                <a:lnTo>
                  <a:pt x="0" y="840017"/>
                </a:lnTo>
                <a:cubicBezTo>
                  <a:pt x="404" y="702887"/>
                  <a:pt x="809" y="565758"/>
                  <a:pt x="1213" y="428628"/>
                </a:cubicBezTo>
                <a:lnTo>
                  <a:pt x="1213" y="357190"/>
                </a:lnTo>
                <a:lnTo>
                  <a:pt x="1213" y="250033"/>
                </a:lnTo>
                <a:lnTo>
                  <a:pt x="1213" y="250033"/>
                </a:lnTo>
                <a:lnTo>
                  <a:pt x="1213" y="0"/>
                </a:lnTo>
                <a:close/>
              </a:path>
            </a:pathLst>
          </a:custGeom>
          <a:solidFill>
            <a:srgbClr val="BCDE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76" name="0"/>
          <p:cNvSpPr>
            <a:spLocks noChangeArrowheads="1"/>
          </p:cNvSpPr>
          <p:nvPr/>
        </p:nvSpPr>
        <p:spPr bwMode="auto">
          <a:xfrm flipH="1">
            <a:off x="937528" y="2900660"/>
            <a:ext cx="553931" cy="369318"/>
          </a:xfrm>
          <a:custGeom>
            <a:avLst/>
            <a:gdLst>
              <a:gd name="T0" fmla="*/ 1213 w 787031"/>
              <a:gd name="T1" fmla="*/ 0 h 840017"/>
              <a:gd name="T2" fmla="*/ 132183 w 787031"/>
              <a:gd name="T3" fmla="*/ 0 h 840017"/>
              <a:gd name="T4" fmla="*/ 132183 w 787031"/>
              <a:gd name="T5" fmla="*/ 0 h 840017"/>
              <a:gd name="T6" fmla="*/ 328637 w 787031"/>
              <a:gd name="T7" fmla="*/ 0 h 840017"/>
              <a:gd name="T8" fmla="*/ 787031 w 787031"/>
              <a:gd name="T9" fmla="*/ 0 h 840017"/>
              <a:gd name="T10" fmla="*/ 787031 w 787031"/>
              <a:gd name="T11" fmla="*/ 250033 h 840017"/>
              <a:gd name="T12" fmla="*/ 787031 w 787031"/>
              <a:gd name="T13" fmla="*/ 250033 h 840017"/>
              <a:gd name="T14" fmla="*/ 787031 w 787031"/>
              <a:gd name="T15" fmla="*/ 357190 h 840017"/>
              <a:gd name="T16" fmla="*/ 787031 w 787031"/>
              <a:gd name="T17" fmla="*/ 428628 h 840017"/>
              <a:gd name="T18" fmla="*/ 114291 w 787031"/>
              <a:gd name="T19" fmla="*/ 428628 h 840017"/>
              <a:gd name="T20" fmla="*/ 0 w 787031"/>
              <a:gd name="T21" fmla="*/ 840017 h 840017"/>
              <a:gd name="T22" fmla="*/ 1213 w 787031"/>
              <a:gd name="T23" fmla="*/ 428628 h 840017"/>
              <a:gd name="T24" fmla="*/ 1213 w 787031"/>
              <a:gd name="T25" fmla="*/ 357190 h 840017"/>
              <a:gd name="T26" fmla="*/ 1213 w 787031"/>
              <a:gd name="T27" fmla="*/ 250033 h 840017"/>
              <a:gd name="T28" fmla="*/ 1213 w 787031"/>
              <a:gd name="T29" fmla="*/ 250033 h 840017"/>
              <a:gd name="T30" fmla="*/ 1213 w 787031"/>
              <a:gd name="T31" fmla="*/ 0 h 84001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87031"/>
              <a:gd name="T49" fmla="*/ 0 h 840017"/>
              <a:gd name="T50" fmla="*/ 787031 w 787031"/>
              <a:gd name="T51" fmla="*/ 840017 h 84001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87031" h="840017">
                <a:moveTo>
                  <a:pt x="1213" y="0"/>
                </a:moveTo>
                <a:lnTo>
                  <a:pt x="132183" y="0"/>
                </a:lnTo>
                <a:lnTo>
                  <a:pt x="132183" y="0"/>
                </a:lnTo>
                <a:lnTo>
                  <a:pt x="328637" y="0"/>
                </a:lnTo>
                <a:lnTo>
                  <a:pt x="787031" y="0"/>
                </a:lnTo>
                <a:lnTo>
                  <a:pt x="787031" y="250033"/>
                </a:lnTo>
                <a:lnTo>
                  <a:pt x="787031" y="250033"/>
                </a:lnTo>
                <a:lnTo>
                  <a:pt x="787031" y="357190"/>
                </a:lnTo>
                <a:lnTo>
                  <a:pt x="787031" y="428628"/>
                </a:lnTo>
                <a:lnTo>
                  <a:pt x="114291" y="428628"/>
                </a:lnTo>
                <a:lnTo>
                  <a:pt x="0" y="840017"/>
                </a:lnTo>
                <a:cubicBezTo>
                  <a:pt x="404" y="702887"/>
                  <a:pt x="809" y="565758"/>
                  <a:pt x="1213" y="428628"/>
                </a:cubicBezTo>
                <a:lnTo>
                  <a:pt x="1213" y="357190"/>
                </a:lnTo>
                <a:lnTo>
                  <a:pt x="1213" y="250033"/>
                </a:lnTo>
                <a:lnTo>
                  <a:pt x="1213" y="250033"/>
                </a:lnTo>
                <a:lnTo>
                  <a:pt x="1213" y="0"/>
                </a:lnTo>
                <a:close/>
              </a:path>
            </a:pathLst>
          </a:custGeom>
          <a:solidFill>
            <a:srgbClr val="FEBF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grpSp>
        <p:nvGrpSpPr>
          <p:cNvPr id="177" name="Group 62"/>
          <p:cNvGrpSpPr>
            <a:grpSpLocks/>
          </p:cNvGrpSpPr>
          <p:nvPr/>
        </p:nvGrpSpPr>
        <p:grpSpPr bwMode="auto">
          <a:xfrm>
            <a:off x="827583" y="5085478"/>
            <a:ext cx="1422643" cy="512828"/>
            <a:chOff x="-105862" y="0"/>
            <a:chExt cx="882770" cy="338554"/>
          </a:xfrm>
        </p:grpSpPr>
        <p:sp>
          <p:nvSpPr>
            <p:cNvPr id="178" name="Rectangle 246"/>
            <p:cNvSpPr>
              <a:spLocks noChangeArrowheads="1"/>
            </p:cNvSpPr>
            <p:nvPr/>
          </p:nvSpPr>
          <p:spPr bwMode="auto">
            <a:xfrm>
              <a:off x="-105862" y="47343"/>
              <a:ext cx="109041" cy="107034"/>
            </a:xfrm>
            <a:prstGeom prst="rect">
              <a:avLst/>
            </a:prstGeom>
            <a:solidFill>
              <a:srgbClr val="FF65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79" name="TextBox 106"/>
            <p:cNvSpPr>
              <a:spLocks noChangeArrowheads="1"/>
            </p:cNvSpPr>
            <p:nvPr/>
          </p:nvSpPr>
          <p:spPr bwMode="auto">
            <a:xfrm>
              <a:off x="37603" y="0"/>
              <a:ext cx="73930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产品</a:t>
              </a: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80" name="Group 65"/>
          <p:cNvGrpSpPr>
            <a:grpSpLocks/>
          </p:cNvGrpSpPr>
          <p:nvPr/>
        </p:nvGrpSpPr>
        <p:grpSpPr bwMode="auto">
          <a:xfrm>
            <a:off x="2411761" y="5085478"/>
            <a:ext cx="1400312" cy="512828"/>
            <a:chOff x="-82382" y="0"/>
            <a:chExt cx="867951" cy="338554"/>
          </a:xfrm>
        </p:grpSpPr>
        <p:sp>
          <p:nvSpPr>
            <p:cNvPr id="181" name="Rectangle 246"/>
            <p:cNvSpPr>
              <a:spLocks noChangeArrowheads="1"/>
            </p:cNvSpPr>
            <p:nvPr/>
          </p:nvSpPr>
          <p:spPr bwMode="auto">
            <a:xfrm>
              <a:off x="-82382" y="47343"/>
              <a:ext cx="109041" cy="107034"/>
            </a:xfrm>
            <a:prstGeom prst="rect">
              <a:avLst/>
            </a:prstGeom>
            <a:solidFill>
              <a:srgbClr val="FEBF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82" name="TextBox 109"/>
            <p:cNvSpPr>
              <a:spLocks noChangeArrowheads="1"/>
            </p:cNvSpPr>
            <p:nvPr/>
          </p:nvSpPr>
          <p:spPr bwMode="auto">
            <a:xfrm>
              <a:off x="62294" y="0"/>
              <a:ext cx="72327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产品</a:t>
              </a:r>
              <a:r>
                <a: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B</a:t>
              </a: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83" name="Group 68"/>
          <p:cNvGrpSpPr>
            <a:grpSpLocks/>
          </p:cNvGrpSpPr>
          <p:nvPr/>
        </p:nvGrpSpPr>
        <p:grpSpPr bwMode="auto">
          <a:xfrm>
            <a:off x="3995936" y="5085478"/>
            <a:ext cx="1390786" cy="512828"/>
            <a:chOff x="-68540" y="0"/>
            <a:chExt cx="862013" cy="338554"/>
          </a:xfrm>
        </p:grpSpPr>
        <p:sp>
          <p:nvSpPr>
            <p:cNvPr id="184" name="Rectangle 246"/>
            <p:cNvSpPr>
              <a:spLocks noChangeArrowheads="1"/>
            </p:cNvSpPr>
            <p:nvPr/>
          </p:nvSpPr>
          <p:spPr bwMode="auto">
            <a:xfrm>
              <a:off x="-68540" y="47343"/>
              <a:ext cx="109041" cy="107034"/>
            </a:xfrm>
            <a:prstGeom prst="rect">
              <a:avLst/>
            </a:prstGeom>
            <a:solidFill>
              <a:srgbClr val="59A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185" name="TextBox 112"/>
            <p:cNvSpPr>
              <a:spLocks noChangeArrowheads="1"/>
            </p:cNvSpPr>
            <p:nvPr/>
          </p:nvSpPr>
          <p:spPr bwMode="auto">
            <a:xfrm>
              <a:off x="60580" y="0"/>
              <a:ext cx="73289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产品</a:t>
              </a:r>
              <a:r>
                <a: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C</a:t>
              </a: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87" name="TextBox 83"/>
          <p:cNvSpPr>
            <a:spLocks noChangeArrowheads="1"/>
          </p:cNvSpPr>
          <p:nvPr/>
        </p:nvSpPr>
        <p:spPr bwMode="auto">
          <a:xfrm>
            <a:off x="250549" y="4478367"/>
            <a:ext cx="576091" cy="606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Jan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88" name="TextBox 84"/>
          <p:cNvSpPr>
            <a:spLocks noChangeArrowheads="1"/>
          </p:cNvSpPr>
          <p:nvPr/>
        </p:nvSpPr>
        <p:spPr bwMode="auto">
          <a:xfrm>
            <a:off x="678320" y="4478367"/>
            <a:ext cx="712957" cy="37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Feb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9" name="TextBox 85"/>
          <p:cNvSpPr>
            <a:spLocks noChangeArrowheads="1"/>
          </p:cNvSpPr>
          <p:nvPr/>
        </p:nvSpPr>
        <p:spPr bwMode="auto">
          <a:xfrm>
            <a:off x="1150783" y="4478367"/>
            <a:ext cx="749967" cy="37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Mar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90" name="TextBox 86"/>
          <p:cNvSpPr>
            <a:spLocks noChangeArrowheads="1"/>
          </p:cNvSpPr>
          <p:nvPr/>
        </p:nvSpPr>
        <p:spPr bwMode="auto">
          <a:xfrm>
            <a:off x="1644893" y="4478367"/>
            <a:ext cx="786977" cy="37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Apr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91" name="TextBox 87"/>
          <p:cNvSpPr>
            <a:spLocks noChangeArrowheads="1"/>
          </p:cNvSpPr>
          <p:nvPr/>
        </p:nvSpPr>
        <p:spPr bwMode="auto">
          <a:xfrm>
            <a:off x="2099202" y="4478367"/>
            <a:ext cx="708769" cy="606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May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92" name="TextBox 88"/>
          <p:cNvSpPr>
            <a:spLocks noChangeArrowheads="1"/>
          </p:cNvSpPr>
          <p:nvPr/>
        </p:nvSpPr>
        <p:spPr bwMode="auto">
          <a:xfrm>
            <a:off x="2613564" y="4478367"/>
            <a:ext cx="745778" cy="37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Jun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93" name="TextBox 89"/>
          <p:cNvSpPr>
            <a:spLocks noChangeArrowheads="1"/>
          </p:cNvSpPr>
          <p:nvPr/>
        </p:nvSpPr>
        <p:spPr bwMode="auto">
          <a:xfrm>
            <a:off x="3103485" y="4478367"/>
            <a:ext cx="576091" cy="37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Jul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94" name="TextBox 90"/>
          <p:cNvSpPr>
            <a:spLocks noChangeArrowheads="1"/>
          </p:cNvSpPr>
          <p:nvPr/>
        </p:nvSpPr>
        <p:spPr bwMode="auto">
          <a:xfrm>
            <a:off x="3531256" y="4478367"/>
            <a:ext cx="704580" cy="37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Aug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95" name="TextBox 91"/>
          <p:cNvSpPr>
            <a:spLocks noChangeArrowheads="1"/>
          </p:cNvSpPr>
          <p:nvPr/>
        </p:nvSpPr>
        <p:spPr bwMode="auto">
          <a:xfrm>
            <a:off x="3995342" y="4478367"/>
            <a:ext cx="626372" cy="606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Sep</a:t>
            </a:r>
            <a:endParaRPr kumimoji="0" lang="zh-CN" altLang="en-US" sz="1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96" name="TextBox 92"/>
          <p:cNvSpPr>
            <a:spLocks noChangeArrowheads="1"/>
          </p:cNvSpPr>
          <p:nvPr/>
        </p:nvSpPr>
        <p:spPr bwMode="auto">
          <a:xfrm>
            <a:off x="4411944" y="4478367"/>
            <a:ext cx="663382" cy="37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Oct</a:t>
            </a:r>
            <a:endParaRPr kumimoji="0" lang="zh-CN" altLang="en-US" sz="10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97" name="TextBox 93"/>
          <p:cNvSpPr>
            <a:spLocks noChangeArrowheads="1"/>
          </p:cNvSpPr>
          <p:nvPr/>
        </p:nvSpPr>
        <p:spPr bwMode="auto">
          <a:xfrm>
            <a:off x="4942371" y="4478367"/>
            <a:ext cx="700391" cy="37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Nov</a:t>
            </a:r>
            <a:endParaRPr kumimoji="0" lang="zh-CN" altLang="en-US" sz="1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98" name="TextBox 94"/>
          <p:cNvSpPr>
            <a:spLocks noChangeArrowheads="1"/>
          </p:cNvSpPr>
          <p:nvPr/>
        </p:nvSpPr>
        <p:spPr bwMode="auto">
          <a:xfrm>
            <a:off x="5389283" y="4495977"/>
            <a:ext cx="737397" cy="37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Dec</a:t>
            </a:r>
            <a:endParaRPr kumimoji="0" lang="zh-CN" altLang="en-US" sz="1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99" name="文本框 9"/>
          <p:cNvSpPr>
            <a:spLocks noChangeArrowheads="1"/>
          </p:cNvSpPr>
          <p:nvPr/>
        </p:nvSpPr>
        <p:spPr bwMode="auto">
          <a:xfrm>
            <a:off x="2696437" y="1481138"/>
            <a:ext cx="3603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0483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全年公司产品销售业绩对比表</a:t>
            </a:r>
          </a:p>
        </p:txBody>
      </p: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21692</TotalTime>
  <Words>224</Words>
  <Application>Microsoft Office PowerPoint</Application>
  <PresentationFormat>全屏显示(4:3)</PresentationFormat>
  <Paragraphs>38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1109</cp:revision>
  <dcterms:created xsi:type="dcterms:W3CDTF">2009-02-11T05:37:22Z</dcterms:created>
  <dcterms:modified xsi:type="dcterms:W3CDTF">2015-07-01T01:20:16Z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