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7"/>
  </p:notesMasterIdLst>
  <p:sldIdLst>
    <p:sldId id="256" r:id="rId3"/>
    <p:sldId id="257" r:id="rId4"/>
    <p:sldId id="279" r:id="rId5"/>
    <p:sldId id="280" r:id="rId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charset="0"/>
        <a:ea typeface="+mn-ea"/>
        <a:cs typeface="+mn-cs"/>
      </a:defRPr>
    </a:lvl1pPr>
    <a:lvl2pPr marL="457200" algn="ctr" rtl="0" fontAlgn="base">
      <a:spcBef>
        <a:spcPct val="0"/>
      </a:spcBef>
      <a:spcAft>
        <a:spcPct val="0"/>
      </a:spcAft>
      <a:defRPr sz="2400" kern="1200">
        <a:solidFill>
          <a:schemeClr val="tx1"/>
        </a:solidFill>
        <a:latin typeface="Arial" charset="0"/>
        <a:ea typeface="+mn-ea"/>
        <a:cs typeface="+mn-cs"/>
      </a:defRPr>
    </a:lvl2pPr>
    <a:lvl3pPr marL="914400" algn="ctr" rtl="0" fontAlgn="base">
      <a:spcBef>
        <a:spcPct val="0"/>
      </a:spcBef>
      <a:spcAft>
        <a:spcPct val="0"/>
      </a:spcAft>
      <a:defRPr sz="2400" kern="1200">
        <a:solidFill>
          <a:schemeClr val="tx1"/>
        </a:solidFill>
        <a:latin typeface="Arial" charset="0"/>
        <a:ea typeface="+mn-ea"/>
        <a:cs typeface="+mn-cs"/>
      </a:defRPr>
    </a:lvl3pPr>
    <a:lvl4pPr marL="1371600" algn="ctr" rtl="0" fontAlgn="base">
      <a:spcBef>
        <a:spcPct val="0"/>
      </a:spcBef>
      <a:spcAft>
        <a:spcPct val="0"/>
      </a:spcAft>
      <a:defRPr sz="2400" kern="1200">
        <a:solidFill>
          <a:schemeClr val="tx1"/>
        </a:solidFill>
        <a:latin typeface="Arial" charset="0"/>
        <a:ea typeface="+mn-ea"/>
        <a:cs typeface="+mn-cs"/>
      </a:defRPr>
    </a:lvl4pPr>
    <a:lvl5pPr marL="1828800" algn="ctr"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610" autoAdjust="0"/>
    <p:restoredTop sz="95596" autoAdjust="0"/>
  </p:normalViewPr>
  <p:slideViewPr>
    <p:cSldViewPr>
      <p:cViewPr varScale="1">
        <p:scale>
          <a:sx n="123" d="100"/>
          <a:sy n="123" d="100"/>
        </p:scale>
        <p:origin x="-1428" y="-96"/>
      </p:cViewPr>
      <p:guideLst>
        <p:guide orient="horz" pos="2160"/>
        <p:guide pos="288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5DD926BE-0B1D-42BA-9560-E9034AA8AA06}" type="slidenum">
              <a:rPr lang="en-US" altLang="zh-CN"/>
              <a:pPr>
                <a:defRPr/>
              </a:pPr>
              <a:t>‹#›</a:t>
            </a:fld>
            <a:endParaRPr lang="en-US" altLang="zh-CN"/>
          </a:p>
        </p:txBody>
      </p:sp>
    </p:spTree>
    <p:extLst>
      <p:ext uri="{BB962C8B-B14F-4D97-AF65-F5344CB8AC3E}">
        <p14:creationId xmlns:p14="http://schemas.microsoft.com/office/powerpoint/2010/main" val="38928473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F80E0E81-CE2E-4173-BCAC-0EA18952661B}" type="slidenum">
              <a:rPr lang="en-US" altLang="zh-CN" sz="1200" smtClean="0"/>
              <a:pPr eaLnBrk="1" hangingPunct="1"/>
              <a:t>1</a:t>
            </a:fld>
            <a:endParaRPr lang="en-US" altLang="zh-CN" sz="1200" smtClean="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ru-RU"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0B09B5F5-7957-44E9-9F20-877F679FEE7B}" type="slidenum">
              <a:rPr lang="en-US" altLang="zh-CN" sz="1200" smtClean="0"/>
              <a:pPr eaLnBrk="1" hangingPunct="1"/>
              <a:t>2</a:t>
            </a:fld>
            <a:endParaRPr lang="en-US" altLang="zh-CN" sz="1200"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ru-RU"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16F6DF39-AADB-4098-B07A-FD04FA6D6452}" type="slidenum">
              <a:rPr lang="en-US" altLang="zh-CN" sz="1200" smtClean="0"/>
              <a:pPr eaLnBrk="1" hangingPunct="1"/>
              <a:t>3</a:t>
            </a:fld>
            <a:endParaRPr lang="en-US" altLang="zh-CN" sz="1200"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ru-RU"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28600" y="5638800"/>
            <a:ext cx="77724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sz="3200">
                <a:solidFill>
                  <a:schemeClr val="bg1"/>
                </a:solidFill>
              </a:defRPr>
            </a:lvl1pPr>
          </a:lstStyle>
          <a:p>
            <a:pPr lvl="0"/>
            <a:r>
              <a:rPr lang="zh-CN" altLang="en-US" noProof="0" smtClean="0"/>
              <a:t>单击此处编辑母版标题样式</a:t>
            </a:r>
            <a:endParaRPr lang="en-US" altLang="zh-CN" noProof="0" smtClean="0"/>
          </a:p>
        </p:txBody>
      </p:sp>
      <p:sp>
        <p:nvSpPr>
          <p:cNvPr id="3075" name="Rectangle 3"/>
          <p:cNvSpPr>
            <a:spLocks noGrp="1" noChangeArrowheads="1"/>
          </p:cNvSpPr>
          <p:nvPr>
            <p:ph type="subTitle" idx="1"/>
          </p:nvPr>
        </p:nvSpPr>
        <p:spPr>
          <a:xfrm>
            <a:off x="228600" y="6248400"/>
            <a:ext cx="7772400" cy="5334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buFontTx/>
              <a:buNone/>
              <a:defRPr sz="2000">
                <a:solidFill>
                  <a:schemeClr val="bg1"/>
                </a:solidFill>
              </a:defRPr>
            </a:lvl1pPr>
          </a:lstStyle>
          <a:p>
            <a:pPr lvl="0"/>
            <a:r>
              <a:rPr lang="zh-CN" altLang="en-US" noProof="0" smtClean="0"/>
              <a:t>单击此处编辑母版副标题样式</a:t>
            </a:r>
            <a:endParaRPr lang="en-US" altLang="zh-CN" noProof="0" smtClean="0"/>
          </a:p>
        </p:txBody>
      </p:sp>
    </p:spTree>
    <p:extLst>
      <p:ext uri="{BB962C8B-B14F-4D97-AF65-F5344CB8AC3E}">
        <p14:creationId xmlns:p14="http://schemas.microsoft.com/office/powerpoint/2010/main" val="2884763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20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609600"/>
            <a:ext cx="1828800" cy="5029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609600"/>
            <a:ext cx="5334000" cy="5029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2963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45624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1270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61102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5591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77689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67657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02856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0141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594188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25888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45106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1597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矩形 3"/>
          <p:cNvSpPr/>
          <p:nvPr userDrawn="1"/>
        </p:nvSpPr>
        <p:spPr>
          <a:xfrm>
            <a:off x="251520" y="501137"/>
            <a:ext cx="864096" cy="230832"/>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PPT</a:t>
            </a:r>
            <a:r>
              <a:rPr lang="zh-CN" altLang="en-US" sz="100" dirty="0" smtClean="0">
                <a:solidFill>
                  <a:schemeClr val="bg1"/>
                </a:solidFill>
              </a:rPr>
              <a:t>论坛：</a:t>
            </a:r>
            <a:r>
              <a:rPr lang="en-US" altLang="zh-CN" sz="100" dirty="0" smtClean="0">
                <a:solidFill>
                  <a:schemeClr val="bg1"/>
                </a:solidFill>
              </a:rPr>
              <a:t>www.1ppt.cn</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spTree>
    <p:extLst>
      <p:ext uri="{BB962C8B-B14F-4D97-AF65-F5344CB8AC3E}">
        <p14:creationId xmlns:p14="http://schemas.microsoft.com/office/powerpoint/2010/main" val="262015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13716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13716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矩形 4"/>
          <p:cNvSpPr/>
          <p:nvPr userDrawn="1"/>
        </p:nvSpPr>
        <p:spPr>
          <a:xfrm>
            <a:off x="2555776" y="5805264"/>
            <a:ext cx="4190571" cy="407291"/>
          </a:xfrm>
          <a:prstGeom prst="rect">
            <a:avLst/>
          </a:prstGeom>
        </p:spPr>
        <p:txBody>
          <a:bodyPr wrap="none">
            <a:spAutoFit/>
          </a:bodyPr>
          <a:lstStyle/>
          <a:p>
            <a:pPr marL="342900" lvl="0" indent="-342900" fontAlgn="base">
              <a:lnSpc>
                <a:spcPct val="110000"/>
              </a:lnSpc>
              <a:spcBef>
                <a:spcPct val="0"/>
              </a:spcBef>
              <a:spcAft>
                <a:spcPct val="0"/>
              </a:spcAft>
            </a:pPr>
            <a:r>
              <a:rPr lang="zh-CN" altLang="en-US" sz="2000" kern="0" dirty="0" smtClean="0">
                <a:solidFill>
                  <a:srgbClr val="000000"/>
                </a:solidFill>
                <a:latin typeface="微软雅黑" panose="020B0503020204020204" pitchFamily="34" charset="-122"/>
                <a:ea typeface="微软雅黑" panose="020B0503020204020204" pitchFamily="34" charset="-122"/>
              </a:rPr>
              <a:t>第一</a:t>
            </a:r>
            <a:r>
              <a:rPr lang="en-US" altLang="zh-CN" sz="2000" kern="0" dirty="0" smtClean="0">
                <a:solidFill>
                  <a:srgbClr val="000000"/>
                </a:solidFill>
                <a:latin typeface="微软雅黑" panose="020B0503020204020204" pitchFamily="34" charset="-122"/>
                <a:ea typeface="微软雅黑" panose="020B0503020204020204" pitchFamily="34" charset="-122"/>
              </a:rPr>
              <a:t>PPT</a:t>
            </a:r>
            <a:r>
              <a:rPr lang="zh-CN" altLang="en-US" sz="2000"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kern="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5538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732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25345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8339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19946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38430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609600"/>
            <a:ext cx="73152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Rectangle 3"/>
          <p:cNvSpPr>
            <a:spLocks noGrp="1" noChangeArrowheads="1"/>
          </p:cNvSpPr>
          <p:nvPr>
            <p:ph type="body" idx="1"/>
          </p:nvPr>
        </p:nvSpPr>
        <p:spPr bwMode="auto">
          <a:xfrm>
            <a:off x="990600" y="1371600"/>
            <a:ext cx="73152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itchFamily="34" charset="0"/>
        </a:defRPr>
      </a:lvl2pPr>
      <a:lvl3pPr algn="l" rtl="0" eaLnBrk="1" fontAlgn="base" hangingPunct="1">
        <a:spcBef>
          <a:spcPct val="0"/>
        </a:spcBef>
        <a:spcAft>
          <a:spcPct val="0"/>
        </a:spcAft>
        <a:defRPr sz="4400">
          <a:solidFill>
            <a:schemeClr val="tx1"/>
          </a:solidFill>
          <a:latin typeface="Microsoft Sans Serif" pitchFamily="34" charset="0"/>
        </a:defRPr>
      </a:lvl3pPr>
      <a:lvl4pPr algn="l" rtl="0" eaLnBrk="1" fontAlgn="base" hangingPunct="1">
        <a:spcBef>
          <a:spcPct val="0"/>
        </a:spcBef>
        <a:spcAft>
          <a:spcPct val="0"/>
        </a:spcAft>
        <a:defRPr sz="4400">
          <a:solidFill>
            <a:schemeClr val="tx1"/>
          </a:solidFill>
          <a:latin typeface="Microsoft Sans Serif" pitchFamily="34" charset="0"/>
        </a:defRPr>
      </a:lvl4pPr>
      <a:lvl5pPr algn="l" rtl="0" eaLnBrk="1" fontAlgn="base" hangingPunct="1">
        <a:spcBef>
          <a:spcPct val="0"/>
        </a:spcBef>
        <a:spcAft>
          <a:spcPct val="0"/>
        </a:spcAft>
        <a:defRPr sz="4400">
          <a:solidFill>
            <a:schemeClr val="tx1"/>
          </a:solidFill>
          <a:latin typeface="Microsoft Sans Serif" pitchFamily="34" charset="0"/>
        </a:defRPr>
      </a:lvl5pPr>
      <a:lvl6pPr marL="457200" algn="l" rtl="0" eaLnBrk="1" fontAlgn="base" hangingPunct="1">
        <a:spcBef>
          <a:spcPct val="0"/>
        </a:spcBef>
        <a:spcAft>
          <a:spcPct val="0"/>
        </a:spcAft>
        <a:defRPr sz="4400">
          <a:solidFill>
            <a:schemeClr val="tx1"/>
          </a:solidFill>
          <a:latin typeface="Microsoft Sans Serif" pitchFamily="34" charset="0"/>
        </a:defRPr>
      </a:lvl6pPr>
      <a:lvl7pPr marL="914400" algn="l" rtl="0" eaLnBrk="1" fontAlgn="base" hangingPunct="1">
        <a:spcBef>
          <a:spcPct val="0"/>
        </a:spcBef>
        <a:spcAft>
          <a:spcPct val="0"/>
        </a:spcAft>
        <a:defRPr sz="4400">
          <a:solidFill>
            <a:schemeClr val="tx1"/>
          </a:solidFill>
          <a:latin typeface="Microsoft Sans Serif" pitchFamily="34" charset="0"/>
        </a:defRPr>
      </a:lvl7pPr>
      <a:lvl8pPr marL="1371600" algn="l" rtl="0" eaLnBrk="1" fontAlgn="base" hangingPunct="1">
        <a:spcBef>
          <a:spcPct val="0"/>
        </a:spcBef>
        <a:spcAft>
          <a:spcPct val="0"/>
        </a:spcAft>
        <a:defRPr sz="4400">
          <a:solidFill>
            <a:schemeClr val="tx1"/>
          </a:solidFill>
          <a:latin typeface="Microsoft Sans Serif" pitchFamily="34" charset="0"/>
        </a:defRPr>
      </a:lvl8pPr>
      <a:lvl9pPr marL="1828800" algn="l" rtl="0" eaLnBrk="1" fontAlgn="base" hangingPunct="1">
        <a:spcBef>
          <a:spcPct val="0"/>
        </a:spcBef>
        <a:spcAft>
          <a:spcPct val="0"/>
        </a:spcAft>
        <a:defRPr sz="4400">
          <a:solidFill>
            <a:schemeClr val="tx1"/>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rPr>
              <a:pPr fontAlgn="auto">
                <a:spcBef>
                  <a:spcPts val="0"/>
                </a:spcBef>
                <a:spcAft>
                  <a:spcPts val="0"/>
                </a:spcAft>
              </a:pPr>
              <a:t>2015/9/17</a:t>
            </a:fld>
            <a:endParaRPr lang="zh-CN" altLang="en-US">
              <a:solidFill>
                <a:prstClr val="black">
                  <a:tint val="75000"/>
                </a:prstClr>
              </a:solidFill>
              <a:latin typeface="Calibri"/>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rPr>
              <a:pPr fontAlgn="auto">
                <a:spcBef>
                  <a:spcPts val="0"/>
                </a:spcBef>
                <a:spcAft>
                  <a:spcPts val="0"/>
                </a:spcAft>
              </a:pPr>
              <a:t>‹#›</a:t>
            </a:fld>
            <a:endParaRPr lang="zh-CN" altLang="en-US">
              <a:solidFill>
                <a:prstClr val="black">
                  <a:tint val="75000"/>
                </a:prstClr>
              </a:solidFill>
              <a:latin typeface="Calibri"/>
            </a:endParaRPr>
          </a:p>
        </p:txBody>
      </p:sp>
    </p:spTree>
    <p:extLst>
      <p:ext uri="{BB962C8B-B14F-4D97-AF65-F5344CB8AC3E}">
        <p14:creationId xmlns:p14="http://schemas.microsoft.com/office/powerpoint/2010/main" val="330288540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4.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subTitle" idx="1"/>
          </p:nvPr>
        </p:nvSpPr>
        <p:spPr/>
        <p:txBody>
          <a:bodyPr/>
          <a:lstStyle/>
          <a:p>
            <a:pPr marL="342900" lvl="0" indent="-342900">
              <a:lnSpc>
                <a:spcPct val="110000"/>
              </a:lnSpc>
              <a:spcBef>
                <a:spcPct val="0"/>
              </a:spcBef>
            </a:pPr>
            <a:r>
              <a:rPr lang="zh-CN" altLang="en-US" dirty="0">
                <a:latin typeface="微软雅黑" panose="020B0503020204020204" pitchFamily="34" charset="-122"/>
                <a:ea typeface="微软雅黑" panose="020B0503020204020204" pitchFamily="34" charset="-122"/>
              </a:rPr>
              <a:t>第一</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模板网</a:t>
            </a:r>
            <a:r>
              <a:rPr lang="en-US" altLang="zh-CN" dirty="0">
                <a:latin typeface="微软雅黑" panose="020B0503020204020204" pitchFamily="34" charset="-122"/>
                <a:ea typeface="微软雅黑" panose="020B0503020204020204" pitchFamily="34" charset="-122"/>
              </a:rPr>
              <a:t>-WWW.1PPT.COM</a:t>
            </a:r>
            <a:endParaRPr lang="en-US" altLang="zh-CN" dirty="0">
              <a:latin typeface="微软雅黑" panose="020B0503020204020204" pitchFamily="34" charset="-122"/>
              <a:ea typeface="微软雅黑" panose="020B0503020204020204" pitchFamily="34" charset="-122"/>
            </a:endParaRPr>
          </a:p>
        </p:txBody>
      </p:sp>
      <p:sp>
        <p:nvSpPr>
          <p:cNvPr id="3075" name="Rectangle 5"/>
          <p:cNvSpPr>
            <a:spLocks noGrp="1" noChangeArrowheads="1"/>
          </p:cNvSpPr>
          <p:nvPr>
            <p:ph type="ctrTitle"/>
          </p:nvPr>
        </p:nvSpPr>
        <p:spPr/>
        <p:txBody>
          <a:bodyPr/>
          <a:lstStyle/>
          <a:p>
            <a:pPr eaLnBrk="1" hangingPunct="1"/>
            <a:r>
              <a:rPr lang="zh-CN" altLang="en-US" b="1" dirty="0" smtClean="0">
                <a:latin typeface="微软雅黑" pitchFamily="34" charset="-122"/>
                <a:ea typeface="微软雅黑" pitchFamily="34" charset="-122"/>
              </a:rPr>
              <a:t>计算机电子邮件</a:t>
            </a:r>
            <a:r>
              <a:rPr lang="en-US" altLang="zh-CN" b="1" dirty="0" smtClean="0">
                <a:latin typeface="微软雅黑" pitchFamily="34" charset="-122"/>
                <a:ea typeface="微软雅黑" pitchFamily="34" charset="-122"/>
              </a:rPr>
              <a:t>PPT</a:t>
            </a:r>
            <a:r>
              <a:rPr lang="zh-CN" altLang="en-US" b="1" dirty="0" smtClean="0">
                <a:latin typeface="微软雅黑" pitchFamily="34" charset="-122"/>
                <a:ea typeface="微软雅黑" pitchFamily="34" charset="-122"/>
              </a:rPr>
              <a:t>模板</a:t>
            </a:r>
            <a:endParaRPr lang="ru-RU" altLang="zh-CN" b="1" dirty="0" smtClean="0">
              <a:latin typeface="微软雅黑" pitchFamily="34" charset="-122"/>
              <a:ea typeface="微软雅黑"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66800" y="1898650"/>
            <a:ext cx="6705600" cy="3282950"/>
          </a:xfrm>
        </p:spPr>
        <p:txBody>
          <a:bodyPr/>
          <a:lstStyle/>
          <a:p>
            <a:pPr eaLnBrk="1" hangingPunct="1">
              <a:lnSpc>
                <a:spcPct val="80000"/>
              </a:lnSpc>
            </a:pPr>
            <a:r>
              <a:rPr lang="en-US" altLang="ko-KR" sz="1600" smtClean="0">
                <a:latin typeface="Verdana" pitchFamily="34" charset="0"/>
                <a:ea typeface="굴림" pitchFamily="34" charset="-127"/>
              </a:rPr>
              <a:t>Your Text here</a:t>
            </a:r>
          </a:p>
          <a:p>
            <a:pPr eaLnBrk="1" hangingPunct="1">
              <a:lnSpc>
                <a:spcPct val="80000"/>
              </a:lnSpc>
            </a:pPr>
            <a:endParaRPr lang="en-US" altLang="ko-KR" sz="1600" smtClean="0">
              <a:latin typeface="Verdana" pitchFamily="34" charset="0"/>
              <a:ea typeface="굴림" pitchFamily="34" charset="-127"/>
            </a:endParaRPr>
          </a:p>
          <a:p>
            <a:pPr eaLnBrk="1" hangingPunct="1">
              <a:lnSpc>
                <a:spcPct val="80000"/>
              </a:lnSpc>
            </a:pPr>
            <a:r>
              <a:rPr lang="en-US" altLang="ko-KR" sz="1600" smtClean="0">
                <a:latin typeface="Verdana" pitchFamily="34" charset="0"/>
                <a:ea typeface="굴림"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1600" smtClean="0">
              <a:latin typeface="Verdana" pitchFamily="34" charset="0"/>
              <a:ea typeface="굴림" pitchFamily="34" charset="-127"/>
            </a:endParaRPr>
          </a:p>
          <a:p>
            <a:pPr eaLnBrk="1" hangingPunct="1">
              <a:lnSpc>
                <a:spcPct val="80000"/>
              </a:lnSpc>
            </a:pPr>
            <a:r>
              <a:rPr lang="en-US" altLang="ko-KR" sz="1600" smtClean="0">
                <a:latin typeface="Verdana" pitchFamily="34" charset="0"/>
                <a:ea typeface="굴림"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1600" smtClean="0">
              <a:ea typeface="宋体" pitchFamily="2" charset="-122"/>
            </a:endParaRPr>
          </a:p>
        </p:txBody>
      </p:sp>
      <p:sp>
        <p:nvSpPr>
          <p:cNvPr id="4099" name="Rectangle 4"/>
          <p:cNvSpPr>
            <a:spLocks noGrp="1" noChangeArrowheads="1"/>
          </p:cNvSpPr>
          <p:nvPr>
            <p:ph type="title"/>
          </p:nvPr>
        </p:nvSpPr>
        <p:spPr/>
        <p:txBody>
          <a:bodyPr/>
          <a:lstStyle/>
          <a:p>
            <a:pPr eaLnBrk="1" hangingPunct="1"/>
            <a:r>
              <a:rPr lang="en-US" altLang="zh-CN" sz="4000" smtClean="0">
                <a:ea typeface="宋体" pitchFamily="2" charset="-122"/>
              </a:rPr>
              <a:t>Slide master</a:t>
            </a:r>
            <a:endParaRPr lang="ru-RU" altLang="zh-CN" sz="400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2209800" y="228600"/>
            <a:ext cx="6934200" cy="715963"/>
          </a:xfrm>
        </p:spPr>
        <p:txBody>
          <a:bodyPr/>
          <a:lstStyle/>
          <a:p>
            <a:pPr eaLnBrk="1" hangingPunct="1"/>
            <a:r>
              <a:rPr lang="en-US" altLang="zh-CN" sz="4000" smtClean="0">
                <a:ea typeface="宋体" pitchFamily="2" charset="-122"/>
              </a:rPr>
              <a:t>Print master</a:t>
            </a:r>
          </a:p>
        </p:txBody>
      </p:sp>
      <p:sp>
        <p:nvSpPr>
          <p:cNvPr id="5123" name="Rectangle 3"/>
          <p:cNvSpPr>
            <a:spLocks noGrp="1" noChangeArrowheads="1"/>
          </p:cNvSpPr>
          <p:nvPr>
            <p:ph type="body" idx="4294967295"/>
          </p:nvPr>
        </p:nvSpPr>
        <p:spPr>
          <a:xfrm>
            <a:off x="2209800" y="1447800"/>
            <a:ext cx="6934200" cy="4267200"/>
          </a:xfrm>
        </p:spPr>
        <p:txBody>
          <a:bodyPr/>
          <a:lstStyle/>
          <a:p>
            <a:pPr eaLnBrk="1" hangingPunct="1">
              <a:lnSpc>
                <a:spcPct val="80000"/>
              </a:lnSpc>
            </a:pPr>
            <a:r>
              <a:rPr lang="en-US" altLang="ko-KR" sz="2000" smtClean="0">
                <a:solidFill>
                  <a:srgbClr val="5F5F5F"/>
                </a:solidFill>
                <a:latin typeface="Verdana" pitchFamily="34" charset="0"/>
                <a:ea typeface="굴림" pitchFamily="34" charset="-127"/>
              </a:rPr>
              <a:t>Your Text here</a:t>
            </a:r>
          </a:p>
          <a:p>
            <a:pPr eaLnBrk="1" hangingPunct="1">
              <a:lnSpc>
                <a:spcPct val="80000"/>
              </a:lnSpc>
            </a:pPr>
            <a:endParaRPr lang="en-US" altLang="ko-KR" sz="2000" smtClean="0">
              <a:solidFill>
                <a:srgbClr val="5F5F5F"/>
              </a:solidFill>
              <a:latin typeface="Verdana" pitchFamily="34" charset="0"/>
              <a:ea typeface="굴림" pitchFamily="34" charset="-127"/>
            </a:endParaRPr>
          </a:p>
          <a:p>
            <a:pPr eaLnBrk="1" hangingPunct="1">
              <a:lnSpc>
                <a:spcPct val="80000"/>
              </a:lnSpc>
            </a:pPr>
            <a:r>
              <a:rPr lang="en-US" altLang="ko-KR" sz="2000" smtClean="0">
                <a:solidFill>
                  <a:srgbClr val="5F5F5F"/>
                </a:solidFill>
                <a:latin typeface="Verdana" pitchFamily="34" charset="0"/>
                <a:ea typeface="굴림"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2000" smtClean="0">
              <a:solidFill>
                <a:srgbClr val="5F5F5F"/>
              </a:solidFill>
              <a:latin typeface="Verdana" pitchFamily="34" charset="0"/>
              <a:ea typeface="굴림" pitchFamily="34" charset="-127"/>
            </a:endParaRPr>
          </a:p>
          <a:p>
            <a:pPr eaLnBrk="1" hangingPunct="1">
              <a:lnSpc>
                <a:spcPct val="80000"/>
              </a:lnSpc>
            </a:pPr>
            <a:r>
              <a:rPr lang="en-US" altLang="ko-KR" sz="2000" smtClean="0">
                <a:solidFill>
                  <a:srgbClr val="5F5F5F"/>
                </a:solidFill>
                <a:latin typeface="Verdana" pitchFamily="34" charset="0"/>
                <a:ea typeface="굴림"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2000" smtClean="0">
              <a:ea typeface="宋体" pitchFamily="2" charset="-122"/>
            </a:endParaRPr>
          </a:p>
          <a:p>
            <a:pPr eaLnBrk="1" hangingPunct="1">
              <a:lnSpc>
                <a:spcPct val="80000"/>
              </a:lnSpc>
            </a:pPr>
            <a:endParaRPr lang="en-US" altLang="zh-CN" sz="2000" smtClean="0">
              <a:ea typeface="宋体" pitchFamily="2" charset="-122"/>
            </a:endParaRPr>
          </a:p>
        </p:txBody>
      </p:sp>
      <p:sp>
        <p:nvSpPr>
          <p:cNvPr id="5" name="矩形 4"/>
          <p:cNvSpPr/>
          <p:nvPr/>
        </p:nvSpPr>
        <p:spPr>
          <a:xfrm>
            <a:off x="323528" y="1124744"/>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algn="l" fontAlgn="auto">
              <a:spcBef>
                <a:spcPts val="0"/>
              </a:spcBef>
              <a:spcAft>
                <a:spcPts val="0"/>
              </a:spcAft>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124859"/>
            <a:ext cx="7705374" cy="2684453"/>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8871744"/>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www.1ppt.com">
  <a:themeElements>
    <a:clrScheme name="powerpoint-template-24 6">
      <a:dk1>
        <a:srgbClr val="4D4D4D"/>
      </a:dk1>
      <a:lt1>
        <a:srgbClr val="FFFFFF"/>
      </a:lt1>
      <a:dk2>
        <a:srgbClr val="4D4D4D"/>
      </a:dk2>
      <a:lt2>
        <a:srgbClr val="7FCC6A"/>
      </a:lt2>
      <a:accent1>
        <a:srgbClr val="5DBF62"/>
      </a:accent1>
      <a:accent2>
        <a:srgbClr val="7CCD6F"/>
      </a:accent2>
      <a:accent3>
        <a:srgbClr val="FFFFFF"/>
      </a:accent3>
      <a:accent4>
        <a:srgbClr val="404040"/>
      </a:accent4>
      <a:accent5>
        <a:srgbClr val="B6DCB7"/>
      </a:accent5>
      <a:accent6>
        <a:srgbClr val="70BA64"/>
      </a:accent6>
      <a:hlink>
        <a:srgbClr val="48AE52"/>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2C86AA"/>
        </a:lt2>
        <a:accent1>
          <a:srgbClr val="4B782A"/>
        </a:accent1>
        <a:accent2>
          <a:srgbClr val="38AFD0"/>
        </a:accent2>
        <a:accent3>
          <a:srgbClr val="FFFFFF"/>
        </a:accent3>
        <a:accent4>
          <a:srgbClr val="404040"/>
        </a:accent4>
        <a:accent5>
          <a:srgbClr val="B1BEAC"/>
        </a:accent5>
        <a:accent6>
          <a:srgbClr val="329EBC"/>
        </a:accent6>
        <a:hlink>
          <a:srgbClr val="9DBC2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93CB6A"/>
        </a:lt2>
        <a:accent1>
          <a:srgbClr val="71BE5E"/>
        </a:accent1>
        <a:accent2>
          <a:srgbClr val="A0CD6E"/>
        </a:accent2>
        <a:accent3>
          <a:srgbClr val="FFFFFF"/>
        </a:accent3>
        <a:accent4>
          <a:srgbClr val="404040"/>
        </a:accent4>
        <a:accent5>
          <a:srgbClr val="BBDBB6"/>
        </a:accent5>
        <a:accent6>
          <a:srgbClr val="91BA63"/>
        </a:accent6>
        <a:hlink>
          <a:srgbClr val="6BAB4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7FCC6A"/>
        </a:lt2>
        <a:accent1>
          <a:srgbClr val="5DBF62"/>
        </a:accent1>
        <a:accent2>
          <a:srgbClr val="7CCD6F"/>
        </a:accent2>
        <a:accent3>
          <a:srgbClr val="FFFFFF"/>
        </a:accent3>
        <a:accent4>
          <a:srgbClr val="404040"/>
        </a:accent4>
        <a:accent5>
          <a:srgbClr val="B6DCB7"/>
        </a:accent5>
        <a:accent6>
          <a:srgbClr val="70BA64"/>
        </a:accent6>
        <a:hlink>
          <a:srgbClr val="48AE52"/>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计算机电子邮件</Template>
  <TotalTime>26</TotalTime>
  <Words>437</Words>
  <Application>Microsoft Office PowerPoint</Application>
  <PresentationFormat>全屏显示(4:3)</PresentationFormat>
  <Paragraphs>40</Paragraphs>
  <Slides>4</Slides>
  <Notes>3</Notes>
  <HiddenSlides>0</HiddenSlides>
  <MMClips>0</MMClips>
  <ScaleCrop>false</ScaleCrop>
  <HeadingPairs>
    <vt:vector size="4" baseType="variant">
      <vt:variant>
        <vt:lpstr>主题</vt:lpstr>
      </vt:variant>
      <vt:variant>
        <vt:i4>2</vt:i4>
      </vt:variant>
      <vt:variant>
        <vt:lpstr>幻灯片标题</vt:lpstr>
      </vt:variant>
      <vt:variant>
        <vt:i4>4</vt:i4>
      </vt:variant>
    </vt:vector>
  </HeadingPairs>
  <TitlesOfParts>
    <vt:vector size="6" baseType="lpstr">
      <vt:lpstr>第一PPT，www.1ppt.com</vt:lpstr>
      <vt:lpstr>Office 主题</vt:lpstr>
      <vt:lpstr>计算机电子邮件PPT模板</vt:lpstr>
      <vt:lpstr>Slide master</vt:lpstr>
      <vt:lpstr>Print master</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微软用户</dc:creator>
  <cp:keywords>第一PPT模板网：www.1ppt.com</cp:keywords>
  <dc:description>第一PPT模板网：www.1ppt.com</dc:description>
  <cp:lastModifiedBy>微软用户</cp:lastModifiedBy>
  <cp:revision>3</cp:revision>
  <dcterms:created xsi:type="dcterms:W3CDTF">2015-09-17T07:45:06Z</dcterms:created>
  <dcterms:modified xsi:type="dcterms:W3CDTF">2015-09-17T08:12:17Z</dcterms:modified>
  <cp:category>TP</cp:category>
</cp:coreProperties>
</file>