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7"/>
  </p:notesMasterIdLst>
  <p:sldIdLst>
    <p:sldId id="256" r:id="rId3"/>
    <p:sldId id="257" r:id="rId4"/>
    <p:sldId id="279" r:id="rId5"/>
    <p:sldId id="280" r:id="rId6"/>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pitchFamily="34" charset="0"/>
        <a:ea typeface="+mn-ea"/>
        <a:cs typeface="+mn-cs"/>
      </a:defRPr>
    </a:lvl1pPr>
    <a:lvl2pPr marL="457200" algn="l" rtl="0" fontAlgn="base">
      <a:spcBef>
        <a:spcPct val="0"/>
      </a:spcBef>
      <a:spcAft>
        <a:spcPct val="0"/>
      </a:spcAft>
      <a:defRPr sz="2400" kern="1200">
        <a:solidFill>
          <a:schemeClr val="tx1"/>
        </a:solidFill>
        <a:latin typeface="Arial" pitchFamily="34" charset="0"/>
        <a:ea typeface="+mn-ea"/>
        <a:cs typeface="+mn-cs"/>
      </a:defRPr>
    </a:lvl2pPr>
    <a:lvl3pPr marL="914400" algn="l" rtl="0" fontAlgn="base">
      <a:spcBef>
        <a:spcPct val="0"/>
      </a:spcBef>
      <a:spcAft>
        <a:spcPct val="0"/>
      </a:spcAft>
      <a:defRPr sz="2400" kern="1200">
        <a:solidFill>
          <a:schemeClr val="tx1"/>
        </a:solidFill>
        <a:latin typeface="Arial" pitchFamily="34" charset="0"/>
        <a:ea typeface="+mn-ea"/>
        <a:cs typeface="+mn-cs"/>
      </a:defRPr>
    </a:lvl3pPr>
    <a:lvl4pPr marL="1371600" algn="l" rtl="0" fontAlgn="base">
      <a:spcBef>
        <a:spcPct val="0"/>
      </a:spcBef>
      <a:spcAft>
        <a:spcPct val="0"/>
      </a:spcAft>
      <a:defRPr sz="2400" kern="1200">
        <a:solidFill>
          <a:schemeClr val="tx1"/>
        </a:solidFill>
        <a:latin typeface="Arial" pitchFamily="34" charset="0"/>
        <a:ea typeface="+mn-ea"/>
        <a:cs typeface="+mn-cs"/>
      </a:defRPr>
    </a:lvl4pPr>
    <a:lvl5pPr marL="1828800" algn="l" rtl="0" fontAlgn="base">
      <a:spcBef>
        <a:spcPct val="0"/>
      </a:spcBef>
      <a:spcAft>
        <a:spcPct val="0"/>
      </a:spcAft>
      <a:defRPr sz="2400" kern="1200">
        <a:solidFill>
          <a:schemeClr val="tx1"/>
        </a:solidFill>
        <a:latin typeface="Arial" pitchFamily="34" charset="0"/>
        <a:ea typeface="+mn-ea"/>
        <a:cs typeface="+mn-cs"/>
      </a:defRPr>
    </a:lvl5pPr>
    <a:lvl6pPr marL="2286000" algn="l" defTabSz="914400" rtl="0" eaLnBrk="1" latinLnBrk="0" hangingPunct="1">
      <a:defRPr sz="2400" kern="1200">
        <a:solidFill>
          <a:schemeClr val="tx1"/>
        </a:solidFill>
        <a:latin typeface="Arial" pitchFamily="34" charset="0"/>
        <a:ea typeface="+mn-ea"/>
        <a:cs typeface="+mn-cs"/>
      </a:defRPr>
    </a:lvl6pPr>
    <a:lvl7pPr marL="2743200" algn="l" defTabSz="914400" rtl="0" eaLnBrk="1" latinLnBrk="0" hangingPunct="1">
      <a:defRPr sz="2400" kern="1200">
        <a:solidFill>
          <a:schemeClr val="tx1"/>
        </a:solidFill>
        <a:latin typeface="Arial" pitchFamily="34" charset="0"/>
        <a:ea typeface="+mn-ea"/>
        <a:cs typeface="+mn-cs"/>
      </a:defRPr>
    </a:lvl7pPr>
    <a:lvl8pPr marL="3200400" algn="l" defTabSz="914400" rtl="0" eaLnBrk="1" latinLnBrk="0" hangingPunct="1">
      <a:defRPr sz="2400" kern="1200">
        <a:solidFill>
          <a:schemeClr val="tx1"/>
        </a:solidFill>
        <a:latin typeface="Arial" pitchFamily="34" charset="0"/>
        <a:ea typeface="+mn-ea"/>
        <a:cs typeface="+mn-cs"/>
      </a:defRPr>
    </a:lvl8pPr>
    <a:lvl9pPr marL="3657600" algn="l" defTabSz="914400" rtl="0" eaLnBrk="1" latinLnBrk="0" hangingPunct="1">
      <a:defRPr sz="2400"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40E08"/>
    <a:srgbClr val="B92D14"/>
    <a:srgbClr val="35759D"/>
    <a:srgbClr val="35B19D"/>
    <a:srgbClr val="000000"/>
    <a:srgbClr val="FFFF00"/>
    <a:srgbClr val="491403"/>
    <a:srgbClr val="3A100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501" autoAdjust="0"/>
    <p:restoredTop sz="95596" autoAdjust="0"/>
  </p:normalViewPr>
  <p:slideViewPr>
    <p:cSldViewPr>
      <p:cViewPr>
        <p:scale>
          <a:sx n="120" d="100"/>
          <a:sy n="120" d="100"/>
        </p:scale>
        <p:origin x="-1470" y="-162"/>
      </p:cViewPr>
      <p:guideLst>
        <p:guide orient="horz" pos="2160"/>
        <p:guide pos="2880"/>
      </p:guideLst>
    </p:cSldViewPr>
  </p:slideViewPr>
  <p:notesTextViewPr>
    <p:cViewPr>
      <p:scale>
        <a:sx n="100" d="100"/>
        <a:sy n="100" d="100"/>
      </p:scale>
      <p:origin x="0" y="0"/>
    </p:cViewPr>
  </p:notesTextViewPr>
  <p:sorterViewPr>
    <p:cViewPr>
      <p:scale>
        <a:sx n="120" d="100"/>
        <a:sy n="12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notesMaster" Target="notesMasters/notesMaster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ableStyles" Target="tableStyles.xml"/><Relationship Id="rId5" Type="http://schemas.openxmlformats.org/officeDocument/2006/relationships/slide" Target="slides/slide3.xml"/><Relationship Id="rId10"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US" altLang="zh-CN"/>
          </a:p>
        </p:txBody>
      </p:sp>
      <p:sp>
        <p:nvSpPr>
          <p:cNvPr id="8192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ltLang="zh-CN"/>
          </a:p>
        </p:txBody>
      </p:sp>
      <p:sp>
        <p:nvSpPr>
          <p:cNvPr id="8192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8192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8192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ltLang="zh-CN"/>
          </a:p>
        </p:txBody>
      </p:sp>
      <p:sp>
        <p:nvSpPr>
          <p:cNvPr id="8192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0D37FE04-B506-406B-99D6-065B3E008152}" type="slidenum">
              <a:rPr lang="en-US" altLang="zh-CN"/>
              <a:pPr/>
              <a:t>‹#›</a:t>
            </a:fld>
            <a:endParaRPr lang="en-US" altLang="zh-CN"/>
          </a:p>
        </p:txBody>
      </p:sp>
    </p:spTree>
    <p:extLst>
      <p:ext uri="{BB962C8B-B14F-4D97-AF65-F5344CB8AC3E}">
        <p14:creationId xmlns:p14="http://schemas.microsoft.com/office/powerpoint/2010/main" val="2703458966"/>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itchFamily="34" charset="0"/>
        <a:ea typeface="+mn-ea"/>
        <a:cs typeface="+mn-cs"/>
      </a:defRPr>
    </a:lvl1pPr>
    <a:lvl2pPr marL="457200" algn="l" rtl="0" fontAlgn="base">
      <a:spcBef>
        <a:spcPct val="30000"/>
      </a:spcBef>
      <a:spcAft>
        <a:spcPct val="0"/>
      </a:spcAft>
      <a:defRPr sz="1200" kern="1200">
        <a:solidFill>
          <a:schemeClr val="tx1"/>
        </a:solidFill>
        <a:latin typeface="Arial" pitchFamily="34" charset="0"/>
        <a:ea typeface="+mn-ea"/>
        <a:cs typeface="+mn-cs"/>
      </a:defRPr>
    </a:lvl2pPr>
    <a:lvl3pPr marL="914400" algn="l" rtl="0" fontAlgn="base">
      <a:spcBef>
        <a:spcPct val="30000"/>
      </a:spcBef>
      <a:spcAft>
        <a:spcPct val="0"/>
      </a:spcAft>
      <a:defRPr sz="1200" kern="1200">
        <a:solidFill>
          <a:schemeClr val="tx1"/>
        </a:solidFill>
        <a:latin typeface="Arial" pitchFamily="34" charset="0"/>
        <a:ea typeface="+mn-ea"/>
        <a:cs typeface="+mn-cs"/>
      </a:defRPr>
    </a:lvl3pPr>
    <a:lvl4pPr marL="1371600" algn="l" rtl="0" fontAlgn="base">
      <a:spcBef>
        <a:spcPct val="30000"/>
      </a:spcBef>
      <a:spcAft>
        <a:spcPct val="0"/>
      </a:spcAft>
      <a:defRPr sz="1200" kern="1200">
        <a:solidFill>
          <a:schemeClr val="tx1"/>
        </a:solidFill>
        <a:latin typeface="Arial" pitchFamily="34" charset="0"/>
        <a:ea typeface="+mn-ea"/>
        <a:cs typeface="+mn-cs"/>
      </a:defRPr>
    </a:lvl4pPr>
    <a:lvl5pPr marL="1828800" algn="l" rtl="0" fontAlgn="base">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B9DC252-F3F4-4844-8E96-345783BEA57A}" type="slidenum">
              <a:rPr lang="en-US" altLang="zh-CN"/>
              <a:pPr/>
              <a:t>1</a:t>
            </a:fld>
            <a:endParaRPr lang="en-US" altLang="zh-CN"/>
          </a:p>
        </p:txBody>
      </p:sp>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p:txBody>
          <a:bodyPr/>
          <a:lstStyle/>
          <a:p>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1003CFF-74F8-4AD5-A110-409020FBF824}" type="slidenum">
              <a:rPr lang="en-US" altLang="zh-CN"/>
              <a:pPr/>
              <a:t>2</a:t>
            </a:fld>
            <a:endParaRPr lang="en-US" altLang="zh-CN"/>
          </a:p>
        </p:txBody>
      </p:sp>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p:txBody>
          <a:bodyPr/>
          <a:lstStyle/>
          <a:p>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F14C9C-9034-4C5B-AB60-FEEAE64B864E}" type="slidenum">
              <a:rPr lang="en-US" altLang="zh-CN"/>
              <a:pPr/>
              <a:t>3</a:t>
            </a:fld>
            <a:endParaRPr lang="en-US" altLang="zh-CN"/>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1" Type="http://schemas.openxmlformats.org/officeDocument/2006/relationships/slideMaster" Target="../slideMasters/slideMaster1.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838200" y="5257800"/>
            <a:ext cx="7772400" cy="704850"/>
          </a:xfrm>
          <a:extLst>
            <a:ext uri="{AF507438-7753-43E0-B8FC-AC1667EBCBE1}">
              <a14:hiddenEffects xmlns:a14="http://schemas.microsoft.com/office/drawing/2010/main">
                <a:effectLst>
                  <a:outerShdw dist="17961" dir="2700000" algn="ctr" rotWithShape="0">
                    <a:schemeClr val="bg2"/>
                  </a:outerShdw>
                </a:effectLst>
              </a14:hiddenEffects>
            </a:ext>
          </a:extLst>
        </p:spPr>
        <p:txBody>
          <a:bodyPr/>
          <a:lstStyle>
            <a:lvl1pPr algn="r">
              <a:defRPr sz="3600">
                <a:solidFill>
                  <a:schemeClr val="tx1"/>
                </a:solidFill>
              </a:defRPr>
            </a:lvl1pPr>
          </a:lstStyle>
          <a:p>
            <a:pPr lvl="0"/>
            <a:r>
              <a:rPr lang="zh-CN" altLang="en-US" noProof="0" smtClean="0"/>
              <a:t>单击此处编辑母版标题样式</a:t>
            </a:r>
            <a:endParaRPr lang="en-US" altLang="zh-CN" noProof="0" smtClean="0"/>
          </a:p>
        </p:txBody>
      </p:sp>
      <p:sp>
        <p:nvSpPr>
          <p:cNvPr id="3075" name="Rectangle 3"/>
          <p:cNvSpPr>
            <a:spLocks noGrp="1" noChangeArrowheads="1"/>
          </p:cNvSpPr>
          <p:nvPr>
            <p:ph type="subTitle" idx="1"/>
          </p:nvPr>
        </p:nvSpPr>
        <p:spPr>
          <a:xfrm>
            <a:off x="838200" y="5943600"/>
            <a:ext cx="7772400" cy="685800"/>
          </a:xfrm>
          <a:extLst>
            <a:ext uri="{AF507438-7753-43E0-B8FC-AC1667EBCBE1}">
              <a14:hiddenEffects xmlns:a14="http://schemas.microsoft.com/office/drawing/2010/main">
                <a:effectLst>
                  <a:outerShdw dist="17961" dir="2700000" algn="ctr" rotWithShape="0">
                    <a:schemeClr val="bg2"/>
                  </a:outerShdw>
                </a:effectLst>
              </a14:hiddenEffects>
            </a:ext>
          </a:extLst>
        </p:spPr>
        <p:txBody>
          <a:bodyPr/>
          <a:lstStyle>
            <a:lvl1pPr marL="0" indent="0" algn="r">
              <a:buFontTx/>
              <a:buNone/>
              <a:defRPr sz="2000">
                <a:solidFill>
                  <a:schemeClr val="tx1"/>
                </a:solidFill>
              </a:defRPr>
            </a:lvl1pPr>
          </a:lstStyle>
          <a:p>
            <a:pPr lvl="0"/>
            <a:r>
              <a:rPr lang="zh-CN" altLang="en-US" noProof="0" smtClean="0"/>
              <a:t>单击此处编辑母版副标题样式</a:t>
            </a:r>
            <a:endParaRPr lang="en-US" altLang="zh-CN" noProof="0" smtClean="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1006409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38900" y="503238"/>
            <a:ext cx="1866900" cy="597376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503238"/>
            <a:ext cx="5448300" cy="597376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2621221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2015/9/16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172146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2015/9/16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550575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2015/9/16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198717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2015/9/16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099750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2015/9/16</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147375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2015/9/16</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9324447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2015/9/16</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591032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2015/9/16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638584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86097192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2015/9/16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7987859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2015/9/16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518876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2015/9/16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998894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矩形 4"/>
          <p:cNvSpPr/>
          <p:nvPr userDrawn="1"/>
        </p:nvSpPr>
        <p:spPr>
          <a:xfrm>
            <a:off x="7884368" y="6453336"/>
            <a:ext cx="864096"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模板下载：</a:t>
            </a:r>
            <a:r>
              <a:rPr kumimoji="0" lang="en-US" altLang="zh-CN" sz="100" b="0" i="0" u="none" strike="noStrike" kern="0" cap="none" spc="0" normalizeH="0" baseline="0" noProof="0" dirty="0">
                <a:ln>
                  <a:noFill/>
                </a:ln>
                <a:solidFill>
                  <a:sysClr val="window" lastClr="FFFFFF"/>
                </a:solidFill>
                <a:effectLst/>
                <a:uLnTx/>
                <a:uFillTx/>
              </a:rPr>
              <a:t>www.1ppt.com/moban/     </a:t>
            </a:r>
            <a:r>
              <a:rPr kumimoji="0" lang="zh-CN" altLang="en-US" sz="100" b="0" i="0" u="none" strike="noStrike" kern="0" cap="none" spc="0" normalizeH="0" baseline="0" noProof="0" dirty="0">
                <a:ln>
                  <a:noFill/>
                </a:ln>
                <a:solidFill>
                  <a:sysClr val="window" lastClr="FFFFFF"/>
                </a:solidFill>
                <a:effectLst/>
                <a:uLnTx/>
                <a:uFillTx/>
              </a:rPr>
              <a:t>行业</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节日</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www.1ppt.com/jieri/           PPT</a:t>
            </a:r>
            <a:r>
              <a:rPr kumimoji="0" lang="zh-CN" altLang="en-US" sz="100" b="0" i="0" u="none" strike="noStrike" kern="0" cap="none" spc="0" normalizeH="0" baseline="0" noProof="0" dirty="0">
                <a:ln>
                  <a:noFill/>
                </a:ln>
                <a:solidFill>
                  <a:sysClr val="window" lastClr="FFFFFF"/>
                </a:solidFill>
                <a:effectLst/>
                <a:uLnTx/>
                <a:uFillTx/>
              </a:rPr>
              <a:t>素材下载：</a:t>
            </a:r>
            <a:r>
              <a:rPr kumimoji="0" lang="en-US" altLang="zh-CN" sz="100" b="0" i="0" u="none" strike="noStrike" kern="0" cap="none" spc="0" normalizeH="0" baseline="0" noProof="0" dirty="0">
                <a:ln>
                  <a:noFill/>
                </a:ln>
                <a:solidFill>
                  <a:sysClr val="window" lastClr="FFFFFF"/>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背景图片：</a:t>
            </a:r>
            <a:r>
              <a:rPr kumimoji="0" lang="en-US" altLang="zh-CN" sz="100" b="0" i="0" u="none" strike="noStrike" kern="0" cap="none" spc="0" normalizeH="0" baseline="0" noProof="0" dirty="0">
                <a:ln>
                  <a:noFill/>
                </a:ln>
                <a:solidFill>
                  <a:sysClr val="window" lastClr="FFFFFF"/>
                </a:solidFill>
                <a:effectLst/>
                <a:uLnTx/>
                <a:uFillTx/>
              </a:rPr>
              <a:t>www.1ppt.com/beijing/      PPT</a:t>
            </a:r>
            <a:r>
              <a:rPr kumimoji="0" lang="zh-CN" altLang="en-US" sz="100" b="0" i="0" u="none" strike="noStrike" kern="0" cap="none" spc="0" normalizeH="0" baseline="0" noProof="0" dirty="0">
                <a:ln>
                  <a:noFill/>
                </a:ln>
                <a:solidFill>
                  <a:sysClr val="window" lastClr="FFFFFF"/>
                </a:solidFill>
                <a:effectLst/>
                <a:uLnTx/>
                <a:uFillTx/>
              </a:rPr>
              <a:t>图表下载：</a:t>
            </a:r>
            <a:r>
              <a:rPr kumimoji="0" lang="en-US" altLang="zh-CN" sz="100" b="0" i="0" u="none" strike="noStrike" kern="0" cap="none" spc="0" normalizeH="0" baseline="0" noProof="0" dirty="0">
                <a:ln>
                  <a:noFill/>
                </a:ln>
                <a:solidFill>
                  <a:sysClr val="window" lastClr="FFFFFF"/>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优秀</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下载：</a:t>
            </a:r>
            <a:r>
              <a:rPr kumimoji="0" lang="en-US" altLang="zh-CN" sz="100" b="0" i="0" u="none" strike="noStrike" kern="0" cap="none" spc="0" normalizeH="0" baseline="0" noProof="0" dirty="0">
                <a:ln>
                  <a:noFill/>
                </a:ln>
                <a:solidFill>
                  <a:sysClr val="window" lastClr="FFFFFF"/>
                </a:solidFill>
                <a:effectLst/>
                <a:uLnTx/>
                <a:uFillTx/>
              </a:rPr>
              <a:t>www.1ppt.com/xiazai/        PPT</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Word</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www.1ppt.com/word/              Excel</a:t>
            </a:r>
            <a:r>
              <a:rPr kumimoji="0" lang="zh-CN" altLang="en-US" sz="100" b="0" i="0" u="none" strike="noStrike" kern="0" cap="none" spc="0" normalizeH="0" baseline="0" noProof="0" dirty="0">
                <a:ln>
                  <a:noFill/>
                </a:ln>
                <a:solidFill>
                  <a:sysClr val="window" lastClr="FFFFFF"/>
                </a:solidFill>
                <a:effectLst/>
                <a:uLnTx/>
                <a:uFillTx/>
              </a:rPr>
              <a:t>教程：</a:t>
            </a:r>
            <a:r>
              <a:rPr kumimoji="0" lang="en-US" altLang="zh-CN" sz="100" b="0" i="0" u="none" strike="noStrike" kern="0" cap="none" spc="0" normalizeH="0" baseline="0" noProof="0" dirty="0">
                <a:ln>
                  <a:noFill/>
                </a:ln>
                <a:solidFill>
                  <a:sysClr val="window" lastClr="FFFFFF"/>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资料下载：</a:t>
            </a:r>
            <a:r>
              <a:rPr kumimoji="0" lang="en-US" altLang="zh-CN" sz="100" b="0" i="0" u="none" strike="noStrike" kern="0" cap="none" spc="0" normalizeH="0" baseline="0" noProof="0" dirty="0">
                <a:ln>
                  <a:noFill/>
                </a:ln>
                <a:solidFill>
                  <a:sysClr val="window" lastClr="FFFFFF"/>
                </a:solidFill>
                <a:effectLst/>
                <a:uLnTx/>
                <a:uFillTx/>
              </a:rPr>
              <a:t>www.1ppt.com/ziliao/                PPT</a:t>
            </a:r>
            <a:r>
              <a:rPr kumimoji="0" lang="zh-CN" altLang="en-US" sz="100" b="0" i="0" u="none" strike="noStrike" kern="0" cap="none" spc="0" normalizeH="0" baseline="0" noProof="0" dirty="0">
                <a:ln>
                  <a:noFill/>
                </a:ln>
                <a:solidFill>
                  <a:sysClr val="window" lastClr="FFFFFF"/>
                </a:solidFill>
                <a:effectLst/>
                <a:uLnTx/>
                <a:uFillTx/>
              </a:rPr>
              <a:t>课件下载：</a:t>
            </a:r>
            <a:r>
              <a:rPr kumimoji="0" lang="en-US" altLang="zh-CN" sz="100" b="0" i="0" u="none" strike="noStrike" kern="0" cap="none" spc="0" normalizeH="0" baseline="0" noProof="0" dirty="0">
                <a:ln>
                  <a:noFill/>
                </a:ln>
                <a:solidFill>
                  <a:sysClr val="window" lastClr="FFFFFF"/>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范文下载：</a:t>
            </a:r>
            <a:r>
              <a:rPr kumimoji="0" lang="en-US" altLang="zh-CN" sz="100" b="0" i="0" u="none" strike="noStrike" kern="0" cap="none" spc="0" normalizeH="0" baseline="0" noProof="0" dirty="0">
                <a:ln>
                  <a:noFill/>
                </a:ln>
                <a:solidFill>
                  <a:sysClr val="window" lastClr="FFFFFF"/>
                </a:solidFill>
                <a:effectLst/>
                <a:uLnTx/>
                <a:uFillTx/>
              </a:rPr>
              <a:t>www.1ppt.com/fanwen/             </a:t>
            </a:r>
            <a:r>
              <a:rPr kumimoji="0" lang="zh-CN" altLang="en-US" sz="100" b="0" i="0" u="none" strike="noStrike" kern="0" cap="none" spc="0" normalizeH="0" baseline="0" noProof="0" dirty="0">
                <a:ln>
                  <a:noFill/>
                </a:ln>
                <a:solidFill>
                  <a:sysClr val="window" lastClr="FFFFFF"/>
                </a:solidFill>
                <a:effectLst/>
                <a:uLnTx/>
                <a:uFillTx/>
              </a:rPr>
              <a:t>试卷下载：</a:t>
            </a:r>
            <a:r>
              <a:rPr kumimoji="0" lang="en-US" altLang="zh-CN" sz="100" b="0" i="0" u="none" strike="noStrike" kern="0" cap="none" spc="0" normalizeH="0" baseline="0" noProof="0" dirty="0">
                <a:ln>
                  <a:noFill/>
                </a:ln>
                <a:solidFill>
                  <a:sysClr val="window" lastClr="FFFFFF"/>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教案下载：</a:t>
            </a:r>
            <a:r>
              <a:rPr kumimoji="0" lang="en-US" altLang="zh-CN" sz="100" b="0" i="0" u="none" strike="noStrike" kern="0" cap="none" spc="0" normalizeH="0" baseline="0" noProof="0" dirty="0">
                <a:ln>
                  <a:noFill/>
                </a:ln>
                <a:solidFill>
                  <a:sysClr val="window" lastClr="FFFFFF"/>
                </a:solidFill>
                <a:effectLst/>
                <a:uLnTx/>
                <a:uFillTx/>
              </a:rPr>
              <a:t>www.1ppt.com/jiaoan/  </a:t>
            </a:r>
            <a:r>
              <a:rPr kumimoji="0" lang="en-US" altLang="zh-CN" sz="100" b="0" i="0" u="none" strike="noStrike" kern="0" cap="none" spc="0" normalizeH="0" baseline="0" noProof="0" dirty="0" smtClean="0">
                <a:ln>
                  <a:noFill/>
                </a:ln>
                <a:solidFill>
                  <a:sysClr val="window" lastClr="FFFFFF"/>
                </a:solidFill>
                <a:effectLst/>
                <a:uLnTx/>
                <a:uFillTx/>
              </a:rPr>
              <a:t>      PPT</a:t>
            </a:r>
            <a:r>
              <a:rPr kumimoji="0" lang="zh-CN" altLang="en-US" sz="100" b="0" i="0" u="none" strike="noStrike" kern="0" cap="none" spc="0" normalizeH="0" baseline="0" noProof="0" dirty="0" smtClean="0">
                <a:ln>
                  <a:noFill/>
                </a:ln>
                <a:solidFill>
                  <a:sysClr val="window" lastClr="FFFFFF"/>
                </a:solidFill>
                <a:effectLst/>
                <a:uLnTx/>
                <a:uFillTx/>
              </a:rPr>
              <a:t>论坛：</a:t>
            </a:r>
            <a:r>
              <a:rPr kumimoji="0" lang="en-US" altLang="zh-CN" sz="100" b="0" i="0" u="none" strike="noStrike" kern="0" cap="none" spc="0" normalizeH="0" baseline="0" noProof="0" dirty="0" smtClean="0">
                <a:ln>
                  <a:noFill/>
                </a:ln>
                <a:solidFill>
                  <a:sysClr val="window" lastClr="FFFFFF"/>
                </a:solidFill>
                <a:effectLst/>
                <a:uLnTx/>
                <a:uFillTx/>
              </a:rPr>
              <a:t>www.1ppt.cn</a:t>
            </a:r>
            <a:endParaRPr kumimoji="0" lang="en-US" altLang="zh-CN" sz="100" b="0" i="0" u="none" strike="noStrike" kern="0" cap="none" spc="0" normalizeH="0" baseline="0" noProof="0" dirty="0">
              <a:ln>
                <a:noFill/>
              </a:ln>
              <a:solidFill>
                <a:sysClr val="window" lastClr="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 </a:t>
            </a:r>
            <a:endParaRPr kumimoji="0" lang="zh-CN" altLang="en-US" sz="100" b="0" i="0" u="none" strike="noStrike" kern="0" cap="none" spc="0" normalizeH="0" baseline="0" noProof="0" dirty="0">
              <a:ln>
                <a:noFill/>
              </a:ln>
              <a:solidFill>
                <a:sysClr val="window" lastClr="FFFFFF"/>
              </a:solidFill>
              <a:effectLst/>
              <a:uLnTx/>
              <a:uFillTx/>
            </a:endParaRPr>
          </a:p>
        </p:txBody>
      </p:sp>
    </p:spTree>
    <p:extLst>
      <p:ext uri="{BB962C8B-B14F-4D97-AF65-F5344CB8AC3E}">
        <p14:creationId xmlns:p14="http://schemas.microsoft.com/office/powerpoint/2010/main" val="34012677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447800"/>
            <a:ext cx="36576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447800"/>
            <a:ext cx="36576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8238948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2804154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0201678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44384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42194643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矩形 5"/>
          <p:cNvSpPr/>
          <p:nvPr userDrawn="1"/>
        </p:nvSpPr>
        <p:spPr>
          <a:xfrm>
            <a:off x="6156176" y="6708810"/>
            <a:ext cx="648071" cy="144016"/>
          </a:xfrm>
          <a:prstGeom prst="rect">
            <a:avLst/>
          </a:prstGeom>
          <a:no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rgbClr val="FFC000"/>
                </a:solidFill>
                <a:effectLst/>
                <a:uLnTx/>
                <a:uFillTx/>
                <a:latin typeface="Calibri"/>
                <a:ea typeface="宋体"/>
                <a:cs typeface="+mn-cs"/>
              </a:rPr>
              <a:t>PPT</a:t>
            </a:r>
            <a:r>
              <a:rPr kumimoji="0" lang="zh-CN" altLang="en-US" sz="100" b="0" i="0" u="none" strike="noStrike" kern="0" cap="none" spc="0" normalizeH="0" baseline="0" noProof="0" dirty="0">
                <a:ln>
                  <a:noFill/>
                </a:ln>
                <a:solidFill>
                  <a:srgbClr val="FFC000"/>
                </a:solidFill>
                <a:effectLst/>
                <a:uLnTx/>
                <a:uFillTx/>
                <a:latin typeface="Calibri"/>
                <a:ea typeface="宋体"/>
                <a:cs typeface="+mn-cs"/>
              </a:rPr>
              <a:t>模板下载：</a:t>
            </a:r>
            <a:r>
              <a:rPr kumimoji="0" lang="en-US" altLang="zh-CN" sz="100" b="0" i="0" u="none" strike="noStrike" kern="0" cap="none" spc="0" normalizeH="0" baseline="0" noProof="0" dirty="0">
                <a:ln>
                  <a:noFill/>
                </a:ln>
                <a:solidFill>
                  <a:srgbClr val="FFC000"/>
                </a:solidFill>
                <a:effectLst/>
                <a:uLnTx/>
                <a:uFillTx/>
                <a:latin typeface="Calibri"/>
                <a:ea typeface="宋体"/>
                <a:cs typeface="+mn-cs"/>
                <a:hlinkClick r:id="rId2"/>
              </a:rPr>
              <a:t>www.1ppt.com/moban/</a:t>
            </a:r>
            <a:r>
              <a:rPr kumimoji="0" lang="en-US" altLang="zh-CN" sz="100" b="0" i="0" u="none" strike="noStrike" kern="0" cap="none" spc="0" normalizeH="0" baseline="0" noProof="0" dirty="0">
                <a:ln>
                  <a:noFill/>
                </a:ln>
                <a:solidFill>
                  <a:srgbClr val="FFC000"/>
                </a:solidFill>
                <a:effectLst/>
                <a:uLnTx/>
                <a:uFillTx/>
                <a:latin typeface="Calibri"/>
                <a:ea typeface="宋体"/>
                <a:cs typeface="+mn-cs"/>
              </a:rPr>
              <a:t>     </a:t>
            </a:r>
            <a:r>
              <a:rPr kumimoji="0" lang="zh-CN" altLang="en-US" sz="100" b="0" i="0" u="none" strike="noStrike" kern="0" cap="none" spc="0" normalizeH="0" baseline="0" noProof="0" dirty="0">
                <a:ln>
                  <a:noFill/>
                </a:ln>
                <a:solidFill>
                  <a:srgbClr val="FFC000"/>
                </a:solidFill>
                <a:effectLst/>
                <a:uLnTx/>
                <a:uFillTx/>
                <a:latin typeface="Calibri"/>
                <a:ea typeface="宋体"/>
                <a:cs typeface="+mn-cs"/>
              </a:rPr>
              <a:t>行业</a:t>
            </a:r>
            <a:r>
              <a:rPr kumimoji="0" lang="en-US" altLang="zh-CN" sz="100" b="0" i="0" u="none" strike="noStrike" kern="0" cap="none" spc="0" normalizeH="0" baseline="0" noProof="0" dirty="0">
                <a:ln>
                  <a:noFill/>
                </a:ln>
                <a:solidFill>
                  <a:srgbClr val="FFC000"/>
                </a:solidFill>
                <a:effectLst/>
                <a:uLnTx/>
                <a:uFillTx/>
                <a:latin typeface="Calibri"/>
                <a:ea typeface="宋体"/>
                <a:cs typeface="+mn-cs"/>
              </a:rPr>
              <a:t>PPT</a:t>
            </a:r>
            <a:r>
              <a:rPr kumimoji="0" lang="zh-CN" altLang="en-US" sz="100" b="0" i="0" u="none" strike="noStrike" kern="0" cap="none" spc="0" normalizeH="0" baseline="0" noProof="0" dirty="0">
                <a:ln>
                  <a:noFill/>
                </a:ln>
                <a:solidFill>
                  <a:srgbClr val="FFC000"/>
                </a:solidFill>
                <a:effectLst/>
                <a:uLnTx/>
                <a:uFillTx/>
                <a:latin typeface="Calibri"/>
                <a:ea typeface="宋体"/>
                <a:cs typeface="+mn-cs"/>
              </a:rPr>
              <a:t>模板：</a:t>
            </a:r>
            <a:r>
              <a:rPr kumimoji="0" lang="en-US" altLang="zh-CN" sz="100" b="0" i="0" u="none" strike="noStrike" kern="0" cap="none" spc="0" normalizeH="0" baseline="0" noProof="0" dirty="0">
                <a:ln>
                  <a:noFill/>
                </a:ln>
                <a:solidFill>
                  <a:srgbClr val="FFC000"/>
                </a:solidFill>
                <a:effectLst/>
                <a:uLnTx/>
                <a:uFillTx/>
                <a:latin typeface="Calibri"/>
                <a:ea typeface="宋体"/>
                <a:cs typeface="+mn-cs"/>
                <a:hlinkClick r:id="rId3"/>
              </a:rPr>
              <a:t>www.1ppt.com/hangye/</a:t>
            </a:r>
            <a:r>
              <a:rPr kumimoji="0" lang="en-US" altLang="zh-CN" sz="100" b="0" i="0" u="none" strike="noStrike" kern="0" cap="none" spc="0" normalizeH="0" baseline="0" noProof="0" dirty="0">
                <a:ln>
                  <a:noFill/>
                </a:ln>
                <a:solidFill>
                  <a:srgbClr val="FFC000"/>
                </a:solidFill>
                <a:effectLst/>
                <a:uLnTx/>
                <a:uFillTx/>
                <a:latin typeface="Calibri"/>
                <a:ea typeface="宋体"/>
                <a:cs typeface="+mn-cs"/>
              </a:rPr>
              <a:t>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rgbClr val="FFC000"/>
                </a:solidFill>
                <a:effectLst/>
                <a:uLnTx/>
                <a:uFillTx/>
                <a:latin typeface="Calibri"/>
                <a:ea typeface="宋体"/>
                <a:cs typeface="+mn-cs"/>
              </a:rPr>
              <a:t>节日</a:t>
            </a:r>
            <a:r>
              <a:rPr kumimoji="0" lang="en-US" altLang="zh-CN" sz="100" b="0" i="0" u="none" strike="noStrike" kern="0" cap="none" spc="0" normalizeH="0" baseline="0" noProof="0" dirty="0">
                <a:ln>
                  <a:noFill/>
                </a:ln>
                <a:solidFill>
                  <a:srgbClr val="FFC000"/>
                </a:solidFill>
                <a:effectLst/>
                <a:uLnTx/>
                <a:uFillTx/>
                <a:latin typeface="Calibri"/>
                <a:ea typeface="宋体"/>
                <a:cs typeface="+mn-cs"/>
              </a:rPr>
              <a:t>PPT</a:t>
            </a:r>
            <a:r>
              <a:rPr kumimoji="0" lang="zh-CN" altLang="en-US" sz="100" b="0" i="0" u="none" strike="noStrike" kern="0" cap="none" spc="0" normalizeH="0" baseline="0" noProof="0" dirty="0">
                <a:ln>
                  <a:noFill/>
                </a:ln>
                <a:solidFill>
                  <a:srgbClr val="FFC000"/>
                </a:solidFill>
                <a:effectLst/>
                <a:uLnTx/>
                <a:uFillTx/>
                <a:latin typeface="Calibri"/>
                <a:ea typeface="宋体"/>
                <a:cs typeface="+mn-cs"/>
              </a:rPr>
              <a:t>模板：</a:t>
            </a:r>
            <a:r>
              <a:rPr kumimoji="0" lang="en-US" altLang="zh-CN" sz="100" b="0" i="0" u="none" strike="noStrike" kern="0" cap="none" spc="0" normalizeH="0" baseline="0" noProof="0" dirty="0">
                <a:ln>
                  <a:noFill/>
                </a:ln>
                <a:solidFill>
                  <a:srgbClr val="FFC000"/>
                </a:solidFill>
                <a:effectLst/>
                <a:uLnTx/>
                <a:uFillTx/>
                <a:latin typeface="Calibri"/>
                <a:ea typeface="宋体"/>
                <a:cs typeface="+mn-cs"/>
                <a:hlinkClick r:id="rId4"/>
              </a:rPr>
              <a:t>www.1ppt.com/jieri/</a:t>
            </a:r>
            <a:r>
              <a:rPr kumimoji="0" lang="en-US" altLang="zh-CN" sz="100" b="0" i="0" u="none" strike="noStrike" kern="0" cap="none" spc="0" normalizeH="0" baseline="0" noProof="0" dirty="0">
                <a:ln>
                  <a:noFill/>
                </a:ln>
                <a:solidFill>
                  <a:srgbClr val="FFC000"/>
                </a:solidFill>
                <a:effectLst/>
                <a:uLnTx/>
                <a:uFillTx/>
                <a:latin typeface="Calibri"/>
                <a:ea typeface="宋体"/>
                <a:cs typeface="+mn-cs"/>
              </a:rPr>
              <a:t>           PPT</a:t>
            </a:r>
            <a:r>
              <a:rPr kumimoji="0" lang="zh-CN" altLang="en-US" sz="100" b="0" i="0" u="none" strike="noStrike" kern="0" cap="none" spc="0" normalizeH="0" baseline="0" noProof="0" dirty="0">
                <a:ln>
                  <a:noFill/>
                </a:ln>
                <a:solidFill>
                  <a:srgbClr val="FFC000"/>
                </a:solidFill>
                <a:effectLst/>
                <a:uLnTx/>
                <a:uFillTx/>
                <a:latin typeface="Calibri"/>
                <a:ea typeface="宋体"/>
                <a:cs typeface="+mn-cs"/>
              </a:rPr>
              <a:t>素材下载：</a:t>
            </a:r>
            <a:r>
              <a:rPr kumimoji="0" lang="en-US" altLang="zh-CN" sz="100" b="0" i="0" u="none" strike="noStrike" kern="0" cap="none" spc="0" normalizeH="0" baseline="0" noProof="0" dirty="0">
                <a:ln>
                  <a:noFill/>
                </a:ln>
                <a:solidFill>
                  <a:srgbClr val="FFC000"/>
                </a:solidFill>
                <a:effectLst/>
                <a:uLnTx/>
                <a:uFillTx/>
                <a:latin typeface="Calibri"/>
                <a:ea typeface="宋体"/>
                <a:cs typeface="+mn-cs"/>
                <a:hlinkClick r:id="rId5"/>
              </a:rPr>
              <a:t>www.1ppt.com/sucai/</a:t>
            </a:r>
            <a:endParaRPr kumimoji="0" lang="en-US" altLang="zh-CN" sz="100" b="0" i="0" u="none" strike="noStrike" kern="0" cap="none" spc="0" normalizeH="0" baseline="0" noProof="0" dirty="0">
              <a:ln>
                <a:noFill/>
              </a:ln>
              <a:solidFill>
                <a:srgbClr val="FFC000"/>
              </a:solidFill>
              <a:effectLst/>
              <a:uLnTx/>
              <a:uFillTx/>
              <a:latin typeface="Calibri"/>
              <a:ea typeface="宋体"/>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rgbClr val="FFC000"/>
                </a:solidFill>
                <a:effectLst/>
                <a:uLnTx/>
                <a:uFillTx/>
                <a:latin typeface="Calibri"/>
                <a:ea typeface="宋体"/>
                <a:cs typeface="+mn-cs"/>
              </a:rPr>
              <a:t>PPT</a:t>
            </a:r>
            <a:r>
              <a:rPr kumimoji="0" lang="zh-CN" altLang="en-US" sz="100" b="0" i="0" u="none" strike="noStrike" kern="0" cap="none" spc="0" normalizeH="0" baseline="0" noProof="0" dirty="0">
                <a:ln>
                  <a:noFill/>
                </a:ln>
                <a:solidFill>
                  <a:srgbClr val="FFC000"/>
                </a:solidFill>
                <a:effectLst/>
                <a:uLnTx/>
                <a:uFillTx/>
                <a:latin typeface="Calibri"/>
                <a:ea typeface="宋体"/>
                <a:cs typeface="+mn-cs"/>
              </a:rPr>
              <a:t>背景图片：</a:t>
            </a:r>
            <a:r>
              <a:rPr kumimoji="0" lang="en-US" altLang="zh-CN" sz="100" b="0" i="0" u="none" strike="noStrike" kern="0" cap="none" spc="0" normalizeH="0" baseline="0" noProof="0" dirty="0">
                <a:ln>
                  <a:noFill/>
                </a:ln>
                <a:solidFill>
                  <a:srgbClr val="FFC000"/>
                </a:solidFill>
                <a:effectLst/>
                <a:uLnTx/>
                <a:uFillTx/>
                <a:latin typeface="Calibri"/>
                <a:ea typeface="宋体"/>
                <a:cs typeface="+mn-cs"/>
                <a:hlinkClick r:id="rId6"/>
              </a:rPr>
              <a:t>www.1ppt.com/beijing/</a:t>
            </a:r>
            <a:r>
              <a:rPr kumimoji="0" lang="en-US" altLang="zh-CN" sz="100" b="0" i="0" u="none" strike="noStrike" kern="0" cap="none" spc="0" normalizeH="0" baseline="0" noProof="0" dirty="0">
                <a:ln>
                  <a:noFill/>
                </a:ln>
                <a:solidFill>
                  <a:srgbClr val="FFC000"/>
                </a:solidFill>
                <a:effectLst/>
                <a:uLnTx/>
                <a:uFillTx/>
                <a:latin typeface="Calibri"/>
                <a:ea typeface="宋体"/>
                <a:cs typeface="+mn-cs"/>
              </a:rPr>
              <a:t>      PPT</a:t>
            </a:r>
            <a:r>
              <a:rPr kumimoji="0" lang="zh-CN" altLang="en-US" sz="100" b="0" i="0" u="none" strike="noStrike" kern="0" cap="none" spc="0" normalizeH="0" baseline="0" noProof="0" dirty="0">
                <a:ln>
                  <a:noFill/>
                </a:ln>
                <a:solidFill>
                  <a:srgbClr val="FFC000"/>
                </a:solidFill>
                <a:effectLst/>
                <a:uLnTx/>
                <a:uFillTx/>
                <a:latin typeface="Calibri"/>
                <a:ea typeface="宋体"/>
                <a:cs typeface="+mn-cs"/>
              </a:rPr>
              <a:t>图表下载：</a:t>
            </a:r>
            <a:r>
              <a:rPr kumimoji="0" lang="en-US" altLang="zh-CN" sz="100" b="0" i="0" u="none" strike="noStrike" kern="0" cap="none" spc="0" normalizeH="0" baseline="0" noProof="0" dirty="0">
                <a:ln>
                  <a:noFill/>
                </a:ln>
                <a:solidFill>
                  <a:srgbClr val="FFC000"/>
                </a:solidFill>
                <a:effectLst/>
                <a:uLnTx/>
                <a:uFillTx/>
                <a:latin typeface="Calibri"/>
                <a:ea typeface="宋体"/>
                <a:cs typeface="+mn-cs"/>
                <a:hlinkClick r:id="rId7"/>
              </a:rPr>
              <a:t>www.1ppt.com/tubiao/</a:t>
            </a:r>
            <a:r>
              <a:rPr kumimoji="0" lang="en-US" altLang="zh-CN" sz="100" b="0" i="0" u="none" strike="noStrike" kern="0" cap="none" spc="0" normalizeH="0" baseline="0" noProof="0" dirty="0">
                <a:ln>
                  <a:noFill/>
                </a:ln>
                <a:solidFill>
                  <a:srgbClr val="FFC000"/>
                </a:solidFill>
                <a:effectLst/>
                <a:uLnTx/>
                <a:uFillTx/>
                <a:latin typeface="Calibri"/>
                <a:ea typeface="宋体"/>
                <a:cs typeface="+mn-cs"/>
              </a:rPr>
              <a:t>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rgbClr val="FFC000"/>
                </a:solidFill>
                <a:effectLst/>
                <a:uLnTx/>
                <a:uFillTx/>
                <a:latin typeface="Calibri"/>
                <a:ea typeface="宋体"/>
                <a:cs typeface="+mn-cs"/>
              </a:rPr>
              <a:t>优秀</a:t>
            </a:r>
            <a:r>
              <a:rPr kumimoji="0" lang="en-US" altLang="zh-CN" sz="100" b="0" i="0" u="none" strike="noStrike" kern="0" cap="none" spc="0" normalizeH="0" baseline="0" noProof="0" dirty="0">
                <a:ln>
                  <a:noFill/>
                </a:ln>
                <a:solidFill>
                  <a:srgbClr val="FFC000"/>
                </a:solidFill>
                <a:effectLst/>
                <a:uLnTx/>
                <a:uFillTx/>
                <a:latin typeface="Calibri"/>
                <a:ea typeface="宋体"/>
                <a:cs typeface="+mn-cs"/>
              </a:rPr>
              <a:t>PPT</a:t>
            </a:r>
            <a:r>
              <a:rPr kumimoji="0" lang="zh-CN" altLang="en-US" sz="100" b="0" i="0" u="none" strike="noStrike" kern="0" cap="none" spc="0" normalizeH="0" baseline="0" noProof="0" dirty="0">
                <a:ln>
                  <a:noFill/>
                </a:ln>
                <a:solidFill>
                  <a:srgbClr val="FFC000"/>
                </a:solidFill>
                <a:effectLst/>
                <a:uLnTx/>
                <a:uFillTx/>
                <a:latin typeface="Calibri"/>
                <a:ea typeface="宋体"/>
                <a:cs typeface="+mn-cs"/>
              </a:rPr>
              <a:t>下载：</a:t>
            </a:r>
            <a:r>
              <a:rPr kumimoji="0" lang="en-US" altLang="zh-CN" sz="100" b="0" i="0" u="none" strike="noStrike" kern="0" cap="none" spc="0" normalizeH="0" baseline="0" noProof="0" dirty="0">
                <a:ln>
                  <a:noFill/>
                </a:ln>
                <a:solidFill>
                  <a:srgbClr val="FFC000"/>
                </a:solidFill>
                <a:effectLst/>
                <a:uLnTx/>
                <a:uFillTx/>
                <a:latin typeface="Calibri"/>
                <a:ea typeface="宋体"/>
                <a:cs typeface="+mn-cs"/>
                <a:hlinkClick r:id="rId8"/>
              </a:rPr>
              <a:t>www.1ppt.com/xiazai/</a:t>
            </a:r>
            <a:r>
              <a:rPr kumimoji="0" lang="en-US" altLang="zh-CN" sz="100" b="0" i="0" u="none" strike="noStrike" kern="0" cap="none" spc="0" normalizeH="0" baseline="0" noProof="0" dirty="0">
                <a:ln>
                  <a:noFill/>
                </a:ln>
                <a:solidFill>
                  <a:srgbClr val="FFC000"/>
                </a:solidFill>
                <a:effectLst/>
                <a:uLnTx/>
                <a:uFillTx/>
                <a:latin typeface="Calibri"/>
                <a:ea typeface="宋体"/>
                <a:cs typeface="+mn-cs"/>
              </a:rPr>
              <a:t>        PPT</a:t>
            </a:r>
            <a:r>
              <a:rPr kumimoji="0" lang="zh-CN" altLang="en-US" sz="100" b="0" i="0" u="none" strike="noStrike" kern="0" cap="none" spc="0" normalizeH="0" baseline="0" noProof="0" dirty="0">
                <a:ln>
                  <a:noFill/>
                </a:ln>
                <a:solidFill>
                  <a:srgbClr val="FFC000"/>
                </a:solidFill>
                <a:effectLst/>
                <a:uLnTx/>
                <a:uFillTx/>
                <a:latin typeface="Calibri"/>
                <a:ea typeface="宋体"/>
                <a:cs typeface="+mn-cs"/>
              </a:rPr>
              <a:t>教程： </a:t>
            </a:r>
            <a:r>
              <a:rPr kumimoji="0" lang="en-US" altLang="zh-CN" sz="100" b="0" i="0" u="none" strike="noStrike" kern="0" cap="none" spc="0" normalizeH="0" baseline="0" noProof="0" dirty="0">
                <a:ln>
                  <a:noFill/>
                </a:ln>
                <a:solidFill>
                  <a:srgbClr val="FFC000"/>
                </a:solidFill>
                <a:effectLst/>
                <a:uLnTx/>
                <a:uFillTx/>
                <a:latin typeface="Calibri"/>
                <a:ea typeface="宋体"/>
                <a:cs typeface="+mn-cs"/>
                <a:hlinkClick r:id="rId9"/>
              </a:rPr>
              <a:t>www.1ppt.com/powerpoint/</a:t>
            </a:r>
            <a:r>
              <a:rPr kumimoji="0" lang="en-US" altLang="zh-CN" sz="100" b="0" i="0" u="none" strike="noStrike" kern="0" cap="none" spc="0" normalizeH="0" baseline="0" noProof="0" dirty="0">
                <a:ln>
                  <a:noFill/>
                </a:ln>
                <a:solidFill>
                  <a:srgbClr val="FFC000"/>
                </a:solidFill>
                <a:effectLst/>
                <a:uLnTx/>
                <a:uFillTx/>
                <a:latin typeface="Calibri"/>
                <a:ea typeface="宋体"/>
                <a:cs typeface="+mn-cs"/>
              </a:rPr>
              <a: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rgbClr val="FFC000"/>
                </a:solidFill>
                <a:effectLst/>
                <a:uLnTx/>
                <a:uFillTx/>
                <a:latin typeface="Calibri"/>
                <a:ea typeface="宋体"/>
                <a:cs typeface="+mn-cs"/>
              </a:rPr>
              <a:t>Word</a:t>
            </a:r>
            <a:r>
              <a:rPr kumimoji="0" lang="zh-CN" altLang="en-US" sz="100" b="0" i="0" u="none" strike="noStrike" kern="0" cap="none" spc="0" normalizeH="0" baseline="0" noProof="0" dirty="0">
                <a:ln>
                  <a:noFill/>
                </a:ln>
                <a:solidFill>
                  <a:srgbClr val="FFC000"/>
                </a:solidFill>
                <a:effectLst/>
                <a:uLnTx/>
                <a:uFillTx/>
                <a:latin typeface="Calibri"/>
                <a:ea typeface="宋体"/>
                <a:cs typeface="+mn-cs"/>
              </a:rPr>
              <a:t>教程： </a:t>
            </a:r>
            <a:r>
              <a:rPr kumimoji="0" lang="en-US" altLang="zh-CN" sz="100" b="0" i="0" u="none" strike="noStrike" kern="0" cap="none" spc="0" normalizeH="0" baseline="0" noProof="0" dirty="0">
                <a:ln>
                  <a:noFill/>
                </a:ln>
                <a:solidFill>
                  <a:srgbClr val="FFC000"/>
                </a:solidFill>
                <a:effectLst/>
                <a:uLnTx/>
                <a:uFillTx/>
                <a:latin typeface="Calibri"/>
                <a:ea typeface="宋体"/>
                <a:cs typeface="+mn-cs"/>
                <a:hlinkClick r:id="rId10"/>
              </a:rPr>
              <a:t>www.1ppt.com/word/</a:t>
            </a:r>
            <a:r>
              <a:rPr kumimoji="0" lang="en-US" altLang="zh-CN" sz="100" b="0" i="0" u="none" strike="noStrike" kern="0" cap="none" spc="0" normalizeH="0" baseline="0" noProof="0" dirty="0">
                <a:ln>
                  <a:noFill/>
                </a:ln>
                <a:solidFill>
                  <a:srgbClr val="FFC000"/>
                </a:solidFill>
                <a:effectLst/>
                <a:uLnTx/>
                <a:uFillTx/>
                <a:latin typeface="Calibri"/>
                <a:ea typeface="宋体"/>
                <a:cs typeface="+mn-cs"/>
              </a:rPr>
              <a:t>              Excel</a:t>
            </a:r>
            <a:r>
              <a:rPr kumimoji="0" lang="zh-CN" altLang="en-US" sz="100" b="0" i="0" u="none" strike="noStrike" kern="0" cap="none" spc="0" normalizeH="0" baseline="0" noProof="0" dirty="0">
                <a:ln>
                  <a:noFill/>
                </a:ln>
                <a:solidFill>
                  <a:srgbClr val="FFC000"/>
                </a:solidFill>
                <a:effectLst/>
                <a:uLnTx/>
                <a:uFillTx/>
                <a:latin typeface="Calibri"/>
                <a:ea typeface="宋体"/>
                <a:cs typeface="+mn-cs"/>
              </a:rPr>
              <a:t>教程：</a:t>
            </a:r>
            <a:r>
              <a:rPr kumimoji="0" lang="en-US" altLang="zh-CN" sz="100" b="0" i="0" u="none" strike="noStrike" kern="0" cap="none" spc="0" normalizeH="0" baseline="0" noProof="0" dirty="0">
                <a:ln>
                  <a:noFill/>
                </a:ln>
                <a:solidFill>
                  <a:srgbClr val="FFC000"/>
                </a:solidFill>
                <a:effectLst/>
                <a:uLnTx/>
                <a:uFillTx/>
                <a:latin typeface="Calibri"/>
                <a:ea typeface="宋体"/>
                <a:cs typeface="+mn-cs"/>
                <a:hlinkClick r:id="rId11"/>
              </a:rPr>
              <a:t>www.1ppt.com/excel/</a:t>
            </a:r>
            <a:r>
              <a:rPr kumimoji="0" lang="en-US" altLang="zh-CN" sz="100" b="0" i="0" u="none" strike="noStrike" kern="0" cap="none" spc="0" normalizeH="0" baseline="0" noProof="0" dirty="0">
                <a:ln>
                  <a:noFill/>
                </a:ln>
                <a:solidFill>
                  <a:srgbClr val="FFC000"/>
                </a:solidFill>
                <a:effectLst/>
                <a:uLnTx/>
                <a:uFillTx/>
                <a:latin typeface="Calibri"/>
                <a:ea typeface="宋体"/>
                <a:cs typeface="+mn-cs"/>
              </a:rPr>
              <a:t>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rgbClr val="FFC000"/>
                </a:solidFill>
                <a:effectLst/>
                <a:uLnTx/>
                <a:uFillTx/>
                <a:latin typeface="Calibri"/>
                <a:ea typeface="宋体"/>
                <a:cs typeface="+mn-cs"/>
              </a:rPr>
              <a:t>资料下载：</a:t>
            </a:r>
            <a:r>
              <a:rPr kumimoji="0" lang="en-US" altLang="zh-CN" sz="100" b="0" i="0" u="none" strike="noStrike" kern="0" cap="none" spc="0" normalizeH="0" baseline="0" noProof="0" dirty="0">
                <a:ln>
                  <a:noFill/>
                </a:ln>
                <a:solidFill>
                  <a:srgbClr val="FFC000"/>
                </a:solidFill>
                <a:effectLst/>
                <a:uLnTx/>
                <a:uFillTx/>
                <a:latin typeface="Calibri"/>
                <a:ea typeface="宋体"/>
                <a:cs typeface="+mn-cs"/>
                <a:hlinkClick r:id="rId12"/>
              </a:rPr>
              <a:t>www.1ppt.com/ziliao/</a:t>
            </a:r>
            <a:r>
              <a:rPr kumimoji="0" lang="en-US" altLang="zh-CN" sz="100" b="0" i="0" u="none" strike="noStrike" kern="0" cap="none" spc="0" normalizeH="0" baseline="0" noProof="0" dirty="0">
                <a:ln>
                  <a:noFill/>
                </a:ln>
                <a:solidFill>
                  <a:srgbClr val="FFC000"/>
                </a:solidFill>
                <a:effectLst/>
                <a:uLnTx/>
                <a:uFillTx/>
                <a:latin typeface="Calibri"/>
                <a:ea typeface="宋体"/>
                <a:cs typeface="+mn-cs"/>
              </a:rPr>
              <a:t>                PPT</a:t>
            </a:r>
            <a:r>
              <a:rPr kumimoji="0" lang="zh-CN" altLang="en-US" sz="100" b="0" i="0" u="none" strike="noStrike" kern="0" cap="none" spc="0" normalizeH="0" baseline="0" noProof="0" dirty="0">
                <a:ln>
                  <a:noFill/>
                </a:ln>
                <a:solidFill>
                  <a:srgbClr val="FFC000"/>
                </a:solidFill>
                <a:effectLst/>
                <a:uLnTx/>
                <a:uFillTx/>
                <a:latin typeface="Calibri"/>
                <a:ea typeface="宋体"/>
                <a:cs typeface="+mn-cs"/>
              </a:rPr>
              <a:t>课件下载：</a:t>
            </a:r>
            <a:r>
              <a:rPr kumimoji="0" lang="en-US" altLang="zh-CN" sz="100" b="0" i="0" u="none" strike="noStrike" kern="0" cap="none" spc="0" normalizeH="0" baseline="0" noProof="0" dirty="0">
                <a:ln>
                  <a:noFill/>
                </a:ln>
                <a:solidFill>
                  <a:srgbClr val="FFC000"/>
                </a:solidFill>
                <a:effectLst/>
                <a:uLnTx/>
                <a:uFillTx/>
                <a:latin typeface="Calibri"/>
                <a:ea typeface="宋体"/>
                <a:cs typeface="+mn-cs"/>
                <a:hlinkClick r:id="rId13"/>
              </a:rPr>
              <a:t>www.1ppt.com/kejian/</a:t>
            </a:r>
            <a:r>
              <a:rPr kumimoji="0" lang="en-US" altLang="zh-CN" sz="100" b="0" i="0" u="none" strike="noStrike" kern="0" cap="none" spc="0" normalizeH="0" baseline="0" noProof="0" dirty="0">
                <a:ln>
                  <a:noFill/>
                </a:ln>
                <a:solidFill>
                  <a:srgbClr val="FFC000"/>
                </a:solidFill>
                <a:effectLst/>
                <a:uLnTx/>
                <a:uFillTx/>
                <a:latin typeface="Calibri"/>
                <a:ea typeface="宋体"/>
                <a:cs typeface="+mn-cs"/>
              </a:rPr>
              <a:t>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rgbClr val="FFC000"/>
                </a:solidFill>
                <a:effectLst/>
                <a:uLnTx/>
                <a:uFillTx/>
                <a:latin typeface="Calibri"/>
                <a:ea typeface="宋体"/>
                <a:cs typeface="+mn-cs"/>
              </a:rPr>
              <a:t>范文下载：</a:t>
            </a:r>
            <a:r>
              <a:rPr kumimoji="0" lang="en-US" altLang="zh-CN" sz="100" b="0" i="0" u="none" strike="noStrike" kern="0" cap="none" spc="0" normalizeH="0" baseline="0" noProof="0" dirty="0">
                <a:ln>
                  <a:noFill/>
                </a:ln>
                <a:solidFill>
                  <a:srgbClr val="FFC000"/>
                </a:solidFill>
                <a:effectLst/>
                <a:uLnTx/>
                <a:uFillTx/>
                <a:latin typeface="Calibri"/>
                <a:ea typeface="宋体"/>
                <a:cs typeface="+mn-cs"/>
                <a:hlinkClick r:id="rId14"/>
              </a:rPr>
              <a:t>www.1ppt.com/fanwen/</a:t>
            </a:r>
            <a:r>
              <a:rPr kumimoji="0" lang="en-US" altLang="zh-CN" sz="100" b="0" i="0" u="none" strike="noStrike" kern="0" cap="none" spc="0" normalizeH="0" baseline="0" noProof="0" dirty="0">
                <a:ln>
                  <a:noFill/>
                </a:ln>
                <a:solidFill>
                  <a:srgbClr val="FFC000"/>
                </a:solidFill>
                <a:effectLst/>
                <a:uLnTx/>
                <a:uFillTx/>
                <a:latin typeface="Calibri"/>
                <a:ea typeface="宋体"/>
                <a:cs typeface="+mn-cs"/>
              </a:rPr>
              <a:t>             </a:t>
            </a:r>
            <a:r>
              <a:rPr kumimoji="0" lang="zh-CN" altLang="en-US" sz="100" b="0" i="0" u="none" strike="noStrike" kern="0" cap="none" spc="0" normalizeH="0" baseline="0" noProof="0" dirty="0">
                <a:ln>
                  <a:noFill/>
                </a:ln>
                <a:solidFill>
                  <a:srgbClr val="FFC000"/>
                </a:solidFill>
                <a:effectLst/>
                <a:uLnTx/>
                <a:uFillTx/>
                <a:latin typeface="Calibri"/>
                <a:ea typeface="宋体"/>
                <a:cs typeface="+mn-cs"/>
              </a:rPr>
              <a:t>试卷下载：</a:t>
            </a:r>
            <a:r>
              <a:rPr kumimoji="0" lang="en-US" altLang="zh-CN" sz="100" b="0" i="0" u="none" strike="noStrike" kern="0" cap="none" spc="0" normalizeH="0" baseline="0" noProof="0" dirty="0">
                <a:ln>
                  <a:noFill/>
                </a:ln>
                <a:solidFill>
                  <a:srgbClr val="FFC000"/>
                </a:solidFill>
                <a:effectLst/>
                <a:uLnTx/>
                <a:uFillTx/>
                <a:latin typeface="Calibri"/>
                <a:ea typeface="宋体"/>
                <a:cs typeface="+mn-cs"/>
                <a:hlinkClick r:id="rId15"/>
              </a:rPr>
              <a:t>www.1ppt.com/shiti/</a:t>
            </a:r>
            <a:r>
              <a:rPr kumimoji="0" lang="en-US" altLang="zh-CN" sz="100" b="0" i="0" u="none" strike="noStrike" kern="0" cap="none" spc="0" normalizeH="0" baseline="0" noProof="0" dirty="0">
                <a:ln>
                  <a:noFill/>
                </a:ln>
                <a:solidFill>
                  <a:srgbClr val="FFC000"/>
                </a:solidFill>
                <a:effectLst/>
                <a:uLnTx/>
                <a:uFillTx/>
                <a:latin typeface="Calibri"/>
                <a:ea typeface="宋体"/>
                <a:cs typeface="+mn-cs"/>
              </a:rPr>
              <a:t>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rgbClr val="FFC000"/>
                </a:solidFill>
                <a:effectLst/>
                <a:uLnTx/>
                <a:uFillTx/>
                <a:latin typeface="Calibri"/>
                <a:ea typeface="宋体"/>
                <a:cs typeface="+mn-cs"/>
              </a:rPr>
              <a:t>教案下载：</a:t>
            </a:r>
            <a:r>
              <a:rPr kumimoji="0" lang="en-US" altLang="zh-CN" sz="100" b="0" i="0" u="none" strike="noStrike" kern="0" cap="none" spc="0" normalizeH="0" baseline="0" noProof="0" dirty="0">
                <a:ln>
                  <a:noFill/>
                </a:ln>
                <a:solidFill>
                  <a:srgbClr val="FFC000"/>
                </a:solidFill>
                <a:effectLst/>
                <a:uLnTx/>
                <a:uFillTx/>
                <a:latin typeface="Calibri"/>
                <a:ea typeface="宋体"/>
                <a:cs typeface="+mn-cs"/>
                <a:hlinkClick r:id="rId16"/>
              </a:rPr>
              <a:t>www.1ppt.com/jiaoan/</a:t>
            </a:r>
            <a:r>
              <a:rPr kumimoji="0" lang="en-US" altLang="zh-CN" sz="100" b="0" i="0" u="none" strike="noStrike" kern="0" cap="none" spc="0" normalizeH="0" baseline="0" noProof="0" dirty="0">
                <a:ln>
                  <a:noFill/>
                </a:ln>
                <a:solidFill>
                  <a:srgbClr val="FFC000"/>
                </a:solidFill>
                <a:effectLst/>
                <a:uLnTx/>
                <a:uFillTx/>
                <a:latin typeface="Calibri"/>
                <a:ea typeface="宋体"/>
                <a:cs typeface="+mn-cs"/>
              </a:rPr>
              <a: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rgbClr val="FFC000"/>
                </a:solidFill>
                <a:effectLst/>
                <a:uLnTx/>
                <a:uFillTx/>
                <a:latin typeface="Calibri"/>
                <a:ea typeface="宋体"/>
                <a:cs typeface="+mn-cs"/>
              </a:rPr>
              <a:t>  </a:t>
            </a:r>
            <a:endParaRPr kumimoji="0" lang="zh-CN" altLang="en-US" sz="100" b="0" i="0" u="none" strike="noStrike" kern="0" cap="none" spc="0" normalizeH="0" baseline="0" noProof="0" dirty="0">
              <a:ln>
                <a:noFill/>
              </a:ln>
              <a:solidFill>
                <a:srgbClr val="FFC000"/>
              </a:solidFill>
              <a:effectLst/>
              <a:uLnTx/>
              <a:uFillTx/>
              <a:latin typeface="Calibri"/>
              <a:ea typeface="宋体"/>
              <a:cs typeface="+mn-cs"/>
            </a:endParaRPr>
          </a:p>
        </p:txBody>
      </p:sp>
    </p:spTree>
    <p:extLst>
      <p:ext uri="{BB962C8B-B14F-4D97-AF65-F5344CB8AC3E}">
        <p14:creationId xmlns:p14="http://schemas.microsoft.com/office/powerpoint/2010/main" val="8721413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38200" y="503238"/>
            <a:ext cx="7467600" cy="71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zh-CN" smtClean="0"/>
          </a:p>
        </p:txBody>
      </p:sp>
      <p:sp>
        <p:nvSpPr>
          <p:cNvPr id="1027" name="Rectangle 3"/>
          <p:cNvSpPr>
            <a:spLocks noGrp="1" noChangeArrowheads="1"/>
          </p:cNvSpPr>
          <p:nvPr>
            <p:ph type="body" idx="1"/>
          </p:nvPr>
        </p:nvSpPr>
        <p:spPr bwMode="auto">
          <a:xfrm>
            <a:off x="838200" y="1447800"/>
            <a:ext cx="7467600" cy="502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1" fontAlgn="base" hangingPunct="1">
        <a:spcBef>
          <a:spcPct val="0"/>
        </a:spcBef>
        <a:spcAft>
          <a:spcPct val="0"/>
        </a:spcAft>
        <a:defRPr sz="4400">
          <a:solidFill>
            <a:schemeClr val="bg1"/>
          </a:solidFill>
          <a:latin typeface="+mj-lt"/>
          <a:ea typeface="+mj-ea"/>
          <a:cs typeface="+mj-cs"/>
        </a:defRPr>
      </a:lvl1pPr>
      <a:lvl2pPr algn="l" rtl="0" eaLnBrk="1" fontAlgn="base" hangingPunct="1">
        <a:spcBef>
          <a:spcPct val="0"/>
        </a:spcBef>
        <a:spcAft>
          <a:spcPct val="0"/>
        </a:spcAft>
        <a:defRPr sz="4400">
          <a:solidFill>
            <a:schemeClr val="bg1"/>
          </a:solidFill>
          <a:latin typeface="Microsoft Sans Serif" pitchFamily="34" charset="0"/>
        </a:defRPr>
      </a:lvl2pPr>
      <a:lvl3pPr algn="l" rtl="0" eaLnBrk="1" fontAlgn="base" hangingPunct="1">
        <a:spcBef>
          <a:spcPct val="0"/>
        </a:spcBef>
        <a:spcAft>
          <a:spcPct val="0"/>
        </a:spcAft>
        <a:defRPr sz="4400">
          <a:solidFill>
            <a:schemeClr val="bg1"/>
          </a:solidFill>
          <a:latin typeface="Microsoft Sans Serif" pitchFamily="34" charset="0"/>
        </a:defRPr>
      </a:lvl3pPr>
      <a:lvl4pPr algn="l" rtl="0" eaLnBrk="1" fontAlgn="base" hangingPunct="1">
        <a:spcBef>
          <a:spcPct val="0"/>
        </a:spcBef>
        <a:spcAft>
          <a:spcPct val="0"/>
        </a:spcAft>
        <a:defRPr sz="4400">
          <a:solidFill>
            <a:schemeClr val="bg1"/>
          </a:solidFill>
          <a:latin typeface="Microsoft Sans Serif" pitchFamily="34" charset="0"/>
        </a:defRPr>
      </a:lvl4pPr>
      <a:lvl5pPr algn="l" rtl="0" eaLnBrk="1" fontAlgn="base" hangingPunct="1">
        <a:spcBef>
          <a:spcPct val="0"/>
        </a:spcBef>
        <a:spcAft>
          <a:spcPct val="0"/>
        </a:spcAft>
        <a:defRPr sz="4400">
          <a:solidFill>
            <a:schemeClr val="bg1"/>
          </a:solidFill>
          <a:latin typeface="Microsoft Sans Serif" pitchFamily="34" charset="0"/>
        </a:defRPr>
      </a:lvl5pPr>
      <a:lvl6pPr marL="457200" algn="l" rtl="0" eaLnBrk="1" fontAlgn="base" hangingPunct="1">
        <a:spcBef>
          <a:spcPct val="0"/>
        </a:spcBef>
        <a:spcAft>
          <a:spcPct val="0"/>
        </a:spcAft>
        <a:defRPr sz="4400">
          <a:solidFill>
            <a:schemeClr val="bg1"/>
          </a:solidFill>
          <a:latin typeface="Microsoft Sans Serif" pitchFamily="34" charset="0"/>
        </a:defRPr>
      </a:lvl6pPr>
      <a:lvl7pPr marL="914400" algn="l" rtl="0" eaLnBrk="1" fontAlgn="base" hangingPunct="1">
        <a:spcBef>
          <a:spcPct val="0"/>
        </a:spcBef>
        <a:spcAft>
          <a:spcPct val="0"/>
        </a:spcAft>
        <a:defRPr sz="4400">
          <a:solidFill>
            <a:schemeClr val="bg1"/>
          </a:solidFill>
          <a:latin typeface="Microsoft Sans Serif" pitchFamily="34" charset="0"/>
        </a:defRPr>
      </a:lvl7pPr>
      <a:lvl8pPr marL="1371600" algn="l" rtl="0" eaLnBrk="1" fontAlgn="base" hangingPunct="1">
        <a:spcBef>
          <a:spcPct val="0"/>
        </a:spcBef>
        <a:spcAft>
          <a:spcPct val="0"/>
        </a:spcAft>
        <a:defRPr sz="4400">
          <a:solidFill>
            <a:schemeClr val="bg1"/>
          </a:solidFill>
          <a:latin typeface="Microsoft Sans Serif" pitchFamily="34" charset="0"/>
        </a:defRPr>
      </a:lvl8pPr>
      <a:lvl9pPr marL="1828800" algn="l" rtl="0" eaLnBrk="1" fontAlgn="base" hangingPunct="1">
        <a:spcBef>
          <a:spcPct val="0"/>
        </a:spcBef>
        <a:spcAft>
          <a:spcPct val="0"/>
        </a:spcAft>
        <a:defRPr sz="4400">
          <a:solidFill>
            <a:schemeClr val="bg1"/>
          </a:solidFill>
          <a:latin typeface="Microsoft Sans Serif" pitchFamily="34" charset="0"/>
        </a:defRPr>
      </a:lvl9pPr>
    </p:titleStyle>
    <p:bodyStyle>
      <a:lvl1pPr marL="342900" indent="-342900" algn="l" rtl="0" eaLnBrk="1" fontAlgn="base" hangingPunct="1">
        <a:spcBef>
          <a:spcPct val="20000"/>
        </a:spcBef>
        <a:spcAft>
          <a:spcPct val="0"/>
        </a:spcAft>
        <a:buChar char="•"/>
        <a:defRPr sz="3200">
          <a:solidFill>
            <a:schemeClr val="bg1"/>
          </a:solidFill>
          <a:latin typeface="+mn-lt"/>
          <a:ea typeface="+mn-ea"/>
          <a:cs typeface="+mn-cs"/>
        </a:defRPr>
      </a:lvl1pPr>
      <a:lvl2pPr marL="742950" indent="-285750" algn="l" rtl="0" eaLnBrk="1" fontAlgn="base" hangingPunct="1">
        <a:spcBef>
          <a:spcPct val="20000"/>
        </a:spcBef>
        <a:spcAft>
          <a:spcPct val="0"/>
        </a:spcAft>
        <a:buChar char="–"/>
        <a:defRPr sz="2800">
          <a:solidFill>
            <a:schemeClr val="bg1"/>
          </a:solidFill>
          <a:latin typeface="+mn-lt"/>
        </a:defRPr>
      </a:lvl2pPr>
      <a:lvl3pPr marL="1143000" indent="-228600" algn="l" rtl="0" eaLnBrk="1" fontAlgn="base" hangingPunct="1">
        <a:spcBef>
          <a:spcPct val="20000"/>
        </a:spcBef>
        <a:spcAft>
          <a:spcPct val="0"/>
        </a:spcAft>
        <a:buChar char="•"/>
        <a:defRPr sz="2400">
          <a:solidFill>
            <a:schemeClr val="bg1"/>
          </a:solidFill>
          <a:latin typeface="+mn-lt"/>
        </a:defRPr>
      </a:lvl3pPr>
      <a:lvl4pPr marL="1600200" indent="-228600" algn="l" rtl="0" eaLnBrk="1" fontAlgn="base" hangingPunct="1">
        <a:spcBef>
          <a:spcPct val="20000"/>
        </a:spcBef>
        <a:spcAft>
          <a:spcPct val="0"/>
        </a:spcAft>
        <a:buChar char="–"/>
        <a:defRPr sz="2000">
          <a:solidFill>
            <a:schemeClr val="bg1"/>
          </a:solidFill>
          <a:latin typeface="+mn-lt"/>
        </a:defRPr>
      </a:lvl4pPr>
      <a:lvl5pPr marL="2057400" indent="-228600" algn="l" rtl="0" eaLnBrk="1" fontAlgn="base" hangingPunct="1">
        <a:spcBef>
          <a:spcPct val="20000"/>
        </a:spcBef>
        <a:spcAft>
          <a:spcPct val="0"/>
        </a:spcAft>
        <a:buChar char="»"/>
        <a:defRPr sz="2000">
          <a:solidFill>
            <a:schemeClr val="bg1"/>
          </a:solidFill>
          <a:latin typeface="+mn-lt"/>
        </a:defRPr>
      </a:lvl5pPr>
      <a:lvl6pPr marL="2514600" indent="-228600" algn="l" rtl="0" eaLnBrk="1" fontAlgn="base" hangingPunct="1">
        <a:spcBef>
          <a:spcPct val="20000"/>
        </a:spcBef>
        <a:spcAft>
          <a:spcPct val="0"/>
        </a:spcAft>
        <a:buChar char="»"/>
        <a:defRPr sz="2000">
          <a:solidFill>
            <a:schemeClr val="bg1"/>
          </a:solidFill>
          <a:latin typeface="+mn-lt"/>
        </a:defRPr>
      </a:lvl6pPr>
      <a:lvl7pPr marL="2971800" indent="-228600" algn="l" rtl="0" eaLnBrk="1" fontAlgn="base" hangingPunct="1">
        <a:spcBef>
          <a:spcPct val="20000"/>
        </a:spcBef>
        <a:spcAft>
          <a:spcPct val="0"/>
        </a:spcAft>
        <a:buChar char="»"/>
        <a:defRPr sz="2000">
          <a:solidFill>
            <a:schemeClr val="bg1"/>
          </a:solidFill>
          <a:latin typeface="+mn-lt"/>
        </a:defRPr>
      </a:lvl7pPr>
      <a:lvl8pPr marL="3429000" indent="-228600" algn="l" rtl="0" eaLnBrk="1" fontAlgn="base" hangingPunct="1">
        <a:spcBef>
          <a:spcPct val="20000"/>
        </a:spcBef>
        <a:spcAft>
          <a:spcPct val="0"/>
        </a:spcAft>
        <a:buChar char="»"/>
        <a:defRPr sz="2000">
          <a:solidFill>
            <a:schemeClr val="bg1"/>
          </a:solidFill>
          <a:latin typeface="+mn-lt"/>
        </a:defRPr>
      </a:lvl8pPr>
      <a:lvl9pPr marL="3886200" indent="-228600" algn="l" rtl="0" eaLnBrk="1" fontAlgn="base" hangingPunct="1">
        <a:spcBef>
          <a:spcPct val="20000"/>
        </a:spcBef>
        <a:spcAft>
          <a:spcPct val="0"/>
        </a:spcAft>
        <a:buChar char="»"/>
        <a:defRPr sz="2000">
          <a:solidFill>
            <a:schemeClr val="bg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530820CF-B880-4189-942D-D702A7CBA730}" type="datetimeFigureOut">
              <a:rPr lang="zh-CN" altLang="en-US" smtClean="0">
                <a:solidFill>
                  <a:prstClr val="black">
                    <a:tint val="75000"/>
                  </a:prstClr>
                </a:solidFill>
                <a:latin typeface="Calibri"/>
              </a:rPr>
              <a:pPr fontAlgn="auto">
                <a:spcBef>
                  <a:spcPts val="0"/>
                </a:spcBef>
                <a:spcAft>
                  <a:spcPts val="0"/>
                </a:spcAft>
              </a:pPr>
              <a:t>2015/9/16</a:t>
            </a:fld>
            <a:endParaRPr lang="zh-CN" altLang="en-US">
              <a:solidFill>
                <a:prstClr val="black">
                  <a:tint val="75000"/>
                </a:prstClr>
              </a:solidFill>
              <a:latin typeface="Calibri"/>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0C913308-F349-4B6D-A68A-DD1791B4A57B}" type="slidenum">
              <a:rPr lang="zh-CN" altLang="en-US" smtClean="0">
                <a:solidFill>
                  <a:prstClr val="black">
                    <a:tint val="75000"/>
                  </a:prstClr>
                </a:solidFill>
                <a:latin typeface="Calibri"/>
              </a:rPr>
              <a:pPr fontAlgn="auto">
                <a:spcBef>
                  <a:spcPts val="0"/>
                </a:spcBef>
                <a:spcAft>
                  <a:spcPts val="0"/>
                </a:spcAft>
              </a:pPr>
              <a:t>‹#›</a:t>
            </a:fld>
            <a:endParaRPr lang="zh-CN" altLang="en-US">
              <a:solidFill>
                <a:prstClr val="black">
                  <a:tint val="75000"/>
                </a:prstClr>
              </a:solidFill>
              <a:latin typeface="Calibri"/>
            </a:endParaRPr>
          </a:p>
        </p:txBody>
      </p:sp>
    </p:spTree>
    <p:extLst>
      <p:ext uri="{BB962C8B-B14F-4D97-AF65-F5344CB8AC3E}">
        <p14:creationId xmlns:p14="http://schemas.microsoft.com/office/powerpoint/2010/main" val="30831965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5.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image" Target="../media/image4.png"/><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1" Type="http://schemas.openxmlformats.org/officeDocument/2006/relationships/slideLayout" Target="../slideLayouts/slideLayout13.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6.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5"/>
          <p:cNvSpPr>
            <a:spLocks noGrp="1" noChangeArrowheads="1"/>
          </p:cNvSpPr>
          <p:nvPr>
            <p:ph type="ctrTitle"/>
          </p:nvPr>
        </p:nvSpPr>
        <p:spPr>
          <a:xfrm>
            <a:off x="976064" y="5028406"/>
            <a:ext cx="7772400" cy="704850"/>
          </a:xfrm>
        </p:spPr>
        <p:txBody>
          <a:bodyPr/>
          <a:lstStyle/>
          <a:p>
            <a:r>
              <a:rPr lang="zh-CN" altLang="en-US" b="1" dirty="0" smtClean="0">
                <a:latin typeface="微软雅黑" pitchFamily="34" charset="-122"/>
                <a:ea typeface="微软雅黑" pitchFamily="34" charset="-122"/>
              </a:rPr>
              <a:t>房屋轮廓</a:t>
            </a:r>
            <a:r>
              <a:rPr lang="en-US" altLang="zh-CN" b="1" dirty="0" smtClean="0">
                <a:latin typeface="微软雅黑" pitchFamily="34" charset="-122"/>
                <a:ea typeface="微软雅黑" pitchFamily="34" charset="-122"/>
              </a:rPr>
              <a:t>PPT</a:t>
            </a:r>
            <a:r>
              <a:rPr lang="zh-CN" altLang="en-US" b="1" dirty="0" smtClean="0">
                <a:latin typeface="微软雅黑" pitchFamily="34" charset="-122"/>
                <a:ea typeface="微软雅黑" pitchFamily="34" charset="-122"/>
              </a:rPr>
              <a:t>模板</a:t>
            </a:r>
            <a:endParaRPr lang="ru-RU" b="1" dirty="0">
              <a:latin typeface="微软雅黑" pitchFamily="34" charset="-122"/>
              <a:ea typeface="微软雅黑" pitchFamily="34" charset="-122"/>
            </a:endParaRPr>
          </a:p>
        </p:txBody>
      </p:sp>
      <p:sp>
        <p:nvSpPr>
          <p:cNvPr id="2055" name="Rectangle 7"/>
          <p:cNvSpPr>
            <a:spLocks noGrp="1" noChangeArrowheads="1"/>
          </p:cNvSpPr>
          <p:nvPr>
            <p:ph type="subTitle" idx="1"/>
          </p:nvPr>
        </p:nvSpPr>
        <p:spPr>
          <a:xfrm>
            <a:off x="3923928" y="5949280"/>
            <a:ext cx="4758680" cy="509736"/>
          </a:xfrm>
        </p:spPr>
        <p:txBody>
          <a:bodyPr/>
          <a:lstStyle/>
          <a:p>
            <a:pPr marL="342900" lvl="0" indent="-342900">
              <a:lnSpc>
                <a:spcPct val="110000"/>
              </a:lnSpc>
              <a:spcBef>
                <a:spcPct val="0"/>
              </a:spcBef>
            </a:pPr>
            <a:r>
              <a:rPr lang="zh-CN" altLang="en-US" sz="1800" dirty="0">
                <a:solidFill>
                  <a:schemeClr val="tx1">
                    <a:lumMod val="75000"/>
                  </a:schemeClr>
                </a:solidFill>
                <a:latin typeface="微软雅黑" panose="020B0503020204020204" pitchFamily="34" charset="-122"/>
                <a:ea typeface="微软雅黑" panose="020B0503020204020204" pitchFamily="34" charset="-122"/>
              </a:rPr>
              <a:t>第一</a:t>
            </a:r>
            <a:r>
              <a:rPr lang="en-US" altLang="zh-CN" sz="1800" dirty="0">
                <a:solidFill>
                  <a:schemeClr val="tx1">
                    <a:lumMod val="75000"/>
                  </a:schemeClr>
                </a:solidFill>
                <a:latin typeface="微软雅黑" panose="020B0503020204020204" pitchFamily="34" charset="-122"/>
                <a:ea typeface="微软雅黑" panose="020B0503020204020204" pitchFamily="34" charset="-122"/>
              </a:rPr>
              <a:t>PPT</a:t>
            </a:r>
            <a:r>
              <a:rPr lang="zh-CN" altLang="en-US" sz="1800" dirty="0">
                <a:solidFill>
                  <a:schemeClr val="tx1">
                    <a:lumMod val="75000"/>
                  </a:schemeClr>
                </a:solidFill>
                <a:latin typeface="微软雅黑" panose="020B0503020204020204" pitchFamily="34" charset="-122"/>
                <a:ea typeface="微软雅黑" panose="020B0503020204020204" pitchFamily="34" charset="-122"/>
              </a:rPr>
              <a:t>模板网</a:t>
            </a:r>
            <a:r>
              <a:rPr lang="en-US" altLang="zh-CN" sz="1800" dirty="0">
                <a:solidFill>
                  <a:schemeClr val="tx1">
                    <a:lumMod val="75000"/>
                  </a:schemeClr>
                </a:solidFill>
                <a:latin typeface="微软雅黑" panose="020B0503020204020204" pitchFamily="34" charset="-122"/>
                <a:ea typeface="微软雅黑" panose="020B0503020204020204" pitchFamily="34" charset="-122"/>
              </a:rPr>
              <a:t>-WWW.1PPT.COM</a:t>
            </a:r>
            <a:endParaRPr lang="en-US" altLang="zh-CN" sz="1800" dirty="0">
              <a:solidFill>
                <a:schemeClr val="tx1">
                  <a:lumMod val="7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5" name="Rectangle 7"/>
          <p:cNvSpPr>
            <a:spLocks noGrp="1" noChangeArrowheads="1"/>
          </p:cNvSpPr>
          <p:nvPr>
            <p:ph type="body" idx="1"/>
          </p:nvPr>
        </p:nvSpPr>
        <p:spPr>
          <a:xfrm>
            <a:off x="838200" y="1981200"/>
            <a:ext cx="7467600" cy="4114800"/>
          </a:xfrm>
        </p:spPr>
        <p:txBody>
          <a:bodyPr/>
          <a:lstStyle/>
          <a:p>
            <a:pPr>
              <a:lnSpc>
                <a:spcPct val="80000"/>
              </a:lnSpc>
            </a:pPr>
            <a:r>
              <a:rPr lang="en-US" altLang="ko-KR" sz="1800">
                <a:latin typeface="Verdana" pitchFamily="34" charset="0"/>
                <a:ea typeface="굴림" pitchFamily="34" charset="-127"/>
              </a:rPr>
              <a:t>Your Text here</a:t>
            </a:r>
          </a:p>
          <a:p>
            <a:pPr>
              <a:lnSpc>
                <a:spcPct val="80000"/>
              </a:lnSpc>
            </a:pPr>
            <a:endParaRPr lang="en-US" altLang="ko-KR" sz="1800">
              <a:latin typeface="Verdana" pitchFamily="34" charset="0"/>
              <a:ea typeface="굴림" pitchFamily="34" charset="-127"/>
            </a:endParaRPr>
          </a:p>
          <a:p>
            <a:pPr>
              <a:lnSpc>
                <a:spcPct val="80000"/>
              </a:lnSpc>
            </a:pPr>
            <a:r>
              <a:rPr lang="en-US" altLang="ko-KR" sz="1800">
                <a:latin typeface="Verdana" pitchFamily="34" charset="0"/>
                <a:ea typeface="굴림" pitchFamily="34" charset="-127"/>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a:p>
            <a:pPr>
              <a:lnSpc>
                <a:spcPct val="80000"/>
              </a:lnSpc>
            </a:pPr>
            <a:endParaRPr lang="en-US" altLang="ko-KR" sz="1800">
              <a:latin typeface="Verdana" pitchFamily="34" charset="0"/>
              <a:ea typeface="굴림" pitchFamily="34" charset="-127"/>
            </a:endParaRPr>
          </a:p>
          <a:p>
            <a:pPr>
              <a:lnSpc>
                <a:spcPct val="80000"/>
              </a:lnSpc>
            </a:pPr>
            <a:r>
              <a:rPr lang="en-US" altLang="ko-KR" sz="1800">
                <a:latin typeface="Verdana" pitchFamily="34" charset="0"/>
                <a:ea typeface="굴림" pitchFamily="34" charset="-127"/>
              </a:rPr>
              <a:t>Duis autem vel eum iriure dolor in hendrerit in vulputate velit esse molestie consequat, vel illum dolore eu feugiat nulla facilisis at vero eros et accumsan et iusto odio dignissim qui blandit praesent luptatum zzril delenit augue duis dolore te feugait nulla facilisi.</a:t>
            </a:r>
            <a:endParaRPr lang="en-US" altLang="zh-CN" sz="1800">
              <a:ea typeface="宋体" pitchFamily="2" charset="-122"/>
            </a:endParaRPr>
          </a:p>
          <a:p>
            <a:pPr>
              <a:lnSpc>
                <a:spcPct val="80000"/>
              </a:lnSpc>
            </a:pPr>
            <a:endParaRPr lang="ru-RU" sz="1800"/>
          </a:p>
          <a:p>
            <a:pPr>
              <a:lnSpc>
                <a:spcPct val="80000"/>
              </a:lnSpc>
            </a:pPr>
            <a:endParaRPr lang="ru-RU" sz="1800"/>
          </a:p>
        </p:txBody>
      </p:sp>
      <p:sp>
        <p:nvSpPr>
          <p:cNvPr id="17416" name="Rectangle 8"/>
          <p:cNvSpPr>
            <a:spLocks noGrp="1" noChangeArrowheads="1"/>
          </p:cNvSpPr>
          <p:nvPr>
            <p:ph type="title"/>
          </p:nvPr>
        </p:nvSpPr>
        <p:spPr/>
        <p:txBody>
          <a:bodyPr/>
          <a:lstStyle/>
          <a:p>
            <a:r>
              <a:rPr lang="en-US" altLang="zh-CN" sz="4000">
                <a:ea typeface="宋体" pitchFamily="2" charset="-122"/>
              </a:rPr>
              <a:t>Slide master</a:t>
            </a:r>
            <a:endParaRPr lang="ru-RU" sz="400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1981200" y="685800"/>
            <a:ext cx="6934200" cy="715963"/>
          </a:xfrm>
        </p:spPr>
        <p:txBody>
          <a:bodyPr/>
          <a:lstStyle/>
          <a:p>
            <a:r>
              <a:rPr lang="en-US" altLang="zh-CN" sz="4000">
                <a:solidFill>
                  <a:schemeClr val="tx1"/>
                </a:solidFill>
                <a:ea typeface="宋体" pitchFamily="2" charset="-122"/>
              </a:rPr>
              <a:t>Print master</a:t>
            </a:r>
          </a:p>
        </p:txBody>
      </p:sp>
      <p:sp>
        <p:nvSpPr>
          <p:cNvPr id="60419" name="Rectangle 3"/>
          <p:cNvSpPr>
            <a:spLocks noGrp="1" noChangeArrowheads="1"/>
          </p:cNvSpPr>
          <p:nvPr>
            <p:ph type="body" idx="1"/>
          </p:nvPr>
        </p:nvSpPr>
        <p:spPr>
          <a:xfrm>
            <a:off x="1981200" y="1831975"/>
            <a:ext cx="6934200" cy="4081463"/>
          </a:xfrm>
        </p:spPr>
        <p:txBody>
          <a:bodyPr/>
          <a:lstStyle/>
          <a:p>
            <a:pPr>
              <a:lnSpc>
                <a:spcPct val="80000"/>
              </a:lnSpc>
            </a:pPr>
            <a:r>
              <a:rPr lang="en-US" altLang="ko-KR" sz="2000">
                <a:solidFill>
                  <a:schemeClr val="tx1"/>
                </a:solidFill>
                <a:latin typeface="18"/>
                <a:ea typeface="굴림" pitchFamily="34" charset="-127"/>
              </a:rPr>
              <a:t>Your Text here</a:t>
            </a:r>
          </a:p>
          <a:p>
            <a:pPr>
              <a:lnSpc>
                <a:spcPct val="80000"/>
              </a:lnSpc>
            </a:pPr>
            <a:endParaRPr lang="en-US" altLang="ko-KR" sz="2000">
              <a:solidFill>
                <a:schemeClr val="tx1"/>
              </a:solidFill>
              <a:latin typeface="18"/>
              <a:ea typeface="굴림" pitchFamily="34" charset="-127"/>
            </a:endParaRPr>
          </a:p>
          <a:p>
            <a:pPr>
              <a:lnSpc>
                <a:spcPct val="80000"/>
              </a:lnSpc>
            </a:pPr>
            <a:r>
              <a:rPr lang="en-US" altLang="ko-KR" sz="2000">
                <a:solidFill>
                  <a:schemeClr val="tx1"/>
                </a:solidFill>
                <a:latin typeface="18"/>
                <a:ea typeface="굴림" pitchFamily="34" charset="-127"/>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a:p>
            <a:pPr>
              <a:lnSpc>
                <a:spcPct val="80000"/>
              </a:lnSpc>
            </a:pPr>
            <a:endParaRPr lang="en-US" altLang="ko-KR" sz="2000">
              <a:solidFill>
                <a:schemeClr val="tx1"/>
              </a:solidFill>
              <a:latin typeface="18"/>
              <a:ea typeface="굴림" pitchFamily="34" charset="-127"/>
            </a:endParaRPr>
          </a:p>
          <a:p>
            <a:pPr>
              <a:lnSpc>
                <a:spcPct val="80000"/>
              </a:lnSpc>
            </a:pPr>
            <a:r>
              <a:rPr lang="en-US" altLang="ko-KR" sz="2000">
                <a:solidFill>
                  <a:schemeClr val="tx1"/>
                </a:solidFill>
                <a:latin typeface="18"/>
                <a:ea typeface="굴림" pitchFamily="34" charset="-127"/>
              </a:rPr>
              <a:t>Duis autem vel eum iriure dolor in hendrerit in vulputate velit esse molestie consequat, vel illum dolore eu feugiat nulla facilisis at vero eros et accumsan et iusto odio dignissim qui blandit praesent luptatum zzril delenit augue duis dolore te feugait nulla facilisi.</a:t>
            </a:r>
            <a:endParaRPr lang="en-US" altLang="zh-CN" sz="2000">
              <a:solidFill>
                <a:schemeClr val="tx1"/>
              </a:solidFill>
              <a:latin typeface="18"/>
              <a:ea typeface="宋体" pitchFamily="2" charset="-122"/>
            </a:endParaRPr>
          </a:p>
          <a:p>
            <a:pPr>
              <a:lnSpc>
                <a:spcPct val="80000"/>
              </a:lnSpc>
            </a:pPr>
            <a:endParaRPr lang="en-US" altLang="zh-CN" sz="2000">
              <a:solidFill>
                <a:schemeClr val="tx1"/>
              </a:solidFill>
              <a:latin typeface="18"/>
              <a:ea typeface="宋体" pitchFamily="2" charset="-122"/>
            </a:endParaRPr>
          </a:p>
        </p:txBody>
      </p:sp>
      <p:sp>
        <p:nvSpPr>
          <p:cNvPr id="5" name="矩形 4"/>
          <p:cNvSpPr/>
          <p:nvPr/>
        </p:nvSpPr>
        <p:spPr>
          <a:xfrm>
            <a:off x="693060" y="6619666"/>
            <a:ext cx="864096"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模板下载：</a:t>
            </a:r>
            <a:r>
              <a:rPr kumimoji="0" lang="en-US" altLang="zh-CN" sz="100" b="0" i="0" u="none" strike="noStrike" kern="0" cap="none" spc="0" normalizeH="0" baseline="0" noProof="0" dirty="0">
                <a:ln>
                  <a:noFill/>
                </a:ln>
                <a:solidFill>
                  <a:sysClr val="window" lastClr="FFFFFF"/>
                </a:solidFill>
                <a:effectLst/>
                <a:uLnTx/>
                <a:uFillTx/>
              </a:rPr>
              <a:t>www.1ppt.com/moban/     </a:t>
            </a:r>
            <a:r>
              <a:rPr kumimoji="0" lang="zh-CN" altLang="en-US" sz="100" b="0" i="0" u="none" strike="noStrike" kern="0" cap="none" spc="0" normalizeH="0" baseline="0" noProof="0" dirty="0">
                <a:ln>
                  <a:noFill/>
                </a:ln>
                <a:solidFill>
                  <a:sysClr val="window" lastClr="FFFFFF"/>
                </a:solidFill>
                <a:effectLst/>
                <a:uLnTx/>
                <a:uFillTx/>
              </a:rPr>
              <a:t>行业</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节日</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www.1ppt.com/jieri/           PPT</a:t>
            </a:r>
            <a:r>
              <a:rPr kumimoji="0" lang="zh-CN" altLang="en-US" sz="100" b="0" i="0" u="none" strike="noStrike" kern="0" cap="none" spc="0" normalizeH="0" baseline="0" noProof="0" dirty="0">
                <a:ln>
                  <a:noFill/>
                </a:ln>
                <a:solidFill>
                  <a:sysClr val="window" lastClr="FFFFFF"/>
                </a:solidFill>
                <a:effectLst/>
                <a:uLnTx/>
                <a:uFillTx/>
              </a:rPr>
              <a:t>素材下载：</a:t>
            </a:r>
            <a:r>
              <a:rPr kumimoji="0" lang="en-US" altLang="zh-CN" sz="100" b="0" i="0" u="none" strike="noStrike" kern="0" cap="none" spc="0" normalizeH="0" baseline="0" noProof="0" dirty="0">
                <a:ln>
                  <a:noFill/>
                </a:ln>
                <a:solidFill>
                  <a:sysClr val="window" lastClr="FFFFFF"/>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背景图片：</a:t>
            </a:r>
            <a:r>
              <a:rPr kumimoji="0" lang="en-US" altLang="zh-CN" sz="100" b="0" i="0" u="none" strike="noStrike" kern="0" cap="none" spc="0" normalizeH="0" baseline="0" noProof="0" dirty="0">
                <a:ln>
                  <a:noFill/>
                </a:ln>
                <a:solidFill>
                  <a:sysClr val="window" lastClr="FFFFFF"/>
                </a:solidFill>
                <a:effectLst/>
                <a:uLnTx/>
                <a:uFillTx/>
              </a:rPr>
              <a:t>www.1ppt.com/beijing/      PPT</a:t>
            </a:r>
            <a:r>
              <a:rPr kumimoji="0" lang="zh-CN" altLang="en-US" sz="100" b="0" i="0" u="none" strike="noStrike" kern="0" cap="none" spc="0" normalizeH="0" baseline="0" noProof="0" dirty="0">
                <a:ln>
                  <a:noFill/>
                </a:ln>
                <a:solidFill>
                  <a:sysClr val="window" lastClr="FFFFFF"/>
                </a:solidFill>
                <a:effectLst/>
                <a:uLnTx/>
                <a:uFillTx/>
              </a:rPr>
              <a:t>图表下载：</a:t>
            </a:r>
            <a:r>
              <a:rPr kumimoji="0" lang="en-US" altLang="zh-CN" sz="100" b="0" i="0" u="none" strike="noStrike" kern="0" cap="none" spc="0" normalizeH="0" baseline="0" noProof="0" dirty="0">
                <a:ln>
                  <a:noFill/>
                </a:ln>
                <a:solidFill>
                  <a:sysClr val="window" lastClr="FFFFFF"/>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优秀</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下载：</a:t>
            </a:r>
            <a:r>
              <a:rPr kumimoji="0" lang="en-US" altLang="zh-CN" sz="100" b="0" i="0" u="none" strike="noStrike" kern="0" cap="none" spc="0" normalizeH="0" baseline="0" noProof="0" dirty="0">
                <a:ln>
                  <a:noFill/>
                </a:ln>
                <a:solidFill>
                  <a:sysClr val="window" lastClr="FFFFFF"/>
                </a:solidFill>
                <a:effectLst/>
                <a:uLnTx/>
                <a:uFillTx/>
              </a:rPr>
              <a:t>www.1ppt.com/xiazai/        PPT</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Word</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www.1ppt.com/word/              Excel</a:t>
            </a:r>
            <a:r>
              <a:rPr kumimoji="0" lang="zh-CN" altLang="en-US" sz="100" b="0" i="0" u="none" strike="noStrike" kern="0" cap="none" spc="0" normalizeH="0" baseline="0" noProof="0" dirty="0">
                <a:ln>
                  <a:noFill/>
                </a:ln>
                <a:solidFill>
                  <a:sysClr val="window" lastClr="FFFFFF"/>
                </a:solidFill>
                <a:effectLst/>
                <a:uLnTx/>
                <a:uFillTx/>
              </a:rPr>
              <a:t>教程：</a:t>
            </a:r>
            <a:r>
              <a:rPr kumimoji="0" lang="en-US" altLang="zh-CN" sz="100" b="0" i="0" u="none" strike="noStrike" kern="0" cap="none" spc="0" normalizeH="0" baseline="0" noProof="0" dirty="0">
                <a:ln>
                  <a:noFill/>
                </a:ln>
                <a:solidFill>
                  <a:sysClr val="window" lastClr="FFFFFF"/>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资料下载：</a:t>
            </a:r>
            <a:r>
              <a:rPr kumimoji="0" lang="en-US" altLang="zh-CN" sz="100" b="0" i="0" u="none" strike="noStrike" kern="0" cap="none" spc="0" normalizeH="0" baseline="0" noProof="0" dirty="0">
                <a:ln>
                  <a:noFill/>
                </a:ln>
                <a:solidFill>
                  <a:sysClr val="window" lastClr="FFFFFF"/>
                </a:solidFill>
                <a:effectLst/>
                <a:uLnTx/>
                <a:uFillTx/>
              </a:rPr>
              <a:t>www.1ppt.com/ziliao/                PPT</a:t>
            </a:r>
            <a:r>
              <a:rPr kumimoji="0" lang="zh-CN" altLang="en-US" sz="100" b="0" i="0" u="none" strike="noStrike" kern="0" cap="none" spc="0" normalizeH="0" baseline="0" noProof="0" dirty="0">
                <a:ln>
                  <a:noFill/>
                </a:ln>
                <a:solidFill>
                  <a:sysClr val="window" lastClr="FFFFFF"/>
                </a:solidFill>
                <a:effectLst/>
                <a:uLnTx/>
                <a:uFillTx/>
              </a:rPr>
              <a:t>课件下载：</a:t>
            </a:r>
            <a:r>
              <a:rPr kumimoji="0" lang="en-US" altLang="zh-CN" sz="100" b="0" i="0" u="none" strike="noStrike" kern="0" cap="none" spc="0" normalizeH="0" baseline="0" noProof="0" dirty="0">
                <a:ln>
                  <a:noFill/>
                </a:ln>
                <a:solidFill>
                  <a:sysClr val="window" lastClr="FFFFFF"/>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范文下载：</a:t>
            </a:r>
            <a:r>
              <a:rPr kumimoji="0" lang="en-US" altLang="zh-CN" sz="100" b="0" i="0" u="none" strike="noStrike" kern="0" cap="none" spc="0" normalizeH="0" baseline="0" noProof="0" dirty="0">
                <a:ln>
                  <a:noFill/>
                </a:ln>
                <a:solidFill>
                  <a:sysClr val="window" lastClr="FFFFFF"/>
                </a:solidFill>
                <a:effectLst/>
                <a:uLnTx/>
                <a:uFillTx/>
              </a:rPr>
              <a:t>www.1ppt.com/fanwen/             </a:t>
            </a:r>
            <a:r>
              <a:rPr kumimoji="0" lang="zh-CN" altLang="en-US" sz="100" b="0" i="0" u="none" strike="noStrike" kern="0" cap="none" spc="0" normalizeH="0" baseline="0" noProof="0" dirty="0">
                <a:ln>
                  <a:noFill/>
                </a:ln>
                <a:solidFill>
                  <a:sysClr val="window" lastClr="FFFFFF"/>
                </a:solidFill>
                <a:effectLst/>
                <a:uLnTx/>
                <a:uFillTx/>
              </a:rPr>
              <a:t>试卷下载：</a:t>
            </a:r>
            <a:r>
              <a:rPr kumimoji="0" lang="en-US" altLang="zh-CN" sz="100" b="0" i="0" u="none" strike="noStrike" kern="0" cap="none" spc="0" normalizeH="0" baseline="0" noProof="0" dirty="0">
                <a:ln>
                  <a:noFill/>
                </a:ln>
                <a:solidFill>
                  <a:sysClr val="window" lastClr="FFFFFF"/>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教案下载：</a:t>
            </a:r>
            <a:r>
              <a:rPr kumimoji="0" lang="en-US" altLang="zh-CN" sz="100" b="0" i="0" u="none" strike="noStrike" kern="0" cap="none" spc="0" normalizeH="0" baseline="0" noProof="0" dirty="0">
                <a:ln>
                  <a:noFill/>
                </a:ln>
                <a:solidFill>
                  <a:sysClr val="window" lastClr="FFFFFF"/>
                </a:solidFill>
                <a:effectLst/>
                <a:uLnTx/>
                <a:uFillTx/>
              </a:rPr>
              <a:t>www.1ppt.com/jiaoan/  </a:t>
            </a:r>
            <a:r>
              <a:rPr kumimoji="0" lang="en-US" altLang="zh-CN" sz="100" b="0" i="0" u="none" strike="noStrike" kern="0" cap="none" spc="0" normalizeH="0" baseline="0" noProof="0" dirty="0" smtClean="0">
                <a:ln>
                  <a:noFill/>
                </a:ln>
                <a:solidFill>
                  <a:sysClr val="window" lastClr="FFFFFF"/>
                </a:solidFill>
                <a:effectLst/>
                <a:uLnTx/>
                <a:uFillTx/>
              </a:rPr>
              <a:t>      PPT</a:t>
            </a:r>
            <a:r>
              <a:rPr kumimoji="0" lang="zh-CN" altLang="en-US" sz="100" b="0" i="0" u="none" strike="noStrike" kern="0" cap="none" spc="0" normalizeH="0" baseline="0" noProof="0" dirty="0" smtClean="0">
                <a:ln>
                  <a:noFill/>
                </a:ln>
                <a:solidFill>
                  <a:sysClr val="window" lastClr="FFFFFF"/>
                </a:solidFill>
                <a:effectLst/>
                <a:uLnTx/>
                <a:uFillTx/>
              </a:rPr>
              <a:t>论坛：</a:t>
            </a:r>
            <a:r>
              <a:rPr kumimoji="0" lang="en-US" altLang="zh-CN" sz="100" b="0" i="0" u="none" strike="noStrike" kern="0" cap="none" spc="0" normalizeH="0" baseline="0" noProof="0" dirty="0" smtClean="0">
                <a:ln>
                  <a:noFill/>
                </a:ln>
                <a:solidFill>
                  <a:sysClr val="window" lastClr="FFFFFF"/>
                </a:solidFill>
                <a:effectLst/>
                <a:uLnTx/>
                <a:uFillTx/>
              </a:rPr>
              <a:t>www.1ppt.cn</a:t>
            </a:r>
            <a:endParaRPr kumimoji="0" lang="en-US" altLang="zh-CN" sz="100" b="0" i="0" u="none" strike="noStrike" kern="0" cap="none" spc="0" normalizeH="0" baseline="0" noProof="0" dirty="0">
              <a:ln>
                <a:noFill/>
              </a:ln>
              <a:solidFill>
                <a:sysClr val="window" lastClr="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 </a:t>
            </a:r>
            <a:endParaRPr kumimoji="0" lang="zh-CN" altLang="en-US" sz="100" b="0" i="0" u="none" strike="noStrike" kern="0" cap="none" spc="0" normalizeH="0" baseline="0" noProof="0" dirty="0">
              <a:ln>
                <a:noFill/>
              </a:ln>
              <a:solidFill>
                <a:sysClr val="window" lastClr="FFFFFF"/>
              </a:solidFill>
              <a:effectLst/>
              <a:uLnTx/>
              <a:uFillTx/>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547664" y="4437112"/>
            <a:ext cx="6455579" cy="16927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fontAlgn="auto">
              <a:spcBef>
                <a:spcPts val="0"/>
              </a:spcBef>
              <a:spcAft>
                <a:spcPts val="0"/>
              </a:spcAft>
            </a:pP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pPr>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资料</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范文下载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试卷</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fontAlgn="auto">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998275"/>
            <a:ext cx="9144000" cy="1366829"/>
          </a:xfrm>
          <a:prstGeom prst="rect">
            <a:avLst/>
          </a:prstGeom>
          <a:solidFill>
            <a:schemeClr val="tx2">
              <a:lumMod val="75000"/>
            </a:schemeClr>
          </a:solidFill>
          <a:ln w="9525">
            <a:noFill/>
            <a:miter lim="800000"/>
            <a:headEnd/>
            <a:tailEnd/>
          </a:ln>
        </p:spPr>
        <p:txBody>
          <a:bodyPr wrap="none" anchor="ctr"/>
          <a:lstStyle/>
          <a:p>
            <a:pPr fontAlgn="auto">
              <a:spcBef>
                <a:spcPts val="0"/>
              </a:spcBef>
              <a:spcAft>
                <a:spcPts val="0"/>
              </a:spcAft>
              <a:defRPr/>
            </a:pPr>
            <a:endParaRPr lang="zh-CN" altLang="en-US" sz="1800" kern="0" dirty="0">
              <a:solidFill>
                <a:srgbClr val="005397"/>
              </a:solidFill>
              <a:latin typeface="Arial"/>
              <a:ea typeface="微软雅黑"/>
            </a:endParaRPr>
          </a:p>
        </p:txBody>
      </p:sp>
      <p:pic>
        <p:nvPicPr>
          <p:cNvPr id="10" name="图片 9"/>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043223" y="124859"/>
            <a:ext cx="7705374" cy="2684453"/>
          </a:xfrm>
          <a:prstGeom prst="rect">
            <a:avLst/>
          </a:prstGeom>
          <a:noFill/>
          <a:ln>
            <a:noFill/>
          </a:ln>
        </p:spPr>
      </p:pic>
      <p:sp>
        <p:nvSpPr>
          <p:cNvPr id="15" name="Rectangle 3"/>
          <p:cNvSpPr>
            <a:spLocks noChangeArrowheads="1"/>
          </p:cNvSpPr>
          <p:nvPr/>
        </p:nvSpPr>
        <p:spPr bwMode="auto">
          <a:xfrm>
            <a:off x="468313" y="3097345"/>
            <a:ext cx="4103687" cy="161867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ct val="20000"/>
              </a:spcBef>
              <a:spcAft>
                <a:spcPts val="0"/>
              </a:spcAft>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4572000" y="3097345"/>
            <a:ext cx="4103688" cy="1546671"/>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ct val="20000"/>
              </a:spcBef>
              <a:spcAft>
                <a:spcPts val="0"/>
              </a:spcAft>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915816" y="3097345"/>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7234001" y="3097345"/>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55869840"/>
      </p:ext>
    </p:extLst>
  </p:cSld>
  <p:clrMapOvr>
    <a:masterClrMapping/>
  </p:clrMapOvr>
  <p:timing>
    <p:tnLst>
      <p:par>
        <p:cTn id="1" dur="indefinite" restart="never" nodeType="tmRoot"/>
      </p:par>
    </p:tnLst>
  </p:timing>
</p:sld>
</file>

<file path=ppt/theme/theme1.xml><?xml version="1.0" encoding="utf-8"?>
<a:theme xmlns:a="http://schemas.openxmlformats.org/drawingml/2006/main" name="第一PPT www.1ppt.com">
  <a:themeElements>
    <a:clrScheme name="powerpoint-template-24 12">
      <a:dk1>
        <a:srgbClr val="4D4D4D"/>
      </a:dk1>
      <a:lt1>
        <a:srgbClr val="FFFFFF"/>
      </a:lt1>
      <a:dk2>
        <a:srgbClr val="4D4D4D"/>
      </a:dk2>
      <a:lt2>
        <a:srgbClr val="960000"/>
      </a:lt2>
      <a:accent1>
        <a:srgbClr val="EA4300"/>
      </a:accent1>
      <a:accent2>
        <a:srgbClr val="E66E14"/>
      </a:accent2>
      <a:accent3>
        <a:srgbClr val="FFFFFF"/>
      </a:accent3>
      <a:accent4>
        <a:srgbClr val="404040"/>
      </a:accent4>
      <a:accent5>
        <a:srgbClr val="F3B0AA"/>
      </a:accent5>
      <a:accent6>
        <a:srgbClr val="D06311"/>
      </a:accent6>
      <a:hlink>
        <a:srgbClr val="FF0000"/>
      </a:hlink>
      <a:folHlink>
        <a:srgbClr val="DDDDDD"/>
      </a:folHlink>
    </a:clrScheme>
    <a:fontScheme name="powerpoint-template-24">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powerpoint-template-24 1">
        <a:dk1>
          <a:srgbClr val="4D4D4D"/>
        </a:dk1>
        <a:lt1>
          <a:srgbClr val="FFFFFF"/>
        </a:lt1>
        <a:dk2>
          <a:srgbClr val="4D4D4D"/>
        </a:dk2>
        <a:lt2>
          <a:srgbClr val="CC0000"/>
        </a:lt2>
        <a:accent1>
          <a:srgbClr val="FF9933"/>
        </a:accent1>
        <a:accent2>
          <a:srgbClr val="009900"/>
        </a:accent2>
        <a:accent3>
          <a:srgbClr val="FFFFFF"/>
        </a:accent3>
        <a:accent4>
          <a:srgbClr val="404040"/>
        </a:accent4>
        <a:accent5>
          <a:srgbClr val="FFCAAD"/>
        </a:accent5>
        <a:accent6>
          <a:srgbClr val="008A00"/>
        </a:accent6>
        <a:hlink>
          <a:srgbClr val="3366F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2">
        <a:dk1>
          <a:srgbClr val="4D4D4D"/>
        </a:dk1>
        <a:lt1>
          <a:srgbClr val="FFFFFF"/>
        </a:lt1>
        <a:dk2>
          <a:srgbClr val="4D4D4D"/>
        </a:dk2>
        <a:lt2>
          <a:srgbClr val="B92D14"/>
        </a:lt2>
        <a:accent1>
          <a:srgbClr val="D34E13"/>
        </a:accent1>
        <a:accent2>
          <a:srgbClr val="DC9009"/>
        </a:accent2>
        <a:accent3>
          <a:srgbClr val="FFFFFF"/>
        </a:accent3>
        <a:accent4>
          <a:srgbClr val="404040"/>
        </a:accent4>
        <a:accent5>
          <a:srgbClr val="E6B2AA"/>
        </a:accent5>
        <a:accent6>
          <a:srgbClr val="C78207"/>
        </a:accent6>
        <a:hlink>
          <a:srgbClr val="EEC633"/>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3">
        <a:dk1>
          <a:srgbClr val="4D4D4D"/>
        </a:dk1>
        <a:lt1>
          <a:srgbClr val="FFFFFF"/>
        </a:lt1>
        <a:dk2>
          <a:srgbClr val="4D4D4D"/>
        </a:dk2>
        <a:lt2>
          <a:srgbClr val="AE6310"/>
        </a:lt2>
        <a:accent1>
          <a:srgbClr val="E79613"/>
        </a:accent1>
        <a:accent2>
          <a:srgbClr val="E1720D"/>
        </a:accent2>
        <a:accent3>
          <a:srgbClr val="FFFFFF"/>
        </a:accent3>
        <a:accent4>
          <a:srgbClr val="404040"/>
        </a:accent4>
        <a:accent5>
          <a:srgbClr val="F1C9AA"/>
        </a:accent5>
        <a:accent6>
          <a:srgbClr val="CC670B"/>
        </a:accent6>
        <a:hlink>
          <a:srgbClr val="C6470A"/>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4">
        <a:dk1>
          <a:srgbClr val="4D4D4D"/>
        </a:dk1>
        <a:lt1>
          <a:srgbClr val="FFFFFF"/>
        </a:lt1>
        <a:dk2>
          <a:srgbClr val="4D4D4D"/>
        </a:dk2>
        <a:lt2>
          <a:srgbClr val="C75F06"/>
        </a:lt2>
        <a:accent1>
          <a:srgbClr val="E07D06"/>
        </a:accent1>
        <a:accent2>
          <a:srgbClr val="F2A016"/>
        </a:accent2>
        <a:accent3>
          <a:srgbClr val="FFFFFF"/>
        </a:accent3>
        <a:accent4>
          <a:srgbClr val="404040"/>
        </a:accent4>
        <a:accent5>
          <a:srgbClr val="EDBFAA"/>
        </a:accent5>
        <a:accent6>
          <a:srgbClr val="DB9113"/>
        </a:accent6>
        <a:hlink>
          <a:srgbClr val="F7C91C"/>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5">
        <a:dk1>
          <a:srgbClr val="4D4D4D"/>
        </a:dk1>
        <a:lt1>
          <a:srgbClr val="FFFFFF"/>
        </a:lt1>
        <a:dk2>
          <a:srgbClr val="4D4D4D"/>
        </a:dk2>
        <a:lt2>
          <a:srgbClr val="CE5C16"/>
        </a:lt2>
        <a:accent1>
          <a:srgbClr val="E3852B"/>
        </a:accent1>
        <a:accent2>
          <a:srgbClr val="E79235"/>
        </a:accent2>
        <a:accent3>
          <a:srgbClr val="FFFFFF"/>
        </a:accent3>
        <a:accent4>
          <a:srgbClr val="404040"/>
        </a:accent4>
        <a:accent5>
          <a:srgbClr val="EFC2AC"/>
        </a:accent5>
        <a:accent6>
          <a:srgbClr val="D1842F"/>
        </a:accent6>
        <a:hlink>
          <a:srgbClr val="F09E38"/>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6">
        <a:dk1>
          <a:srgbClr val="4D4D4D"/>
        </a:dk1>
        <a:lt1>
          <a:srgbClr val="FFFFFF"/>
        </a:lt1>
        <a:dk2>
          <a:srgbClr val="4D4D4D"/>
        </a:dk2>
        <a:lt2>
          <a:srgbClr val="BD5D16"/>
        </a:lt2>
        <a:accent1>
          <a:srgbClr val="ED5B10"/>
        </a:accent1>
        <a:accent2>
          <a:srgbClr val="F5A526"/>
        </a:accent2>
        <a:accent3>
          <a:srgbClr val="FFFFFF"/>
        </a:accent3>
        <a:accent4>
          <a:srgbClr val="404040"/>
        </a:accent4>
        <a:accent5>
          <a:srgbClr val="F4B5AA"/>
        </a:accent5>
        <a:accent6>
          <a:srgbClr val="DE9521"/>
        </a:accent6>
        <a:hlink>
          <a:srgbClr val="FABD4B"/>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7">
        <a:dk1>
          <a:srgbClr val="4D4D4D"/>
        </a:dk1>
        <a:lt1>
          <a:srgbClr val="FFFFFF"/>
        </a:lt1>
        <a:dk2>
          <a:srgbClr val="4D4D4D"/>
        </a:dk2>
        <a:lt2>
          <a:srgbClr val="B33617"/>
        </a:lt2>
        <a:accent1>
          <a:srgbClr val="DC6900"/>
        </a:accent1>
        <a:accent2>
          <a:srgbClr val="ED9500"/>
        </a:accent2>
        <a:accent3>
          <a:srgbClr val="FFFFFF"/>
        </a:accent3>
        <a:accent4>
          <a:srgbClr val="404040"/>
        </a:accent4>
        <a:accent5>
          <a:srgbClr val="EBB9AA"/>
        </a:accent5>
        <a:accent6>
          <a:srgbClr val="D78700"/>
        </a:accent6>
        <a:hlink>
          <a:srgbClr val="F8BE17"/>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8">
        <a:dk1>
          <a:srgbClr val="4D4D4D"/>
        </a:dk1>
        <a:lt1>
          <a:srgbClr val="FFFFFF"/>
        </a:lt1>
        <a:dk2>
          <a:srgbClr val="4D4D4D"/>
        </a:dk2>
        <a:lt2>
          <a:srgbClr val="FE3902"/>
        </a:lt2>
        <a:accent1>
          <a:srgbClr val="FF6B03"/>
        </a:accent1>
        <a:accent2>
          <a:srgbClr val="FF8308"/>
        </a:accent2>
        <a:accent3>
          <a:srgbClr val="FFFFFF"/>
        </a:accent3>
        <a:accent4>
          <a:srgbClr val="404040"/>
        </a:accent4>
        <a:accent5>
          <a:srgbClr val="FFBAAA"/>
        </a:accent5>
        <a:accent6>
          <a:srgbClr val="E77606"/>
        </a:accent6>
        <a:hlink>
          <a:srgbClr val="FFA90B"/>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9">
        <a:dk1>
          <a:srgbClr val="4D4D4D"/>
        </a:dk1>
        <a:lt1>
          <a:srgbClr val="FFFFFF"/>
        </a:lt1>
        <a:dk2>
          <a:srgbClr val="4D4D4D"/>
        </a:dk2>
        <a:lt2>
          <a:srgbClr val="C75F06"/>
        </a:lt2>
        <a:accent1>
          <a:srgbClr val="E07D06"/>
        </a:accent1>
        <a:accent2>
          <a:srgbClr val="E5930D"/>
        </a:accent2>
        <a:accent3>
          <a:srgbClr val="FFFFFF"/>
        </a:accent3>
        <a:accent4>
          <a:srgbClr val="404040"/>
        </a:accent4>
        <a:accent5>
          <a:srgbClr val="EDBFAA"/>
        </a:accent5>
        <a:accent6>
          <a:srgbClr val="CF850B"/>
        </a:accent6>
        <a:hlink>
          <a:srgbClr val="F99F1B"/>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0">
        <a:dk1>
          <a:srgbClr val="4D4D4D"/>
        </a:dk1>
        <a:lt1>
          <a:srgbClr val="FFFFFF"/>
        </a:lt1>
        <a:dk2>
          <a:srgbClr val="4D4D4D"/>
        </a:dk2>
        <a:lt2>
          <a:srgbClr val="DD6705"/>
        </a:lt2>
        <a:accent1>
          <a:srgbClr val="EB8B09"/>
        </a:accent1>
        <a:accent2>
          <a:srgbClr val="F5A437"/>
        </a:accent2>
        <a:accent3>
          <a:srgbClr val="FFFFFF"/>
        </a:accent3>
        <a:accent4>
          <a:srgbClr val="404040"/>
        </a:accent4>
        <a:accent5>
          <a:srgbClr val="F3C4AA"/>
        </a:accent5>
        <a:accent6>
          <a:srgbClr val="DE9431"/>
        </a:accent6>
        <a:hlink>
          <a:srgbClr val="FAB550"/>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1">
        <a:dk1>
          <a:srgbClr val="4D4D4D"/>
        </a:dk1>
        <a:lt1>
          <a:srgbClr val="FFFFFF"/>
        </a:lt1>
        <a:dk2>
          <a:srgbClr val="4D4D4D"/>
        </a:dk2>
        <a:lt2>
          <a:srgbClr val="DD6705"/>
        </a:lt2>
        <a:accent1>
          <a:srgbClr val="EB8B09"/>
        </a:accent1>
        <a:accent2>
          <a:srgbClr val="F5A437"/>
        </a:accent2>
        <a:accent3>
          <a:srgbClr val="FFFFFF"/>
        </a:accent3>
        <a:accent4>
          <a:srgbClr val="404040"/>
        </a:accent4>
        <a:accent5>
          <a:srgbClr val="F3C4AA"/>
        </a:accent5>
        <a:accent6>
          <a:srgbClr val="DE9431"/>
        </a:accent6>
        <a:hlink>
          <a:srgbClr val="374140"/>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2">
        <a:dk1>
          <a:srgbClr val="4D4D4D"/>
        </a:dk1>
        <a:lt1>
          <a:srgbClr val="FFFFFF"/>
        </a:lt1>
        <a:dk2>
          <a:srgbClr val="4D4D4D"/>
        </a:dk2>
        <a:lt2>
          <a:srgbClr val="960000"/>
        </a:lt2>
        <a:accent1>
          <a:srgbClr val="EA4300"/>
        </a:accent1>
        <a:accent2>
          <a:srgbClr val="E66E14"/>
        </a:accent2>
        <a:accent3>
          <a:srgbClr val="FFFFFF"/>
        </a:accent3>
        <a:accent4>
          <a:srgbClr val="404040"/>
        </a:accent4>
        <a:accent5>
          <a:srgbClr val="F3B0AA"/>
        </a:accent5>
        <a:accent6>
          <a:srgbClr val="D06311"/>
        </a:accent6>
        <a:hlink>
          <a:srgbClr val="FF0000"/>
        </a:hlink>
        <a:folHlink>
          <a:srgbClr val="DDDDD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PPT教程网 WWW.PPTOK.COM_001 (5)</Template>
  <TotalTime>3</TotalTime>
  <Words>437</Words>
  <Application>Microsoft Office PowerPoint</Application>
  <PresentationFormat>全屏显示(4:3)</PresentationFormat>
  <Paragraphs>40</Paragraphs>
  <Slides>4</Slides>
  <Notes>3</Notes>
  <HiddenSlides>0</HiddenSlides>
  <MMClips>0</MMClips>
  <ScaleCrop>false</ScaleCrop>
  <HeadingPairs>
    <vt:vector size="4" baseType="variant">
      <vt:variant>
        <vt:lpstr>主题</vt:lpstr>
      </vt:variant>
      <vt:variant>
        <vt:i4>2</vt:i4>
      </vt:variant>
      <vt:variant>
        <vt:lpstr>幻灯片标题</vt:lpstr>
      </vt:variant>
      <vt:variant>
        <vt:i4>4</vt:i4>
      </vt:variant>
    </vt:vector>
  </HeadingPairs>
  <TitlesOfParts>
    <vt:vector size="6" baseType="lpstr">
      <vt:lpstr>第一PPT www.1ppt.com</vt:lpstr>
      <vt:lpstr>Office 主题</vt:lpstr>
      <vt:lpstr>房屋轮廓PPT模板</vt:lpstr>
      <vt:lpstr>Slide master</vt:lpstr>
      <vt:lpstr>Print master</vt:lpstr>
      <vt:lpstr>PowerPoint 演示文稿</vt:lpstr>
    </vt:vector>
  </TitlesOfParts>
  <Company>Sky123.Org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房屋轮廓PPT模板</dc:title>
  <dc:creator>第一PPT模板网：www.1ppt.com</dc:creator>
  <cp:keywords>第一PPT模板网：www.1ppt.com</cp:keywords>
  <dc:description>第一PPT模板网：www.1ppt.com</dc:description>
  <cp:lastModifiedBy>微软用户</cp:lastModifiedBy>
  <cp:revision>5</cp:revision>
  <dcterms:created xsi:type="dcterms:W3CDTF">2015-09-16T07:09:05Z</dcterms:created>
  <dcterms:modified xsi:type="dcterms:W3CDTF">2015-09-16T07:14:04Z</dcterms:modified>
  <cp:category>TP</cp:category>
  <cp:contentStatus>第一PPT模板网：www.1ppt.com</cp:contentStatus>
</cp:coreProperties>
</file>