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7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356050" y="1484785"/>
            <a:ext cx="5472608" cy="4032447"/>
            <a:chOff x="0" y="0"/>
            <a:chExt cx="6943296" cy="4854901"/>
          </a:xfrm>
        </p:grpSpPr>
        <p:sp>
          <p:nvSpPr>
            <p:cNvPr id="3" name="AutoShape 6"/>
            <p:cNvSpPr>
              <a:spLocks noChangeAspect="1" noChangeArrowheads="1" noTextEdit="1"/>
            </p:cNvSpPr>
            <p:nvPr/>
          </p:nvSpPr>
          <p:spPr bwMode="auto">
            <a:xfrm>
              <a:off x="0" y="2539"/>
              <a:ext cx="6459658" cy="4849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4" name="Freeform 8"/>
            <p:cNvSpPr>
              <a:spLocks noChangeArrowheads="1"/>
            </p:cNvSpPr>
            <p:nvPr/>
          </p:nvSpPr>
          <p:spPr bwMode="auto">
            <a:xfrm>
              <a:off x="248839" y="0"/>
              <a:ext cx="1538739" cy="1312753"/>
            </a:xfrm>
            <a:custGeom>
              <a:avLst/>
              <a:gdLst>
                <a:gd name="T0" fmla="*/ 1212 w 1212"/>
                <a:gd name="T1" fmla="*/ 935 h 1034"/>
                <a:gd name="T2" fmla="*/ 0 w 1212"/>
                <a:gd name="T3" fmla="*/ 1034 h 1034"/>
                <a:gd name="T4" fmla="*/ 0 w 1212"/>
                <a:gd name="T5" fmla="*/ 231 h 1034"/>
                <a:gd name="T6" fmla="*/ 1212 w 1212"/>
                <a:gd name="T7" fmla="*/ 0 h 1034"/>
                <a:gd name="T8" fmla="*/ 1212 w 1212"/>
                <a:gd name="T9" fmla="*/ 935 h 10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034"/>
                <a:gd name="T17" fmla="*/ 1212 w 1212"/>
                <a:gd name="T18" fmla="*/ 1034 h 10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034">
                  <a:moveTo>
                    <a:pt x="1212" y="935"/>
                  </a:moveTo>
                  <a:lnTo>
                    <a:pt x="0" y="1034"/>
                  </a:lnTo>
                  <a:lnTo>
                    <a:pt x="0" y="231"/>
                  </a:lnTo>
                  <a:lnTo>
                    <a:pt x="1212" y="0"/>
                  </a:lnTo>
                  <a:lnTo>
                    <a:pt x="1212" y="935"/>
                  </a:lnTo>
                  <a:close/>
                </a:path>
              </a:pathLst>
            </a:custGeom>
            <a:solidFill>
              <a:srgbClr val="D62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5" name="Freeform 9"/>
            <p:cNvSpPr>
              <a:spLocks noChangeArrowheads="1"/>
            </p:cNvSpPr>
            <p:nvPr/>
          </p:nvSpPr>
          <p:spPr bwMode="auto">
            <a:xfrm>
              <a:off x="248839" y="1019478"/>
              <a:ext cx="1331797" cy="1415590"/>
            </a:xfrm>
            <a:custGeom>
              <a:avLst/>
              <a:gdLst>
                <a:gd name="T0" fmla="*/ 0 w 1049"/>
                <a:gd name="T1" fmla="*/ 231 h 1115"/>
                <a:gd name="T2" fmla="*/ 1049 w 1049"/>
                <a:gd name="T3" fmla="*/ 0 h 1115"/>
                <a:gd name="T4" fmla="*/ 1049 w 1049"/>
                <a:gd name="T5" fmla="*/ 966 h 1115"/>
                <a:gd name="T6" fmla="*/ 0 w 1049"/>
                <a:gd name="T7" fmla="*/ 1115 h 1115"/>
                <a:gd name="T8" fmla="*/ 0 w 1049"/>
                <a:gd name="T9" fmla="*/ 231 h 1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9"/>
                <a:gd name="T16" fmla="*/ 0 h 1115"/>
                <a:gd name="T17" fmla="*/ 1049 w 1049"/>
                <a:gd name="T18" fmla="*/ 1115 h 11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9" h="1115">
                  <a:moveTo>
                    <a:pt x="0" y="231"/>
                  </a:moveTo>
                  <a:lnTo>
                    <a:pt x="1049" y="0"/>
                  </a:lnTo>
                  <a:lnTo>
                    <a:pt x="1049" y="966"/>
                  </a:lnTo>
                  <a:lnTo>
                    <a:pt x="0" y="1115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37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6" name="Freeform 10"/>
            <p:cNvSpPr>
              <a:spLocks noChangeArrowheads="1"/>
            </p:cNvSpPr>
            <p:nvPr/>
          </p:nvSpPr>
          <p:spPr bwMode="auto">
            <a:xfrm>
              <a:off x="248839" y="2314457"/>
              <a:ext cx="1112158" cy="1362267"/>
            </a:xfrm>
            <a:custGeom>
              <a:avLst/>
              <a:gdLst>
                <a:gd name="T0" fmla="*/ 0 w 876"/>
                <a:gd name="T1" fmla="*/ 95 h 1073"/>
                <a:gd name="T2" fmla="*/ 876 w 876"/>
                <a:gd name="T3" fmla="*/ 0 h 1073"/>
                <a:gd name="T4" fmla="*/ 876 w 876"/>
                <a:gd name="T5" fmla="*/ 1073 h 1073"/>
                <a:gd name="T6" fmla="*/ 0 w 876"/>
                <a:gd name="T7" fmla="*/ 1002 h 1073"/>
                <a:gd name="T8" fmla="*/ 0 w 876"/>
                <a:gd name="T9" fmla="*/ 95 h 10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6"/>
                <a:gd name="T16" fmla="*/ 0 h 1073"/>
                <a:gd name="T17" fmla="*/ 876 w 876"/>
                <a:gd name="T18" fmla="*/ 1073 h 10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6" h="1073">
                  <a:moveTo>
                    <a:pt x="0" y="95"/>
                  </a:moveTo>
                  <a:lnTo>
                    <a:pt x="876" y="0"/>
                  </a:lnTo>
                  <a:lnTo>
                    <a:pt x="876" y="1073"/>
                  </a:lnTo>
                  <a:lnTo>
                    <a:pt x="0" y="1002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E87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7" name="Freeform 11"/>
            <p:cNvSpPr>
              <a:spLocks noChangeArrowheads="1"/>
            </p:cNvSpPr>
            <p:nvPr/>
          </p:nvSpPr>
          <p:spPr bwMode="auto">
            <a:xfrm>
              <a:off x="248839" y="3586584"/>
              <a:ext cx="1778691" cy="1268317"/>
            </a:xfrm>
            <a:custGeom>
              <a:avLst/>
              <a:gdLst>
                <a:gd name="T0" fmla="*/ 0 w 1401"/>
                <a:gd name="T1" fmla="*/ 0 h 999"/>
                <a:gd name="T2" fmla="*/ 1401 w 1401"/>
                <a:gd name="T3" fmla="*/ 156 h 999"/>
                <a:gd name="T4" fmla="*/ 1401 w 1401"/>
                <a:gd name="T5" fmla="*/ 999 h 999"/>
                <a:gd name="T6" fmla="*/ 0 w 1401"/>
                <a:gd name="T7" fmla="*/ 695 h 999"/>
                <a:gd name="T8" fmla="*/ 0 w 1401"/>
                <a:gd name="T9" fmla="*/ 0 h 9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1"/>
                <a:gd name="T16" fmla="*/ 0 h 999"/>
                <a:gd name="T17" fmla="*/ 1401 w 1401"/>
                <a:gd name="T18" fmla="*/ 999 h 9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1" h="999">
                  <a:moveTo>
                    <a:pt x="0" y="0"/>
                  </a:moveTo>
                  <a:lnTo>
                    <a:pt x="1401" y="156"/>
                  </a:lnTo>
                  <a:lnTo>
                    <a:pt x="1401" y="999"/>
                  </a:lnTo>
                  <a:lnTo>
                    <a:pt x="0" y="6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B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787578" y="0"/>
              <a:ext cx="3718620" cy="1187064"/>
            </a:xfrm>
            <a:prstGeom prst="rect">
              <a:avLst/>
            </a:prstGeom>
            <a:solidFill>
              <a:srgbClr val="B1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" name="Freeform 209"/>
            <p:cNvSpPr>
              <a:spLocks noEditPoints="1" noChangeArrowheads="1"/>
            </p:cNvSpPr>
            <p:nvPr/>
          </p:nvSpPr>
          <p:spPr bwMode="auto">
            <a:xfrm>
              <a:off x="2903545" y="1063914"/>
              <a:ext cx="46975" cy="78714"/>
            </a:xfrm>
            <a:custGeom>
              <a:avLst/>
              <a:gdLst>
                <a:gd name="T0" fmla="*/ 10 w 16"/>
                <a:gd name="T1" fmla="*/ 26 h 26"/>
                <a:gd name="T2" fmla="*/ 10 w 16"/>
                <a:gd name="T3" fmla="*/ 16 h 26"/>
                <a:gd name="T4" fmla="*/ 7 w 16"/>
                <a:gd name="T5" fmla="*/ 16 h 26"/>
                <a:gd name="T6" fmla="*/ 7 w 16"/>
                <a:gd name="T7" fmla="*/ 26 h 26"/>
                <a:gd name="T8" fmla="*/ 0 w 16"/>
                <a:gd name="T9" fmla="*/ 26 h 26"/>
                <a:gd name="T10" fmla="*/ 0 w 16"/>
                <a:gd name="T11" fmla="*/ 5 h 26"/>
                <a:gd name="T12" fmla="*/ 1 w 16"/>
                <a:gd name="T13" fmla="*/ 3 h 26"/>
                <a:gd name="T14" fmla="*/ 3 w 16"/>
                <a:gd name="T15" fmla="*/ 1 h 26"/>
                <a:gd name="T16" fmla="*/ 5 w 16"/>
                <a:gd name="T17" fmla="*/ 0 h 26"/>
                <a:gd name="T18" fmla="*/ 8 w 16"/>
                <a:gd name="T19" fmla="*/ 0 h 26"/>
                <a:gd name="T20" fmla="*/ 11 w 16"/>
                <a:gd name="T21" fmla="*/ 0 h 26"/>
                <a:gd name="T22" fmla="*/ 14 w 16"/>
                <a:gd name="T23" fmla="*/ 1 h 26"/>
                <a:gd name="T24" fmla="*/ 15 w 16"/>
                <a:gd name="T25" fmla="*/ 3 h 26"/>
                <a:gd name="T26" fmla="*/ 16 w 16"/>
                <a:gd name="T27" fmla="*/ 5 h 26"/>
                <a:gd name="T28" fmla="*/ 16 w 16"/>
                <a:gd name="T29" fmla="*/ 26 h 26"/>
                <a:gd name="T30" fmla="*/ 10 w 16"/>
                <a:gd name="T31" fmla="*/ 26 h 26"/>
                <a:gd name="T32" fmla="*/ 10 w 16"/>
                <a:gd name="T33" fmla="*/ 5 h 26"/>
                <a:gd name="T34" fmla="*/ 8 w 16"/>
                <a:gd name="T35" fmla="*/ 3 h 26"/>
                <a:gd name="T36" fmla="*/ 7 w 16"/>
                <a:gd name="T37" fmla="*/ 5 h 26"/>
                <a:gd name="T38" fmla="*/ 7 w 16"/>
                <a:gd name="T39" fmla="*/ 12 h 26"/>
                <a:gd name="T40" fmla="*/ 10 w 16"/>
                <a:gd name="T41" fmla="*/ 12 h 26"/>
                <a:gd name="T42" fmla="*/ 10 w 16"/>
                <a:gd name="T43" fmla="*/ 5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"/>
                <a:gd name="T67" fmla="*/ 0 h 26"/>
                <a:gd name="T68" fmla="*/ 16 w 1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" h="26">
                  <a:moveTo>
                    <a:pt x="10" y="2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0" y="26"/>
                  </a:lnTo>
                  <a:close/>
                  <a:moveTo>
                    <a:pt x="10" y="5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1580636" y="1019478"/>
              <a:ext cx="2443955" cy="1223882"/>
            </a:xfrm>
            <a:prstGeom prst="rect">
              <a:avLst/>
            </a:prstGeom>
            <a:solidFill>
              <a:srgbClr val="566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" name="Freeform 211"/>
            <p:cNvSpPr>
              <a:spLocks noChangeArrowheads="1"/>
            </p:cNvSpPr>
            <p:nvPr/>
          </p:nvSpPr>
          <p:spPr bwMode="auto">
            <a:xfrm>
              <a:off x="1360997" y="2314457"/>
              <a:ext cx="5582299" cy="1362267"/>
            </a:xfrm>
            <a:custGeom>
              <a:avLst/>
              <a:gdLst>
                <a:gd name="T0" fmla="*/ 4014 w 4014"/>
                <a:gd name="T1" fmla="*/ 1007 h 1073"/>
                <a:gd name="T2" fmla="*/ 0 w 4014"/>
                <a:gd name="T3" fmla="*/ 1073 h 1073"/>
                <a:gd name="T4" fmla="*/ 0 w 4014"/>
                <a:gd name="T5" fmla="*/ 0 h 1073"/>
                <a:gd name="T6" fmla="*/ 4014 w 4014"/>
                <a:gd name="T7" fmla="*/ 24 h 1073"/>
                <a:gd name="T8" fmla="*/ 4014 w 4014"/>
                <a:gd name="T9" fmla="*/ 1007 h 10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14"/>
                <a:gd name="T16" fmla="*/ 0 h 1073"/>
                <a:gd name="T17" fmla="*/ 4014 w 4014"/>
                <a:gd name="T18" fmla="*/ 1073 h 10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14" h="1073">
                  <a:moveTo>
                    <a:pt x="4014" y="1007"/>
                  </a:moveTo>
                  <a:lnTo>
                    <a:pt x="0" y="1073"/>
                  </a:lnTo>
                  <a:lnTo>
                    <a:pt x="0" y="0"/>
                  </a:lnTo>
                  <a:lnTo>
                    <a:pt x="4014" y="24"/>
                  </a:lnTo>
                  <a:lnTo>
                    <a:pt x="4014" y="1007"/>
                  </a:lnTo>
                  <a:close/>
                </a:path>
              </a:pathLst>
            </a:custGeom>
            <a:solidFill>
              <a:srgbClr val="B55A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" name="Rectangle 212"/>
            <p:cNvSpPr>
              <a:spLocks noChangeArrowheads="1"/>
            </p:cNvSpPr>
            <p:nvPr/>
          </p:nvSpPr>
          <p:spPr bwMode="auto">
            <a:xfrm>
              <a:off x="2027530" y="3784639"/>
              <a:ext cx="3067322" cy="1070262"/>
            </a:xfrm>
            <a:prstGeom prst="rect">
              <a:avLst/>
            </a:prstGeom>
            <a:solidFill>
              <a:srgbClr val="BF9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" name="Rectangle 213"/>
            <p:cNvSpPr>
              <a:spLocks noChangeArrowheads="1"/>
            </p:cNvSpPr>
            <p:nvPr/>
          </p:nvSpPr>
          <p:spPr bwMode="auto">
            <a:xfrm>
              <a:off x="0" y="293275"/>
              <a:ext cx="248839" cy="4175672"/>
            </a:xfrm>
            <a:prstGeom prst="rect">
              <a:avLst/>
            </a:prstGeom>
            <a:solidFill>
              <a:srgbClr val="494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4" name="Rectangle 214"/>
            <p:cNvSpPr>
              <a:spLocks noChangeArrowheads="1"/>
            </p:cNvSpPr>
            <p:nvPr/>
          </p:nvSpPr>
          <p:spPr bwMode="auto">
            <a:xfrm>
              <a:off x="2371588" y="4228995"/>
              <a:ext cx="48244" cy="3351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5" name="Rectangle 215"/>
            <p:cNvSpPr>
              <a:spLocks noChangeArrowheads="1"/>
            </p:cNvSpPr>
            <p:nvPr/>
          </p:nvSpPr>
          <p:spPr bwMode="auto">
            <a:xfrm>
              <a:off x="2456651" y="4176941"/>
              <a:ext cx="46975" cy="3872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6" name="Rectangle 216"/>
            <p:cNvSpPr>
              <a:spLocks noChangeArrowheads="1"/>
            </p:cNvSpPr>
            <p:nvPr/>
          </p:nvSpPr>
          <p:spPr bwMode="auto">
            <a:xfrm>
              <a:off x="2536635" y="4143932"/>
              <a:ext cx="52053" cy="4202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7" name="Rectangle 217"/>
            <p:cNvSpPr>
              <a:spLocks noChangeArrowheads="1"/>
            </p:cNvSpPr>
            <p:nvPr/>
          </p:nvSpPr>
          <p:spPr bwMode="auto">
            <a:xfrm>
              <a:off x="2620427" y="4354684"/>
              <a:ext cx="52053" cy="2094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8" name="Oval 322"/>
            <p:cNvSpPr>
              <a:spLocks noChangeArrowheads="1"/>
            </p:cNvSpPr>
            <p:nvPr/>
          </p:nvSpPr>
          <p:spPr bwMode="auto">
            <a:xfrm>
              <a:off x="2038957" y="1583175"/>
              <a:ext cx="147272" cy="149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9" name="Oval 323"/>
            <p:cNvSpPr>
              <a:spLocks noChangeArrowheads="1"/>
            </p:cNvSpPr>
            <p:nvPr/>
          </p:nvSpPr>
          <p:spPr bwMode="auto">
            <a:xfrm>
              <a:off x="2216699" y="1543818"/>
              <a:ext cx="185360" cy="18916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0" name="Oval 324"/>
            <p:cNvSpPr>
              <a:spLocks noChangeArrowheads="1"/>
            </p:cNvSpPr>
            <p:nvPr/>
          </p:nvSpPr>
          <p:spPr bwMode="auto">
            <a:xfrm>
              <a:off x="2038957" y="1763456"/>
              <a:ext cx="147272" cy="14600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1" name="Oval 325"/>
            <p:cNvSpPr>
              <a:spLocks noChangeArrowheads="1"/>
            </p:cNvSpPr>
            <p:nvPr/>
          </p:nvSpPr>
          <p:spPr bwMode="auto">
            <a:xfrm>
              <a:off x="2216699" y="1763456"/>
              <a:ext cx="149811" cy="14600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2" name="Freeform 326"/>
            <p:cNvSpPr>
              <a:spLocks noChangeArrowheads="1"/>
            </p:cNvSpPr>
            <p:nvPr/>
          </p:nvSpPr>
          <p:spPr bwMode="auto">
            <a:xfrm>
              <a:off x="4225185" y="422772"/>
              <a:ext cx="459590" cy="401190"/>
            </a:xfrm>
            <a:custGeom>
              <a:avLst/>
              <a:gdLst>
                <a:gd name="T0" fmla="*/ 153 w 153"/>
                <a:gd name="T1" fmla="*/ 23 h 134"/>
                <a:gd name="T2" fmla="*/ 130 w 153"/>
                <a:gd name="T3" fmla="*/ 0 h 134"/>
                <a:gd name="T4" fmla="*/ 107 w 153"/>
                <a:gd name="T5" fmla="*/ 23 h 134"/>
                <a:gd name="T6" fmla="*/ 114 w 153"/>
                <a:gd name="T7" fmla="*/ 39 h 134"/>
                <a:gd name="T8" fmla="*/ 88 w 153"/>
                <a:gd name="T9" fmla="*/ 101 h 134"/>
                <a:gd name="T10" fmla="*/ 66 w 153"/>
                <a:gd name="T11" fmla="*/ 54 h 134"/>
                <a:gd name="T12" fmla="*/ 47 w 153"/>
                <a:gd name="T13" fmla="*/ 51 h 134"/>
                <a:gd name="T14" fmla="*/ 31 w 153"/>
                <a:gd name="T15" fmla="*/ 72 h 134"/>
                <a:gd name="T16" fmla="*/ 23 w 153"/>
                <a:gd name="T17" fmla="*/ 70 h 134"/>
                <a:gd name="T18" fmla="*/ 0 w 153"/>
                <a:gd name="T19" fmla="*/ 93 h 134"/>
                <a:gd name="T20" fmla="*/ 23 w 153"/>
                <a:gd name="T21" fmla="*/ 116 h 134"/>
                <a:gd name="T22" fmla="*/ 46 w 153"/>
                <a:gd name="T23" fmla="*/ 93 h 134"/>
                <a:gd name="T24" fmla="*/ 46 w 153"/>
                <a:gd name="T25" fmla="*/ 89 h 134"/>
                <a:gd name="T26" fmla="*/ 53 w 153"/>
                <a:gd name="T27" fmla="*/ 79 h 134"/>
                <a:gd name="T28" fmla="*/ 78 w 153"/>
                <a:gd name="T29" fmla="*/ 134 h 134"/>
                <a:gd name="T30" fmla="*/ 98 w 153"/>
                <a:gd name="T31" fmla="*/ 133 h 134"/>
                <a:gd name="T32" fmla="*/ 136 w 153"/>
                <a:gd name="T33" fmla="*/ 45 h 134"/>
                <a:gd name="T34" fmla="*/ 153 w 153"/>
                <a:gd name="T35" fmla="*/ 23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3"/>
                <a:gd name="T55" fmla="*/ 0 h 134"/>
                <a:gd name="T56" fmla="*/ 153 w 153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3" h="134">
                  <a:moveTo>
                    <a:pt x="153" y="23"/>
                  </a:moveTo>
                  <a:cubicBezTo>
                    <a:pt x="153" y="10"/>
                    <a:pt x="142" y="0"/>
                    <a:pt x="130" y="0"/>
                  </a:cubicBezTo>
                  <a:cubicBezTo>
                    <a:pt x="117" y="0"/>
                    <a:pt x="107" y="10"/>
                    <a:pt x="107" y="23"/>
                  </a:cubicBezTo>
                  <a:cubicBezTo>
                    <a:pt x="107" y="29"/>
                    <a:pt x="110" y="35"/>
                    <a:pt x="114" y="3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28" y="71"/>
                    <a:pt x="26" y="70"/>
                    <a:pt x="23" y="70"/>
                  </a:cubicBezTo>
                  <a:cubicBezTo>
                    <a:pt x="11" y="70"/>
                    <a:pt x="0" y="81"/>
                    <a:pt x="0" y="93"/>
                  </a:cubicBezTo>
                  <a:cubicBezTo>
                    <a:pt x="0" y="106"/>
                    <a:pt x="11" y="116"/>
                    <a:pt x="23" y="116"/>
                  </a:cubicBezTo>
                  <a:cubicBezTo>
                    <a:pt x="36" y="116"/>
                    <a:pt x="46" y="106"/>
                    <a:pt x="46" y="93"/>
                  </a:cubicBezTo>
                  <a:cubicBezTo>
                    <a:pt x="46" y="92"/>
                    <a:pt x="46" y="90"/>
                    <a:pt x="46" y="8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46" y="42"/>
                    <a:pt x="153" y="33"/>
                    <a:pt x="1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3" name="Freeform 327"/>
            <p:cNvSpPr>
              <a:spLocks noChangeArrowheads="1"/>
            </p:cNvSpPr>
            <p:nvPr/>
          </p:nvSpPr>
          <p:spPr bwMode="auto">
            <a:xfrm>
              <a:off x="5682671" y="2780396"/>
              <a:ext cx="314858" cy="434199"/>
            </a:xfrm>
            <a:custGeom>
              <a:avLst/>
              <a:gdLst>
                <a:gd name="T0" fmla="*/ 149 w 248"/>
                <a:gd name="T1" fmla="*/ 0 h 342"/>
                <a:gd name="T2" fmla="*/ 0 w 248"/>
                <a:gd name="T3" fmla="*/ 0 h 342"/>
                <a:gd name="T4" fmla="*/ 99 w 248"/>
                <a:gd name="T5" fmla="*/ 172 h 342"/>
                <a:gd name="T6" fmla="*/ 0 w 248"/>
                <a:gd name="T7" fmla="*/ 342 h 342"/>
                <a:gd name="T8" fmla="*/ 149 w 248"/>
                <a:gd name="T9" fmla="*/ 342 h 342"/>
                <a:gd name="T10" fmla="*/ 248 w 248"/>
                <a:gd name="T11" fmla="*/ 172 h 342"/>
                <a:gd name="T12" fmla="*/ 149 w 248"/>
                <a:gd name="T13" fmla="*/ 0 h 3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342"/>
                <a:gd name="T23" fmla="*/ 248 w 248"/>
                <a:gd name="T24" fmla="*/ 342 h 3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342">
                  <a:moveTo>
                    <a:pt x="149" y="0"/>
                  </a:moveTo>
                  <a:lnTo>
                    <a:pt x="0" y="0"/>
                  </a:lnTo>
                  <a:lnTo>
                    <a:pt x="99" y="172"/>
                  </a:lnTo>
                  <a:lnTo>
                    <a:pt x="0" y="342"/>
                  </a:lnTo>
                  <a:lnTo>
                    <a:pt x="149" y="342"/>
                  </a:lnTo>
                  <a:lnTo>
                    <a:pt x="248" y="17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4" name="Freeform 338"/>
            <p:cNvSpPr>
              <a:spLocks noEditPoints="1" noChangeArrowheads="1"/>
            </p:cNvSpPr>
            <p:nvPr/>
          </p:nvSpPr>
          <p:spPr bwMode="auto">
            <a:xfrm>
              <a:off x="2606293" y="2711779"/>
              <a:ext cx="149811" cy="147272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39 h 49"/>
                <a:gd name="T12" fmla="*/ 10 w 50"/>
                <a:gd name="T13" fmla="*/ 24 h 49"/>
                <a:gd name="T14" fmla="*/ 25 w 50"/>
                <a:gd name="T15" fmla="*/ 9 h 49"/>
                <a:gd name="T16" fmla="*/ 40 w 50"/>
                <a:gd name="T17" fmla="*/ 24 h 49"/>
                <a:gd name="T18" fmla="*/ 25 w 50"/>
                <a:gd name="T19" fmla="*/ 3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9"/>
                <a:gd name="T32" fmla="*/ 50 w 50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39"/>
                  </a:moveTo>
                  <a:cubicBezTo>
                    <a:pt x="17" y="39"/>
                    <a:pt x="10" y="33"/>
                    <a:pt x="10" y="24"/>
                  </a:cubicBezTo>
                  <a:cubicBezTo>
                    <a:pt x="10" y="16"/>
                    <a:pt x="17" y="9"/>
                    <a:pt x="25" y="9"/>
                  </a:cubicBezTo>
                  <a:cubicBezTo>
                    <a:pt x="33" y="9"/>
                    <a:pt x="40" y="16"/>
                    <a:pt x="40" y="24"/>
                  </a:cubicBezTo>
                  <a:cubicBezTo>
                    <a:pt x="40" y="33"/>
                    <a:pt x="33" y="39"/>
                    <a:pt x="2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5" name="Oval 339"/>
            <p:cNvSpPr>
              <a:spLocks noChangeArrowheads="1"/>
            </p:cNvSpPr>
            <p:nvPr/>
          </p:nvSpPr>
          <p:spPr bwMode="auto">
            <a:xfrm>
              <a:off x="2899736" y="2617889"/>
              <a:ext cx="48244" cy="444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6" name="TextBox 337"/>
            <p:cNvSpPr>
              <a:spLocks noChangeArrowheads="1"/>
            </p:cNvSpPr>
            <p:nvPr/>
          </p:nvSpPr>
          <p:spPr bwMode="auto">
            <a:xfrm>
              <a:off x="357191" y="214297"/>
              <a:ext cx="1214446" cy="96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7" name="TextBox 338"/>
            <p:cNvSpPr>
              <a:spLocks noChangeArrowheads="1"/>
            </p:cNvSpPr>
            <p:nvPr/>
          </p:nvSpPr>
          <p:spPr bwMode="auto">
            <a:xfrm>
              <a:off x="357191" y="1285865"/>
              <a:ext cx="1214446" cy="96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8" name="TextBox 339"/>
            <p:cNvSpPr>
              <a:spLocks noChangeArrowheads="1"/>
            </p:cNvSpPr>
            <p:nvPr/>
          </p:nvSpPr>
          <p:spPr bwMode="auto">
            <a:xfrm>
              <a:off x="285751" y="2500314"/>
              <a:ext cx="1214446" cy="96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9" name="TextBox 340"/>
            <p:cNvSpPr>
              <a:spLocks noChangeArrowheads="1"/>
            </p:cNvSpPr>
            <p:nvPr/>
          </p:nvSpPr>
          <p:spPr bwMode="auto">
            <a:xfrm>
              <a:off x="285751" y="3643321"/>
              <a:ext cx="1214446" cy="96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30" name="矩形 341"/>
            <p:cNvSpPr>
              <a:spLocks noChangeArrowheads="1"/>
            </p:cNvSpPr>
            <p:nvPr/>
          </p:nvSpPr>
          <p:spPr bwMode="auto">
            <a:xfrm>
              <a:off x="2034789" y="282888"/>
              <a:ext cx="1714512" cy="61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造字工房悦黑体验版常规体" pitchFamily="2" charset="-122"/>
                <a:ea typeface="造字工房悦黑体验版常规体" pitchFamily="2" charset="-122"/>
                <a:sym typeface="Microsoft Himalaya" pitchFamily="2" charset="0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</a:p>
          </p:txBody>
        </p:sp>
        <p:sp>
          <p:nvSpPr>
            <p:cNvPr id="31" name="矩形 342"/>
            <p:cNvSpPr>
              <a:spLocks noChangeArrowheads="1"/>
            </p:cNvSpPr>
            <p:nvPr/>
          </p:nvSpPr>
          <p:spPr bwMode="auto">
            <a:xfrm>
              <a:off x="2106226" y="1425895"/>
              <a:ext cx="1714512" cy="61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造字工房悦黑体验版常规体" pitchFamily="2" charset="-122"/>
                <a:ea typeface="造字工房悦黑体验版常规体" pitchFamily="2" charset="-122"/>
                <a:sym typeface="Microsoft Himalaya" pitchFamily="2" charset="0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</a:p>
          </p:txBody>
        </p:sp>
        <p:sp>
          <p:nvSpPr>
            <p:cNvPr id="32" name="矩形 343"/>
            <p:cNvSpPr>
              <a:spLocks noChangeArrowheads="1"/>
            </p:cNvSpPr>
            <p:nvPr/>
          </p:nvSpPr>
          <p:spPr bwMode="auto">
            <a:xfrm>
              <a:off x="3249235" y="2783218"/>
              <a:ext cx="1714512" cy="64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造字工房悦黑体验版常规体" pitchFamily="2" charset="-122"/>
                <a:ea typeface="造字工房悦黑体验版常规体" pitchFamily="2" charset="-122"/>
                <a:sym typeface="Microsoft Himalaya" pitchFamily="2" charset="0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</a:p>
          </p:txBody>
        </p:sp>
        <p:sp>
          <p:nvSpPr>
            <p:cNvPr id="33" name="矩形 344"/>
            <p:cNvSpPr>
              <a:spLocks noChangeArrowheads="1"/>
            </p:cNvSpPr>
            <p:nvPr/>
          </p:nvSpPr>
          <p:spPr bwMode="auto">
            <a:xfrm>
              <a:off x="3034921" y="4069101"/>
              <a:ext cx="1714512" cy="64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造字工房悦黑体验版常规体" pitchFamily="2" charset="-122"/>
                <a:ea typeface="造字工房悦黑体验版常规体" pitchFamily="2" charset="-122"/>
                <a:sym typeface="Microsoft Himalaya" pitchFamily="2" charset="0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造字工房悦黑体验版常规体" pitchFamily="2" charset="-122"/>
                  <a:ea typeface="造字工房悦黑体验版常规体" pitchFamily="2" charset="-122"/>
                  <a:sym typeface="Microsoft Himalaya" pitchFamily="2" charset="0"/>
                </a:rPr>
                <a:t>内容内容内容</a:t>
              </a:r>
            </a:p>
          </p:txBody>
        </p:sp>
        <p:sp>
          <p:nvSpPr>
            <p:cNvPr id="34" name="Freeform 412"/>
            <p:cNvSpPr>
              <a:spLocks noChangeArrowheads="1"/>
            </p:cNvSpPr>
            <p:nvPr/>
          </p:nvSpPr>
          <p:spPr bwMode="auto">
            <a:xfrm>
              <a:off x="1963351" y="2854655"/>
              <a:ext cx="458788" cy="457200"/>
            </a:xfrm>
            <a:custGeom>
              <a:avLst/>
              <a:gdLst>
                <a:gd name="T0" fmla="*/ 75 w 154"/>
                <a:gd name="T1" fmla="*/ 0 h 154"/>
                <a:gd name="T2" fmla="*/ 28 w 154"/>
                <a:gd name="T3" fmla="*/ 21 h 154"/>
                <a:gd name="T4" fmla="*/ 28 w 154"/>
                <a:gd name="T5" fmla="*/ 125 h 154"/>
                <a:gd name="T6" fmla="*/ 133 w 154"/>
                <a:gd name="T7" fmla="*/ 125 h 154"/>
                <a:gd name="T8" fmla="*/ 154 w 154"/>
                <a:gd name="T9" fmla="*/ 79 h 154"/>
                <a:gd name="T10" fmla="*/ 75 w 154"/>
                <a:gd name="T11" fmla="*/ 79 h 154"/>
                <a:gd name="T12" fmla="*/ 75 w 154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4"/>
                <a:gd name="T22" fmla="*/ 0 h 154"/>
                <a:gd name="T23" fmla="*/ 154 w 154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4" h="154">
                  <a:moveTo>
                    <a:pt x="75" y="0"/>
                  </a:moveTo>
                  <a:cubicBezTo>
                    <a:pt x="58" y="1"/>
                    <a:pt x="41" y="8"/>
                    <a:pt x="28" y="21"/>
                  </a:cubicBezTo>
                  <a:cubicBezTo>
                    <a:pt x="0" y="50"/>
                    <a:pt x="0" y="97"/>
                    <a:pt x="28" y="125"/>
                  </a:cubicBezTo>
                  <a:cubicBezTo>
                    <a:pt x="57" y="154"/>
                    <a:pt x="104" y="154"/>
                    <a:pt x="133" y="125"/>
                  </a:cubicBezTo>
                  <a:cubicBezTo>
                    <a:pt x="145" y="113"/>
                    <a:pt x="153" y="96"/>
                    <a:pt x="154" y="79"/>
                  </a:cubicBezTo>
                  <a:cubicBezTo>
                    <a:pt x="75" y="79"/>
                    <a:pt x="75" y="79"/>
                    <a:pt x="75" y="79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5" name="Freeform 413"/>
            <p:cNvSpPr>
              <a:spLocks noChangeArrowheads="1"/>
            </p:cNvSpPr>
            <p:nvPr/>
          </p:nvSpPr>
          <p:spPr bwMode="auto">
            <a:xfrm>
              <a:off x="2215764" y="2818143"/>
              <a:ext cx="241300" cy="238125"/>
            </a:xfrm>
            <a:custGeom>
              <a:avLst/>
              <a:gdLst>
                <a:gd name="T0" fmla="*/ 58 w 81"/>
                <a:gd name="T1" fmla="*/ 23 h 80"/>
                <a:gd name="T2" fmla="*/ 0 w 81"/>
                <a:gd name="T3" fmla="*/ 1 h 80"/>
                <a:gd name="T4" fmla="*/ 0 w 81"/>
                <a:gd name="T5" fmla="*/ 80 h 80"/>
                <a:gd name="T6" fmla="*/ 80 w 81"/>
                <a:gd name="T7" fmla="*/ 80 h 80"/>
                <a:gd name="T8" fmla="*/ 58 w 81"/>
                <a:gd name="T9" fmla="*/ 23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0"/>
                <a:gd name="T17" fmla="*/ 81 w 8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0">
                  <a:moveTo>
                    <a:pt x="58" y="23"/>
                  </a:moveTo>
                  <a:cubicBezTo>
                    <a:pt x="42" y="7"/>
                    <a:pt x="21" y="0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60"/>
                    <a:pt x="74" y="38"/>
                    <a:pt x="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179512" y="3347323"/>
            <a:ext cx="2844800" cy="89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模板网，海量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素材，幻灯片背景图片，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模板免费下载，专注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素材下载！</a:t>
            </a:r>
          </a:p>
        </p:txBody>
      </p:sp>
      <p:pic>
        <p:nvPicPr>
          <p:cNvPr id="37" name="Picture 2" descr="I:\office培训和计算机课件\图片素材\图标\黑色科技\64x64\penci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227" y="26622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直接连接符 63"/>
          <p:cNvSpPr>
            <a:spLocks noChangeShapeType="1"/>
          </p:cNvSpPr>
          <p:nvPr/>
        </p:nvSpPr>
        <p:spPr bwMode="auto">
          <a:xfrm flipV="1">
            <a:off x="306512" y="3361610"/>
            <a:ext cx="2544763" cy="1588"/>
          </a:xfrm>
          <a:prstGeom prst="line">
            <a:avLst/>
          </a:prstGeom>
          <a:noFill/>
          <a:ln w="9525" cap="flat" cmpd="sng">
            <a:solidFill>
              <a:srgbClr val="D62629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22872</TotalTime>
  <Words>196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1098</cp:revision>
  <dcterms:created xsi:type="dcterms:W3CDTF">2009-02-11T05:37:22Z</dcterms:created>
  <dcterms:modified xsi:type="dcterms:W3CDTF">2015-06-30T08:38:18Z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