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20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141412" y="639738"/>
            <a:ext cx="8856984" cy="6048672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AutoShape 3"/>
          <p:cNvSpPr>
            <a:spLocks noChangeAspect="1" noChangeArrowheads="1" noTextEdit="1"/>
          </p:cNvSpPr>
          <p:nvPr/>
        </p:nvSpPr>
        <p:spPr bwMode="auto">
          <a:xfrm>
            <a:off x="123128" y="870677"/>
            <a:ext cx="8840621" cy="567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6" name="Oval 5"/>
          <p:cNvSpPr>
            <a:spLocks noChangeArrowheads="1"/>
          </p:cNvSpPr>
          <p:nvPr/>
        </p:nvSpPr>
        <p:spPr bwMode="auto">
          <a:xfrm>
            <a:off x="8584500" y="6070792"/>
            <a:ext cx="187494" cy="187494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7" name="Freeform 6"/>
          <p:cNvSpPr>
            <a:spLocks noChangeArrowheads="1"/>
          </p:cNvSpPr>
          <p:nvPr/>
        </p:nvSpPr>
        <p:spPr bwMode="auto">
          <a:xfrm>
            <a:off x="8574557" y="5906024"/>
            <a:ext cx="116473" cy="234367"/>
          </a:xfrm>
          <a:custGeom>
            <a:avLst/>
            <a:gdLst>
              <a:gd name="T0" fmla="*/ 0 w 22"/>
              <a:gd name="T1" fmla="*/ 0 h 44"/>
              <a:gd name="T2" fmla="*/ 130175 w 22"/>
              <a:gd name="T3" fmla="*/ 196453 h 44"/>
              <a:gd name="T4" fmla="*/ 23668 w 22"/>
              <a:gd name="T5" fmla="*/ 250031 h 44"/>
              <a:gd name="T6" fmla="*/ 0 w 22"/>
              <a:gd name="T7" fmla="*/ 232171 h 44"/>
              <a:gd name="T8" fmla="*/ 0 60000 65536"/>
              <a:gd name="T9" fmla="*/ 0 60000 65536"/>
              <a:gd name="T10" fmla="*/ 0 60000 65536"/>
              <a:gd name="T11" fmla="*/ 0 60000 65536"/>
              <a:gd name="T12" fmla="*/ 0 w 22"/>
              <a:gd name="T13" fmla="*/ 0 h 44"/>
              <a:gd name="T14" fmla="*/ 22 w 22"/>
              <a:gd name="T15" fmla="*/ 44 h 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" h="44">
                <a:moveTo>
                  <a:pt x="0" y="0"/>
                </a:moveTo>
                <a:cubicBezTo>
                  <a:pt x="9" y="9"/>
                  <a:pt x="18" y="22"/>
                  <a:pt x="22" y="33"/>
                </a:cubicBezTo>
                <a:cubicBezTo>
                  <a:pt x="21" y="36"/>
                  <a:pt x="6" y="44"/>
                  <a:pt x="4" y="42"/>
                </a:cubicBezTo>
                <a:cubicBezTo>
                  <a:pt x="2" y="41"/>
                  <a:pt x="0" y="39"/>
                  <a:pt x="0" y="39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8" name="Freeform 7"/>
          <p:cNvSpPr>
            <a:spLocks noChangeArrowheads="1"/>
          </p:cNvSpPr>
          <p:nvPr/>
        </p:nvSpPr>
        <p:spPr bwMode="auto">
          <a:xfrm>
            <a:off x="8574557" y="5906024"/>
            <a:ext cx="116473" cy="234367"/>
          </a:xfrm>
          <a:custGeom>
            <a:avLst/>
            <a:gdLst>
              <a:gd name="T0" fmla="*/ 0 w 22"/>
              <a:gd name="T1" fmla="*/ 0 h 44"/>
              <a:gd name="T2" fmla="*/ 130175 w 22"/>
              <a:gd name="T3" fmla="*/ 196453 h 44"/>
              <a:gd name="T4" fmla="*/ 23668 w 22"/>
              <a:gd name="T5" fmla="*/ 250031 h 44"/>
              <a:gd name="T6" fmla="*/ 0 w 22"/>
              <a:gd name="T7" fmla="*/ 232171 h 44"/>
              <a:gd name="T8" fmla="*/ 0 60000 65536"/>
              <a:gd name="T9" fmla="*/ 0 60000 65536"/>
              <a:gd name="T10" fmla="*/ 0 60000 65536"/>
              <a:gd name="T11" fmla="*/ 0 60000 65536"/>
              <a:gd name="T12" fmla="*/ 0 w 22"/>
              <a:gd name="T13" fmla="*/ 0 h 44"/>
              <a:gd name="T14" fmla="*/ 22 w 22"/>
              <a:gd name="T15" fmla="*/ 44 h 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" h="44">
                <a:moveTo>
                  <a:pt x="0" y="0"/>
                </a:moveTo>
                <a:cubicBezTo>
                  <a:pt x="9" y="9"/>
                  <a:pt x="18" y="22"/>
                  <a:pt x="22" y="33"/>
                </a:cubicBezTo>
                <a:cubicBezTo>
                  <a:pt x="21" y="36"/>
                  <a:pt x="6" y="44"/>
                  <a:pt x="4" y="42"/>
                </a:cubicBezTo>
                <a:cubicBezTo>
                  <a:pt x="2" y="41"/>
                  <a:pt x="0" y="39"/>
                  <a:pt x="0" y="3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9" name="Freeform 8"/>
          <p:cNvSpPr>
            <a:spLocks noChangeArrowheads="1"/>
          </p:cNvSpPr>
          <p:nvPr/>
        </p:nvSpPr>
        <p:spPr bwMode="auto">
          <a:xfrm>
            <a:off x="7800435" y="6354873"/>
            <a:ext cx="474416" cy="164767"/>
          </a:xfrm>
          <a:custGeom>
            <a:avLst/>
            <a:gdLst>
              <a:gd name="T0" fmla="*/ 208515 w 89"/>
              <a:gd name="T1" fmla="*/ 0 h 31"/>
              <a:gd name="T2" fmla="*/ 297879 w 89"/>
              <a:gd name="T3" fmla="*/ 184150 h 31"/>
              <a:gd name="T4" fmla="*/ 530225 w 89"/>
              <a:gd name="T5" fmla="*/ 112866 h 31"/>
              <a:gd name="T6" fmla="*/ 530225 w 89"/>
              <a:gd name="T7" fmla="*/ 11881 h 31"/>
              <a:gd name="T8" fmla="*/ 208515 w 89"/>
              <a:gd name="T9" fmla="*/ 0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"/>
              <a:gd name="T16" fmla="*/ 0 h 31"/>
              <a:gd name="T17" fmla="*/ 89 w 89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" h="31">
                <a:moveTo>
                  <a:pt x="35" y="0"/>
                </a:moveTo>
                <a:cubicBezTo>
                  <a:pt x="0" y="14"/>
                  <a:pt x="22" y="31"/>
                  <a:pt x="50" y="31"/>
                </a:cubicBezTo>
                <a:cubicBezTo>
                  <a:pt x="68" y="31"/>
                  <a:pt x="89" y="26"/>
                  <a:pt x="89" y="19"/>
                </a:cubicBezTo>
                <a:cubicBezTo>
                  <a:pt x="89" y="2"/>
                  <a:pt x="89" y="2"/>
                  <a:pt x="89" y="2"/>
                </a:cubicBezTo>
                <a:cubicBezTo>
                  <a:pt x="61" y="2"/>
                  <a:pt x="35" y="0"/>
                  <a:pt x="35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0" name="Freeform 9"/>
          <p:cNvSpPr>
            <a:spLocks noChangeArrowheads="1"/>
          </p:cNvSpPr>
          <p:nvPr/>
        </p:nvSpPr>
        <p:spPr bwMode="auto">
          <a:xfrm>
            <a:off x="8274851" y="6337829"/>
            <a:ext cx="437486" cy="203118"/>
          </a:xfrm>
          <a:custGeom>
            <a:avLst/>
            <a:gdLst>
              <a:gd name="T0" fmla="*/ 316029 w 82"/>
              <a:gd name="T1" fmla="*/ 23896 h 38"/>
              <a:gd name="T2" fmla="*/ 0 w 82"/>
              <a:gd name="T3" fmla="*/ 29870 h 38"/>
              <a:gd name="T4" fmla="*/ 0 w 82"/>
              <a:gd name="T5" fmla="*/ 131428 h 38"/>
              <a:gd name="T6" fmla="*/ 232550 w 82"/>
              <a:gd name="T7" fmla="*/ 215064 h 38"/>
              <a:gd name="T8" fmla="*/ 316029 w 82"/>
              <a:gd name="T9" fmla="*/ 23896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38"/>
              <a:gd name="T17" fmla="*/ 82 w 82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38">
                <a:moveTo>
                  <a:pt x="53" y="4"/>
                </a:moveTo>
                <a:cubicBezTo>
                  <a:pt x="39" y="0"/>
                  <a:pt x="19" y="5"/>
                  <a:pt x="0" y="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3" y="34"/>
                  <a:pt x="39" y="36"/>
                </a:cubicBezTo>
                <a:cubicBezTo>
                  <a:pt x="75" y="38"/>
                  <a:pt x="82" y="13"/>
                  <a:pt x="53" y="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1" name="Freeform 10"/>
          <p:cNvSpPr>
            <a:spLocks noChangeArrowheads="1"/>
          </p:cNvSpPr>
          <p:nvPr/>
        </p:nvSpPr>
        <p:spPr bwMode="auto">
          <a:xfrm>
            <a:off x="7949578" y="5900343"/>
            <a:ext cx="640605" cy="507085"/>
          </a:xfrm>
          <a:custGeom>
            <a:avLst/>
            <a:gdLst>
              <a:gd name="T0" fmla="*/ 704030 w 120"/>
              <a:gd name="T1" fmla="*/ 11931 h 95"/>
              <a:gd name="T2" fmla="*/ 357982 w 120"/>
              <a:gd name="T3" fmla="*/ 11931 h 95"/>
              <a:gd name="T4" fmla="*/ 53697 w 120"/>
              <a:gd name="T5" fmla="*/ 11931 h 95"/>
              <a:gd name="T6" fmla="*/ 41765 w 120"/>
              <a:gd name="T7" fmla="*/ 0 h 95"/>
              <a:gd name="T8" fmla="*/ 11933 w 120"/>
              <a:gd name="T9" fmla="*/ 190901 h 95"/>
              <a:gd name="T10" fmla="*/ 41765 w 120"/>
              <a:gd name="T11" fmla="*/ 513046 h 95"/>
              <a:gd name="T12" fmla="*/ 363948 w 120"/>
              <a:gd name="T13" fmla="*/ 524977 h 95"/>
              <a:gd name="T14" fmla="*/ 686131 w 120"/>
              <a:gd name="T15" fmla="*/ 513046 h 95"/>
              <a:gd name="T16" fmla="*/ 704030 w 120"/>
              <a:gd name="T17" fmla="*/ 292317 h 95"/>
              <a:gd name="T18" fmla="*/ 704030 w 120"/>
              <a:gd name="T19" fmla="*/ 47725 h 95"/>
              <a:gd name="T20" fmla="*/ 704030 w 120"/>
              <a:gd name="T21" fmla="*/ 11931 h 9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0"/>
              <a:gd name="T34" fmla="*/ 0 h 95"/>
              <a:gd name="T35" fmla="*/ 120 w 120"/>
              <a:gd name="T36" fmla="*/ 95 h 9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0" h="95">
                <a:moveTo>
                  <a:pt x="118" y="2"/>
                </a:moveTo>
                <a:cubicBezTo>
                  <a:pt x="118" y="2"/>
                  <a:pt x="84" y="2"/>
                  <a:pt x="60" y="2"/>
                </a:cubicBezTo>
                <a:cubicBezTo>
                  <a:pt x="36" y="2"/>
                  <a:pt x="13" y="2"/>
                  <a:pt x="9" y="2"/>
                </a:cubicBezTo>
                <a:cubicBezTo>
                  <a:pt x="8" y="2"/>
                  <a:pt x="7" y="1"/>
                  <a:pt x="7" y="0"/>
                </a:cubicBezTo>
                <a:cubicBezTo>
                  <a:pt x="3" y="7"/>
                  <a:pt x="2" y="27"/>
                  <a:pt x="2" y="32"/>
                </a:cubicBezTo>
                <a:cubicBezTo>
                  <a:pt x="2" y="38"/>
                  <a:pt x="0" y="58"/>
                  <a:pt x="7" y="86"/>
                </a:cubicBezTo>
                <a:cubicBezTo>
                  <a:pt x="21" y="89"/>
                  <a:pt x="39" y="92"/>
                  <a:pt x="61" y="88"/>
                </a:cubicBezTo>
                <a:cubicBezTo>
                  <a:pt x="83" y="95"/>
                  <a:pt x="114" y="87"/>
                  <a:pt x="115" y="86"/>
                </a:cubicBezTo>
                <a:cubicBezTo>
                  <a:pt x="115" y="86"/>
                  <a:pt x="117" y="68"/>
                  <a:pt x="118" y="49"/>
                </a:cubicBezTo>
                <a:cubicBezTo>
                  <a:pt x="119" y="33"/>
                  <a:pt x="120" y="16"/>
                  <a:pt x="118" y="8"/>
                </a:cubicBezTo>
                <a:lnTo>
                  <a:pt x="118" y="2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2" name="Freeform 11"/>
          <p:cNvSpPr>
            <a:spLocks noChangeArrowheads="1"/>
          </p:cNvSpPr>
          <p:nvPr/>
        </p:nvSpPr>
        <p:spPr bwMode="auto">
          <a:xfrm>
            <a:off x="8019178" y="5900343"/>
            <a:ext cx="517029" cy="411918"/>
          </a:xfrm>
          <a:custGeom>
            <a:avLst/>
            <a:gdLst>
              <a:gd name="T0" fmla="*/ 160845 w 97"/>
              <a:gd name="T1" fmla="*/ 0 h 77"/>
              <a:gd name="T2" fmla="*/ 0 w 97"/>
              <a:gd name="T3" fmla="*/ 185346 h 77"/>
              <a:gd name="T4" fmla="*/ 291904 w 97"/>
              <a:gd name="T5" fmla="*/ 460375 h 77"/>
              <a:gd name="T6" fmla="*/ 577851 w 97"/>
              <a:gd name="T7" fmla="*/ 191325 h 77"/>
              <a:gd name="T8" fmla="*/ 428920 w 97"/>
              <a:gd name="T9" fmla="*/ 0 h 77"/>
              <a:gd name="T10" fmla="*/ 160845 w 97"/>
              <a:gd name="T11" fmla="*/ 0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"/>
              <a:gd name="T19" fmla="*/ 0 h 77"/>
              <a:gd name="T20" fmla="*/ 97 w 9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" h="77">
                <a:moveTo>
                  <a:pt x="27" y="0"/>
                </a:moveTo>
                <a:cubicBezTo>
                  <a:pt x="27" y="0"/>
                  <a:pt x="0" y="7"/>
                  <a:pt x="0" y="31"/>
                </a:cubicBezTo>
                <a:cubicBezTo>
                  <a:pt x="0" y="56"/>
                  <a:pt x="17" y="77"/>
                  <a:pt x="49" y="77"/>
                </a:cubicBezTo>
                <a:cubicBezTo>
                  <a:pt x="80" y="77"/>
                  <a:pt x="97" y="59"/>
                  <a:pt x="97" y="32"/>
                </a:cubicBezTo>
                <a:cubicBezTo>
                  <a:pt x="97" y="7"/>
                  <a:pt x="72" y="0"/>
                  <a:pt x="72" y="0"/>
                </a:cubicBezTo>
                <a:lnTo>
                  <a:pt x="27" y="0"/>
                </a:ln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3" name="Freeform 12"/>
          <p:cNvSpPr>
            <a:spLocks noChangeArrowheads="1"/>
          </p:cNvSpPr>
          <p:nvPr/>
        </p:nvSpPr>
        <p:spPr bwMode="auto">
          <a:xfrm>
            <a:off x="7762084" y="5124800"/>
            <a:ext cx="1004229" cy="791167"/>
          </a:xfrm>
          <a:custGeom>
            <a:avLst/>
            <a:gdLst>
              <a:gd name="T0" fmla="*/ 573122 w 188"/>
              <a:gd name="T1" fmla="*/ 0 h 148"/>
              <a:gd name="T2" fmla="*/ 853712 w 188"/>
              <a:gd name="T3" fmla="*/ 77669 h 148"/>
              <a:gd name="T4" fmla="*/ 1026843 w 188"/>
              <a:gd name="T5" fmla="*/ 639279 h 148"/>
              <a:gd name="T6" fmla="*/ 841772 w 188"/>
              <a:gd name="T7" fmla="*/ 872288 h 148"/>
              <a:gd name="T8" fmla="*/ 298501 w 188"/>
              <a:gd name="T9" fmla="*/ 866313 h 148"/>
              <a:gd name="T10" fmla="*/ 113430 w 188"/>
              <a:gd name="T11" fmla="*/ 639279 h 148"/>
              <a:gd name="T12" fmla="*/ 573122 w 188"/>
              <a:gd name="T13" fmla="*/ 0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8"/>
              <a:gd name="T22" fmla="*/ 0 h 148"/>
              <a:gd name="T23" fmla="*/ 188 w 188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8" h="148">
                <a:moveTo>
                  <a:pt x="96" y="0"/>
                </a:moveTo>
                <a:cubicBezTo>
                  <a:pt x="115" y="0"/>
                  <a:pt x="131" y="6"/>
                  <a:pt x="143" y="13"/>
                </a:cubicBezTo>
                <a:cubicBezTo>
                  <a:pt x="177" y="32"/>
                  <a:pt x="188" y="72"/>
                  <a:pt x="172" y="107"/>
                </a:cubicBezTo>
                <a:cubicBezTo>
                  <a:pt x="153" y="148"/>
                  <a:pt x="141" y="146"/>
                  <a:pt x="141" y="146"/>
                </a:cubicBezTo>
                <a:cubicBezTo>
                  <a:pt x="50" y="145"/>
                  <a:pt x="50" y="145"/>
                  <a:pt x="50" y="145"/>
                </a:cubicBezTo>
                <a:cubicBezTo>
                  <a:pt x="50" y="145"/>
                  <a:pt x="33" y="132"/>
                  <a:pt x="19" y="107"/>
                </a:cubicBezTo>
                <a:cubicBezTo>
                  <a:pt x="0" y="70"/>
                  <a:pt x="21" y="0"/>
                  <a:pt x="96" y="0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4" name="Freeform 13"/>
          <p:cNvSpPr>
            <a:spLocks noChangeArrowheads="1"/>
          </p:cNvSpPr>
          <p:nvPr/>
        </p:nvSpPr>
        <p:spPr bwMode="auto">
          <a:xfrm>
            <a:off x="7804696" y="5242693"/>
            <a:ext cx="870711" cy="636343"/>
          </a:xfrm>
          <a:custGeom>
            <a:avLst/>
            <a:gdLst>
              <a:gd name="T0" fmla="*/ 161195 w 163"/>
              <a:gd name="T1" fmla="*/ 609600 h 119"/>
              <a:gd name="T2" fmla="*/ 328360 w 163"/>
              <a:gd name="T3" fmla="*/ 47812 h 119"/>
              <a:gd name="T4" fmla="*/ 525376 w 163"/>
              <a:gd name="T5" fmla="*/ 0 h 119"/>
              <a:gd name="T6" fmla="*/ 710451 w 163"/>
              <a:gd name="T7" fmla="*/ 47812 h 119"/>
              <a:gd name="T8" fmla="*/ 931348 w 163"/>
              <a:gd name="T9" fmla="*/ 191247 h 119"/>
              <a:gd name="T10" fmla="*/ 973139 w 163"/>
              <a:gd name="T11" fmla="*/ 370541 h 119"/>
              <a:gd name="T12" fmla="*/ 823885 w 163"/>
              <a:gd name="T13" fmla="*/ 711200 h 119"/>
              <a:gd name="T14" fmla="*/ 274628 w 163"/>
              <a:gd name="T15" fmla="*/ 711200 h 119"/>
              <a:gd name="T16" fmla="*/ 161195 w 163"/>
              <a:gd name="T17" fmla="*/ 609600 h 1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3"/>
              <a:gd name="T28" fmla="*/ 0 h 119"/>
              <a:gd name="T29" fmla="*/ 163 w 163"/>
              <a:gd name="T30" fmla="*/ 119 h 1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3" h="119">
                <a:moveTo>
                  <a:pt x="27" y="102"/>
                </a:moveTo>
                <a:cubicBezTo>
                  <a:pt x="10" y="84"/>
                  <a:pt x="0" y="19"/>
                  <a:pt x="55" y="8"/>
                </a:cubicBezTo>
                <a:cubicBezTo>
                  <a:pt x="64" y="7"/>
                  <a:pt x="88" y="0"/>
                  <a:pt x="88" y="0"/>
                </a:cubicBezTo>
                <a:cubicBezTo>
                  <a:pt x="88" y="0"/>
                  <a:pt x="107" y="5"/>
                  <a:pt x="119" y="8"/>
                </a:cubicBezTo>
                <a:cubicBezTo>
                  <a:pt x="127" y="10"/>
                  <a:pt x="146" y="15"/>
                  <a:pt x="156" y="32"/>
                </a:cubicBezTo>
                <a:cubicBezTo>
                  <a:pt x="161" y="39"/>
                  <a:pt x="163" y="49"/>
                  <a:pt x="163" y="62"/>
                </a:cubicBezTo>
                <a:cubicBezTo>
                  <a:pt x="163" y="91"/>
                  <a:pt x="138" y="119"/>
                  <a:pt x="138" y="119"/>
                </a:cubicBezTo>
                <a:cubicBezTo>
                  <a:pt x="46" y="119"/>
                  <a:pt x="46" y="119"/>
                  <a:pt x="46" y="119"/>
                </a:cubicBezTo>
                <a:cubicBezTo>
                  <a:pt x="46" y="119"/>
                  <a:pt x="36" y="111"/>
                  <a:pt x="27" y="102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5" name="Freeform 14"/>
          <p:cNvSpPr>
            <a:spLocks noChangeArrowheads="1"/>
          </p:cNvSpPr>
          <p:nvPr/>
        </p:nvSpPr>
        <p:spPr bwMode="auto">
          <a:xfrm>
            <a:off x="7976566" y="5863412"/>
            <a:ext cx="623559" cy="46873"/>
          </a:xfrm>
          <a:custGeom>
            <a:avLst/>
            <a:gdLst>
              <a:gd name="T0" fmla="*/ 327608 w 117"/>
              <a:gd name="T1" fmla="*/ 0 h 9"/>
              <a:gd name="T2" fmla="*/ 673086 w 117"/>
              <a:gd name="T3" fmla="*/ 5821 h 9"/>
              <a:gd name="T4" fmla="*/ 673086 w 117"/>
              <a:gd name="T5" fmla="*/ 52387 h 9"/>
              <a:gd name="T6" fmla="*/ 327608 w 117"/>
              <a:gd name="T7" fmla="*/ 52387 h 9"/>
              <a:gd name="T8" fmla="*/ 23826 w 117"/>
              <a:gd name="T9" fmla="*/ 52387 h 9"/>
              <a:gd name="T10" fmla="*/ 23826 w 117"/>
              <a:gd name="T11" fmla="*/ 11642 h 9"/>
              <a:gd name="T12" fmla="*/ 327608 w 117"/>
              <a:gd name="T13" fmla="*/ 0 h 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"/>
              <a:gd name="T22" fmla="*/ 0 h 9"/>
              <a:gd name="T23" fmla="*/ 117 w 117"/>
              <a:gd name="T24" fmla="*/ 9 h 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" h="9">
                <a:moveTo>
                  <a:pt x="55" y="0"/>
                </a:moveTo>
                <a:cubicBezTo>
                  <a:pt x="78" y="0"/>
                  <a:pt x="111" y="1"/>
                  <a:pt x="113" y="1"/>
                </a:cubicBezTo>
                <a:cubicBezTo>
                  <a:pt x="117" y="2"/>
                  <a:pt x="116" y="8"/>
                  <a:pt x="113" y="9"/>
                </a:cubicBezTo>
                <a:cubicBezTo>
                  <a:pt x="113" y="9"/>
                  <a:pt x="80" y="9"/>
                  <a:pt x="55" y="9"/>
                </a:cubicBezTo>
                <a:cubicBezTo>
                  <a:pt x="31" y="9"/>
                  <a:pt x="8" y="9"/>
                  <a:pt x="4" y="9"/>
                </a:cubicBezTo>
                <a:cubicBezTo>
                  <a:pt x="1" y="9"/>
                  <a:pt x="0" y="2"/>
                  <a:pt x="4" y="2"/>
                </a:cubicBezTo>
                <a:cubicBezTo>
                  <a:pt x="13" y="0"/>
                  <a:pt x="38" y="0"/>
                  <a:pt x="55" y="0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6" name="Freeform 15"/>
          <p:cNvSpPr>
            <a:spLocks noChangeArrowheads="1"/>
          </p:cNvSpPr>
          <p:nvPr/>
        </p:nvSpPr>
        <p:spPr bwMode="auto">
          <a:xfrm>
            <a:off x="7949578" y="5931592"/>
            <a:ext cx="640605" cy="475836"/>
          </a:xfrm>
          <a:custGeom>
            <a:avLst/>
            <a:gdLst>
              <a:gd name="T0" fmla="*/ 29832 w 120"/>
              <a:gd name="T1" fmla="*/ 0 h 89"/>
              <a:gd name="T2" fmla="*/ 11933 w 120"/>
              <a:gd name="T3" fmla="*/ 155361 h 89"/>
              <a:gd name="T4" fmla="*/ 41765 w 120"/>
              <a:gd name="T5" fmla="*/ 478033 h 89"/>
              <a:gd name="T6" fmla="*/ 363948 w 120"/>
              <a:gd name="T7" fmla="*/ 489984 h 89"/>
              <a:gd name="T8" fmla="*/ 686131 w 120"/>
              <a:gd name="T9" fmla="*/ 478033 h 89"/>
              <a:gd name="T10" fmla="*/ 704030 w 120"/>
              <a:gd name="T11" fmla="*/ 256943 h 89"/>
              <a:gd name="T12" fmla="*/ 704030 w 120"/>
              <a:gd name="T13" fmla="*/ 11951 h 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"/>
              <a:gd name="T22" fmla="*/ 0 h 89"/>
              <a:gd name="T23" fmla="*/ 120 w 120"/>
              <a:gd name="T24" fmla="*/ 89 h 8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" h="89">
                <a:moveTo>
                  <a:pt x="5" y="0"/>
                </a:moveTo>
                <a:cubicBezTo>
                  <a:pt x="2" y="19"/>
                  <a:pt x="2" y="21"/>
                  <a:pt x="2" y="26"/>
                </a:cubicBezTo>
                <a:cubicBezTo>
                  <a:pt x="2" y="32"/>
                  <a:pt x="0" y="52"/>
                  <a:pt x="7" y="80"/>
                </a:cubicBezTo>
                <a:cubicBezTo>
                  <a:pt x="21" y="83"/>
                  <a:pt x="39" y="86"/>
                  <a:pt x="61" y="82"/>
                </a:cubicBezTo>
                <a:cubicBezTo>
                  <a:pt x="83" y="89"/>
                  <a:pt x="114" y="81"/>
                  <a:pt x="115" y="80"/>
                </a:cubicBezTo>
                <a:cubicBezTo>
                  <a:pt x="115" y="80"/>
                  <a:pt x="117" y="62"/>
                  <a:pt x="118" y="43"/>
                </a:cubicBezTo>
                <a:cubicBezTo>
                  <a:pt x="119" y="27"/>
                  <a:pt x="120" y="10"/>
                  <a:pt x="118" y="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7" name="Freeform 16"/>
          <p:cNvSpPr>
            <a:spLocks noChangeArrowheads="1"/>
          </p:cNvSpPr>
          <p:nvPr/>
        </p:nvSpPr>
        <p:spPr bwMode="auto">
          <a:xfrm>
            <a:off x="8083096" y="5136163"/>
            <a:ext cx="191756" cy="218743"/>
          </a:xfrm>
          <a:custGeom>
            <a:avLst/>
            <a:gdLst>
              <a:gd name="T0" fmla="*/ 214313 w 36"/>
              <a:gd name="T1" fmla="*/ 125219 h 41"/>
              <a:gd name="T2" fmla="*/ 101203 w 36"/>
              <a:gd name="T3" fmla="*/ 238512 h 41"/>
              <a:gd name="T4" fmla="*/ 5953 w 36"/>
              <a:gd name="T5" fmla="*/ 131182 h 41"/>
              <a:gd name="T6" fmla="*/ 113110 w 36"/>
              <a:gd name="T7" fmla="*/ 5963 h 41"/>
              <a:gd name="T8" fmla="*/ 214313 w 36"/>
              <a:gd name="T9" fmla="*/ 125219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41"/>
              <a:gd name="T17" fmla="*/ 36 w 36"/>
              <a:gd name="T18" fmla="*/ 41 h 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41">
                <a:moveTo>
                  <a:pt x="36" y="21"/>
                </a:moveTo>
                <a:cubicBezTo>
                  <a:pt x="35" y="37"/>
                  <a:pt x="27" y="41"/>
                  <a:pt x="17" y="40"/>
                </a:cubicBezTo>
                <a:cubicBezTo>
                  <a:pt x="7" y="40"/>
                  <a:pt x="0" y="33"/>
                  <a:pt x="1" y="22"/>
                </a:cubicBezTo>
                <a:cubicBezTo>
                  <a:pt x="1" y="11"/>
                  <a:pt x="9" y="1"/>
                  <a:pt x="19" y="1"/>
                </a:cubicBezTo>
                <a:cubicBezTo>
                  <a:pt x="28" y="0"/>
                  <a:pt x="36" y="9"/>
                  <a:pt x="36" y="21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8" name="Freeform 17"/>
          <p:cNvSpPr>
            <a:spLocks noChangeArrowheads="1"/>
          </p:cNvSpPr>
          <p:nvPr/>
        </p:nvSpPr>
        <p:spPr bwMode="auto">
          <a:xfrm>
            <a:off x="8205251" y="5232751"/>
            <a:ext cx="42612" cy="63918"/>
          </a:xfrm>
          <a:custGeom>
            <a:avLst/>
            <a:gdLst>
              <a:gd name="T0" fmla="*/ 47625 w 8"/>
              <a:gd name="T1" fmla="*/ 35719 h 12"/>
              <a:gd name="T2" fmla="*/ 23813 w 8"/>
              <a:gd name="T3" fmla="*/ 71437 h 12"/>
              <a:gd name="T4" fmla="*/ 0 w 8"/>
              <a:gd name="T5" fmla="*/ 35719 h 12"/>
              <a:gd name="T6" fmla="*/ 23813 w 8"/>
              <a:gd name="T7" fmla="*/ 0 h 12"/>
              <a:gd name="T8" fmla="*/ 47625 w 8"/>
              <a:gd name="T9" fmla="*/ 35719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12"/>
              <a:gd name="T17" fmla="*/ 8 w 8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12">
                <a:moveTo>
                  <a:pt x="8" y="6"/>
                </a:moveTo>
                <a:cubicBezTo>
                  <a:pt x="8" y="10"/>
                  <a:pt x="6" y="12"/>
                  <a:pt x="4" y="12"/>
                </a:cubicBezTo>
                <a:cubicBezTo>
                  <a:pt x="1" y="12"/>
                  <a:pt x="0" y="10"/>
                  <a:pt x="0" y="6"/>
                </a:cubicBezTo>
                <a:cubicBezTo>
                  <a:pt x="0" y="3"/>
                  <a:pt x="2" y="0"/>
                  <a:pt x="4" y="0"/>
                </a:cubicBezTo>
                <a:cubicBezTo>
                  <a:pt x="7" y="0"/>
                  <a:pt x="8" y="3"/>
                  <a:pt x="8" y="6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9" name="Oval 18"/>
          <p:cNvSpPr>
            <a:spLocks noChangeArrowheads="1"/>
          </p:cNvSpPr>
          <p:nvPr/>
        </p:nvSpPr>
        <p:spPr bwMode="auto">
          <a:xfrm>
            <a:off x="8222296" y="5254057"/>
            <a:ext cx="9943" cy="2130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70" name="Freeform 19"/>
          <p:cNvSpPr>
            <a:spLocks noChangeArrowheads="1"/>
          </p:cNvSpPr>
          <p:nvPr/>
        </p:nvSpPr>
        <p:spPr bwMode="auto">
          <a:xfrm>
            <a:off x="8274851" y="5141845"/>
            <a:ext cx="187494" cy="234367"/>
          </a:xfrm>
          <a:custGeom>
            <a:avLst/>
            <a:gdLst>
              <a:gd name="T0" fmla="*/ 203564 w 35"/>
              <a:gd name="T1" fmla="*/ 119062 h 44"/>
              <a:gd name="T2" fmla="*/ 29936 w 35"/>
              <a:gd name="T3" fmla="*/ 208359 h 44"/>
              <a:gd name="T4" fmla="*/ 0 w 35"/>
              <a:gd name="T5" fmla="*/ 113109 h 44"/>
              <a:gd name="T6" fmla="*/ 89808 w 35"/>
              <a:gd name="T7" fmla="*/ 0 h 44"/>
              <a:gd name="T8" fmla="*/ 203564 w 35"/>
              <a:gd name="T9" fmla="*/ 119062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44"/>
              <a:gd name="T17" fmla="*/ 35 w 35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44">
                <a:moveTo>
                  <a:pt x="34" y="20"/>
                </a:moveTo>
                <a:cubicBezTo>
                  <a:pt x="35" y="37"/>
                  <a:pt x="16" y="44"/>
                  <a:pt x="5" y="35"/>
                </a:cubicBezTo>
                <a:cubicBezTo>
                  <a:pt x="0" y="32"/>
                  <a:pt x="0" y="26"/>
                  <a:pt x="0" y="19"/>
                </a:cubicBezTo>
                <a:cubicBezTo>
                  <a:pt x="0" y="8"/>
                  <a:pt x="6" y="0"/>
                  <a:pt x="15" y="0"/>
                </a:cubicBezTo>
                <a:cubicBezTo>
                  <a:pt x="25" y="0"/>
                  <a:pt x="33" y="6"/>
                  <a:pt x="34" y="2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1" name="Freeform 20"/>
          <p:cNvSpPr>
            <a:spLocks noChangeArrowheads="1"/>
          </p:cNvSpPr>
          <p:nvPr/>
        </p:nvSpPr>
        <p:spPr bwMode="auto">
          <a:xfrm>
            <a:off x="8286215" y="5215706"/>
            <a:ext cx="90906" cy="69600"/>
          </a:xfrm>
          <a:custGeom>
            <a:avLst/>
            <a:gdLst>
              <a:gd name="T0" fmla="*/ 5976 w 17"/>
              <a:gd name="T1" fmla="*/ 65820 h 13"/>
              <a:gd name="T2" fmla="*/ 11953 w 17"/>
              <a:gd name="T3" fmla="*/ 71803 h 13"/>
              <a:gd name="T4" fmla="*/ 89647 w 17"/>
              <a:gd name="T5" fmla="*/ 71803 h 13"/>
              <a:gd name="T6" fmla="*/ 101600 w 17"/>
              <a:gd name="T7" fmla="*/ 65820 h 13"/>
              <a:gd name="T8" fmla="*/ 5976 w 17"/>
              <a:gd name="T9" fmla="*/ 65820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13"/>
              <a:gd name="T17" fmla="*/ 17 w 17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13">
                <a:moveTo>
                  <a:pt x="1" y="11"/>
                </a:moveTo>
                <a:cubicBezTo>
                  <a:pt x="0" y="12"/>
                  <a:pt x="2" y="12"/>
                  <a:pt x="2" y="12"/>
                </a:cubicBezTo>
                <a:cubicBezTo>
                  <a:pt x="8" y="4"/>
                  <a:pt x="12" y="7"/>
                  <a:pt x="15" y="12"/>
                </a:cubicBezTo>
                <a:cubicBezTo>
                  <a:pt x="16" y="13"/>
                  <a:pt x="17" y="13"/>
                  <a:pt x="17" y="11"/>
                </a:cubicBezTo>
                <a:cubicBezTo>
                  <a:pt x="10" y="0"/>
                  <a:pt x="4" y="7"/>
                  <a:pt x="1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2" name="Oval 21"/>
          <p:cNvSpPr>
            <a:spLocks noChangeArrowheads="1"/>
          </p:cNvSpPr>
          <p:nvPr/>
        </p:nvSpPr>
        <p:spPr bwMode="auto">
          <a:xfrm>
            <a:off x="8210933" y="5317975"/>
            <a:ext cx="127837" cy="127837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73" name="Oval 22"/>
          <p:cNvSpPr>
            <a:spLocks noChangeArrowheads="1"/>
          </p:cNvSpPr>
          <p:nvPr/>
        </p:nvSpPr>
        <p:spPr bwMode="auto">
          <a:xfrm>
            <a:off x="8243602" y="5333599"/>
            <a:ext cx="42612" cy="42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74" name="Freeform 23"/>
          <p:cNvSpPr>
            <a:spLocks noChangeArrowheads="1"/>
          </p:cNvSpPr>
          <p:nvPr/>
        </p:nvSpPr>
        <p:spPr bwMode="auto">
          <a:xfrm>
            <a:off x="8269170" y="5445812"/>
            <a:ext cx="5682" cy="342318"/>
          </a:xfrm>
          <a:custGeom>
            <a:avLst/>
            <a:gdLst>
              <a:gd name="T0" fmla="*/ 6351 w 1"/>
              <a:gd name="T1" fmla="*/ 0 h 64"/>
              <a:gd name="T2" fmla="*/ 6351 w 1"/>
              <a:gd name="T3" fmla="*/ 382587 h 64"/>
              <a:gd name="T4" fmla="*/ 0 60000 65536"/>
              <a:gd name="T5" fmla="*/ 0 60000 65536"/>
              <a:gd name="T6" fmla="*/ 0 w 1"/>
              <a:gd name="T7" fmla="*/ 0 h 64"/>
              <a:gd name="T8" fmla="*/ 1 w 1"/>
              <a:gd name="T9" fmla="*/ 64 h 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64">
                <a:moveTo>
                  <a:pt x="1" y="0"/>
                </a:moveTo>
                <a:cubicBezTo>
                  <a:pt x="1" y="0"/>
                  <a:pt x="0" y="52"/>
                  <a:pt x="1" y="6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5" name="Freeform 24"/>
          <p:cNvSpPr>
            <a:spLocks noChangeArrowheads="1"/>
          </p:cNvSpPr>
          <p:nvPr/>
        </p:nvSpPr>
        <p:spPr bwMode="auto">
          <a:xfrm>
            <a:off x="7938214" y="5542400"/>
            <a:ext cx="678955" cy="245730"/>
          </a:xfrm>
          <a:custGeom>
            <a:avLst/>
            <a:gdLst>
              <a:gd name="T0" fmla="*/ 0 w 127"/>
              <a:gd name="T1" fmla="*/ 0 h 46"/>
              <a:gd name="T2" fmla="*/ 376425 w 127"/>
              <a:gd name="T3" fmla="*/ 274637 h 46"/>
              <a:gd name="T4" fmla="*/ 758825 w 127"/>
              <a:gd name="T5" fmla="*/ 11941 h 46"/>
              <a:gd name="T6" fmla="*/ 0 60000 65536"/>
              <a:gd name="T7" fmla="*/ 0 60000 65536"/>
              <a:gd name="T8" fmla="*/ 0 60000 65536"/>
              <a:gd name="T9" fmla="*/ 0 w 127"/>
              <a:gd name="T10" fmla="*/ 0 h 46"/>
              <a:gd name="T11" fmla="*/ 127 w 127"/>
              <a:gd name="T12" fmla="*/ 46 h 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" h="46">
                <a:moveTo>
                  <a:pt x="0" y="0"/>
                </a:moveTo>
                <a:cubicBezTo>
                  <a:pt x="20" y="32"/>
                  <a:pt x="57" y="46"/>
                  <a:pt x="63" y="46"/>
                </a:cubicBezTo>
                <a:cubicBezTo>
                  <a:pt x="69" y="46"/>
                  <a:pt x="108" y="34"/>
                  <a:pt x="127" y="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6" name="Freeform 25"/>
          <p:cNvSpPr>
            <a:spLocks noChangeArrowheads="1"/>
          </p:cNvSpPr>
          <p:nvPr/>
        </p:nvSpPr>
        <p:spPr bwMode="auto">
          <a:xfrm>
            <a:off x="7955259" y="5381893"/>
            <a:ext cx="197437" cy="58237"/>
          </a:xfrm>
          <a:custGeom>
            <a:avLst/>
            <a:gdLst>
              <a:gd name="T0" fmla="*/ 0 w 37"/>
              <a:gd name="T1" fmla="*/ 0 h 11"/>
              <a:gd name="T2" fmla="*/ 220663 w 37"/>
              <a:gd name="T3" fmla="*/ 65088 h 11"/>
              <a:gd name="T4" fmla="*/ 0 60000 65536"/>
              <a:gd name="T5" fmla="*/ 0 60000 65536"/>
              <a:gd name="T6" fmla="*/ 0 w 37"/>
              <a:gd name="T7" fmla="*/ 0 h 11"/>
              <a:gd name="T8" fmla="*/ 37 w 37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" h="11">
                <a:moveTo>
                  <a:pt x="0" y="0"/>
                </a:moveTo>
                <a:cubicBezTo>
                  <a:pt x="16" y="3"/>
                  <a:pt x="37" y="11"/>
                  <a:pt x="37" y="1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7" name="Freeform 26"/>
          <p:cNvSpPr>
            <a:spLocks noChangeArrowheads="1"/>
          </p:cNvSpPr>
          <p:nvPr/>
        </p:nvSpPr>
        <p:spPr bwMode="auto">
          <a:xfrm>
            <a:off x="7916909" y="5494106"/>
            <a:ext cx="224425" cy="9942"/>
          </a:xfrm>
          <a:custGeom>
            <a:avLst/>
            <a:gdLst>
              <a:gd name="T0" fmla="*/ 0 w 42"/>
              <a:gd name="T1" fmla="*/ 11112 h 2"/>
              <a:gd name="T2" fmla="*/ 250825 w 42"/>
              <a:gd name="T3" fmla="*/ 11112 h 2"/>
              <a:gd name="T4" fmla="*/ 0 60000 65536"/>
              <a:gd name="T5" fmla="*/ 0 60000 65536"/>
              <a:gd name="T6" fmla="*/ 0 w 42"/>
              <a:gd name="T7" fmla="*/ 0 h 2"/>
              <a:gd name="T8" fmla="*/ 42 w 42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2">
                <a:moveTo>
                  <a:pt x="0" y="2"/>
                </a:moveTo>
                <a:cubicBezTo>
                  <a:pt x="19" y="0"/>
                  <a:pt x="42" y="2"/>
                  <a:pt x="42" y="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8" name="Freeform 27"/>
          <p:cNvSpPr>
            <a:spLocks noChangeArrowheads="1"/>
          </p:cNvSpPr>
          <p:nvPr/>
        </p:nvSpPr>
        <p:spPr bwMode="auto">
          <a:xfrm>
            <a:off x="7928272" y="5573649"/>
            <a:ext cx="224425" cy="48294"/>
          </a:xfrm>
          <a:custGeom>
            <a:avLst/>
            <a:gdLst>
              <a:gd name="T0" fmla="*/ 0 w 42"/>
              <a:gd name="T1" fmla="*/ 53975 h 9"/>
              <a:gd name="T2" fmla="*/ 250825 w 42"/>
              <a:gd name="T3" fmla="*/ 0 h 9"/>
              <a:gd name="T4" fmla="*/ 0 60000 65536"/>
              <a:gd name="T5" fmla="*/ 0 60000 65536"/>
              <a:gd name="T6" fmla="*/ 0 w 42"/>
              <a:gd name="T7" fmla="*/ 0 h 9"/>
              <a:gd name="T8" fmla="*/ 42 w 42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9">
                <a:moveTo>
                  <a:pt x="0" y="9"/>
                </a:moveTo>
                <a:cubicBezTo>
                  <a:pt x="20" y="4"/>
                  <a:pt x="42" y="0"/>
                  <a:pt x="42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9" name="Freeform 28"/>
          <p:cNvSpPr>
            <a:spLocks noChangeArrowheads="1"/>
          </p:cNvSpPr>
          <p:nvPr/>
        </p:nvSpPr>
        <p:spPr bwMode="auto">
          <a:xfrm>
            <a:off x="8392745" y="5370530"/>
            <a:ext cx="186074" cy="69600"/>
          </a:xfrm>
          <a:custGeom>
            <a:avLst/>
            <a:gdLst>
              <a:gd name="T0" fmla="*/ 0 w 35"/>
              <a:gd name="T1" fmla="*/ 77788 h 13"/>
              <a:gd name="T2" fmla="*/ 207963 w 35"/>
              <a:gd name="T3" fmla="*/ 0 h 13"/>
              <a:gd name="T4" fmla="*/ 0 60000 65536"/>
              <a:gd name="T5" fmla="*/ 0 60000 65536"/>
              <a:gd name="T6" fmla="*/ 0 w 35"/>
              <a:gd name="T7" fmla="*/ 0 h 13"/>
              <a:gd name="T8" fmla="*/ 35 w 35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" h="13">
                <a:moveTo>
                  <a:pt x="0" y="13"/>
                </a:moveTo>
                <a:cubicBezTo>
                  <a:pt x="13" y="6"/>
                  <a:pt x="35" y="0"/>
                  <a:pt x="35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0" name="Freeform 29"/>
          <p:cNvSpPr>
            <a:spLocks noChangeArrowheads="1"/>
          </p:cNvSpPr>
          <p:nvPr/>
        </p:nvSpPr>
        <p:spPr bwMode="auto">
          <a:xfrm>
            <a:off x="8387063" y="5482743"/>
            <a:ext cx="240049" cy="17045"/>
          </a:xfrm>
          <a:custGeom>
            <a:avLst/>
            <a:gdLst>
              <a:gd name="T0" fmla="*/ 0 w 45"/>
              <a:gd name="T1" fmla="*/ 19050 h 3"/>
              <a:gd name="T2" fmla="*/ 268288 w 45"/>
              <a:gd name="T3" fmla="*/ 0 h 3"/>
              <a:gd name="T4" fmla="*/ 0 60000 65536"/>
              <a:gd name="T5" fmla="*/ 0 60000 65536"/>
              <a:gd name="T6" fmla="*/ 0 w 45"/>
              <a:gd name="T7" fmla="*/ 0 h 3"/>
              <a:gd name="T8" fmla="*/ 45 w 45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5" h="3">
                <a:moveTo>
                  <a:pt x="0" y="3"/>
                </a:moveTo>
                <a:cubicBezTo>
                  <a:pt x="21" y="1"/>
                  <a:pt x="45" y="0"/>
                  <a:pt x="45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1" name="Freeform 30"/>
          <p:cNvSpPr>
            <a:spLocks noChangeArrowheads="1"/>
          </p:cNvSpPr>
          <p:nvPr/>
        </p:nvSpPr>
        <p:spPr bwMode="auto">
          <a:xfrm>
            <a:off x="8398427" y="5558024"/>
            <a:ext cx="218743" cy="53976"/>
          </a:xfrm>
          <a:custGeom>
            <a:avLst/>
            <a:gdLst>
              <a:gd name="T0" fmla="*/ 0 w 41"/>
              <a:gd name="T1" fmla="*/ 0 h 10"/>
              <a:gd name="T2" fmla="*/ 244475 w 41"/>
              <a:gd name="T3" fmla="*/ 60325 h 10"/>
              <a:gd name="T4" fmla="*/ 0 60000 65536"/>
              <a:gd name="T5" fmla="*/ 0 60000 65536"/>
              <a:gd name="T6" fmla="*/ 0 w 41"/>
              <a:gd name="T7" fmla="*/ 0 h 10"/>
              <a:gd name="T8" fmla="*/ 41 w 41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10">
                <a:moveTo>
                  <a:pt x="0" y="0"/>
                </a:moveTo>
                <a:cubicBezTo>
                  <a:pt x="23" y="5"/>
                  <a:pt x="41" y="10"/>
                  <a:pt x="41" y="1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2" name="Freeform 31"/>
          <p:cNvSpPr>
            <a:spLocks noChangeArrowheads="1"/>
          </p:cNvSpPr>
          <p:nvPr/>
        </p:nvSpPr>
        <p:spPr bwMode="auto">
          <a:xfrm>
            <a:off x="8061790" y="6060848"/>
            <a:ext cx="431804" cy="208800"/>
          </a:xfrm>
          <a:custGeom>
            <a:avLst/>
            <a:gdLst>
              <a:gd name="T0" fmla="*/ 17874 w 81"/>
              <a:gd name="T1" fmla="*/ 5984 h 39"/>
              <a:gd name="T2" fmla="*/ 482600 w 81"/>
              <a:gd name="T3" fmla="*/ 0 h 39"/>
              <a:gd name="T4" fmla="*/ 232363 w 81"/>
              <a:gd name="T5" fmla="*/ 233363 h 39"/>
              <a:gd name="T6" fmla="*/ 17874 w 81"/>
              <a:gd name="T7" fmla="*/ 5984 h 39"/>
              <a:gd name="T8" fmla="*/ 0 60000 65536"/>
              <a:gd name="T9" fmla="*/ 0 60000 65536"/>
              <a:gd name="T10" fmla="*/ 0 60000 65536"/>
              <a:gd name="T11" fmla="*/ 0 60000 65536"/>
              <a:gd name="T12" fmla="*/ 0 w 81"/>
              <a:gd name="T13" fmla="*/ 0 h 39"/>
              <a:gd name="T14" fmla="*/ 81 w 81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" h="39">
                <a:moveTo>
                  <a:pt x="3" y="1"/>
                </a:moveTo>
                <a:cubicBezTo>
                  <a:pt x="21" y="0"/>
                  <a:pt x="68" y="0"/>
                  <a:pt x="81" y="0"/>
                </a:cubicBezTo>
                <a:cubicBezTo>
                  <a:pt x="80" y="19"/>
                  <a:pt x="72" y="39"/>
                  <a:pt x="39" y="39"/>
                </a:cubicBezTo>
                <a:cubicBezTo>
                  <a:pt x="5" y="39"/>
                  <a:pt x="0" y="10"/>
                  <a:pt x="3" y="1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3" name="Freeform 32"/>
          <p:cNvSpPr>
            <a:spLocks noChangeArrowheads="1"/>
          </p:cNvSpPr>
          <p:nvPr/>
        </p:nvSpPr>
        <p:spPr bwMode="auto">
          <a:xfrm>
            <a:off x="7800435" y="5702906"/>
            <a:ext cx="298286" cy="357943"/>
          </a:xfrm>
          <a:custGeom>
            <a:avLst/>
            <a:gdLst>
              <a:gd name="T0" fmla="*/ 261938 w 56"/>
              <a:gd name="T1" fmla="*/ 280632 h 67"/>
              <a:gd name="T2" fmla="*/ 333375 w 56"/>
              <a:gd name="T3" fmla="*/ 149272 h 67"/>
              <a:gd name="T4" fmla="*/ 202406 w 56"/>
              <a:gd name="T5" fmla="*/ 47767 h 67"/>
              <a:gd name="T6" fmla="*/ 178594 w 56"/>
              <a:gd name="T7" fmla="*/ 400050 h 67"/>
              <a:gd name="T8" fmla="*/ 0 60000 65536"/>
              <a:gd name="T9" fmla="*/ 0 60000 65536"/>
              <a:gd name="T10" fmla="*/ 0 60000 65536"/>
              <a:gd name="T11" fmla="*/ 0 60000 65536"/>
              <a:gd name="T12" fmla="*/ 0 w 56"/>
              <a:gd name="T13" fmla="*/ 0 h 67"/>
              <a:gd name="T14" fmla="*/ 56 w 56"/>
              <a:gd name="T15" fmla="*/ 67 h 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6" h="67">
                <a:moveTo>
                  <a:pt x="44" y="47"/>
                </a:moveTo>
                <a:cubicBezTo>
                  <a:pt x="51" y="33"/>
                  <a:pt x="56" y="25"/>
                  <a:pt x="56" y="25"/>
                </a:cubicBezTo>
                <a:cubicBezTo>
                  <a:pt x="56" y="25"/>
                  <a:pt x="46" y="0"/>
                  <a:pt x="34" y="8"/>
                </a:cubicBezTo>
                <a:cubicBezTo>
                  <a:pt x="20" y="16"/>
                  <a:pt x="0" y="50"/>
                  <a:pt x="30" y="67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4" name="Freeform 33"/>
          <p:cNvSpPr>
            <a:spLocks noChangeArrowheads="1"/>
          </p:cNvSpPr>
          <p:nvPr/>
        </p:nvSpPr>
        <p:spPr bwMode="auto">
          <a:xfrm>
            <a:off x="7800435" y="5702906"/>
            <a:ext cx="298286" cy="357943"/>
          </a:xfrm>
          <a:custGeom>
            <a:avLst/>
            <a:gdLst>
              <a:gd name="T0" fmla="*/ 261938 w 56"/>
              <a:gd name="T1" fmla="*/ 280632 h 67"/>
              <a:gd name="T2" fmla="*/ 333375 w 56"/>
              <a:gd name="T3" fmla="*/ 149272 h 67"/>
              <a:gd name="T4" fmla="*/ 202406 w 56"/>
              <a:gd name="T5" fmla="*/ 47767 h 67"/>
              <a:gd name="T6" fmla="*/ 178594 w 56"/>
              <a:gd name="T7" fmla="*/ 400050 h 67"/>
              <a:gd name="T8" fmla="*/ 0 60000 65536"/>
              <a:gd name="T9" fmla="*/ 0 60000 65536"/>
              <a:gd name="T10" fmla="*/ 0 60000 65536"/>
              <a:gd name="T11" fmla="*/ 0 60000 65536"/>
              <a:gd name="T12" fmla="*/ 0 w 56"/>
              <a:gd name="T13" fmla="*/ 0 h 67"/>
              <a:gd name="T14" fmla="*/ 56 w 56"/>
              <a:gd name="T15" fmla="*/ 67 h 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6" h="67">
                <a:moveTo>
                  <a:pt x="44" y="47"/>
                </a:moveTo>
                <a:cubicBezTo>
                  <a:pt x="51" y="33"/>
                  <a:pt x="56" y="25"/>
                  <a:pt x="56" y="25"/>
                </a:cubicBezTo>
                <a:cubicBezTo>
                  <a:pt x="56" y="25"/>
                  <a:pt x="46" y="0"/>
                  <a:pt x="34" y="8"/>
                </a:cubicBezTo>
                <a:cubicBezTo>
                  <a:pt x="20" y="16"/>
                  <a:pt x="0" y="50"/>
                  <a:pt x="30" y="6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5" name="Freeform 34"/>
          <p:cNvSpPr>
            <a:spLocks noChangeArrowheads="1"/>
          </p:cNvSpPr>
          <p:nvPr/>
        </p:nvSpPr>
        <p:spPr bwMode="auto">
          <a:xfrm>
            <a:off x="8216614" y="6322204"/>
            <a:ext cx="122155" cy="11363"/>
          </a:xfrm>
          <a:custGeom>
            <a:avLst/>
            <a:gdLst>
              <a:gd name="T0" fmla="*/ 0 w 23"/>
              <a:gd name="T1" fmla="*/ 6350 h 2"/>
              <a:gd name="T2" fmla="*/ 136525 w 23"/>
              <a:gd name="T3" fmla="*/ 12700 h 2"/>
              <a:gd name="T4" fmla="*/ 0 60000 65536"/>
              <a:gd name="T5" fmla="*/ 0 60000 65536"/>
              <a:gd name="T6" fmla="*/ 0 w 23"/>
              <a:gd name="T7" fmla="*/ 0 h 2"/>
              <a:gd name="T8" fmla="*/ 23 w 23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3" h="2">
                <a:moveTo>
                  <a:pt x="0" y="1"/>
                </a:moveTo>
                <a:cubicBezTo>
                  <a:pt x="11" y="0"/>
                  <a:pt x="16" y="1"/>
                  <a:pt x="23" y="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6" name="Oval 35"/>
          <p:cNvSpPr>
            <a:spLocks noChangeArrowheads="1"/>
          </p:cNvSpPr>
          <p:nvPr/>
        </p:nvSpPr>
        <p:spPr bwMode="auto">
          <a:xfrm>
            <a:off x="7980826" y="5616261"/>
            <a:ext cx="224425" cy="225844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87" name="Oval 36"/>
          <p:cNvSpPr>
            <a:spLocks noChangeArrowheads="1"/>
          </p:cNvSpPr>
          <p:nvPr/>
        </p:nvSpPr>
        <p:spPr bwMode="auto">
          <a:xfrm>
            <a:off x="8200990" y="5879036"/>
            <a:ext cx="149142" cy="149143"/>
          </a:xfrm>
          <a:prstGeom prst="ellipse">
            <a:avLst/>
          </a:prstGeom>
          <a:solidFill>
            <a:srgbClr val="FFE53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88" name="Freeform 37"/>
          <p:cNvSpPr>
            <a:spLocks noChangeArrowheads="1"/>
          </p:cNvSpPr>
          <p:nvPr/>
        </p:nvSpPr>
        <p:spPr bwMode="auto">
          <a:xfrm>
            <a:off x="8189627" y="5921648"/>
            <a:ext cx="170449" cy="15625"/>
          </a:xfrm>
          <a:custGeom>
            <a:avLst/>
            <a:gdLst>
              <a:gd name="T0" fmla="*/ 11906 w 32"/>
              <a:gd name="T1" fmla="*/ 5821 h 3"/>
              <a:gd name="T2" fmla="*/ 11906 w 32"/>
              <a:gd name="T3" fmla="*/ 17463 h 3"/>
              <a:gd name="T4" fmla="*/ 178594 w 32"/>
              <a:gd name="T5" fmla="*/ 17463 h 3"/>
              <a:gd name="T6" fmla="*/ 172641 w 32"/>
              <a:gd name="T7" fmla="*/ 0 h 3"/>
              <a:gd name="T8" fmla="*/ 11906 w 32"/>
              <a:gd name="T9" fmla="*/ 5821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3"/>
              <a:gd name="T17" fmla="*/ 32 w 32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3">
                <a:moveTo>
                  <a:pt x="2" y="1"/>
                </a:moveTo>
                <a:cubicBezTo>
                  <a:pt x="1" y="1"/>
                  <a:pt x="0" y="3"/>
                  <a:pt x="2" y="3"/>
                </a:cubicBezTo>
                <a:cubicBezTo>
                  <a:pt x="9" y="2"/>
                  <a:pt x="25" y="2"/>
                  <a:pt x="30" y="3"/>
                </a:cubicBezTo>
                <a:cubicBezTo>
                  <a:pt x="32" y="3"/>
                  <a:pt x="31" y="1"/>
                  <a:pt x="29" y="0"/>
                </a:cubicBezTo>
                <a:cubicBezTo>
                  <a:pt x="22" y="0"/>
                  <a:pt x="9" y="0"/>
                  <a:pt x="2" y="1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9" name="Freeform 38"/>
          <p:cNvSpPr>
            <a:spLocks noChangeArrowheads="1"/>
          </p:cNvSpPr>
          <p:nvPr/>
        </p:nvSpPr>
        <p:spPr bwMode="auto">
          <a:xfrm>
            <a:off x="8274851" y="5985567"/>
            <a:ext cx="1420" cy="42612"/>
          </a:xfrm>
          <a:custGeom>
            <a:avLst/>
            <a:gdLst>
              <a:gd name="T0" fmla="*/ 0 w 635"/>
              <a:gd name="T1" fmla="*/ 0 h 30"/>
              <a:gd name="T2" fmla="*/ 0 w 635"/>
              <a:gd name="T3" fmla="*/ 47625 h 30"/>
              <a:gd name="T4" fmla="*/ 0 w 635"/>
              <a:gd name="T5" fmla="*/ 0 h 30"/>
              <a:gd name="T6" fmla="*/ 0 60000 65536"/>
              <a:gd name="T7" fmla="*/ 0 60000 65536"/>
              <a:gd name="T8" fmla="*/ 0 60000 65536"/>
              <a:gd name="T9" fmla="*/ 0 w 635"/>
              <a:gd name="T10" fmla="*/ 0 h 30"/>
              <a:gd name="T11" fmla="*/ 635 w 635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30">
                <a:moveTo>
                  <a:pt x="0" y="0"/>
                </a:moveTo>
                <a:lnTo>
                  <a:pt x="0" y="30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0" name="Line 39"/>
          <p:cNvSpPr>
            <a:spLocks noChangeShapeType="1"/>
          </p:cNvSpPr>
          <p:nvPr/>
        </p:nvSpPr>
        <p:spPr bwMode="auto">
          <a:xfrm>
            <a:off x="8274851" y="5985567"/>
            <a:ext cx="1420" cy="42612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1" name="Oval 40"/>
          <p:cNvSpPr>
            <a:spLocks noChangeArrowheads="1"/>
          </p:cNvSpPr>
          <p:nvPr/>
        </p:nvSpPr>
        <p:spPr bwMode="auto">
          <a:xfrm>
            <a:off x="8259227" y="5958579"/>
            <a:ext cx="31249" cy="32670"/>
          </a:xfrm>
          <a:prstGeom prst="ellipse">
            <a:avLst/>
          </a:prstGeom>
          <a:solidFill>
            <a:srgbClr val="7D6B55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92" name="Line 41"/>
          <p:cNvSpPr>
            <a:spLocks noChangeShapeType="1"/>
          </p:cNvSpPr>
          <p:nvPr/>
        </p:nvSpPr>
        <p:spPr bwMode="auto">
          <a:xfrm>
            <a:off x="8274851" y="6322204"/>
            <a:ext cx="1420" cy="133518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3" name="Freeform 42"/>
          <p:cNvSpPr>
            <a:spLocks noChangeArrowheads="1"/>
          </p:cNvSpPr>
          <p:nvPr/>
        </p:nvSpPr>
        <p:spPr bwMode="auto">
          <a:xfrm>
            <a:off x="6192533" y="5124800"/>
            <a:ext cx="903380" cy="897698"/>
          </a:xfrm>
          <a:custGeom>
            <a:avLst/>
            <a:gdLst>
              <a:gd name="T0" fmla="*/ 412224 w 169"/>
              <a:gd name="T1" fmla="*/ 985384 h 168"/>
              <a:gd name="T2" fmla="*/ 698989 w 169"/>
              <a:gd name="T3" fmla="*/ 848027 h 168"/>
              <a:gd name="T4" fmla="*/ 961857 w 169"/>
              <a:gd name="T5" fmla="*/ 740531 h 168"/>
              <a:gd name="T6" fmla="*/ 1009651 w 169"/>
              <a:gd name="T7" fmla="*/ 507622 h 168"/>
              <a:gd name="T8" fmla="*/ 985754 w 169"/>
              <a:gd name="T9" fmla="*/ 394154 h 168"/>
              <a:gd name="T10" fmla="*/ 579504 w 169"/>
              <a:gd name="T11" fmla="*/ 5972 h 168"/>
              <a:gd name="T12" fmla="*/ 0 w 169"/>
              <a:gd name="T13" fmla="*/ 513594 h 168"/>
              <a:gd name="T14" fmla="*/ 388327 w 169"/>
              <a:gd name="T15" fmla="*/ 1003300 h 168"/>
              <a:gd name="T16" fmla="*/ 412224 w 169"/>
              <a:gd name="T17" fmla="*/ 985384 h 1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9"/>
              <a:gd name="T28" fmla="*/ 0 h 168"/>
              <a:gd name="T29" fmla="*/ 169 w 169"/>
              <a:gd name="T30" fmla="*/ 168 h 1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9" h="168">
                <a:moveTo>
                  <a:pt x="69" y="165"/>
                </a:moveTo>
                <a:cubicBezTo>
                  <a:pt x="73" y="163"/>
                  <a:pt x="95" y="152"/>
                  <a:pt x="117" y="142"/>
                </a:cubicBezTo>
                <a:cubicBezTo>
                  <a:pt x="136" y="134"/>
                  <a:pt x="155" y="127"/>
                  <a:pt x="161" y="124"/>
                </a:cubicBezTo>
                <a:cubicBezTo>
                  <a:pt x="167" y="112"/>
                  <a:pt x="169" y="98"/>
                  <a:pt x="169" y="85"/>
                </a:cubicBezTo>
                <a:cubicBezTo>
                  <a:pt x="169" y="80"/>
                  <a:pt x="165" y="70"/>
                  <a:pt x="165" y="66"/>
                </a:cubicBezTo>
                <a:cubicBezTo>
                  <a:pt x="162" y="27"/>
                  <a:pt x="134" y="2"/>
                  <a:pt x="97" y="1"/>
                </a:cubicBezTo>
                <a:cubicBezTo>
                  <a:pt x="43" y="0"/>
                  <a:pt x="0" y="41"/>
                  <a:pt x="0" y="86"/>
                </a:cubicBezTo>
                <a:cubicBezTo>
                  <a:pt x="0" y="125"/>
                  <a:pt x="25" y="159"/>
                  <a:pt x="65" y="168"/>
                </a:cubicBezTo>
                <a:cubicBezTo>
                  <a:pt x="66" y="167"/>
                  <a:pt x="68" y="166"/>
                  <a:pt x="69" y="165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4" name="Oval 43"/>
          <p:cNvSpPr>
            <a:spLocks noChangeArrowheads="1"/>
          </p:cNvSpPr>
          <p:nvPr/>
        </p:nvSpPr>
        <p:spPr bwMode="auto">
          <a:xfrm>
            <a:off x="6519227" y="6376179"/>
            <a:ext cx="143461" cy="149143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95" name="Freeform 44"/>
          <p:cNvSpPr>
            <a:spLocks noChangeArrowheads="1"/>
          </p:cNvSpPr>
          <p:nvPr/>
        </p:nvSpPr>
        <p:spPr bwMode="auto">
          <a:xfrm>
            <a:off x="6614394" y="6349192"/>
            <a:ext cx="38351" cy="53976"/>
          </a:xfrm>
          <a:custGeom>
            <a:avLst/>
            <a:gdLst>
              <a:gd name="T0" fmla="*/ 42863 w 7"/>
              <a:gd name="T1" fmla="*/ 0 h 10"/>
              <a:gd name="T2" fmla="*/ 0 w 7"/>
              <a:gd name="T3" fmla="*/ 60325 h 10"/>
              <a:gd name="T4" fmla="*/ 0 60000 65536"/>
              <a:gd name="T5" fmla="*/ 0 60000 65536"/>
              <a:gd name="T6" fmla="*/ 0 w 7"/>
              <a:gd name="T7" fmla="*/ 0 h 10"/>
              <a:gd name="T8" fmla="*/ 7 w 7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" h="10">
                <a:moveTo>
                  <a:pt x="7" y="0"/>
                </a:moveTo>
                <a:cubicBezTo>
                  <a:pt x="3" y="4"/>
                  <a:pt x="0" y="10"/>
                  <a:pt x="0" y="1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6" name="Oval 45"/>
          <p:cNvSpPr>
            <a:spLocks noChangeArrowheads="1"/>
          </p:cNvSpPr>
          <p:nvPr/>
        </p:nvSpPr>
        <p:spPr bwMode="auto">
          <a:xfrm>
            <a:off x="7100173" y="5424506"/>
            <a:ext cx="214482" cy="208800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97" name="Freeform 46"/>
          <p:cNvSpPr>
            <a:spLocks noChangeArrowheads="1"/>
          </p:cNvSpPr>
          <p:nvPr/>
        </p:nvSpPr>
        <p:spPr bwMode="auto">
          <a:xfrm>
            <a:off x="7009267" y="5594955"/>
            <a:ext cx="218743" cy="353682"/>
          </a:xfrm>
          <a:custGeom>
            <a:avLst/>
            <a:gdLst>
              <a:gd name="T0" fmla="*/ 0 w 41"/>
              <a:gd name="T1" fmla="*/ 281493 h 66"/>
              <a:gd name="T2" fmla="*/ 125219 w 41"/>
              <a:gd name="T3" fmla="*/ 0 h 66"/>
              <a:gd name="T4" fmla="*/ 244475 w 41"/>
              <a:gd name="T5" fmla="*/ 41924 h 66"/>
              <a:gd name="T6" fmla="*/ 149070 w 41"/>
              <a:gd name="T7" fmla="*/ 395288 h 66"/>
              <a:gd name="T8" fmla="*/ 0 w 41"/>
              <a:gd name="T9" fmla="*/ 281493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"/>
              <a:gd name="T16" fmla="*/ 0 h 66"/>
              <a:gd name="T17" fmla="*/ 41 w 41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" h="66">
                <a:moveTo>
                  <a:pt x="0" y="47"/>
                </a:moveTo>
                <a:cubicBezTo>
                  <a:pt x="0" y="47"/>
                  <a:pt x="18" y="4"/>
                  <a:pt x="21" y="0"/>
                </a:cubicBezTo>
                <a:cubicBezTo>
                  <a:pt x="24" y="0"/>
                  <a:pt x="40" y="6"/>
                  <a:pt x="41" y="7"/>
                </a:cubicBezTo>
                <a:cubicBezTo>
                  <a:pt x="41" y="12"/>
                  <a:pt x="29" y="53"/>
                  <a:pt x="25" y="66"/>
                </a:cubicBezTo>
                <a:cubicBezTo>
                  <a:pt x="25" y="66"/>
                  <a:pt x="10" y="50"/>
                  <a:pt x="0" y="47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8" name="Freeform 47"/>
          <p:cNvSpPr>
            <a:spLocks noChangeArrowheads="1"/>
          </p:cNvSpPr>
          <p:nvPr/>
        </p:nvSpPr>
        <p:spPr bwMode="auto">
          <a:xfrm>
            <a:off x="6480875" y="5809437"/>
            <a:ext cx="801110" cy="651967"/>
          </a:xfrm>
          <a:custGeom>
            <a:avLst/>
            <a:gdLst>
              <a:gd name="T0" fmla="*/ 811785 w 150"/>
              <a:gd name="T1" fmla="*/ 310577 h 122"/>
              <a:gd name="T2" fmla="*/ 811785 w 150"/>
              <a:gd name="T3" fmla="*/ 215015 h 122"/>
              <a:gd name="T4" fmla="*/ 775971 w 150"/>
              <a:gd name="T5" fmla="*/ 220988 h 122"/>
              <a:gd name="T6" fmla="*/ 686436 w 150"/>
              <a:gd name="T7" fmla="*/ 41808 h 122"/>
              <a:gd name="T8" fmla="*/ 668529 w 150"/>
              <a:gd name="T9" fmla="*/ 17918 h 122"/>
              <a:gd name="T10" fmla="*/ 125349 w 150"/>
              <a:gd name="T11" fmla="*/ 220988 h 122"/>
              <a:gd name="T12" fmla="*/ 107442 w 150"/>
              <a:gd name="T13" fmla="*/ 424057 h 122"/>
              <a:gd name="T14" fmla="*/ 244729 w 150"/>
              <a:gd name="T15" fmla="*/ 674908 h 122"/>
              <a:gd name="T16" fmla="*/ 393954 w 150"/>
              <a:gd name="T17" fmla="*/ 710744 h 122"/>
              <a:gd name="T18" fmla="*/ 680467 w 150"/>
              <a:gd name="T19" fmla="*/ 579346 h 122"/>
              <a:gd name="T20" fmla="*/ 895351 w 150"/>
              <a:gd name="T21" fmla="*/ 489756 h 122"/>
              <a:gd name="T22" fmla="*/ 811785 w 150"/>
              <a:gd name="T23" fmla="*/ 310577 h 1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0"/>
              <a:gd name="T37" fmla="*/ 0 h 122"/>
              <a:gd name="T38" fmla="*/ 150 w 150"/>
              <a:gd name="T39" fmla="*/ 122 h 1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0" h="122">
                <a:moveTo>
                  <a:pt x="136" y="52"/>
                </a:moveTo>
                <a:cubicBezTo>
                  <a:pt x="135" y="46"/>
                  <a:pt x="135" y="41"/>
                  <a:pt x="136" y="36"/>
                </a:cubicBezTo>
                <a:cubicBezTo>
                  <a:pt x="134" y="36"/>
                  <a:pt x="131" y="36"/>
                  <a:pt x="130" y="37"/>
                </a:cubicBezTo>
                <a:cubicBezTo>
                  <a:pt x="115" y="7"/>
                  <a:pt x="115" y="7"/>
                  <a:pt x="115" y="7"/>
                </a:cubicBezTo>
                <a:cubicBezTo>
                  <a:pt x="112" y="3"/>
                  <a:pt x="112" y="3"/>
                  <a:pt x="112" y="3"/>
                </a:cubicBezTo>
                <a:cubicBezTo>
                  <a:pt x="109" y="0"/>
                  <a:pt x="0" y="48"/>
                  <a:pt x="21" y="37"/>
                </a:cubicBezTo>
                <a:cubicBezTo>
                  <a:pt x="23" y="36"/>
                  <a:pt x="7" y="42"/>
                  <a:pt x="18" y="71"/>
                </a:cubicBezTo>
                <a:cubicBezTo>
                  <a:pt x="18" y="71"/>
                  <a:pt x="27" y="102"/>
                  <a:pt x="41" y="113"/>
                </a:cubicBezTo>
                <a:cubicBezTo>
                  <a:pt x="51" y="122"/>
                  <a:pt x="58" y="122"/>
                  <a:pt x="66" y="119"/>
                </a:cubicBezTo>
                <a:cubicBezTo>
                  <a:pt x="72" y="117"/>
                  <a:pt x="105" y="105"/>
                  <a:pt x="114" y="97"/>
                </a:cubicBezTo>
                <a:cubicBezTo>
                  <a:pt x="123" y="89"/>
                  <a:pt x="142" y="84"/>
                  <a:pt x="150" y="82"/>
                </a:cubicBezTo>
                <a:cubicBezTo>
                  <a:pt x="142" y="77"/>
                  <a:pt x="138" y="66"/>
                  <a:pt x="136" y="52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9" name="Freeform 48"/>
          <p:cNvSpPr>
            <a:spLocks noChangeArrowheads="1"/>
          </p:cNvSpPr>
          <p:nvPr/>
        </p:nvSpPr>
        <p:spPr bwMode="auto">
          <a:xfrm>
            <a:off x="7191080" y="5857731"/>
            <a:ext cx="294025" cy="421861"/>
          </a:xfrm>
          <a:custGeom>
            <a:avLst/>
            <a:gdLst>
              <a:gd name="T0" fmla="*/ 316663 w 55"/>
              <a:gd name="T1" fmla="*/ 244696 h 79"/>
              <a:gd name="T2" fmla="*/ 185218 w 55"/>
              <a:gd name="T3" fmla="*/ 453582 h 79"/>
              <a:gd name="T4" fmla="*/ 17924 w 55"/>
              <a:gd name="T5" fmla="*/ 256632 h 79"/>
              <a:gd name="T6" fmla="*/ 149370 w 55"/>
              <a:gd name="T7" fmla="*/ 11936 h 79"/>
              <a:gd name="T8" fmla="*/ 316663 w 55"/>
              <a:gd name="T9" fmla="*/ 244696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"/>
              <a:gd name="T16" fmla="*/ 0 h 79"/>
              <a:gd name="T17" fmla="*/ 55 w 55"/>
              <a:gd name="T18" fmla="*/ 79 h 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" h="79">
                <a:moveTo>
                  <a:pt x="53" y="41"/>
                </a:moveTo>
                <a:cubicBezTo>
                  <a:pt x="55" y="61"/>
                  <a:pt x="46" y="74"/>
                  <a:pt x="31" y="76"/>
                </a:cubicBezTo>
                <a:cubicBezTo>
                  <a:pt x="14" y="79"/>
                  <a:pt x="6" y="63"/>
                  <a:pt x="3" y="43"/>
                </a:cubicBezTo>
                <a:cubicBezTo>
                  <a:pt x="0" y="22"/>
                  <a:pt x="6" y="5"/>
                  <a:pt x="25" y="2"/>
                </a:cubicBezTo>
                <a:cubicBezTo>
                  <a:pt x="39" y="0"/>
                  <a:pt x="52" y="17"/>
                  <a:pt x="53" y="41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0" name="Freeform 49"/>
          <p:cNvSpPr>
            <a:spLocks noChangeArrowheads="1"/>
          </p:cNvSpPr>
          <p:nvPr/>
        </p:nvSpPr>
        <p:spPr bwMode="auto">
          <a:xfrm>
            <a:off x="6252190" y="5194399"/>
            <a:ext cx="843723" cy="833780"/>
          </a:xfrm>
          <a:custGeom>
            <a:avLst/>
            <a:gdLst>
              <a:gd name="T0" fmla="*/ 942975 w 158"/>
              <a:gd name="T1" fmla="*/ 430091 h 156"/>
              <a:gd name="T2" fmla="*/ 919102 w 158"/>
              <a:gd name="T3" fmla="*/ 316594 h 156"/>
              <a:gd name="T4" fmla="*/ 865388 w 158"/>
              <a:gd name="T5" fmla="*/ 137390 h 156"/>
              <a:gd name="T6" fmla="*/ 471488 w 158"/>
              <a:gd name="T7" fmla="*/ 71682 h 156"/>
              <a:gd name="T8" fmla="*/ 125332 w 158"/>
              <a:gd name="T9" fmla="*/ 322568 h 156"/>
              <a:gd name="T10" fmla="*/ 190982 w 158"/>
              <a:gd name="T11" fmla="*/ 806420 h 156"/>
              <a:gd name="T12" fmla="*/ 411806 w 158"/>
              <a:gd name="T13" fmla="*/ 931863 h 156"/>
              <a:gd name="T14" fmla="*/ 883293 w 158"/>
              <a:gd name="T15" fmla="*/ 698897 h 156"/>
              <a:gd name="T16" fmla="*/ 942975 w 158"/>
              <a:gd name="T17" fmla="*/ 430091 h 1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8"/>
              <a:gd name="T28" fmla="*/ 0 h 156"/>
              <a:gd name="T29" fmla="*/ 158 w 158"/>
              <a:gd name="T30" fmla="*/ 156 h 1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8" h="156">
                <a:moveTo>
                  <a:pt x="158" y="72"/>
                </a:moveTo>
                <a:cubicBezTo>
                  <a:pt x="158" y="67"/>
                  <a:pt x="154" y="57"/>
                  <a:pt x="154" y="53"/>
                </a:cubicBezTo>
                <a:cubicBezTo>
                  <a:pt x="153" y="41"/>
                  <a:pt x="150" y="31"/>
                  <a:pt x="145" y="23"/>
                </a:cubicBezTo>
                <a:cubicBezTo>
                  <a:pt x="130" y="0"/>
                  <a:pt x="99" y="2"/>
                  <a:pt x="79" y="12"/>
                </a:cubicBezTo>
                <a:cubicBezTo>
                  <a:pt x="56" y="25"/>
                  <a:pt x="30" y="38"/>
                  <a:pt x="21" y="54"/>
                </a:cubicBezTo>
                <a:cubicBezTo>
                  <a:pt x="11" y="70"/>
                  <a:pt x="0" y="99"/>
                  <a:pt x="32" y="135"/>
                </a:cubicBezTo>
                <a:cubicBezTo>
                  <a:pt x="51" y="156"/>
                  <a:pt x="69" y="156"/>
                  <a:pt x="69" y="156"/>
                </a:cubicBezTo>
                <a:cubicBezTo>
                  <a:pt x="148" y="117"/>
                  <a:pt x="148" y="117"/>
                  <a:pt x="148" y="117"/>
                </a:cubicBezTo>
                <a:cubicBezTo>
                  <a:pt x="155" y="104"/>
                  <a:pt x="158" y="87"/>
                  <a:pt x="158" y="72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1" name="Freeform 50"/>
          <p:cNvSpPr>
            <a:spLocks noChangeArrowheads="1"/>
          </p:cNvSpPr>
          <p:nvPr/>
        </p:nvSpPr>
        <p:spPr bwMode="auto">
          <a:xfrm>
            <a:off x="7009267" y="5360588"/>
            <a:ext cx="150563" cy="234367"/>
          </a:xfrm>
          <a:custGeom>
            <a:avLst/>
            <a:gdLst>
              <a:gd name="T0" fmla="*/ 0 w 28"/>
              <a:gd name="T1" fmla="*/ 77390 h 44"/>
              <a:gd name="T2" fmla="*/ 144236 w 28"/>
              <a:gd name="T3" fmla="*/ 89297 h 44"/>
              <a:gd name="T4" fmla="*/ 66108 w 28"/>
              <a:gd name="T5" fmla="*/ 255984 h 44"/>
              <a:gd name="T6" fmla="*/ 0 60000 65536"/>
              <a:gd name="T7" fmla="*/ 0 60000 65536"/>
              <a:gd name="T8" fmla="*/ 0 60000 65536"/>
              <a:gd name="T9" fmla="*/ 0 w 28"/>
              <a:gd name="T10" fmla="*/ 0 h 44"/>
              <a:gd name="T11" fmla="*/ 28 w 28"/>
              <a:gd name="T12" fmla="*/ 44 h 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" h="44">
                <a:moveTo>
                  <a:pt x="0" y="13"/>
                </a:moveTo>
                <a:cubicBezTo>
                  <a:pt x="4" y="1"/>
                  <a:pt x="20" y="0"/>
                  <a:pt x="24" y="15"/>
                </a:cubicBezTo>
                <a:cubicBezTo>
                  <a:pt x="28" y="30"/>
                  <a:pt x="22" y="44"/>
                  <a:pt x="11" y="4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2" name="Freeform 51"/>
          <p:cNvSpPr>
            <a:spLocks noChangeArrowheads="1"/>
          </p:cNvSpPr>
          <p:nvPr/>
        </p:nvSpPr>
        <p:spPr bwMode="auto">
          <a:xfrm>
            <a:off x="6476615" y="5360588"/>
            <a:ext cx="683216" cy="481518"/>
          </a:xfrm>
          <a:custGeom>
            <a:avLst/>
            <a:gdLst>
              <a:gd name="T0" fmla="*/ 596552 w 128"/>
              <a:gd name="T1" fmla="*/ 77735 h 90"/>
              <a:gd name="T2" fmla="*/ 739725 w 128"/>
              <a:gd name="T3" fmla="*/ 89694 h 90"/>
              <a:gd name="T4" fmla="*/ 662173 w 128"/>
              <a:gd name="T5" fmla="*/ 257122 h 90"/>
              <a:gd name="T6" fmla="*/ 501104 w 128"/>
              <a:gd name="T7" fmla="*/ 322897 h 90"/>
              <a:gd name="T8" fmla="*/ 381794 w 128"/>
              <a:gd name="T9" fmla="*/ 382693 h 90"/>
              <a:gd name="T10" fmla="*/ 250552 w 128"/>
              <a:gd name="T11" fmla="*/ 436509 h 90"/>
              <a:gd name="T12" fmla="*/ 107379 w 128"/>
              <a:gd name="T13" fmla="*/ 472387 h 90"/>
              <a:gd name="T14" fmla="*/ 0 w 128"/>
              <a:gd name="T15" fmla="*/ 538162 h 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8"/>
              <a:gd name="T25" fmla="*/ 0 h 90"/>
              <a:gd name="T26" fmla="*/ 128 w 128"/>
              <a:gd name="T27" fmla="*/ 90 h 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8" h="90">
                <a:moveTo>
                  <a:pt x="100" y="13"/>
                </a:moveTo>
                <a:cubicBezTo>
                  <a:pt x="104" y="1"/>
                  <a:pt x="120" y="0"/>
                  <a:pt x="124" y="15"/>
                </a:cubicBezTo>
                <a:cubicBezTo>
                  <a:pt x="128" y="30"/>
                  <a:pt x="122" y="44"/>
                  <a:pt x="111" y="43"/>
                </a:cubicBezTo>
                <a:cubicBezTo>
                  <a:pt x="100" y="42"/>
                  <a:pt x="95" y="40"/>
                  <a:pt x="84" y="54"/>
                </a:cubicBezTo>
                <a:cubicBezTo>
                  <a:pt x="73" y="67"/>
                  <a:pt x="72" y="64"/>
                  <a:pt x="64" y="64"/>
                </a:cubicBezTo>
                <a:cubicBezTo>
                  <a:pt x="55" y="64"/>
                  <a:pt x="52" y="64"/>
                  <a:pt x="42" y="73"/>
                </a:cubicBezTo>
                <a:cubicBezTo>
                  <a:pt x="32" y="82"/>
                  <a:pt x="28" y="79"/>
                  <a:pt x="18" y="79"/>
                </a:cubicBezTo>
                <a:cubicBezTo>
                  <a:pt x="7" y="79"/>
                  <a:pt x="4" y="83"/>
                  <a:pt x="0" y="9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3" name="Freeform 52"/>
          <p:cNvSpPr>
            <a:spLocks noChangeArrowheads="1"/>
          </p:cNvSpPr>
          <p:nvPr/>
        </p:nvSpPr>
        <p:spPr bwMode="auto">
          <a:xfrm>
            <a:off x="6566100" y="5130482"/>
            <a:ext cx="224425" cy="240049"/>
          </a:xfrm>
          <a:custGeom>
            <a:avLst/>
            <a:gdLst>
              <a:gd name="T0" fmla="*/ 214993 w 42"/>
              <a:gd name="T1" fmla="*/ 83467 h 45"/>
              <a:gd name="T2" fmla="*/ 197077 w 42"/>
              <a:gd name="T3" fmla="*/ 214630 h 45"/>
              <a:gd name="T4" fmla="*/ 41804 w 42"/>
              <a:gd name="T5" fmla="*/ 184820 h 45"/>
              <a:gd name="T6" fmla="*/ 59720 w 42"/>
              <a:gd name="T7" fmla="*/ 23848 h 45"/>
              <a:gd name="T8" fmla="*/ 214993 w 42"/>
              <a:gd name="T9" fmla="*/ 83467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45"/>
              <a:gd name="T17" fmla="*/ 42 w 42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45">
                <a:moveTo>
                  <a:pt x="36" y="14"/>
                </a:moveTo>
                <a:cubicBezTo>
                  <a:pt x="42" y="24"/>
                  <a:pt x="40" y="31"/>
                  <a:pt x="33" y="36"/>
                </a:cubicBezTo>
                <a:cubicBezTo>
                  <a:pt x="20" y="45"/>
                  <a:pt x="12" y="41"/>
                  <a:pt x="7" y="31"/>
                </a:cubicBezTo>
                <a:cubicBezTo>
                  <a:pt x="0" y="17"/>
                  <a:pt x="2" y="7"/>
                  <a:pt x="10" y="4"/>
                </a:cubicBezTo>
                <a:cubicBezTo>
                  <a:pt x="18" y="0"/>
                  <a:pt x="31" y="5"/>
                  <a:pt x="36" y="1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4" name="Freeform 53"/>
          <p:cNvSpPr>
            <a:spLocks noChangeArrowheads="1"/>
          </p:cNvSpPr>
          <p:nvPr/>
        </p:nvSpPr>
        <p:spPr bwMode="auto">
          <a:xfrm>
            <a:off x="6614394" y="5167412"/>
            <a:ext cx="117894" cy="139200"/>
          </a:xfrm>
          <a:custGeom>
            <a:avLst/>
            <a:gdLst>
              <a:gd name="T0" fmla="*/ 0 w 22"/>
              <a:gd name="T1" fmla="*/ 95738 h 26"/>
              <a:gd name="T2" fmla="*/ 125774 w 22"/>
              <a:gd name="T3" fmla="*/ 71804 h 26"/>
              <a:gd name="T4" fmla="*/ 119785 w 22"/>
              <a:gd name="T5" fmla="*/ 131640 h 26"/>
              <a:gd name="T6" fmla="*/ 59892 w 22"/>
              <a:gd name="T7" fmla="*/ 143608 h 26"/>
              <a:gd name="T8" fmla="*/ 29946 w 22"/>
              <a:gd name="T9" fmla="*/ 113689 h 26"/>
              <a:gd name="T10" fmla="*/ 41925 w 22"/>
              <a:gd name="T11" fmla="*/ 71804 h 26"/>
              <a:gd name="T12" fmla="*/ 95828 w 22"/>
              <a:gd name="T13" fmla="*/ 89755 h 26"/>
              <a:gd name="T14" fmla="*/ 71871 w 22"/>
              <a:gd name="T15" fmla="*/ 113689 h 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"/>
              <a:gd name="T25" fmla="*/ 0 h 26"/>
              <a:gd name="T26" fmla="*/ 22 w 22"/>
              <a:gd name="T27" fmla="*/ 26 h 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" h="26">
                <a:moveTo>
                  <a:pt x="0" y="16"/>
                </a:moveTo>
                <a:cubicBezTo>
                  <a:pt x="1" y="4"/>
                  <a:pt x="15" y="0"/>
                  <a:pt x="21" y="12"/>
                </a:cubicBezTo>
                <a:cubicBezTo>
                  <a:pt x="22" y="15"/>
                  <a:pt x="22" y="19"/>
                  <a:pt x="20" y="22"/>
                </a:cubicBezTo>
                <a:cubicBezTo>
                  <a:pt x="18" y="24"/>
                  <a:pt x="15" y="26"/>
                  <a:pt x="10" y="24"/>
                </a:cubicBezTo>
                <a:cubicBezTo>
                  <a:pt x="7" y="24"/>
                  <a:pt x="6" y="21"/>
                  <a:pt x="5" y="19"/>
                </a:cubicBezTo>
                <a:cubicBezTo>
                  <a:pt x="5" y="16"/>
                  <a:pt x="5" y="13"/>
                  <a:pt x="7" y="12"/>
                </a:cubicBezTo>
                <a:cubicBezTo>
                  <a:pt x="11" y="8"/>
                  <a:pt x="16" y="11"/>
                  <a:pt x="16" y="15"/>
                </a:cubicBezTo>
                <a:cubicBezTo>
                  <a:pt x="16" y="17"/>
                  <a:pt x="15" y="20"/>
                  <a:pt x="12" y="1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5" name="Freeform 54"/>
          <p:cNvSpPr>
            <a:spLocks noChangeArrowheads="1"/>
          </p:cNvSpPr>
          <p:nvPr/>
        </p:nvSpPr>
        <p:spPr bwMode="auto">
          <a:xfrm>
            <a:off x="6401333" y="5211444"/>
            <a:ext cx="224425" cy="224425"/>
          </a:xfrm>
          <a:custGeom>
            <a:avLst/>
            <a:gdLst>
              <a:gd name="T0" fmla="*/ 232909 w 42"/>
              <a:gd name="T1" fmla="*/ 125413 h 42"/>
              <a:gd name="T2" fmla="*/ 119440 w 42"/>
              <a:gd name="T3" fmla="*/ 250825 h 42"/>
              <a:gd name="T4" fmla="*/ 0 w 42"/>
              <a:gd name="T5" fmla="*/ 119440 h 42"/>
              <a:gd name="T6" fmla="*/ 113468 w 42"/>
              <a:gd name="T7" fmla="*/ 0 h 42"/>
              <a:gd name="T8" fmla="*/ 232909 w 42"/>
              <a:gd name="T9" fmla="*/ 125413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42"/>
              <a:gd name="T17" fmla="*/ 42 w 42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42">
                <a:moveTo>
                  <a:pt x="39" y="21"/>
                </a:moveTo>
                <a:cubicBezTo>
                  <a:pt x="42" y="35"/>
                  <a:pt x="29" y="42"/>
                  <a:pt x="20" y="42"/>
                </a:cubicBezTo>
                <a:cubicBezTo>
                  <a:pt x="9" y="42"/>
                  <a:pt x="0" y="31"/>
                  <a:pt x="0" y="20"/>
                </a:cubicBezTo>
                <a:cubicBezTo>
                  <a:pt x="0" y="10"/>
                  <a:pt x="9" y="0"/>
                  <a:pt x="19" y="0"/>
                </a:cubicBezTo>
                <a:cubicBezTo>
                  <a:pt x="30" y="0"/>
                  <a:pt x="37" y="11"/>
                  <a:pt x="39" y="21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6" name="Freeform 55"/>
          <p:cNvSpPr>
            <a:spLocks noChangeArrowheads="1"/>
          </p:cNvSpPr>
          <p:nvPr/>
        </p:nvSpPr>
        <p:spPr bwMode="auto">
          <a:xfrm>
            <a:off x="6710982" y="5424506"/>
            <a:ext cx="139200" cy="278400"/>
          </a:xfrm>
          <a:custGeom>
            <a:avLst/>
            <a:gdLst>
              <a:gd name="T0" fmla="*/ 0 w 26"/>
              <a:gd name="T1" fmla="*/ 0 h 52"/>
              <a:gd name="T2" fmla="*/ 155575 w 26"/>
              <a:gd name="T3" fmla="*/ 311150 h 52"/>
              <a:gd name="T4" fmla="*/ 0 60000 65536"/>
              <a:gd name="T5" fmla="*/ 0 60000 65536"/>
              <a:gd name="T6" fmla="*/ 0 w 26"/>
              <a:gd name="T7" fmla="*/ 0 h 52"/>
              <a:gd name="T8" fmla="*/ 26 w 26"/>
              <a:gd name="T9" fmla="*/ 52 h 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" h="52">
                <a:moveTo>
                  <a:pt x="0" y="0"/>
                </a:moveTo>
                <a:cubicBezTo>
                  <a:pt x="11" y="17"/>
                  <a:pt x="24" y="49"/>
                  <a:pt x="26" y="5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7" name="Oval 56"/>
          <p:cNvSpPr>
            <a:spLocks noChangeArrowheads="1"/>
          </p:cNvSpPr>
          <p:nvPr/>
        </p:nvSpPr>
        <p:spPr bwMode="auto">
          <a:xfrm>
            <a:off x="6625757" y="5300931"/>
            <a:ext cx="133518" cy="134938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08" name="Oval 57"/>
          <p:cNvSpPr>
            <a:spLocks noChangeArrowheads="1"/>
          </p:cNvSpPr>
          <p:nvPr/>
        </p:nvSpPr>
        <p:spPr bwMode="auto">
          <a:xfrm>
            <a:off x="6652745" y="5327918"/>
            <a:ext cx="46873" cy="5397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09" name="Freeform 58"/>
          <p:cNvSpPr>
            <a:spLocks noChangeArrowheads="1"/>
          </p:cNvSpPr>
          <p:nvPr/>
        </p:nvSpPr>
        <p:spPr bwMode="auto">
          <a:xfrm>
            <a:off x="6828876" y="5269682"/>
            <a:ext cx="159086" cy="122155"/>
          </a:xfrm>
          <a:custGeom>
            <a:avLst/>
            <a:gdLst>
              <a:gd name="T0" fmla="*/ 0 w 30"/>
              <a:gd name="T1" fmla="*/ 136525 h 23"/>
              <a:gd name="T2" fmla="*/ 177800 w 30"/>
              <a:gd name="T3" fmla="*/ 0 h 23"/>
              <a:gd name="T4" fmla="*/ 0 60000 65536"/>
              <a:gd name="T5" fmla="*/ 0 60000 65536"/>
              <a:gd name="T6" fmla="*/ 0 w 30"/>
              <a:gd name="T7" fmla="*/ 0 h 23"/>
              <a:gd name="T8" fmla="*/ 30 w 30"/>
              <a:gd name="T9" fmla="*/ 23 h 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23">
                <a:moveTo>
                  <a:pt x="0" y="23"/>
                </a:moveTo>
                <a:cubicBezTo>
                  <a:pt x="8" y="13"/>
                  <a:pt x="30" y="0"/>
                  <a:pt x="3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0" name="Freeform 59"/>
          <p:cNvSpPr>
            <a:spLocks noChangeArrowheads="1"/>
          </p:cNvSpPr>
          <p:nvPr/>
        </p:nvSpPr>
        <p:spPr bwMode="auto">
          <a:xfrm>
            <a:off x="6865806" y="5366269"/>
            <a:ext cx="191755" cy="69600"/>
          </a:xfrm>
          <a:custGeom>
            <a:avLst/>
            <a:gdLst>
              <a:gd name="T0" fmla="*/ 0 w 36"/>
              <a:gd name="T1" fmla="*/ 77787 h 13"/>
              <a:gd name="T2" fmla="*/ 214312 w 36"/>
              <a:gd name="T3" fmla="*/ 0 h 13"/>
              <a:gd name="T4" fmla="*/ 0 60000 65536"/>
              <a:gd name="T5" fmla="*/ 0 60000 65536"/>
              <a:gd name="T6" fmla="*/ 0 w 36"/>
              <a:gd name="T7" fmla="*/ 0 h 13"/>
              <a:gd name="T8" fmla="*/ 36 w 36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" h="13">
                <a:moveTo>
                  <a:pt x="0" y="13"/>
                </a:moveTo>
                <a:cubicBezTo>
                  <a:pt x="15" y="5"/>
                  <a:pt x="36" y="0"/>
                  <a:pt x="36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1" name="Freeform 60"/>
          <p:cNvSpPr>
            <a:spLocks noChangeArrowheads="1"/>
          </p:cNvSpPr>
          <p:nvPr/>
        </p:nvSpPr>
        <p:spPr bwMode="auto">
          <a:xfrm>
            <a:off x="6892794" y="5478481"/>
            <a:ext cx="186074" cy="21307"/>
          </a:xfrm>
          <a:custGeom>
            <a:avLst/>
            <a:gdLst>
              <a:gd name="T0" fmla="*/ 0 w 35"/>
              <a:gd name="T1" fmla="*/ 23813 h 4"/>
              <a:gd name="T2" fmla="*/ 207963 w 35"/>
              <a:gd name="T3" fmla="*/ 5953 h 4"/>
              <a:gd name="T4" fmla="*/ 0 60000 65536"/>
              <a:gd name="T5" fmla="*/ 0 60000 65536"/>
              <a:gd name="T6" fmla="*/ 0 w 35"/>
              <a:gd name="T7" fmla="*/ 0 h 4"/>
              <a:gd name="T8" fmla="*/ 35 w 35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" h="4">
                <a:moveTo>
                  <a:pt x="0" y="4"/>
                </a:moveTo>
                <a:cubicBezTo>
                  <a:pt x="24" y="0"/>
                  <a:pt x="35" y="1"/>
                  <a:pt x="35" y="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2" name="Freeform 61"/>
          <p:cNvSpPr>
            <a:spLocks noChangeArrowheads="1"/>
          </p:cNvSpPr>
          <p:nvPr/>
        </p:nvSpPr>
        <p:spPr bwMode="auto">
          <a:xfrm>
            <a:off x="6326051" y="5515412"/>
            <a:ext cx="272718" cy="75282"/>
          </a:xfrm>
          <a:custGeom>
            <a:avLst/>
            <a:gdLst>
              <a:gd name="T0" fmla="*/ 304800 w 51"/>
              <a:gd name="T1" fmla="*/ 0 h 14"/>
              <a:gd name="T2" fmla="*/ 0 w 51"/>
              <a:gd name="T3" fmla="*/ 84138 h 14"/>
              <a:gd name="T4" fmla="*/ 0 60000 65536"/>
              <a:gd name="T5" fmla="*/ 0 60000 65536"/>
              <a:gd name="T6" fmla="*/ 0 w 51"/>
              <a:gd name="T7" fmla="*/ 0 h 14"/>
              <a:gd name="T8" fmla="*/ 51 w 51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" h="14">
                <a:moveTo>
                  <a:pt x="51" y="0"/>
                </a:moveTo>
                <a:cubicBezTo>
                  <a:pt x="22" y="1"/>
                  <a:pt x="0" y="14"/>
                  <a:pt x="0" y="1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3" name="Freeform 62"/>
          <p:cNvSpPr>
            <a:spLocks noChangeArrowheads="1"/>
          </p:cNvSpPr>
          <p:nvPr/>
        </p:nvSpPr>
        <p:spPr bwMode="auto">
          <a:xfrm>
            <a:off x="6380027" y="5579331"/>
            <a:ext cx="234367" cy="123575"/>
          </a:xfrm>
          <a:custGeom>
            <a:avLst/>
            <a:gdLst>
              <a:gd name="T0" fmla="*/ 261937 w 44"/>
              <a:gd name="T1" fmla="*/ 0 h 23"/>
              <a:gd name="T2" fmla="*/ 0 w 44"/>
              <a:gd name="T3" fmla="*/ 138112 h 23"/>
              <a:gd name="T4" fmla="*/ 0 60000 65536"/>
              <a:gd name="T5" fmla="*/ 0 60000 65536"/>
              <a:gd name="T6" fmla="*/ 0 w 44"/>
              <a:gd name="T7" fmla="*/ 0 h 23"/>
              <a:gd name="T8" fmla="*/ 44 w 44"/>
              <a:gd name="T9" fmla="*/ 23 h 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" h="23">
                <a:moveTo>
                  <a:pt x="44" y="0"/>
                </a:moveTo>
                <a:cubicBezTo>
                  <a:pt x="17" y="10"/>
                  <a:pt x="0" y="23"/>
                  <a:pt x="0" y="2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4" name="Freeform 63"/>
          <p:cNvSpPr>
            <a:spLocks noChangeArrowheads="1"/>
          </p:cNvSpPr>
          <p:nvPr/>
        </p:nvSpPr>
        <p:spPr bwMode="auto">
          <a:xfrm>
            <a:off x="6422639" y="5633306"/>
            <a:ext cx="224425" cy="191755"/>
          </a:xfrm>
          <a:custGeom>
            <a:avLst/>
            <a:gdLst>
              <a:gd name="T0" fmla="*/ 250825 w 42"/>
              <a:gd name="T1" fmla="*/ 0 h 36"/>
              <a:gd name="T2" fmla="*/ 95552 w 42"/>
              <a:gd name="T3" fmla="*/ 125015 h 36"/>
              <a:gd name="T4" fmla="*/ 0 w 42"/>
              <a:gd name="T5" fmla="*/ 214312 h 36"/>
              <a:gd name="T6" fmla="*/ 0 60000 65536"/>
              <a:gd name="T7" fmla="*/ 0 60000 65536"/>
              <a:gd name="T8" fmla="*/ 0 60000 65536"/>
              <a:gd name="T9" fmla="*/ 0 w 42"/>
              <a:gd name="T10" fmla="*/ 0 h 36"/>
              <a:gd name="T11" fmla="*/ 42 w 42"/>
              <a:gd name="T12" fmla="*/ 36 h 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" h="36">
                <a:moveTo>
                  <a:pt x="42" y="0"/>
                </a:moveTo>
                <a:cubicBezTo>
                  <a:pt x="35" y="5"/>
                  <a:pt x="25" y="13"/>
                  <a:pt x="16" y="21"/>
                </a:cubicBezTo>
                <a:cubicBezTo>
                  <a:pt x="7" y="28"/>
                  <a:pt x="0" y="36"/>
                  <a:pt x="0" y="3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5" name="Freeform 64"/>
          <p:cNvSpPr>
            <a:spLocks noChangeArrowheads="1"/>
          </p:cNvSpPr>
          <p:nvPr/>
        </p:nvSpPr>
        <p:spPr bwMode="auto">
          <a:xfrm>
            <a:off x="6480875" y="5755461"/>
            <a:ext cx="288343" cy="198857"/>
          </a:xfrm>
          <a:custGeom>
            <a:avLst/>
            <a:gdLst>
              <a:gd name="T0" fmla="*/ 101453 w 54"/>
              <a:gd name="T1" fmla="*/ 30034 h 37"/>
              <a:gd name="T2" fmla="*/ 59678 w 54"/>
              <a:gd name="T3" fmla="*/ 36041 h 37"/>
              <a:gd name="T4" fmla="*/ 119357 w 54"/>
              <a:gd name="T5" fmla="*/ 210236 h 37"/>
              <a:gd name="T6" fmla="*/ 232746 w 54"/>
              <a:gd name="T7" fmla="*/ 0 h 37"/>
              <a:gd name="T8" fmla="*/ 101453 w 54"/>
              <a:gd name="T9" fmla="*/ 30034 h 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"/>
              <a:gd name="T16" fmla="*/ 0 h 37"/>
              <a:gd name="T17" fmla="*/ 54 w 54"/>
              <a:gd name="T18" fmla="*/ 37 h 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" h="37">
                <a:moveTo>
                  <a:pt x="17" y="5"/>
                </a:moveTo>
                <a:cubicBezTo>
                  <a:pt x="14" y="5"/>
                  <a:pt x="12" y="5"/>
                  <a:pt x="10" y="6"/>
                </a:cubicBezTo>
                <a:cubicBezTo>
                  <a:pt x="2" y="15"/>
                  <a:pt x="0" y="33"/>
                  <a:pt x="20" y="35"/>
                </a:cubicBezTo>
                <a:cubicBezTo>
                  <a:pt x="40" y="37"/>
                  <a:pt x="54" y="21"/>
                  <a:pt x="39" y="0"/>
                </a:cubicBezTo>
                <a:cubicBezTo>
                  <a:pt x="31" y="8"/>
                  <a:pt x="26" y="5"/>
                  <a:pt x="17" y="5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6" name="Line 65"/>
          <p:cNvSpPr>
            <a:spLocks noChangeShapeType="1"/>
          </p:cNvSpPr>
          <p:nvPr/>
        </p:nvSpPr>
        <p:spPr bwMode="auto">
          <a:xfrm flipH="1">
            <a:off x="6598770" y="5782448"/>
            <a:ext cx="5682" cy="53976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7" name="Freeform 66"/>
          <p:cNvSpPr>
            <a:spLocks noChangeArrowheads="1"/>
          </p:cNvSpPr>
          <p:nvPr/>
        </p:nvSpPr>
        <p:spPr bwMode="auto">
          <a:xfrm>
            <a:off x="6683994" y="5852049"/>
            <a:ext cx="497143" cy="406237"/>
          </a:xfrm>
          <a:custGeom>
            <a:avLst/>
            <a:gdLst>
              <a:gd name="T0" fmla="*/ 382366 w 93"/>
              <a:gd name="T1" fmla="*/ 0 h 76"/>
              <a:gd name="T2" fmla="*/ 531727 w 93"/>
              <a:gd name="T3" fmla="*/ 173246 h 76"/>
              <a:gd name="T4" fmla="*/ 430161 w 93"/>
              <a:gd name="T5" fmla="*/ 394285 h 76"/>
              <a:gd name="T6" fmla="*/ 65719 w 93"/>
              <a:gd name="T7" fmla="*/ 364415 h 76"/>
              <a:gd name="T8" fmla="*/ 77668 w 93"/>
              <a:gd name="T9" fmla="*/ 125454 h 76"/>
              <a:gd name="T10" fmla="*/ 382366 w 93"/>
              <a:gd name="T11" fmla="*/ 0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"/>
              <a:gd name="T19" fmla="*/ 0 h 76"/>
              <a:gd name="T20" fmla="*/ 93 w 93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" h="76">
                <a:moveTo>
                  <a:pt x="64" y="0"/>
                </a:moveTo>
                <a:cubicBezTo>
                  <a:pt x="72" y="1"/>
                  <a:pt x="86" y="9"/>
                  <a:pt x="89" y="29"/>
                </a:cubicBezTo>
                <a:cubicBezTo>
                  <a:pt x="93" y="48"/>
                  <a:pt x="82" y="61"/>
                  <a:pt x="72" y="66"/>
                </a:cubicBezTo>
                <a:cubicBezTo>
                  <a:pt x="51" y="75"/>
                  <a:pt x="25" y="76"/>
                  <a:pt x="11" y="61"/>
                </a:cubicBezTo>
                <a:cubicBezTo>
                  <a:pt x="0" y="48"/>
                  <a:pt x="2" y="28"/>
                  <a:pt x="13" y="21"/>
                </a:cubicBezTo>
                <a:cubicBezTo>
                  <a:pt x="24" y="14"/>
                  <a:pt x="64" y="0"/>
                  <a:pt x="64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8" name="Freeform 67"/>
          <p:cNvSpPr>
            <a:spLocks noChangeArrowheads="1"/>
          </p:cNvSpPr>
          <p:nvPr/>
        </p:nvSpPr>
        <p:spPr bwMode="auto">
          <a:xfrm>
            <a:off x="6774900" y="5979886"/>
            <a:ext cx="389192" cy="272718"/>
          </a:xfrm>
          <a:custGeom>
            <a:avLst/>
            <a:gdLst>
              <a:gd name="T0" fmla="*/ 0 w 73"/>
              <a:gd name="T1" fmla="*/ 161365 h 51"/>
              <a:gd name="T2" fmla="*/ 393265 w 73"/>
              <a:gd name="T3" fmla="*/ 0 h 51"/>
              <a:gd name="T4" fmla="*/ 339638 w 73"/>
              <a:gd name="T5" fmla="*/ 215153 h 51"/>
              <a:gd name="T6" fmla="*/ 0 w 73"/>
              <a:gd name="T7" fmla="*/ 161365 h 51"/>
              <a:gd name="T8" fmla="*/ 0 60000 65536"/>
              <a:gd name="T9" fmla="*/ 0 60000 65536"/>
              <a:gd name="T10" fmla="*/ 0 60000 65536"/>
              <a:gd name="T11" fmla="*/ 0 60000 65536"/>
              <a:gd name="T12" fmla="*/ 0 w 73"/>
              <a:gd name="T13" fmla="*/ 0 h 51"/>
              <a:gd name="T14" fmla="*/ 73 w 73"/>
              <a:gd name="T15" fmla="*/ 51 h 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3" h="51">
                <a:moveTo>
                  <a:pt x="0" y="27"/>
                </a:moveTo>
                <a:cubicBezTo>
                  <a:pt x="18" y="15"/>
                  <a:pt x="59" y="1"/>
                  <a:pt x="66" y="0"/>
                </a:cubicBezTo>
                <a:cubicBezTo>
                  <a:pt x="71" y="3"/>
                  <a:pt x="73" y="26"/>
                  <a:pt x="57" y="36"/>
                </a:cubicBezTo>
                <a:cubicBezTo>
                  <a:pt x="38" y="48"/>
                  <a:pt x="7" y="51"/>
                  <a:pt x="0" y="27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9" name="Freeform 68"/>
          <p:cNvSpPr>
            <a:spLocks noChangeArrowheads="1"/>
          </p:cNvSpPr>
          <p:nvPr/>
        </p:nvSpPr>
        <p:spPr bwMode="auto">
          <a:xfrm>
            <a:off x="6720925" y="6167380"/>
            <a:ext cx="181812" cy="245730"/>
          </a:xfrm>
          <a:custGeom>
            <a:avLst/>
            <a:gdLst>
              <a:gd name="T0" fmla="*/ 0 w 34"/>
              <a:gd name="T1" fmla="*/ 41793 h 46"/>
              <a:gd name="T2" fmla="*/ 83671 w 34"/>
              <a:gd name="T3" fmla="*/ 0 h 46"/>
              <a:gd name="T4" fmla="*/ 203200 w 34"/>
              <a:gd name="T5" fmla="*/ 274637 h 46"/>
              <a:gd name="T6" fmla="*/ 0 60000 65536"/>
              <a:gd name="T7" fmla="*/ 0 60000 65536"/>
              <a:gd name="T8" fmla="*/ 0 60000 65536"/>
              <a:gd name="T9" fmla="*/ 0 w 34"/>
              <a:gd name="T10" fmla="*/ 0 h 46"/>
              <a:gd name="T11" fmla="*/ 34 w 34"/>
              <a:gd name="T12" fmla="*/ 46 h 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" h="46">
                <a:moveTo>
                  <a:pt x="0" y="7"/>
                </a:moveTo>
                <a:cubicBezTo>
                  <a:pt x="6" y="1"/>
                  <a:pt x="11" y="0"/>
                  <a:pt x="14" y="0"/>
                </a:cubicBezTo>
                <a:cubicBezTo>
                  <a:pt x="15" y="28"/>
                  <a:pt x="34" y="46"/>
                  <a:pt x="34" y="46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0" name="Freeform 69"/>
          <p:cNvSpPr>
            <a:spLocks noChangeArrowheads="1"/>
          </p:cNvSpPr>
          <p:nvPr/>
        </p:nvSpPr>
        <p:spPr bwMode="auto">
          <a:xfrm>
            <a:off x="6720925" y="6167380"/>
            <a:ext cx="181812" cy="245730"/>
          </a:xfrm>
          <a:custGeom>
            <a:avLst/>
            <a:gdLst>
              <a:gd name="T0" fmla="*/ 0 w 34"/>
              <a:gd name="T1" fmla="*/ 41793 h 46"/>
              <a:gd name="T2" fmla="*/ 83671 w 34"/>
              <a:gd name="T3" fmla="*/ 0 h 46"/>
              <a:gd name="T4" fmla="*/ 203200 w 34"/>
              <a:gd name="T5" fmla="*/ 274637 h 46"/>
              <a:gd name="T6" fmla="*/ 0 60000 65536"/>
              <a:gd name="T7" fmla="*/ 0 60000 65536"/>
              <a:gd name="T8" fmla="*/ 0 60000 65536"/>
              <a:gd name="T9" fmla="*/ 0 w 34"/>
              <a:gd name="T10" fmla="*/ 0 h 46"/>
              <a:gd name="T11" fmla="*/ 34 w 34"/>
              <a:gd name="T12" fmla="*/ 46 h 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" h="46">
                <a:moveTo>
                  <a:pt x="0" y="7"/>
                </a:moveTo>
                <a:cubicBezTo>
                  <a:pt x="6" y="1"/>
                  <a:pt x="11" y="0"/>
                  <a:pt x="14" y="0"/>
                </a:cubicBezTo>
                <a:cubicBezTo>
                  <a:pt x="15" y="28"/>
                  <a:pt x="34" y="46"/>
                  <a:pt x="34" y="4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1" name="Freeform 70"/>
          <p:cNvSpPr>
            <a:spLocks noChangeArrowheads="1"/>
          </p:cNvSpPr>
          <p:nvPr/>
        </p:nvSpPr>
        <p:spPr bwMode="auto">
          <a:xfrm>
            <a:off x="6753594" y="6022498"/>
            <a:ext cx="379249" cy="460212"/>
          </a:xfrm>
          <a:custGeom>
            <a:avLst/>
            <a:gdLst>
              <a:gd name="T0" fmla="*/ 388044 w 71"/>
              <a:gd name="T1" fmla="*/ 227271 h 86"/>
              <a:gd name="T2" fmla="*/ 280585 w 71"/>
              <a:gd name="T3" fmla="*/ 466503 h 86"/>
              <a:gd name="T4" fmla="*/ 41789 w 71"/>
              <a:gd name="T5" fmla="*/ 311002 h 86"/>
              <a:gd name="T6" fmla="*/ 143278 w 71"/>
              <a:gd name="T7" fmla="*/ 35885 h 86"/>
              <a:gd name="T8" fmla="*/ 388044 w 71"/>
              <a:gd name="T9" fmla="*/ 227271 h 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86"/>
              <a:gd name="T17" fmla="*/ 71 w 71"/>
              <a:gd name="T18" fmla="*/ 86 h 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86">
                <a:moveTo>
                  <a:pt x="65" y="38"/>
                </a:moveTo>
                <a:cubicBezTo>
                  <a:pt x="71" y="60"/>
                  <a:pt x="64" y="71"/>
                  <a:pt x="47" y="78"/>
                </a:cubicBezTo>
                <a:cubicBezTo>
                  <a:pt x="29" y="86"/>
                  <a:pt x="15" y="72"/>
                  <a:pt x="7" y="52"/>
                </a:cubicBezTo>
                <a:cubicBezTo>
                  <a:pt x="0" y="35"/>
                  <a:pt x="4" y="13"/>
                  <a:pt x="24" y="6"/>
                </a:cubicBezTo>
                <a:cubicBezTo>
                  <a:pt x="39" y="0"/>
                  <a:pt x="56" y="10"/>
                  <a:pt x="65" y="3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2" name="Freeform 71"/>
          <p:cNvSpPr>
            <a:spLocks noChangeArrowheads="1"/>
          </p:cNvSpPr>
          <p:nvPr/>
        </p:nvSpPr>
        <p:spPr bwMode="auto">
          <a:xfrm>
            <a:off x="6428321" y="5237012"/>
            <a:ext cx="159086" cy="139200"/>
          </a:xfrm>
          <a:custGeom>
            <a:avLst/>
            <a:gdLst>
              <a:gd name="T0" fmla="*/ 35560 w 30"/>
              <a:gd name="T1" fmla="*/ 143608 h 26"/>
              <a:gd name="T2" fmla="*/ 160020 w 30"/>
              <a:gd name="T3" fmla="*/ 71804 h 26"/>
              <a:gd name="T4" fmla="*/ 118533 w 30"/>
              <a:gd name="T5" fmla="*/ 155575 h 26"/>
              <a:gd name="T6" fmla="*/ 77047 w 30"/>
              <a:gd name="T7" fmla="*/ 125657 h 26"/>
              <a:gd name="T8" fmla="*/ 100753 w 30"/>
              <a:gd name="T9" fmla="*/ 83771 h 26"/>
              <a:gd name="T10" fmla="*/ 124460 w 30"/>
              <a:gd name="T11" fmla="*/ 119673 h 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"/>
              <a:gd name="T19" fmla="*/ 0 h 26"/>
              <a:gd name="T20" fmla="*/ 30 w 30"/>
              <a:gd name="T21" fmla="*/ 26 h 2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" h="26">
                <a:moveTo>
                  <a:pt x="6" y="24"/>
                </a:moveTo>
                <a:cubicBezTo>
                  <a:pt x="0" y="9"/>
                  <a:pt x="20" y="0"/>
                  <a:pt x="27" y="12"/>
                </a:cubicBezTo>
                <a:cubicBezTo>
                  <a:pt x="30" y="17"/>
                  <a:pt x="28" y="26"/>
                  <a:pt x="20" y="26"/>
                </a:cubicBezTo>
                <a:cubicBezTo>
                  <a:pt x="16" y="26"/>
                  <a:pt x="13" y="24"/>
                  <a:pt x="13" y="21"/>
                </a:cubicBezTo>
                <a:cubicBezTo>
                  <a:pt x="12" y="18"/>
                  <a:pt x="13" y="15"/>
                  <a:pt x="17" y="14"/>
                </a:cubicBezTo>
                <a:cubicBezTo>
                  <a:pt x="22" y="12"/>
                  <a:pt x="24" y="19"/>
                  <a:pt x="21" y="2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3" name="Freeform 72"/>
          <p:cNvSpPr>
            <a:spLocks noChangeArrowheads="1"/>
          </p:cNvSpPr>
          <p:nvPr/>
        </p:nvSpPr>
        <p:spPr bwMode="auto">
          <a:xfrm>
            <a:off x="6519227" y="5782448"/>
            <a:ext cx="586628" cy="309649"/>
          </a:xfrm>
          <a:custGeom>
            <a:avLst/>
            <a:gdLst>
              <a:gd name="T0" fmla="*/ 333779 w 110"/>
              <a:gd name="T1" fmla="*/ 113369 h 58"/>
              <a:gd name="T2" fmla="*/ 613915 w 110"/>
              <a:gd name="T3" fmla="*/ 0 h 58"/>
              <a:gd name="T4" fmla="*/ 631796 w 110"/>
              <a:gd name="T5" fmla="*/ 59668 h 58"/>
              <a:gd name="T6" fmla="*/ 113246 w 110"/>
              <a:gd name="T7" fmla="*/ 274473 h 58"/>
              <a:gd name="T8" fmla="*/ 47683 w 110"/>
              <a:gd name="T9" fmla="*/ 250606 h 58"/>
              <a:gd name="T10" fmla="*/ 333779 w 110"/>
              <a:gd name="T11" fmla="*/ 113369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0"/>
              <a:gd name="T19" fmla="*/ 0 h 58"/>
              <a:gd name="T20" fmla="*/ 110 w 110"/>
              <a:gd name="T21" fmla="*/ 58 h 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0" h="58">
                <a:moveTo>
                  <a:pt x="56" y="19"/>
                </a:moveTo>
                <a:cubicBezTo>
                  <a:pt x="79" y="9"/>
                  <a:pt x="103" y="0"/>
                  <a:pt x="103" y="0"/>
                </a:cubicBezTo>
                <a:cubicBezTo>
                  <a:pt x="105" y="0"/>
                  <a:pt x="110" y="8"/>
                  <a:pt x="106" y="10"/>
                </a:cubicBezTo>
                <a:cubicBezTo>
                  <a:pt x="103" y="12"/>
                  <a:pt x="39" y="35"/>
                  <a:pt x="19" y="46"/>
                </a:cubicBezTo>
                <a:cubicBezTo>
                  <a:pt x="0" y="58"/>
                  <a:pt x="0" y="47"/>
                  <a:pt x="8" y="42"/>
                </a:cubicBezTo>
                <a:cubicBezTo>
                  <a:pt x="12" y="40"/>
                  <a:pt x="34" y="29"/>
                  <a:pt x="56" y="19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4" name="Freeform 73"/>
          <p:cNvSpPr>
            <a:spLocks noChangeArrowheads="1"/>
          </p:cNvSpPr>
          <p:nvPr/>
        </p:nvSpPr>
        <p:spPr bwMode="auto">
          <a:xfrm>
            <a:off x="6828876" y="5857731"/>
            <a:ext cx="186073" cy="187494"/>
          </a:xfrm>
          <a:custGeom>
            <a:avLst/>
            <a:gdLst>
              <a:gd name="T0" fmla="*/ 184196 w 35"/>
              <a:gd name="T1" fmla="*/ 53884 h 35"/>
              <a:gd name="T2" fmla="*/ 154487 w 35"/>
              <a:gd name="T3" fmla="*/ 185601 h 35"/>
              <a:gd name="T4" fmla="*/ 29709 w 35"/>
              <a:gd name="T5" fmla="*/ 155666 h 35"/>
              <a:gd name="T6" fmla="*/ 53476 w 35"/>
              <a:gd name="T7" fmla="*/ 29936 h 35"/>
              <a:gd name="T8" fmla="*/ 184196 w 35"/>
              <a:gd name="T9" fmla="*/ 53884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35"/>
              <a:gd name="T17" fmla="*/ 35 w 35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35">
                <a:moveTo>
                  <a:pt x="31" y="9"/>
                </a:moveTo>
                <a:cubicBezTo>
                  <a:pt x="35" y="16"/>
                  <a:pt x="33" y="26"/>
                  <a:pt x="26" y="31"/>
                </a:cubicBezTo>
                <a:cubicBezTo>
                  <a:pt x="19" y="35"/>
                  <a:pt x="10" y="33"/>
                  <a:pt x="5" y="26"/>
                </a:cubicBezTo>
                <a:cubicBezTo>
                  <a:pt x="0" y="19"/>
                  <a:pt x="2" y="10"/>
                  <a:pt x="9" y="5"/>
                </a:cubicBezTo>
                <a:cubicBezTo>
                  <a:pt x="16" y="0"/>
                  <a:pt x="26" y="2"/>
                  <a:pt x="31" y="9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5" name="Freeform 74"/>
          <p:cNvSpPr>
            <a:spLocks noChangeArrowheads="1"/>
          </p:cNvSpPr>
          <p:nvPr/>
        </p:nvSpPr>
        <p:spPr bwMode="auto">
          <a:xfrm>
            <a:off x="6833137" y="5884718"/>
            <a:ext cx="160507" cy="95168"/>
          </a:xfrm>
          <a:custGeom>
            <a:avLst/>
            <a:gdLst>
              <a:gd name="T0" fmla="*/ 89694 w 30"/>
              <a:gd name="T1" fmla="*/ 47272 h 18"/>
              <a:gd name="T2" fmla="*/ 173408 w 30"/>
              <a:gd name="T3" fmla="*/ 17727 h 18"/>
              <a:gd name="T4" fmla="*/ 167429 w 30"/>
              <a:gd name="T5" fmla="*/ 5909 h 18"/>
              <a:gd name="T6" fmla="*/ 95674 w 30"/>
              <a:gd name="T7" fmla="*/ 29545 h 18"/>
              <a:gd name="T8" fmla="*/ 5980 w 30"/>
              <a:gd name="T9" fmla="*/ 88636 h 18"/>
              <a:gd name="T10" fmla="*/ 11959 w 30"/>
              <a:gd name="T11" fmla="*/ 106363 h 18"/>
              <a:gd name="T12" fmla="*/ 89694 w 30"/>
              <a:gd name="T13" fmla="*/ 47272 h 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18"/>
              <a:gd name="T23" fmla="*/ 30 w 30"/>
              <a:gd name="T24" fmla="*/ 18 h 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18">
                <a:moveTo>
                  <a:pt x="15" y="8"/>
                </a:moveTo>
                <a:cubicBezTo>
                  <a:pt x="21" y="5"/>
                  <a:pt x="27" y="4"/>
                  <a:pt x="29" y="3"/>
                </a:cubicBezTo>
                <a:cubicBezTo>
                  <a:pt x="30" y="3"/>
                  <a:pt x="29" y="0"/>
                  <a:pt x="28" y="1"/>
                </a:cubicBezTo>
                <a:cubicBezTo>
                  <a:pt x="25" y="1"/>
                  <a:pt x="19" y="3"/>
                  <a:pt x="16" y="5"/>
                </a:cubicBezTo>
                <a:cubicBezTo>
                  <a:pt x="9" y="8"/>
                  <a:pt x="4" y="12"/>
                  <a:pt x="1" y="15"/>
                </a:cubicBezTo>
                <a:cubicBezTo>
                  <a:pt x="0" y="16"/>
                  <a:pt x="1" y="18"/>
                  <a:pt x="2" y="18"/>
                </a:cubicBezTo>
                <a:cubicBezTo>
                  <a:pt x="3" y="17"/>
                  <a:pt x="9" y="12"/>
                  <a:pt x="15" y="8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6" name="Freeform 75"/>
          <p:cNvSpPr>
            <a:spLocks noChangeArrowheads="1"/>
          </p:cNvSpPr>
          <p:nvPr/>
        </p:nvSpPr>
        <p:spPr bwMode="auto">
          <a:xfrm>
            <a:off x="6962394" y="5958579"/>
            <a:ext cx="15624" cy="63919"/>
          </a:xfrm>
          <a:custGeom>
            <a:avLst/>
            <a:gdLst>
              <a:gd name="T0" fmla="*/ 0 w 3"/>
              <a:gd name="T1" fmla="*/ 0 h 12"/>
              <a:gd name="T2" fmla="*/ 5821 w 3"/>
              <a:gd name="T3" fmla="*/ 71438 h 12"/>
              <a:gd name="T4" fmla="*/ 0 60000 65536"/>
              <a:gd name="T5" fmla="*/ 0 60000 65536"/>
              <a:gd name="T6" fmla="*/ 0 w 3"/>
              <a:gd name="T7" fmla="*/ 0 h 12"/>
              <a:gd name="T8" fmla="*/ 3 w 3"/>
              <a:gd name="T9" fmla="*/ 12 h 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12">
                <a:moveTo>
                  <a:pt x="0" y="0"/>
                </a:moveTo>
                <a:cubicBezTo>
                  <a:pt x="2" y="4"/>
                  <a:pt x="3" y="9"/>
                  <a:pt x="1" y="12"/>
                </a:cubicBezTo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7" name="Freeform 76"/>
          <p:cNvSpPr>
            <a:spLocks noChangeArrowheads="1"/>
          </p:cNvSpPr>
          <p:nvPr/>
        </p:nvSpPr>
        <p:spPr bwMode="auto">
          <a:xfrm>
            <a:off x="6962394" y="5958579"/>
            <a:ext cx="15624" cy="63919"/>
          </a:xfrm>
          <a:custGeom>
            <a:avLst/>
            <a:gdLst>
              <a:gd name="T0" fmla="*/ 0 w 3"/>
              <a:gd name="T1" fmla="*/ 0 h 12"/>
              <a:gd name="T2" fmla="*/ 5821 w 3"/>
              <a:gd name="T3" fmla="*/ 71438 h 12"/>
              <a:gd name="T4" fmla="*/ 0 60000 65536"/>
              <a:gd name="T5" fmla="*/ 0 60000 65536"/>
              <a:gd name="T6" fmla="*/ 0 w 3"/>
              <a:gd name="T7" fmla="*/ 0 h 12"/>
              <a:gd name="T8" fmla="*/ 3 w 3"/>
              <a:gd name="T9" fmla="*/ 12 h 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12">
                <a:moveTo>
                  <a:pt x="0" y="0"/>
                </a:moveTo>
                <a:cubicBezTo>
                  <a:pt x="2" y="4"/>
                  <a:pt x="3" y="9"/>
                  <a:pt x="1" y="1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8" name="Freeform 77"/>
          <p:cNvSpPr>
            <a:spLocks noChangeArrowheads="1"/>
          </p:cNvSpPr>
          <p:nvPr/>
        </p:nvSpPr>
        <p:spPr bwMode="auto">
          <a:xfrm>
            <a:off x="6945349" y="5942955"/>
            <a:ext cx="32669" cy="36931"/>
          </a:xfrm>
          <a:custGeom>
            <a:avLst/>
            <a:gdLst>
              <a:gd name="T0" fmla="*/ 36512 w 6"/>
              <a:gd name="T1" fmla="*/ 17689 h 7"/>
              <a:gd name="T2" fmla="*/ 18256 w 6"/>
              <a:gd name="T3" fmla="*/ 41275 h 7"/>
              <a:gd name="T4" fmla="*/ 0 w 6"/>
              <a:gd name="T5" fmla="*/ 23586 h 7"/>
              <a:gd name="T6" fmla="*/ 12171 w 6"/>
              <a:gd name="T7" fmla="*/ 0 h 7"/>
              <a:gd name="T8" fmla="*/ 36512 w 6"/>
              <a:gd name="T9" fmla="*/ 17689 h 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7"/>
              <a:gd name="T17" fmla="*/ 6 w 6"/>
              <a:gd name="T18" fmla="*/ 7 h 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7">
                <a:moveTo>
                  <a:pt x="6" y="3"/>
                </a:moveTo>
                <a:cubicBezTo>
                  <a:pt x="6" y="5"/>
                  <a:pt x="5" y="6"/>
                  <a:pt x="3" y="7"/>
                </a:cubicBezTo>
                <a:cubicBezTo>
                  <a:pt x="2" y="7"/>
                  <a:pt x="0" y="6"/>
                  <a:pt x="0" y="4"/>
                </a:cubicBezTo>
                <a:cubicBezTo>
                  <a:pt x="0" y="2"/>
                  <a:pt x="1" y="0"/>
                  <a:pt x="2" y="0"/>
                </a:cubicBezTo>
                <a:cubicBezTo>
                  <a:pt x="4" y="0"/>
                  <a:pt x="6" y="1"/>
                  <a:pt x="6" y="3"/>
                </a:cubicBezTo>
                <a:close/>
              </a:path>
            </a:pathLst>
          </a:custGeom>
          <a:solidFill>
            <a:srgbClr val="7D6B55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9" name="Freeform 78"/>
          <p:cNvSpPr>
            <a:spLocks noChangeArrowheads="1"/>
          </p:cNvSpPr>
          <p:nvPr/>
        </p:nvSpPr>
        <p:spPr bwMode="auto">
          <a:xfrm>
            <a:off x="6256451" y="5958579"/>
            <a:ext cx="390613" cy="245731"/>
          </a:xfrm>
          <a:custGeom>
            <a:avLst/>
            <a:gdLst>
              <a:gd name="T0" fmla="*/ 436563 w 73"/>
              <a:gd name="T1" fmla="*/ 83585 h 46"/>
              <a:gd name="T2" fmla="*/ 71764 w 73"/>
              <a:gd name="T3" fmla="*/ 0 h 46"/>
              <a:gd name="T4" fmla="*/ 41862 w 73"/>
              <a:gd name="T5" fmla="*/ 137319 h 46"/>
              <a:gd name="T6" fmla="*/ 382740 w 73"/>
              <a:gd name="T7" fmla="*/ 274638 h 46"/>
              <a:gd name="T8" fmla="*/ 0 60000 65536"/>
              <a:gd name="T9" fmla="*/ 0 60000 65536"/>
              <a:gd name="T10" fmla="*/ 0 60000 65536"/>
              <a:gd name="T11" fmla="*/ 0 60000 65536"/>
              <a:gd name="T12" fmla="*/ 0 w 73"/>
              <a:gd name="T13" fmla="*/ 0 h 46"/>
              <a:gd name="T14" fmla="*/ 73 w 73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3" h="46">
                <a:moveTo>
                  <a:pt x="73" y="14"/>
                </a:moveTo>
                <a:cubicBezTo>
                  <a:pt x="36" y="2"/>
                  <a:pt x="15" y="1"/>
                  <a:pt x="12" y="0"/>
                </a:cubicBezTo>
                <a:cubicBezTo>
                  <a:pt x="8" y="0"/>
                  <a:pt x="0" y="19"/>
                  <a:pt x="7" y="23"/>
                </a:cubicBezTo>
                <a:cubicBezTo>
                  <a:pt x="20" y="31"/>
                  <a:pt x="49" y="44"/>
                  <a:pt x="64" y="46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0" name="Freeform 79"/>
          <p:cNvSpPr>
            <a:spLocks noChangeArrowheads="1"/>
          </p:cNvSpPr>
          <p:nvPr/>
        </p:nvSpPr>
        <p:spPr bwMode="auto">
          <a:xfrm>
            <a:off x="6256451" y="5958579"/>
            <a:ext cx="390613" cy="245731"/>
          </a:xfrm>
          <a:custGeom>
            <a:avLst/>
            <a:gdLst>
              <a:gd name="T0" fmla="*/ 436563 w 73"/>
              <a:gd name="T1" fmla="*/ 83585 h 46"/>
              <a:gd name="T2" fmla="*/ 71764 w 73"/>
              <a:gd name="T3" fmla="*/ 0 h 46"/>
              <a:gd name="T4" fmla="*/ 41862 w 73"/>
              <a:gd name="T5" fmla="*/ 137319 h 46"/>
              <a:gd name="T6" fmla="*/ 382740 w 73"/>
              <a:gd name="T7" fmla="*/ 274638 h 46"/>
              <a:gd name="T8" fmla="*/ 0 60000 65536"/>
              <a:gd name="T9" fmla="*/ 0 60000 65536"/>
              <a:gd name="T10" fmla="*/ 0 60000 65536"/>
              <a:gd name="T11" fmla="*/ 0 60000 65536"/>
              <a:gd name="T12" fmla="*/ 0 w 73"/>
              <a:gd name="T13" fmla="*/ 0 h 46"/>
              <a:gd name="T14" fmla="*/ 73 w 73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3" h="46">
                <a:moveTo>
                  <a:pt x="73" y="14"/>
                </a:moveTo>
                <a:cubicBezTo>
                  <a:pt x="36" y="2"/>
                  <a:pt x="15" y="1"/>
                  <a:pt x="12" y="0"/>
                </a:cubicBezTo>
                <a:cubicBezTo>
                  <a:pt x="8" y="0"/>
                  <a:pt x="0" y="19"/>
                  <a:pt x="7" y="23"/>
                </a:cubicBezTo>
                <a:cubicBezTo>
                  <a:pt x="20" y="31"/>
                  <a:pt x="49" y="44"/>
                  <a:pt x="64" y="4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1" name="Oval 80"/>
          <p:cNvSpPr>
            <a:spLocks noChangeArrowheads="1"/>
          </p:cNvSpPr>
          <p:nvPr/>
        </p:nvSpPr>
        <p:spPr bwMode="auto">
          <a:xfrm>
            <a:off x="6097365" y="5867673"/>
            <a:ext cx="245731" cy="245731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32" name="Freeform 81"/>
          <p:cNvSpPr>
            <a:spLocks noChangeArrowheads="1"/>
          </p:cNvSpPr>
          <p:nvPr/>
        </p:nvSpPr>
        <p:spPr bwMode="auto">
          <a:xfrm>
            <a:off x="4831782" y="5114857"/>
            <a:ext cx="886335" cy="806792"/>
          </a:xfrm>
          <a:custGeom>
            <a:avLst/>
            <a:gdLst>
              <a:gd name="T0" fmla="*/ 990600 w 166"/>
              <a:gd name="T1" fmla="*/ 453836 h 151"/>
              <a:gd name="T2" fmla="*/ 495300 w 166"/>
              <a:gd name="T3" fmla="*/ 901700 h 151"/>
              <a:gd name="T4" fmla="*/ 155154 w 166"/>
              <a:gd name="T5" fmla="*/ 806156 h 151"/>
              <a:gd name="T6" fmla="*/ 131284 w 166"/>
              <a:gd name="T7" fmla="*/ 782270 h 151"/>
              <a:gd name="T8" fmla="*/ 0 w 166"/>
              <a:gd name="T9" fmla="*/ 447864 h 151"/>
              <a:gd name="T10" fmla="*/ 83545 w 166"/>
              <a:gd name="T11" fmla="*/ 179146 h 151"/>
              <a:gd name="T12" fmla="*/ 495300 w 166"/>
              <a:gd name="T13" fmla="*/ 0 h 151"/>
              <a:gd name="T14" fmla="*/ 990600 w 166"/>
              <a:gd name="T15" fmla="*/ 453836 h 15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6"/>
              <a:gd name="T25" fmla="*/ 0 h 151"/>
              <a:gd name="T26" fmla="*/ 166 w 166"/>
              <a:gd name="T27" fmla="*/ 151 h 15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6" h="151">
                <a:moveTo>
                  <a:pt x="166" y="76"/>
                </a:moveTo>
                <a:cubicBezTo>
                  <a:pt x="166" y="117"/>
                  <a:pt x="143" y="151"/>
                  <a:pt x="83" y="151"/>
                </a:cubicBezTo>
                <a:cubicBezTo>
                  <a:pt x="58" y="151"/>
                  <a:pt x="40" y="146"/>
                  <a:pt x="26" y="135"/>
                </a:cubicBezTo>
                <a:cubicBezTo>
                  <a:pt x="25" y="134"/>
                  <a:pt x="23" y="133"/>
                  <a:pt x="22" y="131"/>
                </a:cubicBezTo>
                <a:cubicBezTo>
                  <a:pt x="17" y="127"/>
                  <a:pt x="1" y="108"/>
                  <a:pt x="0" y="75"/>
                </a:cubicBezTo>
                <a:cubicBezTo>
                  <a:pt x="0" y="59"/>
                  <a:pt x="4" y="43"/>
                  <a:pt x="14" y="30"/>
                </a:cubicBezTo>
                <a:cubicBezTo>
                  <a:pt x="28" y="12"/>
                  <a:pt x="53" y="0"/>
                  <a:pt x="83" y="0"/>
                </a:cubicBezTo>
                <a:cubicBezTo>
                  <a:pt x="118" y="0"/>
                  <a:pt x="166" y="20"/>
                  <a:pt x="166" y="76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3" name="Freeform 82"/>
          <p:cNvSpPr>
            <a:spLocks noChangeArrowheads="1"/>
          </p:cNvSpPr>
          <p:nvPr/>
        </p:nvSpPr>
        <p:spPr bwMode="auto">
          <a:xfrm>
            <a:off x="4890018" y="5424506"/>
            <a:ext cx="774123" cy="502825"/>
          </a:xfrm>
          <a:custGeom>
            <a:avLst/>
            <a:gdLst>
              <a:gd name="T0" fmla="*/ 727951 w 145"/>
              <a:gd name="T1" fmla="*/ 29892 h 94"/>
              <a:gd name="T2" fmla="*/ 865188 w 145"/>
              <a:gd name="T3" fmla="*/ 227181 h 94"/>
              <a:gd name="T4" fmla="*/ 423644 w 145"/>
              <a:gd name="T5" fmla="*/ 561975 h 94"/>
              <a:gd name="T6" fmla="*/ 0 w 145"/>
              <a:gd name="T7" fmla="*/ 215224 h 94"/>
              <a:gd name="T8" fmla="*/ 131270 w 145"/>
              <a:gd name="T9" fmla="*/ 35871 h 94"/>
              <a:gd name="T10" fmla="*/ 423644 w 145"/>
              <a:gd name="T11" fmla="*/ 0 h 94"/>
              <a:gd name="T12" fmla="*/ 727951 w 145"/>
              <a:gd name="T13" fmla="*/ 29892 h 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5"/>
              <a:gd name="T22" fmla="*/ 0 h 94"/>
              <a:gd name="T23" fmla="*/ 145 w 145"/>
              <a:gd name="T24" fmla="*/ 94 h 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5" h="94">
                <a:moveTo>
                  <a:pt x="122" y="5"/>
                </a:moveTo>
                <a:cubicBezTo>
                  <a:pt x="136" y="10"/>
                  <a:pt x="145" y="20"/>
                  <a:pt x="145" y="38"/>
                </a:cubicBezTo>
                <a:cubicBezTo>
                  <a:pt x="145" y="63"/>
                  <a:pt x="122" y="94"/>
                  <a:pt x="71" y="94"/>
                </a:cubicBezTo>
                <a:cubicBezTo>
                  <a:pt x="20" y="94"/>
                  <a:pt x="0" y="63"/>
                  <a:pt x="0" y="36"/>
                </a:cubicBezTo>
                <a:cubicBezTo>
                  <a:pt x="0" y="27"/>
                  <a:pt x="6" y="13"/>
                  <a:pt x="22" y="6"/>
                </a:cubicBezTo>
                <a:cubicBezTo>
                  <a:pt x="33" y="1"/>
                  <a:pt x="49" y="0"/>
                  <a:pt x="71" y="0"/>
                </a:cubicBezTo>
                <a:cubicBezTo>
                  <a:pt x="88" y="3"/>
                  <a:pt x="108" y="0"/>
                  <a:pt x="122" y="5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4" name="Freeform 83"/>
          <p:cNvSpPr>
            <a:spLocks noChangeArrowheads="1"/>
          </p:cNvSpPr>
          <p:nvPr/>
        </p:nvSpPr>
        <p:spPr bwMode="auto">
          <a:xfrm>
            <a:off x="5071830" y="5279624"/>
            <a:ext cx="197437" cy="235788"/>
          </a:xfrm>
          <a:custGeom>
            <a:avLst/>
            <a:gdLst>
              <a:gd name="T0" fmla="*/ 220663 w 37"/>
              <a:gd name="T1" fmla="*/ 125773 h 44"/>
              <a:gd name="T2" fmla="*/ 113313 w 37"/>
              <a:gd name="T3" fmla="*/ 263525 h 44"/>
              <a:gd name="T4" fmla="*/ 0 w 37"/>
              <a:gd name="T5" fmla="*/ 143741 h 44"/>
              <a:gd name="T6" fmla="*/ 113313 w 37"/>
              <a:gd name="T7" fmla="*/ 0 h 44"/>
              <a:gd name="T8" fmla="*/ 220663 w 37"/>
              <a:gd name="T9" fmla="*/ 125773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44"/>
              <a:gd name="T17" fmla="*/ 37 w 37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44">
                <a:moveTo>
                  <a:pt x="37" y="21"/>
                </a:moveTo>
                <a:cubicBezTo>
                  <a:pt x="37" y="39"/>
                  <a:pt x="29" y="43"/>
                  <a:pt x="19" y="44"/>
                </a:cubicBezTo>
                <a:cubicBezTo>
                  <a:pt x="8" y="44"/>
                  <a:pt x="0" y="36"/>
                  <a:pt x="0" y="24"/>
                </a:cubicBezTo>
                <a:cubicBezTo>
                  <a:pt x="0" y="12"/>
                  <a:pt x="7" y="0"/>
                  <a:pt x="19" y="0"/>
                </a:cubicBezTo>
                <a:cubicBezTo>
                  <a:pt x="29" y="0"/>
                  <a:pt x="37" y="9"/>
                  <a:pt x="37" y="21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5" name="Freeform 84"/>
          <p:cNvSpPr>
            <a:spLocks noChangeArrowheads="1"/>
          </p:cNvSpPr>
          <p:nvPr/>
        </p:nvSpPr>
        <p:spPr bwMode="auto">
          <a:xfrm>
            <a:off x="5205349" y="5440131"/>
            <a:ext cx="36931" cy="53976"/>
          </a:xfrm>
          <a:custGeom>
            <a:avLst/>
            <a:gdLst>
              <a:gd name="T0" fmla="*/ 41275 w 7"/>
              <a:gd name="T1" fmla="*/ 30163 h 10"/>
              <a:gd name="T2" fmla="*/ 17689 w 7"/>
              <a:gd name="T3" fmla="*/ 60325 h 10"/>
              <a:gd name="T4" fmla="*/ 0 w 7"/>
              <a:gd name="T5" fmla="*/ 30163 h 10"/>
              <a:gd name="T6" fmla="*/ 23586 w 7"/>
              <a:gd name="T7" fmla="*/ 0 h 10"/>
              <a:gd name="T8" fmla="*/ 41275 w 7"/>
              <a:gd name="T9" fmla="*/ 30163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10"/>
              <a:gd name="T17" fmla="*/ 7 w 7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10">
                <a:moveTo>
                  <a:pt x="7" y="5"/>
                </a:moveTo>
                <a:cubicBezTo>
                  <a:pt x="7" y="8"/>
                  <a:pt x="5" y="10"/>
                  <a:pt x="3" y="10"/>
                </a:cubicBezTo>
                <a:cubicBezTo>
                  <a:pt x="0" y="10"/>
                  <a:pt x="0" y="8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6" y="0"/>
                  <a:pt x="7" y="2"/>
                  <a:pt x="7" y="5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6" name="Oval 85"/>
          <p:cNvSpPr>
            <a:spLocks noChangeArrowheads="1"/>
          </p:cNvSpPr>
          <p:nvPr/>
        </p:nvSpPr>
        <p:spPr bwMode="auto">
          <a:xfrm>
            <a:off x="5216712" y="5472799"/>
            <a:ext cx="15625" cy="99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37" name="Freeform 86"/>
          <p:cNvSpPr>
            <a:spLocks noChangeArrowheads="1"/>
          </p:cNvSpPr>
          <p:nvPr/>
        </p:nvSpPr>
        <p:spPr bwMode="auto">
          <a:xfrm>
            <a:off x="5269268" y="5279624"/>
            <a:ext cx="203118" cy="235788"/>
          </a:xfrm>
          <a:custGeom>
            <a:avLst/>
            <a:gdLst>
              <a:gd name="T0" fmla="*/ 0 w 38"/>
              <a:gd name="T1" fmla="*/ 125773 h 44"/>
              <a:gd name="T2" fmla="*/ 113506 w 38"/>
              <a:gd name="T3" fmla="*/ 263525 h 44"/>
              <a:gd name="T4" fmla="*/ 227012 w 38"/>
              <a:gd name="T5" fmla="*/ 143741 h 44"/>
              <a:gd name="T6" fmla="*/ 113506 w 38"/>
              <a:gd name="T7" fmla="*/ 0 h 44"/>
              <a:gd name="T8" fmla="*/ 0 w 38"/>
              <a:gd name="T9" fmla="*/ 125773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44"/>
              <a:gd name="T17" fmla="*/ 38 w 38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44">
                <a:moveTo>
                  <a:pt x="0" y="21"/>
                </a:moveTo>
                <a:cubicBezTo>
                  <a:pt x="0" y="39"/>
                  <a:pt x="9" y="43"/>
                  <a:pt x="19" y="44"/>
                </a:cubicBezTo>
                <a:cubicBezTo>
                  <a:pt x="30" y="44"/>
                  <a:pt x="38" y="36"/>
                  <a:pt x="38" y="24"/>
                </a:cubicBezTo>
                <a:cubicBezTo>
                  <a:pt x="38" y="12"/>
                  <a:pt x="30" y="0"/>
                  <a:pt x="19" y="0"/>
                </a:cubicBezTo>
                <a:cubicBezTo>
                  <a:pt x="9" y="0"/>
                  <a:pt x="0" y="9"/>
                  <a:pt x="0" y="21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8" name="Freeform 87"/>
          <p:cNvSpPr>
            <a:spLocks noChangeArrowheads="1"/>
          </p:cNvSpPr>
          <p:nvPr/>
        </p:nvSpPr>
        <p:spPr bwMode="auto">
          <a:xfrm>
            <a:off x="5296255" y="5440131"/>
            <a:ext cx="42612" cy="53976"/>
          </a:xfrm>
          <a:custGeom>
            <a:avLst/>
            <a:gdLst>
              <a:gd name="T0" fmla="*/ 0 w 8"/>
              <a:gd name="T1" fmla="*/ 30163 h 10"/>
              <a:gd name="T2" fmla="*/ 23813 w 8"/>
              <a:gd name="T3" fmla="*/ 60325 h 10"/>
              <a:gd name="T4" fmla="*/ 47625 w 8"/>
              <a:gd name="T5" fmla="*/ 30163 h 10"/>
              <a:gd name="T6" fmla="*/ 23813 w 8"/>
              <a:gd name="T7" fmla="*/ 0 h 10"/>
              <a:gd name="T8" fmla="*/ 0 w 8"/>
              <a:gd name="T9" fmla="*/ 30163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10"/>
              <a:gd name="T17" fmla="*/ 8 w 8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10">
                <a:moveTo>
                  <a:pt x="0" y="5"/>
                </a:moveTo>
                <a:cubicBezTo>
                  <a:pt x="0" y="8"/>
                  <a:pt x="2" y="10"/>
                  <a:pt x="4" y="10"/>
                </a:cubicBezTo>
                <a:cubicBezTo>
                  <a:pt x="7" y="10"/>
                  <a:pt x="8" y="8"/>
                  <a:pt x="8" y="5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5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9" name="Oval 88"/>
          <p:cNvSpPr>
            <a:spLocks noChangeArrowheads="1"/>
          </p:cNvSpPr>
          <p:nvPr/>
        </p:nvSpPr>
        <p:spPr bwMode="auto">
          <a:xfrm>
            <a:off x="5306198" y="5467118"/>
            <a:ext cx="17045" cy="15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40" name="Oval 89"/>
          <p:cNvSpPr>
            <a:spLocks noChangeArrowheads="1"/>
          </p:cNvSpPr>
          <p:nvPr/>
        </p:nvSpPr>
        <p:spPr bwMode="auto">
          <a:xfrm>
            <a:off x="5211030" y="5482743"/>
            <a:ext cx="116473" cy="123575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41" name="Oval 90"/>
          <p:cNvSpPr>
            <a:spLocks noChangeArrowheads="1"/>
          </p:cNvSpPr>
          <p:nvPr/>
        </p:nvSpPr>
        <p:spPr bwMode="auto">
          <a:xfrm>
            <a:off x="5232337" y="5504048"/>
            <a:ext cx="42612" cy="4403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42" name="Line 91"/>
          <p:cNvSpPr>
            <a:spLocks noChangeShapeType="1"/>
          </p:cNvSpPr>
          <p:nvPr/>
        </p:nvSpPr>
        <p:spPr bwMode="auto">
          <a:xfrm>
            <a:off x="5263586" y="5606318"/>
            <a:ext cx="1420" cy="257094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3" name="Freeform 92"/>
          <p:cNvSpPr>
            <a:spLocks noChangeArrowheads="1"/>
          </p:cNvSpPr>
          <p:nvPr/>
        </p:nvSpPr>
        <p:spPr bwMode="auto">
          <a:xfrm>
            <a:off x="5402786" y="5627624"/>
            <a:ext cx="218743" cy="11363"/>
          </a:xfrm>
          <a:custGeom>
            <a:avLst/>
            <a:gdLst>
              <a:gd name="T0" fmla="*/ 0 w 41"/>
              <a:gd name="T1" fmla="*/ 12700 h 2"/>
              <a:gd name="T2" fmla="*/ 244475 w 41"/>
              <a:gd name="T3" fmla="*/ 0 h 2"/>
              <a:gd name="T4" fmla="*/ 0 60000 65536"/>
              <a:gd name="T5" fmla="*/ 0 60000 65536"/>
              <a:gd name="T6" fmla="*/ 0 w 41"/>
              <a:gd name="T7" fmla="*/ 0 h 2"/>
              <a:gd name="T8" fmla="*/ 41 w 41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2">
                <a:moveTo>
                  <a:pt x="0" y="2"/>
                </a:moveTo>
                <a:cubicBezTo>
                  <a:pt x="15" y="1"/>
                  <a:pt x="41" y="0"/>
                  <a:pt x="41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4" name="Freeform 93"/>
          <p:cNvSpPr>
            <a:spLocks noChangeArrowheads="1"/>
          </p:cNvSpPr>
          <p:nvPr/>
        </p:nvSpPr>
        <p:spPr bwMode="auto">
          <a:xfrm>
            <a:off x="5397104" y="5691542"/>
            <a:ext cx="171869" cy="15625"/>
          </a:xfrm>
          <a:custGeom>
            <a:avLst/>
            <a:gdLst>
              <a:gd name="T0" fmla="*/ 0 w 32"/>
              <a:gd name="T1" fmla="*/ 0 h 3"/>
              <a:gd name="T2" fmla="*/ 192087 w 32"/>
              <a:gd name="T3" fmla="*/ 17463 h 3"/>
              <a:gd name="T4" fmla="*/ 0 60000 65536"/>
              <a:gd name="T5" fmla="*/ 0 60000 65536"/>
              <a:gd name="T6" fmla="*/ 0 w 32"/>
              <a:gd name="T7" fmla="*/ 0 h 3"/>
              <a:gd name="T8" fmla="*/ 32 w 32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" h="3">
                <a:moveTo>
                  <a:pt x="0" y="0"/>
                </a:moveTo>
                <a:cubicBezTo>
                  <a:pt x="7" y="0"/>
                  <a:pt x="32" y="3"/>
                  <a:pt x="32" y="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5" name="Freeform 94"/>
          <p:cNvSpPr>
            <a:spLocks noChangeArrowheads="1"/>
          </p:cNvSpPr>
          <p:nvPr/>
        </p:nvSpPr>
        <p:spPr bwMode="auto">
          <a:xfrm>
            <a:off x="5424092" y="5594955"/>
            <a:ext cx="187494" cy="187494"/>
          </a:xfrm>
          <a:custGeom>
            <a:avLst/>
            <a:gdLst>
              <a:gd name="T0" fmla="*/ 191589 w 35"/>
              <a:gd name="T1" fmla="*/ 101781 h 35"/>
              <a:gd name="T2" fmla="*/ 89808 w 35"/>
              <a:gd name="T3" fmla="*/ 29936 h 35"/>
              <a:gd name="T4" fmla="*/ 59872 w 35"/>
              <a:gd name="T5" fmla="*/ 209550 h 35"/>
              <a:gd name="T6" fmla="*/ 191589 w 35"/>
              <a:gd name="T7" fmla="*/ 101781 h 35"/>
              <a:gd name="T8" fmla="*/ 0 60000 65536"/>
              <a:gd name="T9" fmla="*/ 0 60000 65536"/>
              <a:gd name="T10" fmla="*/ 0 60000 65536"/>
              <a:gd name="T11" fmla="*/ 0 60000 65536"/>
              <a:gd name="T12" fmla="*/ 0 w 35"/>
              <a:gd name="T13" fmla="*/ 0 h 35"/>
              <a:gd name="T14" fmla="*/ 35 w 35"/>
              <a:gd name="T15" fmla="*/ 35 h 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" h="35">
                <a:moveTo>
                  <a:pt x="32" y="17"/>
                </a:moveTo>
                <a:cubicBezTo>
                  <a:pt x="35" y="4"/>
                  <a:pt x="23" y="0"/>
                  <a:pt x="15" y="5"/>
                </a:cubicBezTo>
                <a:cubicBezTo>
                  <a:pt x="7" y="10"/>
                  <a:pt x="0" y="23"/>
                  <a:pt x="10" y="35"/>
                </a:cubicBezTo>
                <a:cubicBezTo>
                  <a:pt x="19" y="29"/>
                  <a:pt x="28" y="23"/>
                  <a:pt x="32" y="17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6" name="Freeform 95"/>
          <p:cNvSpPr>
            <a:spLocks noChangeArrowheads="1"/>
          </p:cNvSpPr>
          <p:nvPr/>
        </p:nvSpPr>
        <p:spPr bwMode="auto">
          <a:xfrm>
            <a:off x="5536304" y="5681600"/>
            <a:ext cx="5682" cy="58236"/>
          </a:xfrm>
          <a:custGeom>
            <a:avLst/>
            <a:gdLst>
              <a:gd name="T0" fmla="*/ 6351 w 1"/>
              <a:gd name="T1" fmla="*/ 65087 h 11"/>
              <a:gd name="T2" fmla="*/ 6351 w 1"/>
              <a:gd name="T3" fmla="*/ 0 h 11"/>
              <a:gd name="T4" fmla="*/ 0 60000 65536"/>
              <a:gd name="T5" fmla="*/ 0 60000 65536"/>
              <a:gd name="T6" fmla="*/ 0 w 1"/>
              <a:gd name="T7" fmla="*/ 0 h 11"/>
              <a:gd name="T8" fmla="*/ 1 w 1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">
                <a:moveTo>
                  <a:pt x="1" y="11"/>
                </a:moveTo>
                <a:cubicBezTo>
                  <a:pt x="1" y="11"/>
                  <a:pt x="0" y="4"/>
                  <a:pt x="1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7" name="Freeform 96"/>
          <p:cNvSpPr>
            <a:spLocks noChangeArrowheads="1"/>
          </p:cNvSpPr>
          <p:nvPr/>
        </p:nvSpPr>
        <p:spPr bwMode="auto">
          <a:xfrm>
            <a:off x="4943994" y="5654612"/>
            <a:ext cx="667592" cy="208800"/>
          </a:xfrm>
          <a:custGeom>
            <a:avLst/>
            <a:gdLst>
              <a:gd name="T0" fmla="*/ 0 w 125"/>
              <a:gd name="T1" fmla="*/ 0 h 39"/>
              <a:gd name="T2" fmla="*/ 358140 w 125"/>
              <a:gd name="T3" fmla="*/ 233363 h 39"/>
              <a:gd name="T4" fmla="*/ 746125 w 125"/>
              <a:gd name="T5" fmla="*/ 17951 h 39"/>
              <a:gd name="T6" fmla="*/ 0 60000 65536"/>
              <a:gd name="T7" fmla="*/ 0 60000 65536"/>
              <a:gd name="T8" fmla="*/ 0 60000 65536"/>
              <a:gd name="T9" fmla="*/ 0 w 125"/>
              <a:gd name="T10" fmla="*/ 0 h 39"/>
              <a:gd name="T11" fmla="*/ 125 w 125"/>
              <a:gd name="T12" fmla="*/ 39 h 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5" h="39">
                <a:moveTo>
                  <a:pt x="0" y="0"/>
                </a:moveTo>
                <a:cubicBezTo>
                  <a:pt x="10" y="14"/>
                  <a:pt x="44" y="39"/>
                  <a:pt x="60" y="39"/>
                </a:cubicBezTo>
                <a:cubicBezTo>
                  <a:pt x="80" y="39"/>
                  <a:pt x="116" y="17"/>
                  <a:pt x="125" y="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8" name="Freeform 97"/>
          <p:cNvSpPr>
            <a:spLocks noChangeArrowheads="1"/>
          </p:cNvSpPr>
          <p:nvPr/>
        </p:nvSpPr>
        <p:spPr bwMode="auto">
          <a:xfrm>
            <a:off x="4953937" y="5509730"/>
            <a:ext cx="181812" cy="75282"/>
          </a:xfrm>
          <a:custGeom>
            <a:avLst/>
            <a:gdLst>
              <a:gd name="T0" fmla="*/ 0 w 34"/>
              <a:gd name="T1" fmla="*/ 0 h 14"/>
              <a:gd name="T2" fmla="*/ 203200 w 34"/>
              <a:gd name="T3" fmla="*/ 84138 h 14"/>
              <a:gd name="T4" fmla="*/ 0 60000 65536"/>
              <a:gd name="T5" fmla="*/ 0 60000 65536"/>
              <a:gd name="T6" fmla="*/ 0 w 34"/>
              <a:gd name="T7" fmla="*/ 0 h 14"/>
              <a:gd name="T8" fmla="*/ 34 w 34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4" h="14">
                <a:moveTo>
                  <a:pt x="0" y="0"/>
                </a:moveTo>
                <a:cubicBezTo>
                  <a:pt x="11" y="3"/>
                  <a:pt x="34" y="14"/>
                  <a:pt x="34" y="1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9" name="Freeform 98"/>
          <p:cNvSpPr>
            <a:spLocks noChangeArrowheads="1"/>
          </p:cNvSpPr>
          <p:nvPr/>
        </p:nvSpPr>
        <p:spPr bwMode="auto">
          <a:xfrm>
            <a:off x="4922688" y="5611999"/>
            <a:ext cx="207380" cy="21307"/>
          </a:xfrm>
          <a:custGeom>
            <a:avLst/>
            <a:gdLst>
              <a:gd name="T0" fmla="*/ 0 w 39"/>
              <a:gd name="T1" fmla="*/ 0 h 4"/>
              <a:gd name="T2" fmla="*/ 231775 w 39"/>
              <a:gd name="T3" fmla="*/ 23813 h 4"/>
              <a:gd name="T4" fmla="*/ 0 60000 65536"/>
              <a:gd name="T5" fmla="*/ 0 60000 65536"/>
              <a:gd name="T6" fmla="*/ 0 w 39"/>
              <a:gd name="T7" fmla="*/ 0 h 4"/>
              <a:gd name="T8" fmla="*/ 39 w 39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" h="4">
                <a:moveTo>
                  <a:pt x="0" y="0"/>
                </a:moveTo>
                <a:cubicBezTo>
                  <a:pt x="16" y="1"/>
                  <a:pt x="39" y="4"/>
                  <a:pt x="39" y="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0" name="Freeform 99"/>
          <p:cNvSpPr>
            <a:spLocks noChangeArrowheads="1"/>
          </p:cNvSpPr>
          <p:nvPr/>
        </p:nvSpPr>
        <p:spPr bwMode="auto">
          <a:xfrm>
            <a:off x="4943994" y="5691542"/>
            <a:ext cx="176131" cy="32670"/>
          </a:xfrm>
          <a:custGeom>
            <a:avLst/>
            <a:gdLst>
              <a:gd name="T0" fmla="*/ 0 w 33"/>
              <a:gd name="T1" fmla="*/ 36513 h 6"/>
              <a:gd name="T2" fmla="*/ 196851 w 33"/>
              <a:gd name="T3" fmla="*/ 0 h 6"/>
              <a:gd name="T4" fmla="*/ 0 60000 65536"/>
              <a:gd name="T5" fmla="*/ 0 60000 65536"/>
              <a:gd name="T6" fmla="*/ 0 w 33"/>
              <a:gd name="T7" fmla="*/ 0 h 6"/>
              <a:gd name="T8" fmla="*/ 33 w 33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3" h="6">
                <a:moveTo>
                  <a:pt x="0" y="6"/>
                </a:moveTo>
                <a:cubicBezTo>
                  <a:pt x="18" y="2"/>
                  <a:pt x="33" y="0"/>
                  <a:pt x="33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1" name="Freeform 100"/>
          <p:cNvSpPr>
            <a:spLocks noChangeArrowheads="1"/>
          </p:cNvSpPr>
          <p:nvPr/>
        </p:nvSpPr>
        <p:spPr bwMode="auto">
          <a:xfrm>
            <a:off x="5397104" y="5521093"/>
            <a:ext cx="193176" cy="58237"/>
          </a:xfrm>
          <a:custGeom>
            <a:avLst/>
            <a:gdLst>
              <a:gd name="T0" fmla="*/ 0 w 36"/>
              <a:gd name="T1" fmla="*/ 65088 h 11"/>
              <a:gd name="T2" fmla="*/ 215900 w 36"/>
              <a:gd name="T3" fmla="*/ 0 h 11"/>
              <a:gd name="T4" fmla="*/ 0 60000 65536"/>
              <a:gd name="T5" fmla="*/ 0 60000 65536"/>
              <a:gd name="T6" fmla="*/ 0 w 36"/>
              <a:gd name="T7" fmla="*/ 0 h 11"/>
              <a:gd name="T8" fmla="*/ 36 w 36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" h="11">
                <a:moveTo>
                  <a:pt x="0" y="11"/>
                </a:moveTo>
                <a:cubicBezTo>
                  <a:pt x="16" y="6"/>
                  <a:pt x="36" y="0"/>
                  <a:pt x="36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2" name="Freeform 101"/>
          <p:cNvSpPr>
            <a:spLocks noChangeArrowheads="1"/>
          </p:cNvSpPr>
          <p:nvPr/>
        </p:nvSpPr>
        <p:spPr bwMode="auto">
          <a:xfrm>
            <a:off x="4826100" y="6370497"/>
            <a:ext cx="437486" cy="187494"/>
          </a:xfrm>
          <a:custGeom>
            <a:avLst/>
            <a:gdLst>
              <a:gd name="T0" fmla="*/ 172922 w 82"/>
              <a:gd name="T1" fmla="*/ 0 h 35"/>
              <a:gd name="T2" fmla="*/ 137145 w 82"/>
              <a:gd name="T3" fmla="*/ 167640 h 35"/>
              <a:gd name="T4" fmla="*/ 488951 w 82"/>
              <a:gd name="T5" fmla="*/ 101781 h 35"/>
              <a:gd name="T6" fmla="*/ 488951 w 82"/>
              <a:gd name="T7" fmla="*/ 5987 h 35"/>
              <a:gd name="T8" fmla="*/ 172922 w 82"/>
              <a:gd name="T9" fmla="*/ 0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35"/>
              <a:gd name="T17" fmla="*/ 82 w 82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35">
                <a:moveTo>
                  <a:pt x="29" y="0"/>
                </a:moveTo>
                <a:cubicBezTo>
                  <a:pt x="10" y="2"/>
                  <a:pt x="0" y="21"/>
                  <a:pt x="23" y="28"/>
                </a:cubicBezTo>
                <a:cubicBezTo>
                  <a:pt x="45" y="35"/>
                  <a:pt x="82" y="32"/>
                  <a:pt x="82" y="17"/>
                </a:cubicBezTo>
                <a:cubicBezTo>
                  <a:pt x="82" y="2"/>
                  <a:pt x="82" y="1"/>
                  <a:pt x="82" y="1"/>
                </a:cubicBezTo>
                <a:lnTo>
                  <a:pt x="29" y="0"/>
                </a:ln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3" name="Freeform 102"/>
          <p:cNvSpPr>
            <a:spLocks noChangeArrowheads="1"/>
          </p:cNvSpPr>
          <p:nvPr/>
        </p:nvSpPr>
        <p:spPr bwMode="auto">
          <a:xfrm>
            <a:off x="5263586" y="6376179"/>
            <a:ext cx="427542" cy="187494"/>
          </a:xfrm>
          <a:custGeom>
            <a:avLst/>
            <a:gdLst>
              <a:gd name="T0" fmla="*/ 310594 w 80"/>
              <a:gd name="T1" fmla="*/ 5987 h 35"/>
              <a:gd name="T2" fmla="*/ 346432 w 80"/>
              <a:gd name="T3" fmla="*/ 173627 h 35"/>
              <a:gd name="T4" fmla="*/ 0 w 80"/>
              <a:gd name="T5" fmla="*/ 95794 h 35"/>
              <a:gd name="T6" fmla="*/ 0 w 80"/>
              <a:gd name="T7" fmla="*/ 0 h 35"/>
              <a:gd name="T8" fmla="*/ 310594 w 80"/>
              <a:gd name="T9" fmla="*/ 5987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"/>
              <a:gd name="T16" fmla="*/ 0 h 35"/>
              <a:gd name="T17" fmla="*/ 80 w 80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" h="35">
                <a:moveTo>
                  <a:pt x="52" y="1"/>
                </a:moveTo>
                <a:cubicBezTo>
                  <a:pt x="65" y="0"/>
                  <a:pt x="80" y="22"/>
                  <a:pt x="58" y="29"/>
                </a:cubicBezTo>
                <a:cubicBezTo>
                  <a:pt x="36" y="35"/>
                  <a:pt x="0" y="30"/>
                  <a:pt x="0" y="16"/>
                </a:cubicBezTo>
                <a:cubicBezTo>
                  <a:pt x="0" y="1"/>
                  <a:pt x="0" y="0"/>
                  <a:pt x="0" y="0"/>
                </a:cubicBezTo>
                <a:lnTo>
                  <a:pt x="52" y="1"/>
                </a:ln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4" name="Freeform 103"/>
          <p:cNvSpPr>
            <a:spLocks noChangeArrowheads="1"/>
          </p:cNvSpPr>
          <p:nvPr/>
        </p:nvSpPr>
        <p:spPr bwMode="auto">
          <a:xfrm>
            <a:off x="4938312" y="5852049"/>
            <a:ext cx="651968" cy="561061"/>
          </a:xfrm>
          <a:custGeom>
            <a:avLst/>
            <a:gdLst>
              <a:gd name="T0" fmla="*/ 17918 w 122"/>
              <a:gd name="T1" fmla="*/ 0 h 105"/>
              <a:gd name="T2" fmla="*/ 11945 w 122"/>
              <a:gd name="T3" fmla="*/ 77636 h 105"/>
              <a:gd name="T4" fmla="*/ 47781 w 122"/>
              <a:gd name="T5" fmla="*/ 585258 h 105"/>
              <a:gd name="T6" fmla="*/ 364332 w 122"/>
              <a:gd name="T7" fmla="*/ 585258 h 105"/>
              <a:gd name="T8" fmla="*/ 674909 w 122"/>
              <a:gd name="T9" fmla="*/ 591230 h 105"/>
              <a:gd name="T10" fmla="*/ 728663 w 122"/>
              <a:gd name="T11" fmla="*/ 203049 h 105"/>
              <a:gd name="T12" fmla="*/ 722690 w 122"/>
              <a:gd name="T13" fmla="*/ 17916 h 105"/>
              <a:gd name="T14" fmla="*/ 364332 w 122"/>
              <a:gd name="T15" fmla="*/ 89580 h 105"/>
              <a:gd name="T16" fmla="*/ 17918 w 122"/>
              <a:gd name="T17" fmla="*/ 0 h 1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2"/>
              <a:gd name="T28" fmla="*/ 0 h 105"/>
              <a:gd name="T29" fmla="*/ 122 w 122"/>
              <a:gd name="T30" fmla="*/ 105 h 1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2" h="105">
                <a:moveTo>
                  <a:pt x="3" y="0"/>
                </a:moveTo>
                <a:cubicBezTo>
                  <a:pt x="2" y="4"/>
                  <a:pt x="2" y="8"/>
                  <a:pt x="2" y="13"/>
                </a:cubicBezTo>
                <a:cubicBezTo>
                  <a:pt x="0" y="47"/>
                  <a:pt x="8" y="96"/>
                  <a:pt x="8" y="98"/>
                </a:cubicBezTo>
                <a:cubicBezTo>
                  <a:pt x="17" y="105"/>
                  <a:pt x="57" y="102"/>
                  <a:pt x="61" y="98"/>
                </a:cubicBezTo>
                <a:cubicBezTo>
                  <a:pt x="64" y="103"/>
                  <a:pt x="103" y="105"/>
                  <a:pt x="113" y="99"/>
                </a:cubicBezTo>
                <a:cubicBezTo>
                  <a:pt x="112" y="91"/>
                  <a:pt x="121" y="65"/>
                  <a:pt x="122" y="34"/>
                </a:cubicBezTo>
                <a:cubicBezTo>
                  <a:pt x="122" y="2"/>
                  <a:pt x="121" y="3"/>
                  <a:pt x="121" y="3"/>
                </a:cubicBezTo>
                <a:cubicBezTo>
                  <a:pt x="121" y="3"/>
                  <a:pt x="91" y="15"/>
                  <a:pt x="61" y="15"/>
                </a:cubicBezTo>
                <a:cubicBezTo>
                  <a:pt x="32" y="15"/>
                  <a:pt x="3" y="0"/>
                  <a:pt x="3" y="0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5" name="Freeform 104"/>
          <p:cNvSpPr>
            <a:spLocks noChangeArrowheads="1"/>
          </p:cNvSpPr>
          <p:nvPr/>
        </p:nvSpPr>
        <p:spPr bwMode="auto">
          <a:xfrm>
            <a:off x="4959619" y="5910285"/>
            <a:ext cx="624980" cy="406237"/>
          </a:xfrm>
          <a:custGeom>
            <a:avLst/>
            <a:gdLst>
              <a:gd name="T0" fmla="*/ 167162 w 117"/>
              <a:gd name="T1" fmla="*/ 17922 h 76"/>
              <a:gd name="T2" fmla="*/ 143282 w 117"/>
              <a:gd name="T3" fmla="*/ 394285 h 76"/>
              <a:gd name="T4" fmla="*/ 340295 w 117"/>
              <a:gd name="T5" fmla="*/ 454025 h 76"/>
              <a:gd name="T6" fmla="*/ 573128 w 117"/>
              <a:gd name="T7" fmla="*/ 0 h 76"/>
              <a:gd name="T8" fmla="*/ 167162 w 117"/>
              <a:gd name="T9" fmla="*/ 17922 h 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76"/>
              <a:gd name="T17" fmla="*/ 117 w 117"/>
              <a:gd name="T18" fmla="*/ 76 h 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76">
                <a:moveTo>
                  <a:pt x="28" y="3"/>
                </a:moveTo>
                <a:cubicBezTo>
                  <a:pt x="6" y="11"/>
                  <a:pt x="0" y="48"/>
                  <a:pt x="24" y="66"/>
                </a:cubicBezTo>
                <a:cubicBezTo>
                  <a:pt x="32" y="72"/>
                  <a:pt x="43" y="76"/>
                  <a:pt x="57" y="76"/>
                </a:cubicBezTo>
                <a:cubicBezTo>
                  <a:pt x="116" y="76"/>
                  <a:pt x="117" y="23"/>
                  <a:pt x="96" y="0"/>
                </a:cubicBezTo>
                <a:cubicBezTo>
                  <a:pt x="67" y="5"/>
                  <a:pt x="28" y="3"/>
                  <a:pt x="28" y="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6" name="Freeform 105"/>
          <p:cNvSpPr>
            <a:spLocks noChangeArrowheads="1"/>
          </p:cNvSpPr>
          <p:nvPr/>
        </p:nvSpPr>
        <p:spPr bwMode="auto">
          <a:xfrm>
            <a:off x="4938312" y="5819379"/>
            <a:ext cx="667592" cy="129258"/>
          </a:xfrm>
          <a:custGeom>
            <a:avLst/>
            <a:gdLst>
              <a:gd name="T0" fmla="*/ 11938 w 125"/>
              <a:gd name="T1" fmla="*/ 0 h 24"/>
              <a:gd name="T2" fmla="*/ 728218 w 125"/>
              <a:gd name="T3" fmla="*/ 12039 h 24"/>
              <a:gd name="T4" fmla="*/ 728218 w 125"/>
              <a:gd name="T5" fmla="*/ 54174 h 24"/>
              <a:gd name="T6" fmla="*/ 364109 w 125"/>
              <a:gd name="T7" fmla="*/ 144463 h 24"/>
              <a:gd name="T8" fmla="*/ 17907 w 125"/>
              <a:gd name="T9" fmla="*/ 42135 h 24"/>
              <a:gd name="T10" fmla="*/ 11938 w 125"/>
              <a:gd name="T11" fmla="*/ 0 h 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5"/>
              <a:gd name="T19" fmla="*/ 0 h 24"/>
              <a:gd name="T20" fmla="*/ 125 w 125"/>
              <a:gd name="T21" fmla="*/ 24 h 2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5" h="24">
                <a:moveTo>
                  <a:pt x="2" y="0"/>
                </a:moveTo>
                <a:cubicBezTo>
                  <a:pt x="36" y="24"/>
                  <a:pt x="95" y="21"/>
                  <a:pt x="122" y="2"/>
                </a:cubicBezTo>
                <a:cubicBezTo>
                  <a:pt x="122" y="2"/>
                  <a:pt x="125" y="4"/>
                  <a:pt x="122" y="9"/>
                </a:cubicBezTo>
                <a:cubicBezTo>
                  <a:pt x="120" y="11"/>
                  <a:pt x="101" y="24"/>
                  <a:pt x="61" y="24"/>
                </a:cubicBezTo>
                <a:cubicBezTo>
                  <a:pt x="24" y="24"/>
                  <a:pt x="7" y="10"/>
                  <a:pt x="3" y="7"/>
                </a:cubicBezTo>
                <a:cubicBezTo>
                  <a:pt x="0" y="5"/>
                  <a:pt x="1" y="1"/>
                  <a:pt x="2" y="0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7" name="Freeform 106"/>
          <p:cNvSpPr>
            <a:spLocks noChangeArrowheads="1"/>
          </p:cNvSpPr>
          <p:nvPr/>
        </p:nvSpPr>
        <p:spPr bwMode="auto">
          <a:xfrm>
            <a:off x="4975243" y="5900343"/>
            <a:ext cx="288343" cy="294024"/>
          </a:xfrm>
          <a:custGeom>
            <a:avLst/>
            <a:gdLst>
              <a:gd name="T0" fmla="*/ 29839 w 54"/>
              <a:gd name="T1" fmla="*/ 0 h 55"/>
              <a:gd name="T2" fmla="*/ 310327 w 54"/>
              <a:gd name="T3" fmla="*/ 262890 h 55"/>
              <a:gd name="T4" fmla="*/ 95485 w 54"/>
              <a:gd name="T5" fmla="*/ 233016 h 55"/>
              <a:gd name="T6" fmla="*/ 0 w 54"/>
              <a:gd name="T7" fmla="*/ 161319 h 55"/>
              <a:gd name="T8" fmla="*/ 0 60000 65536"/>
              <a:gd name="T9" fmla="*/ 0 60000 65536"/>
              <a:gd name="T10" fmla="*/ 0 60000 65536"/>
              <a:gd name="T11" fmla="*/ 0 60000 65536"/>
              <a:gd name="T12" fmla="*/ 0 w 54"/>
              <a:gd name="T13" fmla="*/ 0 h 55"/>
              <a:gd name="T14" fmla="*/ 54 w 54"/>
              <a:gd name="T15" fmla="*/ 55 h 5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" h="55">
                <a:moveTo>
                  <a:pt x="5" y="0"/>
                </a:moveTo>
                <a:cubicBezTo>
                  <a:pt x="25" y="2"/>
                  <a:pt x="48" y="26"/>
                  <a:pt x="52" y="44"/>
                </a:cubicBezTo>
                <a:cubicBezTo>
                  <a:pt x="54" y="55"/>
                  <a:pt x="32" y="47"/>
                  <a:pt x="16" y="39"/>
                </a:cubicBezTo>
                <a:cubicBezTo>
                  <a:pt x="16" y="39"/>
                  <a:pt x="2" y="30"/>
                  <a:pt x="0" y="27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8" name="Freeform 107"/>
          <p:cNvSpPr>
            <a:spLocks noChangeArrowheads="1"/>
          </p:cNvSpPr>
          <p:nvPr/>
        </p:nvSpPr>
        <p:spPr bwMode="auto">
          <a:xfrm>
            <a:off x="4975243" y="5900343"/>
            <a:ext cx="288343" cy="294024"/>
          </a:xfrm>
          <a:custGeom>
            <a:avLst/>
            <a:gdLst>
              <a:gd name="T0" fmla="*/ 29839 w 54"/>
              <a:gd name="T1" fmla="*/ 0 h 55"/>
              <a:gd name="T2" fmla="*/ 310327 w 54"/>
              <a:gd name="T3" fmla="*/ 262890 h 55"/>
              <a:gd name="T4" fmla="*/ 95485 w 54"/>
              <a:gd name="T5" fmla="*/ 233016 h 55"/>
              <a:gd name="T6" fmla="*/ 0 w 54"/>
              <a:gd name="T7" fmla="*/ 161319 h 55"/>
              <a:gd name="T8" fmla="*/ 0 60000 65536"/>
              <a:gd name="T9" fmla="*/ 0 60000 65536"/>
              <a:gd name="T10" fmla="*/ 0 60000 65536"/>
              <a:gd name="T11" fmla="*/ 0 60000 65536"/>
              <a:gd name="T12" fmla="*/ 0 w 54"/>
              <a:gd name="T13" fmla="*/ 0 h 55"/>
              <a:gd name="T14" fmla="*/ 54 w 54"/>
              <a:gd name="T15" fmla="*/ 55 h 5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" h="55">
                <a:moveTo>
                  <a:pt x="5" y="0"/>
                </a:moveTo>
                <a:cubicBezTo>
                  <a:pt x="25" y="2"/>
                  <a:pt x="48" y="26"/>
                  <a:pt x="52" y="44"/>
                </a:cubicBezTo>
                <a:cubicBezTo>
                  <a:pt x="54" y="55"/>
                  <a:pt x="32" y="47"/>
                  <a:pt x="16" y="39"/>
                </a:cubicBezTo>
                <a:cubicBezTo>
                  <a:pt x="16" y="39"/>
                  <a:pt x="2" y="30"/>
                  <a:pt x="0" y="2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9" name="Freeform 108"/>
          <p:cNvSpPr>
            <a:spLocks noChangeArrowheads="1"/>
          </p:cNvSpPr>
          <p:nvPr/>
        </p:nvSpPr>
        <p:spPr bwMode="auto">
          <a:xfrm>
            <a:off x="5296255" y="5894661"/>
            <a:ext cx="267037" cy="330955"/>
          </a:xfrm>
          <a:custGeom>
            <a:avLst/>
            <a:gdLst>
              <a:gd name="T0" fmla="*/ 292482 w 50"/>
              <a:gd name="T1" fmla="*/ 0 h 62"/>
              <a:gd name="T2" fmla="*/ 0 w 50"/>
              <a:gd name="T3" fmla="*/ 286364 h 62"/>
              <a:gd name="T4" fmla="*/ 298451 w 50"/>
              <a:gd name="T5" fmla="*/ 161080 h 62"/>
              <a:gd name="T6" fmla="*/ 0 60000 65536"/>
              <a:gd name="T7" fmla="*/ 0 60000 65536"/>
              <a:gd name="T8" fmla="*/ 0 60000 65536"/>
              <a:gd name="T9" fmla="*/ 0 w 50"/>
              <a:gd name="T10" fmla="*/ 0 h 62"/>
              <a:gd name="T11" fmla="*/ 50 w 50"/>
              <a:gd name="T12" fmla="*/ 62 h 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0" h="62">
                <a:moveTo>
                  <a:pt x="49" y="0"/>
                </a:moveTo>
                <a:cubicBezTo>
                  <a:pt x="16" y="1"/>
                  <a:pt x="0" y="33"/>
                  <a:pt x="0" y="48"/>
                </a:cubicBezTo>
                <a:cubicBezTo>
                  <a:pt x="0" y="62"/>
                  <a:pt x="34" y="49"/>
                  <a:pt x="50" y="27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0" name="Freeform 109"/>
          <p:cNvSpPr>
            <a:spLocks noChangeArrowheads="1"/>
          </p:cNvSpPr>
          <p:nvPr/>
        </p:nvSpPr>
        <p:spPr bwMode="auto">
          <a:xfrm>
            <a:off x="5296255" y="5894661"/>
            <a:ext cx="267037" cy="330955"/>
          </a:xfrm>
          <a:custGeom>
            <a:avLst/>
            <a:gdLst>
              <a:gd name="T0" fmla="*/ 292482 w 50"/>
              <a:gd name="T1" fmla="*/ 0 h 62"/>
              <a:gd name="T2" fmla="*/ 0 w 50"/>
              <a:gd name="T3" fmla="*/ 286364 h 62"/>
              <a:gd name="T4" fmla="*/ 298451 w 50"/>
              <a:gd name="T5" fmla="*/ 161080 h 62"/>
              <a:gd name="T6" fmla="*/ 0 60000 65536"/>
              <a:gd name="T7" fmla="*/ 0 60000 65536"/>
              <a:gd name="T8" fmla="*/ 0 60000 65536"/>
              <a:gd name="T9" fmla="*/ 0 w 50"/>
              <a:gd name="T10" fmla="*/ 0 h 62"/>
              <a:gd name="T11" fmla="*/ 50 w 50"/>
              <a:gd name="T12" fmla="*/ 62 h 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0" h="62">
                <a:moveTo>
                  <a:pt x="49" y="0"/>
                </a:moveTo>
                <a:cubicBezTo>
                  <a:pt x="16" y="1"/>
                  <a:pt x="0" y="33"/>
                  <a:pt x="0" y="48"/>
                </a:cubicBezTo>
                <a:cubicBezTo>
                  <a:pt x="0" y="62"/>
                  <a:pt x="34" y="49"/>
                  <a:pt x="50" y="2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1" name="Freeform 110"/>
          <p:cNvSpPr>
            <a:spLocks noChangeArrowheads="1"/>
          </p:cNvSpPr>
          <p:nvPr/>
        </p:nvSpPr>
        <p:spPr bwMode="auto">
          <a:xfrm>
            <a:off x="5034900" y="6087837"/>
            <a:ext cx="468735" cy="191755"/>
          </a:xfrm>
          <a:custGeom>
            <a:avLst/>
            <a:gdLst>
              <a:gd name="T0" fmla="*/ 0 w 88"/>
              <a:gd name="T1" fmla="*/ 0 h 36"/>
              <a:gd name="T2" fmla="*/ 29766 w 88"/>
              <a:gd name="T3" fmla="*/ 23812 h 36"/>
              <a:gd name="T4" fmla="*/ 523875 w 88"/>
              <a:gd name="T5" fmla="*/ 23812 h 36"/>
              <a:gd name="T6" fmla="*/ 250031 w 88"/>
              <a:gd name="T7" fmla="*/ 214312 h 36"/>
              <a:gd name="T8" fmla="*/ 0 w 88"/>
              <a:gd name="T9" fmla="*/ 0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8"/>
              <a:gd name="T16" fmla="*/ 0 h 36"/>
              <a:gd name="T17" fmla="*/ 88 w 88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8" h="36">
                <a:moveTo>
                  <a:pt x="0" y="0"/>
                </a:moveTo>
                <a:cubicBezTo>
                  <a:pt x="5" y="4"/>
                  <a:pt x="5" y="4"/>
                  <a:pt x="5" y="4"/>
                </a:cubicBezTo>
                <a:cubicBezTo>
                  <a:pt x="9" y="5"/>
                  <a:pt x="60" y="14"/>
                  <a:pt x="88" y="4"/>
                </a:cubicBezTo>
                <a:cubicBezTo>
                  <a:pt x="87" y="29"/>
                  <a:pt x="59" y="36"/>
                  <a:pt x="42" y="36"/>
                </a:cubicBezTo>
                <a:cubicBezTo>
                  <a:pt x="20" y="36"/>
                  <a:pt x="1" y="21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2" name="Freeform 111"/>
          <p:cNvSpPr>
            <a:spLocks noChangeArrowheads="1"/>
          </p:cNvSpPr>
          <p:nvPr/>
        </p:nvSpPr>
        <p:spPr bwMode="auto">
          <a:xfrm>
            <a:off x="5211030" y="6333567"/>
            <a:ext cx="112213" cy="4262"/>
          </a:xfrm>
          <a:custGeom>
            <a:avLst/>
            <a:gdLst>
              <a:gd name="T0" fmla="*/ 0 w 21"/>
              <a:gd name="T1" fmla="*/ 4763 h 1"/>
              <a:gd name="T2" fmla="*/ 125413 w 21"/>
              <a:gd name="T3" fmla="*/ 4763 h 1"/>
              <a:gd name="T4" fmla="*/ 0 60000 65536"/>
              <a:gd name="T5" fmla="*/ 0 60000 65536"/>
              <a:gd name="T6" fmla="*/ 0 w 21"/>
              <a:gd name="T7" fmla="*/ 0 h 1"/>
              <a:gd name="T8" fmla="*/ 21 w 21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" h="1">
                <a:moveTo>
                  <a:pt x="0" y="1"/>
                </a:moveTo>
                <a:cubicBezTo>
                  <a:pt x="6" y="0"/>
                  <a:pt x="16" y="1"/>
                  <a:pt x="21" y="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3" name="Line 112"/>
          <p:cNvSpPr>
            <a:spLocks noChangeShapeType="1"/>
          </p:cNvSpPr>
          <p:nvPr/>
        </p:nvSpPr>
        <p:spPr bwMode="auto">
          <a:xfrm>
            <a:off x="5263586" y="6337829"/>
            <a:ext cx="1420" cy="38351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4" name="Oval 113"/>
          <p:cNvSpPr>
            <a:spLocks noChangeArrowheads="1"/>
          </p:cNvSpPr>
          <p:nvPr/>
        </p:nvSpPr>
        <p:spPr bwMode="auto">
          <a:xfrm>
            <a:off x="5189725" y="5910285"/>
            <a:ext cx="154824" cy="156245"/>
          </a:xfrm>
          <a:prstGeom prst="ellipse">
            <a:avLst/>
          </a:prstGeom>
          <a:solidFill>
            <a:srgbClr val="FFE53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65" name="Freeform 114"/>
          <p:cNvSpPr>
            <a:spLocks noChangeArrowheads="1"/>
          </p:cNvSpPr>
          <p:nvPr/>
        </p:nvSpPr>
        <p:spPr bwMode="auto">
          <a:xfrm>
            <a:off x="5178361" y="5964261"/>
            <a:ext cx="170449" cy="21307"/>
          </a:xfrm>
          <a:custGeom>
            <a:avLst/>
            <a:gdLst>
              <a:gd name="T0" fmla="*/ 178594 w 32"/>
              <a:gd name="T1" fmla="*/ 11907 h 4"/>
              <a:gd name="T2" fmla="*/ 178594 w 32"/>
              <a:gd name="T3" fmla="*/ 0 h 4"/>
              <a:gd name="T4" fmla="*/ 11906 w 32"/>
              <a:gd name="T5" fmla="*/ 0 h 4"/>
              <a:gd name="T6" fmla="*/ 11906 w 32"/>
              <a:gd name="T7" fmla="*/ 11907 h 4"/>
              <a:gd name="T8" fmla="*/ 178594 w 32"/>
              <a:gd name="T9" fmla="*/ 11907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4"/>
              <a:gd name="T17" fmla="*/ 32 w 32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4">
                <a:moveTo>
                  <a:pt x="30" y="2"/>
                </a:moveTo>
                <a:cubicBezTo>
                  <a:pt x="32" y="2"/>
                  <a:pt x="32" y="0"/>
                  <a:pt x="30" y="0"/>
                </a:cubicBezTo>
                <a:cubicBezTo>
                  <a:pt x="23" y="1"/>
                  <a:pt x="8" y="1"/>
                  <a:pt x="2" y="0"/>
                </a:cubicBezTo>
                <a:cubicBezTo>
                  <a:pt x="0" y="0"/>
                  <a:pt x="0" y="2"/>
                  <a:pt x="2" y="2"/>
                </a:cubicBezTo>
                <a:cubicBezTo>
                  <a:pt x="9" y="4"/>
                  <a:pt x="23" y="3"/>
                  <a:pt x="30" y="2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6" name="Freeform 115"/>
          <p:cNvSpPr>
            <a:spLocks noChangeArrowheads="1"/>
          </p:cNvSpPr>
          <p:nvPr/>
        </p:nvSpPr>
        <p:spPr bwMode="auto">
          <a:xfrm>
            <a:off x="5269268" y="6022498"/>
            <a:ext cx="1420" cy="44032"/>
          </a:xfrm>
          <a:custGeom>
            <a:avLst/>
            <a:gdLst>
              <a:gd name="T0" fmla="*/ 0 w 635"/>
              <a:gd name="T1" fmla="*/ 0 h 31"/>
              <a:gd name="T2" fmla="*/ 0 w 635"/>
              <a:gd name="T3" fmla="*/ 49212 h 31"/>
              <a:gd name="T4" fmla="*/ 0 w 635"/>
              <a:gd name="T5" fmla="*/ 0 h 31"/>
              <a:gd name="T6" fmla="*/ 0 60000 65536"/>
              <a:gd name="T7" fmla="*/ 0 60000 65536"/>
              <a:gd name="T8" fmla="*/ 0 60000 65536"/>
              <a:gd name="T9" fmla="*/ 0 w 635"/>
              <a:gd name="T10" fmla="*/ 0 h 31"/>
              <a:gd name="T11" fmla="*/ 635 w 635"/>
              <a:gd name="T12" fmla="*/ 31 h 3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31">
                <a:moveTo>
                  <a:pt x="0" y="0"/>
                </a:moveTo>
                <a:lnTo>
                  <a:pt x="0" y="31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7" name="Line 116"/>
          <p:cNvSpPr>
            <a:spLocks noChangeShapeType="1"/>
          </p:cNvSpPr>
          <p:nvPr/>
        </p:nvSpPr>
        <p:spPr bwMode="auto">
          <a:xfrm>
            <a:off x="5269268" y="6022498"/>
            <a:ext cx="1420" cy="44032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8" name="Oval 117"/>
          <p:cNvSpPr>
            <a:spLocks noChangeArrowheads="1"/>
          </p:cNvSpPr>
          <p:nvPr/>
        </p:nvSpPr>
        <p:spPr bwMode="auto">
          <a:xfrm>
            <a:off x="5253643" y="6001191"/>
            <a:ext cx="26988" cy="32670"/>
          </a:xfrm>
          <a:prstGeom prst="ellipse">
            <a:avLst/>
          </a:prstGeom>
          <a:solidFill>
            <a:srgbClr val="7D6B55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69" name="Oval 118"/>
          <p:cNvSpPr>
            <a:spLocks noChangeArrowheads="1"/>
          </p:cNvSpPr>
          <p:nvPr/>
        </p:nvSpPr>
        <p:spPr bwMode="auto">
          <a:xfrm>
            <a:off x="123128" y="6039543"/>
            <a:ext cx="203119" cy="203118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70" name="Freeform 119"/>
          <p:cNvSpPr>
            <a:spLocks noChangeArrowheads="1"/>
          </p:cNvSpPr>
          <p:nvPr/>
        </p:nvSpPr>
        <p:spPr bwMode="auto">
          <a:xfrm>
            <a:off x="256646" y="5724212"/>
            <a:ext cx="965878" cy="427542"/>
          </a:xfrm>
          <a:custGeom>
            <a:avLst/>
            <a:gdLst>
              <a:gd name="T0" fmla="*/ 184887 w 181"/>
              <a:gd name="T1" fmla="*/ 418107 h 80"/>
              <a:gd name="T2" fmla="*/ 65605 w 181"/>
              <a:gd name="T3" fmla="*/ 477837 h 80"/>
              <a:gd name="T4" fmla="*/ 0 w 181"/>
              <a:gd name="T5" fmla="*/ 358378 h 80"/>
              <a:gd name="T6" fmla="*/ 268384 w 181"/>
              <a:gd name="T7" fmla="*/ 185162 h 80"/>
              <a:gd name="T8" fmla="*/ 727619 w 181"/>
              <a:gd name="T9" fmla="*/ 179189 h 80"/>
              <a:gd name="T10" fmla="*/ 990039 w 181"/>
              <a:gd name="T11" fmla="*/ 0 h 80"/>
              <a:gd name="T12" fmla="*/ 1079500 w 181"/>
              <a:gd name="T13" fmla="*/ 101540 h 80"/>
              <a:gd name="T14" fmla="*/ 823044 w 181"/>
              <a:gd name="T15" fmla="*/ 400188 h 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1"/>
              <a:gd name="T25" fmla="*/ 0 h 80"/>
              <a:gd name="T26" fmla="*/ 181 w 181"/>
              <a:gd name="T27" fmla="*/ 80 h 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1" h="80">
                <a:moveTo>
                  <a:pt x="31" y="70"/>
                </a:moveTo>
                <a:cubicBezTo>
                  <a:pt x="31" y="70"/>
                  <a:pt x="11" y="80"/>
                  <a:pt x="11" y="80"/>
                </a:cubicBezTo>
                <a:cubicBezTo>
                  <a:pt x="1" y="75"/>
                  <a:pt x="0" y="60"/>
                  <a:pt x="0" y="60"/>
                </a:cubicBezTo>
                <a:cubicBezTo>
                  <a:pt x="7" y="54"/>
                  <a:pt x="35" y="36"/>
                  <a:pt x="45" y="31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66" y="0"/>
                  <a:pt x="166" y="0"/>
                  <a:pt x="166" y="0"/>
                </a:cubicBezTo>
                <a:cubicBezTo>
                  <a:pt x="181" y="17"/>
                  <a:pt x="181" y="17"/>
                  <a:pt x="181" y="17"/>
                </a:cubicBezTo>
                <a:cubicBezTo>
                  <a:pt x="169" y="33"/>
                  <a:pt x="138" y="67"/>
                  <a:pt x="138" y="67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1" name="Freeform 120"/>
          <p:cNvSpPr>
            <a:spLocks noChangeArrowheads="1"/>
          </p:cNvSpPr>
          <p:nvPr/>
        </p:nvSpPr>
        <p:spPr bwMode="auto">
          <a:xfrm>
            <a:off x="256646" y="5724212"/>
            <a:ext cx="965878" cy="427542"/>
          </a:xfrm>
          <a:custGeom>
            <a:avLst/>
            <a:gdLst>
              <a:gd name="T0" fmla="*/ 184887 w 181"/>
              <a:gd name="T1" fmla="*/ 418107 h 80"/>
              <a:gd name="T2" fmla="*/ 65605 w 181"/>
              <a:gd name="T3" fmla="*/ 477837 h 80"/>
              <a:gd name="T4" fmla="*/ 0 w 181"/>
              <a:gd name="T5" fmla="*/ 358378 h 80"/>
              <a:gd name="T6" fmla="*/ 268384 w 181"/>
              <a:gd name="T7" fmla="*/ 185162 h 80"/>
              <a:gd name="T8" fmla="*/ 727619 w 181"/>
              <a:gd name="T9" fmla="*/ 179189 h 80"/>
              <a:gd name="T10" fmla="*/ 990039 w 181"/>
              <a:gd name="T11" fmla="*/ 0 h 80"/>
              <a:gd name="T12" fmla="*/ 1079500 w 181"/>
              <a:gd name="T13" fmla="*/ 101540 h 80"/>
              <a:gd name="T14" fmla="*/ 823044 w 181"/>
              <a:gd name="T15" fmla="*/ 400188 h 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1"/>
              <a:gd name="T25" fmla="*/ 0 h 80"/>
              <a:gd name="T26" fmla="*/ 181 w 181"/>
              <a:gd name="T27" fmla="*/ 80 h 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1" h="80">
                <a:moveTo>
                  <a:pt x="31" y="70"/>
                </a:moveTo>
                <a:cubicBezTo>
                  <a:pt x="31" y="70"/>
                  <a:pt x="11" y="80"/>
                  <a:pt x="11" y="80"/>
                </a:cubicBezTo>
                <a:cubicBezTo>
                  <a:pt x="1" y="75"/>
                  <a:pt x="0" y="60"/>
                  <a:pt x="0" y="60"/>
                </a:cubicBezTo>
                <a:cubicBezTo>
                  <a:pt x="7" y="54"/>
                  <a:pt x="35" y="36"/>
                  <a:pt x="45" y="31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66" y="0"/>
                  <a:pt x="166" y="0"/>
                  <a:pt x="166" y="0"/>
                </a:cubicBezTo>
                <a:cubicBezTo>
                  <a:pt x="181" y="17"/>
                  <a:pt x="181" y="17"/>
                  <a:pt x="181" y="17"/>
                </a:cubicBezTo>
                <a:cubicBezTo>
                  <a:pt x="169" y="33"/>
                  <a:pt x="138" y="67"/>
                  <a:pt x="138" y="6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2" name="Freeform 121"/>
          <p:cNvSpPr>
            <a:spLocks noChangeArrowheads="1"/>
          </p:cNvSpPr>
          <p:nvPr/>
        </p:nvSpPr>
        <p:spPr bwMode="auto">
          <a:xfrm>
            <a:off x="262328" y="5146106"/>
            <a:ext cx="890596" cy="833780"/>
          </a:xfrm>
          <a:custGeom>
            <a:avLst/>
            <a:gdLst>
              <a:gd name="T0" fmla="*/ 989403 w 167"/>
              <a:gd name="T1" fmla="*/ 453985 h 156"/>
              <a:gd name="T2" fmla="*/ 750992 w 167"/>
              <a:gd name="T3" fmla="*/ 884075 h 156"/>
              <a:gd name="T4" fmla="*/ 214569 w 167"/>
              <a:gd name="T5" fmla="*/ 878102 h 156"/>
              <a:gd name="T6" fmla="*/ 0 w 167"/>
              <a:gd name="T7" fmla="*/ 459958 h 156"/>
              <a:gd name="T8" fmla="*/ 500662 w 167"/>
              <a:gd name="T9" fmla="*/ 0 h 156"/>
              <a:gd name="T10" fmla="*/ 989403 w 167"/>
              <a:gd name="T11" fmla="*/ 453985 h 1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7"/>
              <a:gd name="T19" fmla="*/ 0 h 156"/>
              <a:gd name="T20" fmla="*/ 167 w 167"/>
              <a:gd name="T21" fmla="*/ 156 h 1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7" h="156">
                <a:moveTo>
                  <a:pt x="166" y="76"/>
                </a:moveTo>
                <a:cubicBezTo>
                  <a:pt x="166" y="102"/>
                  <a:pt x="150" y="132"/>
                  <a:pt x="126" y="148"/>
                </a:cubicBezTo>
                <a:cubicBezTo>
                  <a:pt x="115" y="156"/>
                  <a:pt x="38" y="148"/>
                  <a:pt x="36" y="147"/>
                </a:cubicBezTo>
                <a:cubicBezTo>
                  <a:pt x="14" y="132"/>
                  <a:pt x="0" y="105"/>
                  <a:pt x="0" y="77"/>
                </a:cubicBezTo>
                <a:cubicBezTo>
                  <a:pt x="0" y="33"/>
                  <a:pt x="38" y="0"/>
                  <a:pt x="84" y="0"/>
                </a:cubicBezTo>
                <a:cubicBezTo>
                  <a:pt x="131" y="0"/>
                  <a:pt x="167" y="32"/>
                  <a:pt x="166" y="76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3" name="Freeform 122"/>
          <p:cNvSpPr>
            <a:spLocks noChangeArrowheads="1"/>
          </p:cNvSpPr>
          <p:nvPr/>
        </p:nvSpPr>
        <p:spPr bwMode="auto">
          <a:xfrm>
            <a:off x="304940" y="5275363"/>
            <a:ext cx="805372" cy="683216"/>
          </a:xfrm>
          <a:custGeom>
            <a:avLst/>
            <a:gdLst>
              <a:gd name="T0" fmla="*/ 792815 w 151"/>
              <a:gd name="T1" fmla="*/ 95448 h 128"/>
              <a:gd name="T2" fmla="*/ 894152 w 151"/>
              <a:gd name="T3" fmla="*/ 357931 h 128"/>
              <a:gd name="T4" fmla="*/ 733205 w 151"/>
              <a:gd name="T5" fmla="*/ 715863 h 128"/>
              <a:gd name="T6" fmla="*/ 453037 w 151"/>
              <a:gd name="T7" fmla="*/ 745690 h 128"/>
              <a:gd name="T8" fmla="*/ 166908 w 151"/>
              <a:gd name="T9" fmla="*/ 715863 h 128"/>
              <a:gd name="T10" fmla="*/ 17883 w 151"/>
              <a:gd name="T11" fmla="*/ 507069 h 128"/>
              <a:gd name="T12" fmla="*/ 0 w 151"/>
              <a:gd name="T13" fmla="*/ 351966 h 128"/>
              <a:gd name="T14" fmla="*/ 143064 w 151"/>
              <a:gd name="T15" fmla="*/ 71586 h 128"/>
              <a:gd name="T16" fmla="*/ 447076 w 151"/>
              <a:gd name="T17" fmla="*/ 0 h 128"/>
              <a:gd name="T18" fmla="*/ 792815 w 151"/>
              <a:gd name="T19" fmla="*/ 95448 h 1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1"/>
              <a:gd name="T31" fmla="*/ 0 h 128"/>
              <a:gd name="T32" fmla="*/ 151 w 151"/>
              <a:gd name="T33" fmla="*/ 128 h 12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1" h="128">
                <a:moveTo>
                  <a:pt x="133" y="16"/>
                </a:moveTo>
                <a:cubicBezTo>
                  <a:pt x="146" y="26"/>
                  <a:pt x="149" y="44"/>
                  <a:pt x="150" y="60"/>
                </a:cubicBezTo>
                <a:cubicBezTo>
                  <a:pt x="151" y="82"/>
                  <a:pt x="133" y="114"/>
                  <a:pt x="123" y="120"/>
                </a:cubicBezTo>
                <a:cubicBezTo>
                  <a:pt x="112" y="126"/>
                  <a:pt x="89" y="125"/>
                  <a:pt x="76" y="125"/>
                </a:cubicBezTo>
                <a:cubicBezTo>
                  <a:pt x="58" y="125"/>
                  <a:pt x="42" y="128"/>
                  <a:pt x="28" y="120"/>
                </a:cubicBezTo>
                <a:cubicBezTo>
                  <a:pt x="17" y="113"/>
                  <a:pt x="8" y="99"/>
                  <a:pt x="3" y="85"/>
                </a:cubicBezTo>
                <a:cubicBezTo>
                  <a:pt x="1" y="78"/>
                  <a:pt x="0" y="69"/>
                  <a:pt x="0" y="59"/>
                </a:cubicBezTo>
                <a:cubicBezTo>
                  <a:pt x="0" y="38"/>
                  <a:pt x="8" y="21"/>
                  <a:pt x="24" y="12"/>
                </a:cubicBezTo>
                <a:cubicBezTo>
                  <a:pt x="42" y="2"/>
                  <a:pt x="68" y="1"/>
                  <a:pt x="75" y="0"/>
                </a:cubicBezTo>
                <a:cubicBezTo>
                  <a:pt x="96" y="0"/>
                  <a:pt x="119" y="4"/>
                  <a:pt x="133" y="16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4" name="Freeform 123"/>
          <p:cNvSpPr>
            <a:spLocks noChangeArrowheads="1"/>
          </p:cNvSpPr>
          <p:nvPr/>
        </p:nvSpPr>
        <p:spPr bwMode="auto">
          <a:xfrm>
            <a:off x="374541" y="5526775"/>
            <a:ext cx="644865" cy="383510"/>
          </a:xfrm>
          <a:custGeom>
            <a:avLst/>
            <a:gdLst>
              <a:gd name="T0" fmla="*/ 0 w 121"/>
              <a:gd name="T1" fmla="*/ 101203 h 72"/>
              <a:gd name="T2" fmla="*/ 369297 w 121"/>
              <a:gd name="T3" fmla="*/ 428625 h 72"/>
              <a:gd name="T4" fmla="*/ 720725 w 121"/>
              <a:gd name="T5" fmla="*/ 113109 h 72"/>
              <a:gd name="T6" fmla="*/ 0 w 121"/>
              <a:gd name="T7" fmla="*/ 101203 h 72"/>
              <a:gd name="T8" fmla="*/ 0 60000 65536"/>
              <a:gd name="T9" fmla="*/ 0 60000 65536"/>
              <a:gd name="T10" fmla="*/ 0 60000 65536"/>
              <a:gd name="T11" fmla="*/ 0 60000 65536"/>
              <a:gd name="T12" fmla="*/ 0 w 121"/>
              <a:gd name="T13" fmla="*/ 0 h 72"/>
              <a:gd name="T14" fmla="*/ 121 w 121"/>
              <a:gd name="T15" fmla="*/ 72 h 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1" h="72">
                <a:moveTo>
                  <a:pt x="0" y="17"/>
                </a:moveTo>
                <a:cubicBezTo>
                  <a:pt x="12" y="45"/>
                  <a:pt x="30" y="72"/>
                  <a:pt x="62" y="72"/>
                </a:cubicBezTo>
                <a:cubicBezTo>
                  <a:pt x="94" y="72"/>
                  <a:pt x="117" y="36"/>
                  <a:pt x="121" y="19"/>
                </a:cubicBezTo>
                <a:cubicBezTo>
                  <a:pt x="80" y="0"/>
                  <a:pt x="36" y="2"/>
                  <a:pt x="0" y="17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5" name="Freeform 124"/>
          <p:cNvSpPr>
            <a:spLocks noChangeArrowheads="1"/>
          </p:cNvSpPr>
          <p:nvPr/>
        </p:nvSpPr>
        <p:spPr bwMode="auto">
          <a:xfrm>
            <a:off x="223977" y="5381893"/>
            <a:ext cx="967298" cy="288343"/>
          </a:xfrm>
          <a:custGeom>
            <a:avLst/>
            <a:gdLst>
              <a:gd name="T0" fmla="*/ 889956 w 181"/>
              <a:gd name="T1" fmla="*/ 71614 h 54"/>
              <a:gd name="T2" fmla="*/ 955657 w 181"/>
              <a:gd name="T3" fmla="*/ 256617 h 54"/>
              <a:gd name="T4" fmla="*/ 537557 w 181"/>
              <a:gd name="T5" fmla="*/ 232746 h 54"/>
              <a:gd name="T6" fmla="*/ 125430 w 181"/>
              <a:gd name="T7" fmla="*/ 256617 h 54"/>
              <a:gd name="T8" fmla="*/ 185159 w 181"/>
              <a:gd name="T9" fmla="*/ 71614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1"/>
              <a:gd name="T16" fmla="*/ 0 h 54"/>
              <a:gd name="T17" fmla="*/ 181 w 181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1" h="54">
                <a:moveTo>
                  <a:pt x="149" y="12"/>
                </a:moveTo>
                <a:cubicBezTo>
                  <a:pt x="166" y="0"/>
                  <a:pt x="181" y="30"/>
                  <a:pt x="160" y="43"/>
                </a:cubicBezTo>
                <a:cubicBezTo>
                  <a:pt x="144" y="54"/>
                  <a:pt x="118" y="39"/>
                  <a:pt x="90" y="39"/>
                </a:cubicBezTo>
                <a:cubicBezTo>
                  <a:pt x="62" y="39"/>
                  <a:pt x="37" y="54"/>
                  <a:pt x="21" y="43"/>
                </a:cubicBezTo>
                <a:cubicBezTo>
                  <a:pt x="0" y="30"/>
                  <a:pt x="15" y="0"/>
                  <a:pt x="31" y="12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6" name="Freeform 125"/>
          <p:cNvSpPr>
            <a:spLocks noChangeArrowheads="1"/>
          </p:cNvSpPr>
          <p:nvPr/>
        </p:nvSpPr>
        <p:spPr bwMode="auto">
          <a:xfrm>
            <a:off x="223977" y="5381893"/>
            <a:ext cx="967298" cy="288343"/>
          </a:xfrm>
          <a:custGeom>
            <a:avLst/>
            <a:gdLst>
              <a:gd name="T0" fmla="*/ 889956 w 181"/>
              <a:gd name="T1" fmla="*/ 71614 h 54"/>
              <a:gd name="T2" fmla="*/ 955657 w 181"/>
              <a:gd name="T3" fmla="*/ 256617 h 54"/>
              <a:gd name="T4" fmla="*/ 537557 w 181"/>
              <a:gd name="T5" fmla="*/ 232746 h 54"/>
              <a:gd name="T6" fmla="*/ 125430 w 181"/>
              <a:gd name="T7" fmla="*/ 256617 h 54"/>
              <a:gd name="T8" fmla="*/ 185159 w 181"/>
              <a:gd name="T9" fmla="*/ 71614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1"/>
              <a:gd name="T16" fmla="*/ 0 h 54"/>
              <a:gd name="T17" fmla="*/ 181 w 181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1" h="54">
                <a:moveTo>
                  <a:pt x="149" y="12"/>
                </a:moveTo>
                <a:cubicBezTo>
                  <a:pt x="166" y="0"/>
                  <a:pt x="181" y="30"/>
                  <a:pt x="160" y="43"/>
                </a:cubicBezTo>
                <a:cubicBezTo>
                  <a:pt x="144" y="54"/>
                  <a:pt x="118" y="39"/>
                  <a:pt x="90" y="39"/>
                </a:cubicBezTo>
                <a:cubicBezTo>
                  <a:pt x="62" y="39"/>
                  <a:pt x="37" y="54"/>
                  <a:pt x="21" y="43"/>
                </a:cubicBezTo>
                <a:cubicBezTo>
                  <a:pt x="0" y="30"/>
                  <a:pt x="15" y="0"/>
                  <a:pt x="31" y="1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7" name="Freeform 126"/>
          <p:cNvSpPr>
            <a:spLocks noChangeArrowheads="1"/>
          </p:cNvSpPr>
          <p:nvPr/>
        </p:nvSpPr>
        <p:spPr bwMode="auto">
          <a:xfrm>
            <a:off x="518002" y="5157469"/>
            <a:ext cx="181812" cy="203119"/>
          </a:xfrm>
          <a:custGeom>
            <a:avLst/>
            <a:gdLst>
              <a:gd name="T0" fmla="*/ 5976 w 34"/>
              <a:gd name="T1" fmla="*/ 119481 h 38"/>
              <a:gd name="T2" fmla="*/ 107576 w 34"/>
              <a:gd name="T3" fmla="*/ 227013 h 38"/>
              <a:gd name="T4" fmla="*/ 203200 w 34"/>
              <a:gd name="T5" fmla="*/ 113507 h 38"/>
              <a:gd name="T6" fmla="*/ 113553 w 34"/>
              <a:gd name="T7" fmla="*/ 5974 h 38"/>
              <a:gd name="T8" fmla="*/ 5976 w 34"/>
              <a:gd name="T9" fmla="*/ 119481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8"/>
              <a:gd name="T17" fmla="*/ 34 w 34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8">
                <a:moveTo>
                  <a:pt x="1" y="20"/>
                </a:moveTo>
                <a:cubicBezTo>
                  <a:pt x="1" y="34"/>
                  <a:pt x="9" y="38"/>
                  <a:pt x="18" y="38"/>
                </a:cubicBezTo>
                <a:cubicBezTo>
                  <a:pt x="30" y="38"/>
                  <a:pt x="34" y="29"/>
                  <a:pt x="34" y="19"/>
                </a:cubicBezTo>
                <a:cubicBezTo>
                  <a:pt x="34" y="10"/>
                  <a:pt x="31" y="0"/>
                  <a:pt x="19" y="1"/>
                </a:cubicBezTo>
                <a:cubicBezTo>
                  <a:pt x="10" y="1"/>
                  <a:pt x="0" y="9"/>
                  <a:pt x="1" y="2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8" name="Freeform 127"/>
          <p:cNvSpPr>
            <a:spLocks noChangeArrowheads="1"/>
          </p:cNvSpPr>
          <p:nvPr/>
        </p:nvSpPr>
        <p:spPr bwMode="auto">
          <a:xfrm>
            <a:off x="630214" y="5248375"/>
            <a:ext cx="42612" cy="63919"/>
          </a:xfrm>
          <a:custGeom>
            <a:avLst/>
            <a:gdLst>
              <a:gd name="T0" fmla="*/ 47625 w 8"/>
              <a:gd name="T1" fmla="*/ 35719 h 12"/>
              <a:gd name="T2" fmla="*/ 23813 w 8"/>
              <a:gd name="T3" fmla="*/ 71438 h 12"/>
              <a:gd name="T4" fmla="*/ 0 w 8"/>
              <a:gd name="T5" fmla="*/ 35719 h 12"/>
              <a:gd name="T6" fmla="*/ 23813 w 8"/>
              <a:gd name="T7" fmla="*/ 0 h 12"/>
              <a:gd name="T8" fmla="*/ 47625 w 8"/>
              <a:gd name="T9" fmla="*/ 35719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12"/>
              <a:gd name="T17" fmla="*/ 8 w 8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12">
                <a:moveTo>
                  <a:pt x="8" y="6"/>
                </a:moveTo>
                <a:cubicBezTo>
                  <a:pt x="8" y="10"/>
                  <a:pt x="7" y="12"/>
                  <a:pt x="4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4" y="0"/>
                </a:cubicBezTo>
                <a:cubicBezTo>
                  <a:pt x="7" y="0"/>
                  <a:pt x="8" y="3"/>
                  <a:pt x="8" y="6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9" name="Freeform 128"/>
          <p:cNvSpPr>
            <a:spLocks noChangeArrowheads="1"/>
          </p:cNvSpPr>
          <p:nvPr/>
        </p:nvSpPr>
        <p:spPr bwMode="auto">
          <a:xfrm>
            <a:off x="699814" y="5157469"/>
            <a:ext cx="181812" cy="203119"/>
          </a:xfrm>
          <a:custGeom>
            <a:avLst/>
            <a:gdLst>
              <a:gd name="T0" fmla="*/ 203200 w 34"/>
              <a:gd name="T1" fmla="*/ 119481 h 38"/>
              <a:gd name="T2" fmla="*/ 101600 w 34"/>
              <a:gd name="T3" fmla="*/ 227013 h 38"/>
              <a:gd name="T4" fmla="*/ 0 w 34"/>
              <a:gd name="T5" fmla="*/ 113507 h 38"/>
              <a:gd name="T6" fmla="*/ 95624 w 34"/>
              <a:gd name="T7" fmla="*/ 5974 h 38"/>
              <a:gd name="T8" fmla="*/ 203200 w 34"/>
              <a:gd name="T9" fmla="*/ 119481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8"/>
              <a:gd name="T17" fmla="*/ 34 w 34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8">
                <a:moveTo>
                  <a:pt x="34" y="20"/>
                </a:moveTo>
                <a:cubicBezTo>
                  <a:pt x="34" y="34"/>
                  <a:pt x="26" y="38"/>
                  <a:pt x="17" y="38"/>
                </a:cubicBezTo>
                <a:cubicBezTo>
                  <a:pt x="5" y="38"/>
                  <a:pt x="0" y="29"/>
                  <a:pt x="0" y="19"/>
                </a:cubicBezTo>
                <a:cubicBezTo>
                  <a:pt x="0" y="10"/>
                  <a:pt x="4" y="0"/>
                  <a:pt x="16" y="1"/>
                </a:cubicBezTo>
                <a:cubicBezTo>
                  <a:pt x="25" y="1"/>
                  <a:pt x="34" y="9"/>
                  <a:pt x="34" y="2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0" name="Oval 129"/>
          <p:cNvSpPr>
            <a:spLocks noChangeArrowheads="1"/>
          </p:cNvSpPr>
          <p:nvPr/>
        </p:nvSpPr>
        <p:spPr bwMode="auto">
          <a:xfrm>
            <a:off x="651520" y="5264000"/>
            <a:ext cx="15625" cy="1562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81" name="Freeform 130"/>
          <p:cNvSpPr>
            <a:spLocks noChangeArrowheads="1"/>
          </p:cNvSpPr>
          <p:nvPr/>
        </p:nvSpPr>
        <p:spPr bwMode="auto">
          <a:xfrm>
            <a:off x="731063" y="5248375"/>
            <a:ext cx="42612" cy="63919"/>
          </a:xfrm>
          <a:custGeom>
            <a:avLst/>
            <a:gdLst>
              <a:gd name="T0" fmla="*/ 47625 w 8"/>
              <a:gd name="T1" fmla="*/ 35719 h 12"/>
              <a:gd name="T2" fmla="*/ 23813 w 8"/>
              <a:gd name="T3" fmla="*/ 71438 h 12"/>
              <a:gd name="T4" fmla="*/ 0 w 8"/>
              <a:gd name="T5" fmla="*/ 35719 h 12"/>
              <a:gd name="T6" fmla="*/ 23813 w 8"/>
              <a:gd name="T7" fmla="*/ 0 h 12"/>
              <a:gd name="T8" fmla="*/ 47625 w 8"/>
              <a:gd name="T9" fmla="*/ 35719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12"/>
              <a:gd name="T17" fmla="*/ 8 w 8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12">
                <a:moveTo>
                  <a:pt x="8" y="6"/>
                </a:moveTo>
                <a:cubicBezTo>
                  <a:pt x="8" y="10"/>
                  <a:pt x="7" y="12"/>
                  <a:pt x="4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4" y="0"/>
                </a:cubicBezTo>
                <a:cubicBezTo>
                  <a:pt x="7" y="0"/>
                  <a:pt x="8" y="3"/>
                  <a:pt x="8" y="6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2" name="Oval 131"/>
          <p:cNvSpPr>
            <a:spLocks noChangeArrowheads="1"/>
          </p:cNvSpPr>
          <p:nvPr/>
        </p:nvSpPr>
        <p:spPr bwMode="auto">
          <a:xfrm>
            <a:off x="742426" y="5264000"/>
            <a:ext cx="15625" cy="1562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83" name="Freeform 132"/>
          <p:cNvSpPr>
            <a:spLocks noChangeArrowheads="1"/>
          </p:cNvSpPr>
          <p:nvPr/>
        </p:nvSpPr>
        <p:spPr bwMode="auto">
          <a:xfrm>
            <a:off x="411471" y="6018236"/>
            <a:ext cx="603673" cy="431804"/>
          </a:xfrm>
          <a:custGeom>
            <a:avLst/>
            <a:gdLst>
              <a:gd name="T0" fmla="*/ 5971 w 113"/>
              <a:gd name="T1" fmla="*/ 0 h 81"/>
              <a:gd name="T2" fmla="*/ 137326 w 113"/>
              <a:gd name="T3" fmla="*/ 482600 h 81"/>
              <a:gd name="T4" fmla="*/ 340329 w 113"/>
              <a:gd name="T5" fmla="*/ 470684 h 81"/>
              <a:gd name="T6" fmla="*/ 513479 w 113"/>
              <a:gd name="T7" fmla="*/ 482600 h 81"/>
              <a:gd name="T8" fmla="*/ 662746 w 113"/>
              <a:gd name="T9" fmla="*/ 262153 h 81"/>
              <a:gd name="T10" fmla="*/ 656775 w 113"/>
              <a:gd name="T11" fmla="*/ 0 h 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3"/>
              <a:gd name="T19" fmla="*/ 0 h 81"/>
              <a:gd name="T20" fmla="*/ 113 w 113"/>
              <a:gd name="T21" fmla="*/ 81 h 8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3" h="81">
                <a:moveTo>
                  <a:pt x="1" y="0"/>
                </a:moveTo>
                <a:cubicBezTo>
                  <a:pt x="0" y="29"/>
                  <a:pt x="2" y="81"/>
                  <a:pt x="23" y="81"/>
                </a:cubicBezTo>
                <a:cubicBezTo>
                  <a:pt x="43" y="81"/>
                  <a:pt x="31" y="78"/>
                  <a:pt x="57" y="79"/>
                </a:cubicBezTo>
                <a:cubicBezTo>
                  <a:pt x="83" y="79"/>
                  <a:pt x="86" y="81"/>
                  <a:pt x="86" y="81"/>
                </a:cubicBezTo>
                <a:cubicBezTo>
                  <a:pt x="86" y="81"/>
                  <a:pt x="113" y="76"/>
                  <a:pt x="111" y="44"/>
                </a:cubicBezTo>
                <a:cubicBezTo>
                  <a:pt x="109" y="25"/>
                  <a:pt x="110" y="0"/>
                  <a:pt x="110" y="0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4" name="Freeform 133"/>
          <p:cNvSpPr>
            <a:spLocks noChangeArrowheads="1"/>
          </p:cNvSpPr>
          <p:nvPr/>
        </p:nvSpPr>
        <p:spPr bwMode="auto">
          <a:xfrm>
            <a:off x="411471" y="6018236"/>
            <a:ext cx="603673" cy="431804"/>
          </a:xfrm>
          <a:custGeom>
            <a:avLst/>
            <a:gdLst>
              <a:gd name="T0" fmla="*/ 5971 w 113"/>
              <a:gd name="T1" fmla="*/ 0 h 81"/>
              <a:gd name="T2" fmla="*/ 137326 w 113"/>
              <a:gd name="T3" fmla="*/ 482600 h 81"/>
              <a:gd name="T4" fmla="*/ 340329 w 113"/>
              <a:gd name="T5" fmla="*/ 470684 h 81"/>
              <a:gd name="T6" fmla="*/ 513479 w 113"/>
              <a:gd name="T7" fmla="*/ 482600 h 81"/>
              <a:gd name="T8" fmla="*/ 662746 w 113"/>
              <a:gd name="T9" fmla="*/ 262153 h 81"/>
              <a:gd name="T10" fmla="*/ 656775 w 113"/>
              <a:gd name="T11" fmla="*/ 0 h 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3"/>
              <a:gd name="T19" fmla="*/ 0 h 81"/>
              <a:gd name="T20" fmla="*/ 113 w 113"/>
              <a:gd name="T21" fmla="*/ 81 h 8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3" h="81">
                <a:moveTo>
                  <a:pt x="1" y="0"/>
                </a:moveTo>
                <a:cubicBezTo>
                  <a:pt x="0" y="29"/>
                  <a:pt x="2" y="81"/>
                  <a:pt x="23" y="81"/>
                </a:cubicBezTo>
                <a:cubicBezTo>
                  <a:pt x="43" y="81"/>
                  <a:pt x="31" y="78"/>
                  <a:pt x="57" y="79"/>
                </a:cubicBezTo>
                <a:cubicBezTo>
                  <a:pt x="83" y="79"/>
                  <a:pt x="86" y="81"/>
                  <a:pt x="86" y="81"/>
                </a:cubicBezTo>
                <a:cubicBezTo>
                  <a:pt x="86" y="81"/>
                  <a:pt x="113" y="76"/>
                  <a:pt x="111" y="44"/>
                </a:cubicBezTo>
                <a:cubicBezTo>
                  <a:pt x="109" y="25"/>
                  <a:pt x="110" y="0"/>
                  <a:pt x="11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5" name="Freeform 134"/>
          <p:cNvSpPr>
            <a:spLocks noChangeArrowheads="1"/>
          </p:cNvSpPr>
          <p:nvPr/>
        </p:nvSpPr>
        <p:spPr bwMode="auto">
          <a:xfrm>
            <a:off x="390165" y="5964261"/>
            <a:ext cx="646286" cy="379249"/>
          </a:xfrm>
          <a:custGeom>
            <a:avLst/>
            <a:gdLst>
              <a:gd name="T0" fmla="*/ 226842 w 121"/>
              <a:gd name="T1" fmla="*/ 0 h 71"/>
              <a:gd name="T2" fmla="*/ 370111 w 121"/>
              <a:gd name="T3" fmla="*/ 423863 h 71"/>
              <a:gd name="T4" fmla="*/ 507410 w 121"/>
              <a:gd name="T5" fmla="*/ 5970 h 71"/>
              <a:gd name="T6" fmla="*/ 0 60000 65536"/>
              <a:gd name="T7" fmla="*/ 0 60000 65536"/>
              <a:gd name="T8" fmla="*/ 0 60000 65536"/>
              <a:gd name="T9" fmla="*/ 0 w 121"/>
              <a:gd name="T10" fmla="*/ 0 h 71"/>
              <a:gd name="T11" fmla="*/ 121 w 121"/>
              <a:gd name="T12" fmla="*/ 71 h 7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1" h="71">
                <a:moveTo>
                  <a:pt x="38" y="0"/>
                </a:moveTo>
                <a:cubicBezTo>
                  <a:pt x="0" y="12"/>
                  <a:pt x="19" y="71"/>
                  <a:pt x="62" y="71"/>
                </a:cubicBezTo>
                <a:cubicBezTo>
                  <a:pt x="105" y="71"/>
                  <a:pt x="121" y="12"/>
                  <a:pt x="85" y="1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6" name="Freeform 135"/>
          <p:cNvSpPr>
            <a:spLocks noChangeArrowheads="1"/>
          </p:cNvSpPr>
          <p:nvPr/>
        </p:nvSpPr>
        <p:spPr bwMode="auto">
          <a:xfrm>
            <a:off x="390165" y="5964261"/>
            <a:ext cx="646286" cy="379249"/>
          </a:xfrm>
          <a:custGeom>
            <a:avLst/>
            <a:gdLst>
              <a:gd name="T0" fmla="*/ 226842 w 121"/>
              <a:gd name="T1" fmla="*/ 0 h 71"/>
              <a:gd name="T2" fmla="*/ 370111 w 121"/>
              <a:gd name="T3" fmla="*/ 423863 h 71"/>
              <a:gd name="T4" fmla="*/ 507410 w 121"/>
              <a:gd name="T5" fmla="*/ 5970 h 71"/>
              <a:gd name="T6" fmla="*/ 0 60000 65536"/>
              <a:gd name="T7" fmla="*/ 0 60000 65536"/>
              <a:gd name="T8" fmla="*/ 0 60000 65536"/>
              <a:gd name="T9" fmla="*/ 0 w 121"/>
              <a:gd name="T10" fmla="*/ 0 h 71"/>
              <a:gd name="T11" fmla="*/ 121 w 121"/>
              <a:gd name="T12" fmla="*/ 71 h 7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1" h="71">
                <a:moveTo>
                  <a:pt x="38" y="0"/>
                </a:moveTo>
                <a:cubicBezTo>
                  <a:pt x="0" y="12"/>
                  <a:pt x="19" y="71"/>
                  <a:pt x="62" y="71"/>
                </a:cubicBezTo>
                <a:cubicBezTo>
                  <a:pt x="105" y="71"/>
                  <a:pt x="121" y="12"/>
                  <a:pt x="85" y="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7" name="Line 136"/>
          <p:cNvSpPr>
            <a:spLocks noChangeShapeType="1"/>
          </p:cNvSpPr>
          <p:nvPr/>
        </p:nvSpPr>
        <p:spPr bwMode="auto">
          <a:xfrm>
            <a:off x="705495" y="5445812"/>
            <a:ext cx="0" cy="144882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8" name="Freeform 137"/>
          <p:cNvSpPr>
            <a:spLocks noChangeArrowheads="1"/>
          </p:cNvSpPr>
          <p:nvPr/>
        </p:nvSpPr>
        <p:spPr bwMode="auto">
          <a:xfrm>
            <a:off x="411471" y="5381893"/>
            <a:ext cx="213061" cy="69600"/>
          </a:xfrm>
          <a:custGeom>
            <a:avLst/>
            <a:gdLst>
              <a:gd name="T0" fmla="*/ 0 w 40"/>
              <a:gd name="T1" fmla="*/ 0 h 13"/>
              <a:gd name="T2" fmla="*/ 238125 w 40"/>
              <a:gd name="T3" fmla="*/ 77788 h 13"/>
              <a:gd name="T4" fmla="*/ 0 60000 65536"/>
              <a:gd name="T5" fmla="*/ 0 60000 65536"/>
              <a:gd name="T6" fmla="*/ 0 w 40"/>
              <a:gd name="T7" fmla="*/ 0 h 13"/>
              <a:gd name="T8" fmla="*/ 40 w 40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" h="13">
                <a:moveTo>
                  <a:pt x="0" y="0"/>
                </a:moveTo>
                <a:cubicBezTo>
                  <a:pt x="15" y="3"/>
                  <a:pt x="40" y="13"/>
                  <a:pt x="40" y="1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9" name="Freeform 138"/>
          <p:cNvSpPr>
            <a:spLocks noChangeArrowheads="1"/>
          </p:cNvSpPr>
          <p:nvPr/>
        </p:nvSpPr>
        <p:spPr bwMode="auto">
          <a:xfrm>
            <a:off x="384483" y="5482743"/>
            <a:ext cx="230106" cy="11363"/>
          </a:xfrm>
          <a:custGeom>
            <a:avLst/>
            <a:gdLst>
              <a:gd name="T0" fmla="*/ 257175 w 43"/>
              <a:gd name="T1" fmla="*/ 12700 h 2"/>
              <a:gd name="T2" fmla="*/ 0 w 43"/>
              <a:gd name="T3" fmla="*/ 0 h 2"/>
              <a:gd name="T4" fmla="*/ 0 60000 65536"/>
              <a:gd name="T5" fmla="*/ 0 60000 65536"/>
              <a:gd name="T6" fmla="*/ 0 w 43"/>
              <a:gd name="T7" fmla="*/ 0 h 2"/>
              <a:gd name="T8" fmla="*/ 43 w 43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" h="2">
                <a:moveTo>
                  <a:pt x="43" y="2"/>
                </a:moveTo>
                <a:cubicBezTo>
                  <a:pt x="43" y="2"/>
                  <a:pt x="17" y="1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0" name="Freeform 139"/>
          <p:cNvSpPr>
            <a:spLocks noChangeArrowheads="1"/>
          </p:cNvSpPr>
          <p:nvPr/>
        </p:nvSpPr>
        <p:spPr bwMode="auto">
          <a:xfrm>
            <a:off x="395846" y="5552342"/>
            <a:ext cx="218743" cy="32670"/>
          </a:xfrm>
          <a:custGeom>
            <a:avLst/>
            <a:gdLst>
              <a:gd name="T0" fmla="*/ 0 w 41"/>
              <a:gd name="T1" fmla="*/ 36513 h 6"/>
              <a:gd name="T2" fmla="*/ 244475 w 41"/>
              <a:gd name="T3" fmla="*/ 0 h 6"/>
              <a:gd name="T4" fmla="*/ 0 60000 65536"/>
              <a:gd name="T5" fmla="*/ 0 60000 65536"/>
              <a:gd name="T6" fmla="*/ 0 w 41"/>
              <a:gd name="T7" fmla="*/ 0 h 6"/>
              <a:gd name="T8" fmla="*/ 41 w 41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6">
                <a:moveTo>
                  <a:pt x="0" y="6"/>
                </a:moveTo>
                <a:cubicBezTo>
                  <a:pt x="20" y="1"/>
                  <a:pt x="41" y="0"/>
                  <a:pt x="41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1" name="Freeform 140"/>
          <p:cNvSpPr>
            <a:spLocks noChangeArrowheads="1"/>
          </p:cNvSpPr>
          <p:nvPr/>
        </p:nvSpPr>
        <p:spPr bwMode="auto">
          <a:xfrm>
            <a:off x="790720" y="5381893"/>
            <a:ext cx="218743" cy="75282"/>
          </a:xfrm>
          <a:custGeom>
            <a:avLst/>
            <a:gdLst>
              <a:gd name="T0" fmla="*/ 0 w 41"/>
              <a:gd name="T1" fmla="*/ 84138 h 14"/>
              <a:gd name="T2" fmla="*/ 244475 w 41"/>
              <a:gd name="T3" fmla="*/ 0 h 14"/>
              <a:gd name="T4" fmla="*/ 0 60000 65536"/>
              <a:gd name="T5" fmla="*/ 0 60000 65536"/>
              <a:gd name="T6" fmla="*/ 0 w 41"/>
              <a:gd name="T7" fmla="*/ 0 h 14"/>
              <a:gd name="T8" fmla="*/ 41 w 41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14">
                <a:moveTo>
                  <a:pt x="0" y="14"/>
                </a:moveTo>
                <a:cubicBezTo>
                  <a:pt x="22" y="6"/>
                  <a:pt x="22" y="6"/>
                  <a:pt x="41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2" name="Freeform 141"/>
          <p:cNvSpPr>
            <a:spLocks noChangeArrowheads="1"/>
          </p:cNvSpPr>
          <p:nvPr/>
        </p:nvSpPr>
        <p:spPr bwMode="auto">
          <a:xfrm>
            <a:off x="796402" y="5488424"/>
            <a:ext cx="234368" cy="11363"/>
          </a:xfrm>
          <a:custGeom>
            <a:avLst/>
            <a:gdLst>
              <a:gd name="T0" fmla="*/ 0 w 44"/>
              <a:gd name="T1" fmla="*/ 12700 h 2"/>
              <a:gd name="T2" fmla="*/ 261939 w 44"/>
              <a:gd name="T3" fmla="*/ 0 h 2"/>
              <a:gd name="T4" fmla="*/ 0 60000 65536"/>
              <a:gd name="T5" fmla="*/ 0 60000 65536"/>
              <a:gd name="T6" fmla="*/ 0 w 44"/>
              <a:gd name="T7" fmla="*/ 0 h 2"/>
              <a:gd name="T8" fmla="*/ 44 w 44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" h="2">
                <a:moveTo>
                  <a:pt x="0" y="2"/>
                </a:moveTo>
                <a:cubicBezTo>
                  <a:pt x="16" y="1"/>
                  <a:pt x="40" y="0"/>
                  <a:pt x="44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3" name="Freeform 142"/>
          <p:cNvSpPr>
            <a:spLocks noChangeArrowheads="1"/>
          </p:cNvSpPr>
          <p:nvPr/>
        </p:nvSpPr>
        <p:spPr bwMode="auto">
          <a:xfrm>
            <a:off x="796402" y="5552342"/>
            <a:ext cx="223005" cy="32670"/>
          </a:xfrm>
          <a:custGeom>
            <a:avLst/>
            <a:gdLst>
              <a:gd name="T0" fmla="*/ 0 w 42"/>
              <a:gd name="T1" fmla="*/ 0 h 6"/>
              <a:gd name="T2" fmla="*/ 249239 w 42"/>
              <a:gd name="T3" fmla="*/ 36513 h 6"/>
              <a:gd name="T4" fmla="*/ 0 60000 65536"/>
              <a:gd name="T5" fmla="*/ 0 60000 65536"/>
              <a:gd name="T6" fmla="*/ 0 w 42"/>
              <a:gd name="T7" fmla="*/ 0 h 6"/>
              <a:gd name="T8" fmla="*/ 42 w 42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6">
                <a:moveTo>
                  <a:pt x="0" y="0"/>
                </a:moveTo>
                <a:cubicBezTo>
                  <a:pt x="24" y="3"/>
                  <a:pt x="40" y="5"/>
                  <a:pt x="42" y="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4" name="Freeform 143"/>
          <p:cNvSpPr>
            <a:spLocks noChangeArrowheads="1"/>
          </p:cNvSpPr>
          <p:nvPr/>
        </p:nvSpPr>
        <p:spPr bwMode="auto">
          <a:xfrm>
            <a:off x="523683" y="5766824"/>
            <a:ext cx="362205" cy="143461"/>
          </a:xfrm>
          <a:custGeom>
            <a:avLst/>
            <a:gdLst>
              <a:gd name="T0" fmla="*/ 202407 w 68"/>
              <a:gd name="T1" fmla="*/ 160337 h 27"/>
              <a:gd name="T2" fmla="*/ 404813 w 68"/>
              <a:gd name="T3" fmla="*/ 71261 h 27"/>
              <a:gd name="T4" fmla="*/ 202407 w 68"/>
              <a:gd name="T5" fmla="*/ 47507 h 27"/>
              <a:gd name="T6" fmla="*/ 0 w 68"/>
              <a:gd name="T7" fmla="*/ 83138 h 27"/>
              <a:gd name="T8" fmla="*/ 202407 w 68"/>
              <a:gd name="T9" fmla="*/ 16033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27"/>
              <a:gd name="T17" fmla="*/ 68 w 68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27">
                <a:moveTo>
                  <a:pt x="34" y="27"/>
                </a:moveTo>
                <a:cubicBezTo>
                  <a:pt x="47" y="27"/>
                  <a:pt x="59" y="21"/>
                  <a:pt x="68" y="12"/>
                </a:cubicBezTo>
                <a:cubicBezTo>
                  <a:pt x="65" y="2"/>
                  <a:pt x="46" y="0"/>
                  <a:pt x="34" y="8"/>
                </a:cubicBezTo>
                <a:cubicBezTo>
                  <a:pt x="23" y="0"/>
                  <a:pt x="2" y="3"/>
                  <a:pt x="0" y="14"/>
                </a:cubicBezTo>
                <a:cubicBezTo>
                  <a:pt x="9" y="22"/>
                  <a:pt x="20" y="27"/>
                  <a:pt x="34" y="27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5" name="Freeform 144"/>
          <p:cNvSpPr>
            <a:spLocks noChangeArrowheads="1"/>
          </p:cNvSpPr>
          <p:nvPr/>
        </p:nvSpPr>
        <p:spPr bwMode="auto">
          <a:xfrm>
            <a:off x="405790" y="5900343"/>
            <a:ext cx="609355" cy="75281"/>
          </a:xfrm>
          <a:custGeom>
            <a:avLst/>
            <a:gdLst>
              <a:gd name="T0" fmla="*/ 11948 w 114"/>
              <a:gd name="T1" fmla="*/ 6010 h 14"/>
              <a:gd name="T2" fmla="*/ 669089 w 114"/>
              <a:gd name="T3" fmla="*/ 0 h 14"/>
              <a:gd name="T4" fmla="*/ 663115 w 114"/>
              <a:gd name="T5" fmla="*/ 54088 h 14"/>
              <a:gd name="T6" fmla="*/ 334544 w 114"/>
              <a:gd name="T7" fmla="*/ 84137 h 14"/>
              <a:gd name="T8" fmla="*/ 0 w 114"/>
              <a:gd name="T9" fmla="*/ 42069 h 14"/>
              <a:gd name="T10" fmla="*/ 11948 w 114"/>
              <a:gd name="T11" fmla="*/ 6010 h 1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4"/>
              <a:gd name="T19" fmla="*/ 0 h 14"/>
              <a:gd name="T20" fmla="*/ 114 w 114"/>
              <a:gd name="T21" fmla="*/ 14 h 1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4" h="14">
                <a:moveTo>
                  <a:pt x="2" y="1"/>
                </a:moveTo>
                <a:cubicBezTo>
                  <a:pt x="39" y="6"/>
                  <a:pt x="77" y="8"/>
                  <a:pt x="112" y="0"/>
                </a:cubicBezTo>
                <a:cubicBezTo>
                  <a:pt x="114" y="0"/>
                  <a:pt x="113" y="7"/>
                  <a:pt x="111" y="9"/>
                </a:cubicBezTo>
                <a:cubicBezTo>
                  <a:pt x="105" y="12"/>
                  <a:pt x="79" y="14"/>
                  <a:pt x="56" y="14"/>
                </a:cubicBezTo>
                <a:cubicBezTo>
                  <a:pt x="33" y="14"/>
                  <a:pt x="2" y="12"/>
                  <a:pt x="0" y="7"/>
                </a:cubicBezTo>
                <a:cubicBezTo>
                  <a:pt x="0" y="4"/>
                  <a:pt x="0" y="1"/>
                  <a:pt x="2" y="1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6" name="Freeform 145"/>
          <p:cNvSpPr>
            <a:spLocks noChangeArrowheads="1"/>
          </p:cNvSpPr>
          <p:nvPr/>
        </p:nvSpPr>
        <p:spPr bwMode="auto">
          <a:xfrm>
            <a:off x="512320" y="6124767"/>
            <a:ext cx="394873" cy="176131"/>
          </a:xfrm>
          <a:custGeom>
            <a:avLst/>
            <a:gdLst>
              <a:gd name="T0" fmla="*/ 17892 w 74"/>
              <a:gd name="T1" fmla="*/ 0 h 33"/>
              <a:gd name="T2" fmla="*/ 429397 w 74"/>
              <a:gd name="T3" fmla="*/ 0 h 33"/>
              <a:gd name="T4" fmla="*/ 220663 w 74"/>
              <a:gd name="T5" fmla="*/ 196850 h 33"/>
              <a:gd name="T6" fmla="*/ 17892 w 74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  <a:gd name="T12" fmla="*/ 0 w 74"/>
              <a:gd name="T13" fmla="*/ 0 h 33"/>
              <a:gd name="T14" fmla="*/ 74 w 74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" h="33">
                <a:moveTo>
                  <a:pt x="3" y="0"/>
                </a:moveTo>
                <a:cubicBezTo>
                  <a:pt x="72" y="0"/>
                  <a:pt x="72" y="0"/>
                  <a:pt x="72" y="0"/>
                </a:cubicBezTo>
                <a:cubicBezTo>
                  <a:pt x="74" y="18"/>
                  <a:pt x="55" y="33"/>
                  <a:pt x="37" y="33"/>
                </a:cubicBezTo>
                <a:cubicBezTo>
                  <a:pt x="16" y="32"/>
                  <a:pt x="0" y="12"/>
                  <a:pt x="3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7" name="Freeform 146"/>
          <p:cNvSpPr>
            <a:spLocks noChangeArrowheads="1"/>
          </p:cNvSpPr>
          <p:nvPr/>
        </p:nvSpPr>
        <p:spPr bwMode="auto">
          <a:xfrm>
            <a:off x="336189" y="6161698"/>
            <a:ext cx="278400" cy="348000"/>
          </a:xfrm>
          <a:custGeom>
            <a:avLst/>
            <a:gdLst>
              <a:gd name="T0" fmla="*/ 311151 w 52"/>
              <a:gd name="T1" fmla="*/ 197460 h 65"/>
              <a:gd name="T2" fmla="*/ 155576 w 52"/>
              <a:gd name="T3" fmla="*/ 388937 h 65"/>
              <a:gd name="T4" fmla="*/ 0 w 52"/>
              <a:gd name="T5" fmla="*/ 191477 h 65"/>
              <a:gd name="T6" fmla="*/ 155576 w 52"/>
              <a:gd name="T7" fmla="*/ 0 h 65"/>
              <a:gd name="T8" fmla="*/ 311151 w 52"/>
              <a:gd name="T9" fmla="*/ 19746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"/>
              <a:gd name="T16" fmla="*/ 0 h 65"/>
              <a:gd name="T17" fmla="*/ 52 w 52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" h="65">
                <a:moveTo>
                  <a:pt x="52" y="33"/>
                </a:moveTo>
                <a:cubicBezTo>
                  <a:pt x="52" y="51"/>
                  <a:pt x="48" y="65"/>
                  <a:pt x="26" y="65"/>
                </a:cubicBezTo>
                <a:cubicBezTo>
                  <a:pt x="5" y="65"/>
                  <a:pt x="0" y="50"/>
                  <a:pt x="0" y="32"/>
                </a:cubicBezTo>
                <a:cubicBezTo>
                  <a:pt x="0" y="8"/>
                  <a:pt x="12" y="1"/>
                  <a:pt x="26" y="0"/>
                </a:cubicBezTo>
                <a:cubicBezTo>
                  <a:pt x="45" y="0"/>
                  <a:pt x="52" y="15"/>
                  <a:pt x="52" y="3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8" name="Freeform 147"/>
          <p:cNvSpPr>
            <a:spLocks noChangeArrowheads="1"/>
          </p:cNvSpPr>
          <p:nvPr/>
        </p:nvSpPr>
        <p:spPr bwMode="auto">
          <a:xfrm>
            <a:off x="806345" y="6157436"/>
            <a:ext cx="276979" cy="352261"/>
          </a:xfrm>
          <a:custGeom>
            <a:avLst/>
            <a:gdLst>
              <a:gd name="T0" fmla="*/ 0 w 52"/>
              <a:gd name="T1" fmla="*/ 196850 h 66"/>
              <a:gd name="T2" fmla="*/ 148828 w 52"/>
              <a:gd name="T3" fmla="*/ 393700 h 66"/>
              <a:gd name="T4" fmla="*/ 303610 w 52"/>
              <a:gd name="T5" fmla="*/ 184920 h 66"/>
              <a:gd name="T6" fmla="*/ 148828 w 52"/>
              <a:gd name="T7" fmla="*/ 0 h 66"/>
              <a:gd name="T8" fmla="*/ 0 w 52"/>
              <a:gd name="T9" fmla="*/ 196850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"/>
              <a:gd name="T16" fmla="*/ 0 h 66"/>
              <a:gd name="T17" fmla="*/ 52 w 52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" h="66">
                <a:moveTo>
                  <a:pt x="0" y="33"/>
                </a:moveTo>
                <a:cubicBezTo>
                  <a:pt x="0" y="51"/>
                  <a:pt x="2" y="66"/>
                  <a:pt x="25" y="66"/>
                </a:cubicBezTo>
                <a:cubicBezTo>
                  <a:pt x="46" y="66"/>
                  <a:pt x="50" y="49"/>
                  <a:pt x="51" y="31"/>
                </a:cubicBezTo>
                <a:cubicBezTo>
                  <a:pt x="52" y="9"/>
                  <a:pt x="40" y="0"/>
                  <a:pt x="25" y="0"/>
                </a:cubicBezTo>
                <a:cubicBezTo>
                  <a:pt x="6" y="0"/>
                  <a:pt x="0" y="15"/>
                  <a:pt x="0" y="3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9" name="Oval 148"/>
          <p:cNvSpPr>
            <a:spLocks noChangeArrowheads="1"/>
          </p:cNvSpPr>
          <p:nvPr/>
        </p:nvSpPr>
        <p:spPr bwMode="auto">
          <a:xfrm>
            <a:off x="1137300" y="5606318"/>
            <a:ext cx="208800" cy="213061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00" name="Oval 149"/>
          <p:cNvSpPr>
            <a:spLocks noChangeArrowheads="1"/>
          </p:cNvSpPr>
          <p:nvPr/>
        </p:nvSpPr>
        <p:spPr bwMode="auto">
          <a:xfrm>
            <a:off x="645838" y="5327918"/>
            <a:ext cx="117894" cy="117894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01" name="Oval 150"/>
          <p:cNvSpPr>
            <a:spLocks noChangeArrowheads="1"/>
          </p:cNvSpPr>
          <p:nvPr/>
        </p:nvSpPr>
        <p:spPr bwMode="auto">
          <a:xfrm>
            <a:off x="672826" y="5349224"/>
            <a:ext cx="42612" cy="42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02" name="Oval 151"/>
          <p:cNvSpPr>
            <a:spLocks noChangeArrowheads="1"/>
          </p:cNvSpPr>
          <p:nvPr/>
        </p:nvSpPr>
        <p:spPr bwMode="auto">
          <a:xfrm>
            <a:off x="630214" y="5954318"/>
            <a:ext cx="149142" cy="149142"/>
          </a:xfrm>
          <a:prstGeom prst="ellipse">
            <a:avLst/>
          </a:prstGeom>
          <a:solidFill>
            <a:srgbClr val="FFE53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03" name="Freeform 152"/>
          <p:cNvSpPr>
            <a:spLocks noChangeArrowheads="1"/>
          </p:cNvSpPr>
          <p:nvPr/>
        </p:nvSpPr>
        <p:spPr bwMode="auto">
          <a:xfrm>
            <a:off x="618851" y="5996931"/>
            <a:ext cx="171869" cy="15624"/>
          </a:xfrm>
          <a:custGeom>
            <a:avLst/>
            <a:gdLst>
              <a:gd name="T0" fmla="*/ 12005 w 32"/>
              <a:gd name="T1" fmla="*/ 0 h 3"/>
              <a:gd name="T2" fmla="*/ 12005 w 32"/>
              <a:gd name="T3" fmla="*/ 17462 h 3"/>
              <a:gd name="T4" fmla="*/ 180082 w 32"/>
              <a:gd name="T5" fmla="*/ 17462 h 3"/>
              <a:gd name="T6" fmla="*/ 180082 w 32"/>
              <a:gd name="T7" fmla="*/ 0 h 3"/>
              <a:gd name="T8" fmla="*/ 12005 w 32"/>
              <a:gd name="T9" fmla="*/ 0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3"/>
              <a:gd name="T17" fmla="*/ 32 w 32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3">
                <a:moveTo>
                  <a:pt x="2" y="0"/>
                </a:moveTo>
                <a:cubicBezTo>
                  <a:pt x="0" y="1"/>
                  <a:pt x="0" y="3"/>
                  <a:pt x="2" y="3"/>
                </a:cubicBezTo>
                <a:cubicBezTo>
                  <a:pt x="9" y="2"/>
                  <a:pt x="25" y="2"/>
                  <a:pt x="30" y="3"/>
                </a:cubicBezTo>
                <a:cubicBezTo>
                  <a:pt x="32" y="3"/>
                  <a:pt x="31" y="0"/>
                  <a:pt x="30" y="0"/>
                </a:cubicBezTo>
                <a:cubicBezTo>
                  <a:pt x="22" y="0"/>
                  <a:pt x="9" y="0"/>
                  <a:pt x="2" y="0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4" name="Freeform 153"/>
          <p:cNvSpPr>
            <a:spLocks noChangeArrowheads="1"/>
          </p:cNvSpPr>
          <p:nvPr/>
        </p:nvSpPr>
        <p:spPr bwMode="auto">
          <a:xfrm>
            <a:off x="705495" y="6060848"/>
            <a:ext cx="0" cy="42612"/>
          </a:xfrm>
          <a:custGeom>
            <a:avLst/>
            <a:gdLst>
              <a:gd name="T0" fmla="*/ 0 w 635"/>
              <a:gd name="T1" fmla="*/ 0 h 30"/>
              <a:gd name="T2" fmla="*/ 0 w 635"/>
              <a:gd name="T3" fmla="*/ 47625 h 30"/>
              <a:gd name="T4" fmla="*/ 0 w 635"/>
              <a:gd name="T5" fmla="*/ 0 h 30"/>
              <a:gd name="T6" fmla="*/ 0 60000 65536"/>
              <a:gd name="T7" fmla="*/ 0 60000 65536"/>
              <a:gd name="T8" fmla="*/ 0 60000 65536"/>
              <a:gd name="T9" fmla="*/ 0 w 635"/>
              <a:gd name="T10" fmla="*/ 0 h 30"/>
              <a:gd name="T11" fmla="*/ 0 w 635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30">
                <a:moveTo>
                  <a:pt x="0" y="0"/>
                </a:moveTo>
                <a:lnTo>
                  <a:pt x="0" y="30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5" name="Line 154"/>
          <p:cNvSpPr>
            <a:spLocks noChangeShapeType="1"/>
          </p:cNvSpPr>
          <p:nvPr/>
        </p:nvSpPr>
        <p:spPr bwMode="auto">
          <a:xfrm>
            <a:off x="705495" y="6060848"/>
            <a:ext cx="0" cy="42612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6" name="Oval 155"/>
          <p:cNvSpPr>
            <a:spLocks noChangeArrowheads="1"/>
          </p:cNvSpPr>
          <p:nvPr/>
        </p:nvSpPr>
        <p:spPr bwMode="auto">
          <a:xfrm>
            <a:off x="694132" y="6033861"/>
            <a:ext cx="26988" cy="32669"/>
          </a:xfrm>
          <a:prstGeom prst="ellipse">
            <a:avLst/>
          </a:prstGeom>
          <a:solidFill>
            <a:srgbClr val="7D6B55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07" name="Freeform 156"/>
          <p:cNvSpPr>
            <a:spLocks noChangeArrowheads="1"/>
          </p:cNvSpPr>
          <p:nvPr/>
        </p:nvSpPr>
        <p:spPr bwMode="auto">
          <a:xfrm>
            <a:off x="7783390" y="3799559"/>
            <a:ext cx="390612" cy="181812"/>
          </a:xfrm>
          <a:custGeom>
            <a:avLst/>
            <a:gdLst>
              <a:gd name="T0" fmla="*/ 203331 w 73"/>
              <a:gd name="T1" fmla="*/ 0 h 34"/>
              <a:gd name="T2" fmla="*/ 59803 w 73"/>
              <a:gd name="T3" fmla="*/ 5976 h 34"/>
              <a:gd name="T4" fmla="*/ 41862 w 73"/>
              <a:gd name="T5" fmla="*/ 155388 h 34"/>
              <a:gd name="T6" fmla="*/ 412642 w 73"/>
              <a:gd name="T7" fmla="*/ 203200 h 34"/>
              <a:gd name="T8" fmla="*/ 203331 w 7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"/>
              <a:gd name="T16" fmla="*/ 0 h 34"/>
              <a:gd name="T17" fmla="*/ 73 w 7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" h="34">
                <a:moveTo>
                  <a:pt x="34" y="0"/>
                </a:moveTo>
                <a:cubicBezTo>
                  <a:pt x="28" y="0"/>
                  <a:pt x="15" y="0"/>
                  <a:pt x="10" y="1"/>
                </a:cubicBezTo>
                <a:cubicBezTo>
                  <a:pt x="4" y="3"/>
                  <a:pt x="0" y="24"/>
                  <a:pt x="7" y="26"/>
                </a:cubicBezTo>
                <a:cubicBezTo>
                  <a:pt x="14" y="29"/>
                  <a:pt x="44" y="34"/>
                  <a:pt x="69" y="34"/>
                </a:cubicBezTo>
                <a:cubicBezTo>
                  <a:pt x="73" y="34"/>
                  <a:pt x="54" y="0"/>
                  <a:pt x="34" y="0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8" name="Oval 157"/>
          <p:cNvSpPr>
            <a:spLocks noChangeArrowheads="1"/>
          </p:cNvSpPr>
          <p:nvPr/>
        </p:nvSpPr>
        <p:spPr bwMode="auto">
          <a:xfrm>
            <a:off x="7645610" y="3756946"/>
            <a:ext cx="213061" cy="214482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09" name="Freeform 158"/>
          <p:cNvSpPr>
            <a:spLocks noChangeArrowheads="1"/>
          </p:cNvSpPr>
          <p:nvPr/>
        </p:nvSpPr>
        <p:spPr bwMode="auto">
          <a:xfrm>
            <a:off x="7740778" y="3056686"/>
            <a:ext cx="870710" cy="812474"/>
          </a:xfrm>
          <a:custGeom>
            <a:avLst/>
            <a:gdLst>
              <a:gd name="T0" fmla="*/ 967167 w 163"/>
              <a:gd name="T1" fmla="*/ 412207 h 152"/>
              <a:gd name="T2" fmla="*/ 853734 w 163"/>
              <a:gd name="T3" fmla="*/ 722856 h 152"/>
              <a:gd name="T4" fmla="*/ 483583 w 163"/>
              <a:gd name="T5" fmla="*/ 908050 h 152"/>
              <a:gd name="T6" fmla="*/ 11940 w 163"/>
              <a:gd name="T7" fmla="*/ 465973 h 152"/>
              <a:gd name="T8" fmla="*/ 495524 w 163"/>
              <a:gd name="T9" fmla="*/ 0 h 152"/>
              <a:gd name="T10" fmla="*/ 967167 w 163"/>
              <a:gd name="T11" fmla="*/ 412207 h 1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152"/>
              <a:gd name="T20" fmla="*/ 163 w 163"/>
              <a:gd name="T21" fmla="*/ 152 h 15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152">
                <a:moveTo>
                  <a:pt x="162" y="69"/>
                </a:moveTo>
                <a:cubicBezTo>
                  <a:pt x="162" y="89"/>
                  <a:pt x="154" y="106"/>
                  <a:pt x="143" y="121"/>
                </a:cubicBezTo>
                <a:cubicBezTo>
                  <a:pt x="127" y="140"/>
                  <a:pt x="107" y="152"/>
                  <a:pt x="81" y="152"/>
                </a:cubicBezTo>
                <a:cubicBezTo>
                  <a:pt x="46" y="152"/>
                  <a:pt x="4" y="117"/>
                  <a:pt x="2" y="78"/>
                </a:cubicBezTo>
                <a:cubicBezTo>
                  <a:pt x="0" y="31"/>
                  <a:pt x="37" y="0"/>
                  <a:pt x="83" y="0"/>
                </a:cubicBezTo>
                <a:cubicBezTo>
                  <a:pt x="128" y="0"/>
                  <a:pt x="163" y="29"/>
                  <a:pt x="162" y="69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0" name="Freeform 159"/>
          <p:cNvSpPr>
            <a:spLocks noChangeArrowheads="1"/>
          </p:cNvSpPr>
          <p:nvPr/>
        </p:nvSpPr>
        <p:spPr bwMode="auto">
          <a:xfrm>
            <a:off x="7725153" y="3211510"/>
            <a:ext cx="832359" cy="657649"/>
          </a:xfrm>
          <a:custGeom>
            <a:avLst/>
            <a:gdLst>
              <a:gd name="T0" fmla="*/ 828899 w 156"/>
              <a:gd name="T1" fmla="*/ 161344 h 123"/>
              <a:gd name="T2" fmla="*/ 572477 w 156"/>
              <a:gd name="T3" fmla="*/ 11951 h 123"/>
              <a:gd name="T4" fmla="*/ 548624 w 156"/>
              <a:gd name="T5" fmla="*/ 11951 h 123"/>
              <a:gd name="T6" fmla="*/ 351835 w 156"/>
              <a:gd name="T7" fmla="*/ 5976 h 123"/>
              <a:gd name="T8" fmla="*/ 208716 w 156"/>
              <a:gd name="T9" fmla="*/ 53781 h 123"/>
              <a:gd name="T10" fmla="*/ 107339 w 156"/>
              <a:gd name="T11" fmla="*/ 501960 h 123"/>
              <a:gd name="T12" fmla="*/ 500917 w 156"/>
              <a:gd name="T13" fmla="*/ 735013 h 123"/>
              <a:gd name="T14" fmla="*/ 858715 w 156"/>
              <a:gd name="T15" fmla="*/ 561717 h 123"/>
              <a:gd name="T16" fmla="*/ 858715 w 156"/>
              <a:gd name="T17" fmla="*/ 555742 h 123"/>
              <a:gd name="T18" fmla="*/ 828899 w 156"/>
              <a:gd name="T19" fmla="*/ 161344 h 12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6"/>
              <a:gd name="T31" fmla="*/ 0 h 123"/>
              <a:gd name="T32" fmla="*/ 156 w 156"/>
              <a:gd name="T33" fmla="*/ 123 h 12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6" h="123">
                <a:moveTo>
                  <a:pt x="139" y="27"/>
                </a:moveTo>
                <a:cubicBezTo>
                  <a:pt x="125" y="3"/>
                  <a:pt x="104" y="1"/>
                  <a:pt x="96" y="2"/>
                </a:cubicBezTo>
                <a:cubicBezTo>
                  <a:pt x="93" y="2"/>
                  <a:pt x="92" y="2"/>
                  <a:pt x="92" y="2"/>
                </a:cubicBezTo>
                <a:cubicBezTo>
                  <a:pt x="92" y="2"/>
                  <a:pt x="79" y="0"/>
                  <a:pt x="59" y="1"/>
                </a:cubicBezTo>
                <a:cubicBezTo>
                  <a:pt x="39" y="3"/>
                  <a:pt x="35" y="9"/>
                  <a:pt x="35" y="9"/>
                </a:cubicBezTo>
                <a:cubicBezTo>
                  <a:pt x="8" y="11"/>
                  <a:pt x="0" y="48"/>
                  <a:pt x="18" y="84"/>
                </a:cubicBezTo>
                <a:cubicBezTo>
                  <a:pt x="33" y="107"/>
                  <a:pt x="61" y="123"/>
                  <a:pt x="84" y="123"/>
                </a:cubicBezTo>
                <a:cubicBezTo>
                  <a:pt x="109" y="123"/>
                  <a:pt x="129" y="112"/>
                  <a:pt x="144" y="94"/>
                </a:cubicBezTo>
                <a:cubicBezTo>
                  <a:pt x="144" y="94"/>
                  <a:pt x="144" y="94"/>
                  <a:pt x="144" y="93"/>
                </a:cubicBezTo>
                <a:cubicBezTo>
                  <a:pt x="146" y="89"/>
                  <a:pt x="156" y="54"/>
                  <a:pt x="139" y="27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1" name="Freeform 160"/>
          <p:cNvSpPr>
            <a:spLocks noChangeArrowheads="1"/>
          </p:cNvSpPr>
          <p:nvPr/>
        </p:nvSpPr>
        <p:spPr bwMode="auto">
          <a:xfrm>
            <a:off x="7874296" y="3104979"/>
            <a:ext cx="166187" cy="230106"/>
          </a:xfrm>
          <a:custGeom>
            <a:avLst/>
            <a:gdLst>
              <a:gd name="T0" fmla="*/ 185737 w 31"/>
              <a:gd name="T1" fmla="*/ 125597 h 43"/>
              <a:gd name="T2" fmla="*/ 71898 w 31"/>
              <a:gd name="T3" fmla="*/ 251194 h 43"/>
              <a:gd name="T4" fmla="*/ 11983 w 31"/>
              <a:gd name="T5" fmla="*/ 119616 h 43"/>
              <a:gd name="T6" fmla="*/ 131813 w 31"/>
              <a:gd name="T7" fmla="*/ 5981 h 43"/>
              <a:gd name="T8" fmla="*/ 185737 w 31"/>
              <a:gd name="T9" fmla="*/ 125597 h 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"/>
              <a:gd name="T16" fmla="*/ 0 h 43"/>
              <a:gd name="T17" fmla="*/ 31 w 31"/>
              <a:gd name="T18" fmla="*/ 43 h 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" h="43">
                <a:moveTo>
                  <a:pt x="31" y="21"/>
                </a:moveTo>
                <a:cubicBezTo>
                  <a:pt x="31" y="38"/>
                  <a:pt x="20" y="43"/>
                  <a:pt x="12" y="42"/>
                </a:cubicBezTo>
                <a:cubicBezTo>
                  <a:pt x="1" y="41"/>
                  <a:pt x="0" y="32"/>
                  <a:pt x="2" y="20"/>
                </a:cubicBezTo>
                <a:cubicBezTo>
                  <a:pt x="5" y="8"/>
                  <a:pt x="14" y="0"/>
                  <a:pt x="22" y="1"/>
                </a:cubicBezTo>
                <a:cubicBezTo>
                  <a:pt x="31" y="2"/>
                  <a:pt x="31" y="10"/>
                  <a:pt x="31" y="21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2" name="Freeform 161"/>
          <p:cNvSpPr>
            <a:spLocks noChangeArrowheads="1"/>
          </p:cNvSpPr>
          <p:nvPr/>
        </p:nvSpPr>
        <p:spPr bwMode="auto">
          <a:xfrm>
            <a:off x="7976566" y="3205828"/>
            <a:ext cx="42612" cy="65339"/>
          </a:xfrm>
          <a:custGeom>
            <a:avLst/>
            <a:gdLst>
              <a:gd name="T0" fmla="*/ 47625 w 8"/>
              <a:gd name="T1" fmla="*/ 36513 h 12"/>
              <a:gd name="T2" fmla="*/ 23813 w 8"/>
              <a:gd name="T3" fmla="*/ 73025 h 12"/>
              <a:gd name="T4" fmla="*/ 0 w 8"/>
              <a:gd name="T5" fmla="*/ 36513 h 12"/>
              <a:gd name="T6" fmla="*/ 23813 w 8"/>
              <a:gd name="T7" fmla="*/ 6085 h 12"/>
              <a:gd name="T8" fmla="*/ 47625 w 8"/>
              <a:gd name="T9" fmla="*/ 36513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12"/>
              <a:gd name="T17" fmla="*/ 8 w 8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12">
                <a:moveTo>
                  <a:pt x="8" y="6"/>
                </a:moveTo>
                <a:cubicBezTo>
                  <a:pt x="8" y="10"/>
                  <a:pt x="6" y="12"/>
                  <a:pt x="4" y="12"/>
                </a:cubicBezTo>
                <a:cubicBezTo>
                  <a:pt x="2" y="12"/>
                  <a:pt x="0" y="9"/>
                  <a:pt x="0" y="6"/>
                </a:cubicBezTo>
                <a:cubicBezTo>
                  <a:pt x="1" y="3"/>
                  <a:pt x="3" y="1"/>
                  <a:pt x="4" y="1"/>
                </a:cubicBezTo>
                <a:cubicBezTo>
                  <a:pt x="6" y="0"/>
                  <a:pt x="8" y="2"/>
                  <a:pt x="8" y="6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3" name="Freeform 162"/>
          <p:cNvSpPr>
            <a:spLocks noChangeArrowheads="1"/>
          </p:cNvSpPr>
          <p:nvPr/>
        </p:nvSpPr>
        <p:spPr bwMode="auto">
          <a:xfrm>
            <a:off x="8040484" y="3077991"/>
            <a:ext cx="197437" cy="240049"/>
          </a:xfrm>
          <a:custGeom>
            <a:avLst/>
            <a:gdLst>
              <a:gd name="T0" fmla="*/ 214699 w 37"/>
              <a:gd name="T1" fmla="*/ 137125 h 45"/>
              <a:gd name="T2" fmla="*/ 59639 w 37"/>
              <a:gd name="T3" fmla="*/ 262326 h 45"/>
              <a:gd name="T4" fmla="*/ 0 w 37"/>
              <a:gd name="T5" fmla="*/ 155011 h 45"/>
              <a:gd name="T6" fmla="*/ 119277 w 37"/>
              <a:gd name="T7" fmla="*/ 0 h 45"/>
              <a:gd name="T8" fmla="*/ 214699 w 37"/>
              <a:gd name="T9" fmla="*/ 137125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45"/>
              <a:gd name="T17" fmla="*/ 37 w 37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45">
                <a:moveTo>
                  <a:pt x="36" y="23"/>
                </a:moveTo>
                <a:cubicBezTo>
                  <a:pt x="36" y="40"/>
                  <a:pt x="23" y="45"/>
                  <a:pt x="10" y="44"/>
                </a:cubicBezTo>
                <a:cubicBezTo>
                  <a:pt x="3" y="43"/>
                  <a:pt x="0" y="36"/>
                  <a:pt x="0" y="26"/>
                </a:cubicBezTo>
                <a:cubicBezTo>
                  <a:pt x="1" y="8"/>
                  <a:pt x="10" y="0"/>
                  <a:pt x="20" y="0"/>
                </a:cubicBezTo>
                <a:cubicBezTo>
                  <a:pt x="29" y="0"/>
                  <a:pt x="37" y="7"/>
                  <a:pt x="36" y="2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4" name="Freeform 163"/>
          <p:cNvSpPr>
            <a:spLocks noChangeArrowheads="1"/>
          </p:cNvSpPr>
          <p:nvPr/>
        </p:nvSpPr>
        <p:spPr bwMode="auto">
          <a:xfrm>
            <a:off x="8125708" y="3195886"/>
            <a:ext cx="42612" cy="63918"/>
          </a:xfrm>
          <a:custGeom>
            <a:avLst/>
            <a:gdLst>
              <a:gd name="T0" fmla="*/ 47625 w 8"/>
              <a:gd name="T1" fmla="*/ 41672 h 12"/>
              <a:gd name="T2" fmla="*/ 23813 w 8"/>
              <a:gd name="T3" fmla="*/ 71437 h 12"/>
              <a:gd name="T4" fmla="*/ 0 w 8"/>
              <a:gd name="T5" fmla="*/ 35719 h 12"/>
              <a:gd name="T6" fmla="*/ 23813 w 8"/>
              <a:gd name="T7" fmla="*/ 0 h 12"/>
              <a:gd name="T8" fmla="*/ 47625 w 8"/>
              <a:gd name="T9" fmla="*/ 41672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12"/>
              <a:gd name="T17" fmla="*/ 8 w 8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12">
                <a:moveTo>
                  <a:pt x="8" y="7"/>
                </a:moveTo>
                <a:cubicBezTo>
                  <a:pt x="7" y="10"/>
                  <a:pt x="5" y="12"/>
                  <a:pt x="4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4" y="0"/>
                </a:cubicBezTo>
                <a:cubicBezTo>
                  <a:pt x="6" y="0"/>
                  <a:pt x="8" y="2"/>
                  <a:pt x="8" y="7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5" name="Oval 164"/>
          <p:cNvSpPr>
            <a:spLocks noChangeArrowheads="1"/>
          </p:cNvSpPr>
          <p:nvPr/>
        </p:nvSpPr>
        <p:spPr bwMode="auto">
          <a:xfrm>
            <a:off x="8135651" y="3217191"/>
            <a:ext cx="17045" cy="15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6" name="Freeform 165"/>
          <p:cNvSpPr>
            <a:spLocks noChangeArrowheads="1"/>
          </p:cNvSpPr>
          <p:nvPr/>
        </p:nvSpPr>
        <p:spPr bwMode="auto">
          <a:xfrm>
            <a:off x="7992190" y="3227135"/>
            <a:ext cx="15625" cy="17045"/>
          </a:xfrm>
          <a:custGeom>
            <a:avLst/>
            <a:gdLst>
              <a:gd name="T0" fmla="*/ 17463 w 3"/>
              <a:gd name="T1" fmla="*/ 12700 h 3"/>
              <a:gd name="T2" fmla="*/ 5821 w 3"/>
              <a:gd name="T3" fmla="*/ 19050 h 3"/>
              <a:gd name="T4" fmla="*/ 0 w 3"/>
              <a:gd name="T5" fmla="*/ 6350 h 3"/>
              <a:gd name="T6" fmla="*/ 11642 w 3"/>
              <a:gd name="T7" fmla="*/ 0 h 3"/>
              <a:gd name="T8" fmla="*/ 17463 w 3"/>
              <a:gd name="T9" fmla="*/ 12700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"/>
              <a:gd name="T16" fmla="*/ 0 h 3"/>
              <a:gd name="T17" fmla="*/ 3 w 3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" h="3">
                <a:moveTo>
                  <a:pt x="3" y="2"/>
                </a:moveTo>
                <a:cubicBezTo>
                  <a:pt x="3" y="3"/>
                  <a:pt x="2" y="3"/>
                  <a:pt x="1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7" name="Freeform 166"/>
          <p:cNvSpPr>
            <a:spLocks noChangeArrowheads="1"/>
          </p:cNvSpPr>
          <p:nvPr/>
        </p:nvSpPr>
        <p:spPr bwMode="auto">
          <a:xfrm>
            <a:off x="8023439" y="3387640"/>
            <a:ext cx="11363" cy="139200"/>
          </a:xfrm>
          <a:custGeom>
            <a:avLst/>
            <a:gdLst>
              <a:gd name="T0" fmla="*/ 0 w 2"/>
              <a:gd name="T1" fmla="*/ 0 h 26"/>
              <a:gd name="T2" fmla="*/ 12700 w 2"/>
              <a:gd name="T3" fmla="*/ 155575 h 26"/>
              <a:gd name="T4" fmla="*/ 0 60000 65536"/>
              <a:gd name="T5" fmla="*/ 0 60000 65536"/>
              <a:gd name="T6" fmla="*/ 0 w 2"/>
              <a:gd name="T7" fmla="*/ 0 h 26"/>
              <a:gd name="T8" fmla="*/ 2 w 2"/>
              <a:gd name="T9" fmla="*/ 26 h 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26">
                <a:moveTo>
                  <a:pt x="0" y="0"/>
                </a:moveTo>
                <a:cubicBezTo>
                  <a:pt x="0" y="3"/>
                  <a:pt x="0" y="19"/>
                  <a:pt x="2" y="2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8" name="Oval 167"/>
          <p:cNvSpPr>
            <a:spLocks noChangeArrowheads="1"/>
          </p:cNvSpPr>
          <p:nvPr/>
        </p:nvSpPr>
        <p:spPr bwMode="auto">
          <a:xfrm>
            <a:off x="7943896" y="3281110"/>
            <a:ext cx="117894" cy="112212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9" name="Oval 168"/>
          <p:cNvSpPr>
            <a:spLocks noChangeArrowheads="1"/>
          </p:cNvSpPr>
          <p:nvPr/>
        </p:nvSpPr>
        <p:spPr bwMode="auto">
          <a:xfrm>
            <a:off x="7976566" y="3296734"/>
            <a:ext cx="36931" cy="3835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0" name="Freeform 169"/>
          <p:cNvSpPr>
            <a:spLocks noChangeArrowheads="1"/>
          </p:cNvSpPr>
          <p:nvPr/>
        </p:nvSpPr>
        <p:spPr bwMode="auto">
          <a:xfrm>
            <a:off x="7837366" y="3414628"/>
            <a:ext cx="582367" cy="384930"/>
          </a:xfrm>
          <a:custGeom>
            <a:avLst/>
            <a:gdLst>
              <a:gd name="T0" fmla="*/ 621018 w 109"/>
              <a:gd name="T1" fmla="*/ 23901 h 72"/>
              <a:gd name="T2" fmla="*/ 113455 w 109"/>
              <a:gd name="T3" fmla="*/ 155354 h 72"/>
              <a:gd name="T4" fmla="*/ 0 w 109"/>
              <a:gd name="T5" fmla="*/ 191205 h 72"/>
              <a:gd name="T6" fmla="*/ 0 w 109"/>
              <a:gd name="T7" fmla="*/ 191205 h 72"/>
              <a:gd name="T8" fmla="*/ 113455 w 109"/>
              <a:gd name="T9" fmla="*/ 274858 h 72"/>
              <a:gd name="T10" fmla="*/ 274681 w 109"/>
              <a:gd name="T11" fmla="*/ 376436 h 72"/>
              <a:gd name="T12" fmla="*/ 549362 w 109"/>
              <a:gd name="T13" fmla="*/ 388386 h 72"/>
              <a:gd name="T14" fmla="*/ 621018 w 109"/>
              <a:gd name="T15" fmla="*/ 280833 h 72"/>
              <a:gd name="T16" fmla="*/ 621018 w 109"/>
              <a:gd name="T17" fmla="*/ 23901 h 7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9"/>
              <a:gd name="T28" fmla="*/ 0 h 72"/>
              <a:gd name="T29" fmla="*/ 109 w 109"/>
              <a:gd name="T30" fmla="*/ 72 h 7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9" h="72">
                <a:moveTo>
                  <a:pt x="104" y="4"/>
                </a:moveTo>
                <a:cubicBezTo>
                  <a:pt x="98" y="0"/>
                  <a:pt x="52" y="17"/>
                  <a:pt x="19" y="26"/>
                </a:cubicBezTo>
                <a:cubicBezTo>
                  <a:pt x="13" y="28"/>
                  <a:pt x="6" y="30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8" y="38"/>
                  <a:pt x="19" y="46"/>
                </a:cubicBezTo>
                <a:cubicBezTo>
                  <a:pt x="27" y="51"/>
                  <a:pt x="35" y="57"/>
                  <a:pt x="46" y="63"/>
                </a:cubicBezTo>
                <a:cubicBezTo>
                  <a:pt x="62" y="71"/>
                  <a:pt x="80" y="72"/>
                  <a:pt x="92" y="65"/>
                </a:cubicBezTo>
                <a:cubicBezTo>
                  <a:pt x="99" y="60"/>
                  <a:pt x="102" y="54"/>
                  <a:pt x="104" y="47"/>
                </a:cubicBezTo>
                <a:cubicBezTo>
                  <a:pt x="109" y="28"/>
                  <a:pt x="109" y="9"/>
                  <a:pt x="104" y="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1" name="Freeform 170"/>
          <p:cNvSpPr>
            <a:spLocks noChangeArrowheads="1"/>
          </p:cNvSpPr>
          <p:nvPr/>
        </p:nvSpPr>
        <p:spPr bwMode="auto">
          <a:xfrm>
            <a:off x="7688222" y="3387640"/>
            <a:ext cx="149143" cy="214482"/>
          </a:xfrm>
          <a:custGeom>
            <a:avLst/>
            <a:gdLst>
              <a:gd name="T0" fmla="*/ 5953 w 28"/>
              <a:gd name="T1" fmla="*/ 83900 h 40"/>
              <a:gd name="T2" fmla="*/ 136922 w 28"/>
              <a:gd name="T3" fmla="*/ 227727 h 40"/>
              <a:gd name="T4" fmla="*/ 166688 w 28"/>
              <a:gd name="T5" fmla="*/ 221735 h 40"/>
              <a:gd name="T6" fmla="*/ 125016 w 28"/>
              <a:gd name="T7" fmla="*/ 41950 h 40"/>
              <a:gd name="T8" fmla="*/ 5953 w 28"/>
              <a:gd name="T9" fmla="*/ 83900 h 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"/>
              <a:gd name="T16" fmla="*/ 0 h 40"/>
              <a:gd name="T17" fmla="*/ 28 w 28"/>
              <a:gd name="T18" fmla="*/ 40 h 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" h="40">
                <a:moveTo>
                  <a:pt x="1" y="14"/>
                </a:moveTo>
                <a:cubicBezTo>
                  <a:pt x="0" y="25"/>
                  <a:pt x="9" y="40"/>
                  <a:pt x="23" y="38"/>
                </a:cubicBezTo>
                <a:cubicBezTo>
                  <a:pt x="24" y="38"/>
                  <a:pt x="26" y="37"/>
                  <a:pt x="28" y="37"/>
                </a:cubicBezTo>
                <a:cubicBezTo>
                  <a:pt x="21" y="7"/>
                  <a:pt x="21" y="7"/>
                  <a:pt x="21" y="7"/>
                </a:cubicBezTo>
                <a:cubicBezTo>
                  <a:pt x="13" y="0"/>
                  <a:pt x="3" y="5"/>
                  <a:pt x="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2" name="Freeform 171"/>
          <p:cNvSpPr>
            <a:spLocks noChangeArrowheads="1"/>
          </p:cNvSpPr>
          <p:nvPr/>
        </p:nvSpPr>
        <p:spPr bwMode="auto">
          <a:xfrm>
            <a:off x="8114345" y="3542465"/>
            <a:ext cx="299707" cy="251412"/>
          </a:xfrm>
          <a:custGeom>
            <a:avLst/>
            <a:gdLst>
              <a:gd name="T0" fmla="*/ 53833 w 56"/>
              <a:gd name="T1" fmla="*/ 263052 h 47"/>
              <a:gd name="T2" fmla="*/ 239259 w 56"/>
              <a:gd name="T3" fmla="*/ 245116 h 47"/>
              <a:gd name="T4" fmla="*/ 311037 w 56"/>
              <a:gd name="T5" fmla="*/ 137504 h 47"/>
              <a:gd name="T6" fmla="*/ 334963 w 56"/>
              <a:gd name="T7" fmla="*/ 17935 h 47"/>
              <a:gd name="T8" fmla="*/ 53833 w 56"/>
              <a:gd name="T9" fmla="*/ 263052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"/>
              <a:gd name="T16" fmla="*/ 0 h 47"/>
              <a:gd name="T17" fmla="*/ 56 w 56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" h="47">
                <a:moveTo>
                  <a:pt x="9" y="44"/>
                </a:moveTo>
                <a:cubicBezTo>
                  <a:pt x="21" y="47"/>
                  <a:pt x="32" y="46"/>
                  <a:pt x="40" y="41"/>
                </a:cubicBezTo>
                <a:cubicBezTo>
                  <a:pt x="47" y="36"/>
                  <a:pt x="50" y="30"/>
                  <a:pt x="52" y="23"/>
                </a:cubicBezTo>
                <a:cubicBezTo>
                  <a:pt x="54" y="16"/>
                  <a:pt x="55" y="10"/>
                  <a:pt x="56" y="3"/>
                </a:cubicBezTo>
                <a:cubicBezTo>
                  <a:pt x="45" y="0"/>
                  <a:pt x="0" y="22"/>
                  <a:pt x="9" y="44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3" name="Freeform 172"/>
          <p:cNvSpPr>
            <a:spLocks noChangeArrowheads="1"/>
          </p:cNvSpPr>
          <p:nvPr/>
        </p:nvSpPr>
        <p:spPr bwMode="auto">
          <a:xfrm>
            <a:off x="7688222" y="3387640"/>
            <a:ext cx="731511" cy="411918"/>
          </a:xfrm>
          <a:custGeom>
            <a:avLst/>
            <a:gdLst>
              <a:gd name="T0" fmla="*/ 125320 w 137"/>
              <a:gd name="T1" fmla="*/ 41852 h 77"/>
              <a:gd name="T2" fmla="*/ 5968 w 137"/>
              <a:gd name="T3" fmla="*/ 83705 h 77"/>
              <a:gd name="T4" fmla="*/ 137255 w 137"/>
              <a:gd name="T5" fmla="*/ 227198 h 77"/>
              <a:gd name="T6" fmla="*/ 280478 w 137"/>
              <a:gd name="T7" fmla="*/ 185346 h 77"/>
              <a:gd name="T8" fmla="*/ 787725 w 137"/>
              <a:gd name="T9" fmla="*/ 53810 h 77"/>
              <a:gd name="T10" fmla="*/ 787725 w 137"/>
              <a:gd name="T11" fmla="*/ 310903 h 77"/>
              <a:gd name="T12" fmla="*/ 716114 w 137"/>
              <a:gd name="T13" fmla="*/ 418523 h 77"/>
              <a:gd name="T14" fmla="*/ 441603 w 137"/>
              <a:gd name="T15" fmla="*/ 406565 h 77"/>
              <a:gd name="T16" fmla="*/ 280478 w 137"/>
              <a:gd name="T17" fmla="*/ 304924 h 77"/>
              <a:gd name="T18" fmla="*/ 167093 w 137"/>
              <a:gd name="T19" fmla="*/ 221219 h 7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7"/>
              <a:gd name="T31" fmla="*/ 0 h 77"/>
              <a:gd name="T32" fmla="*/ 137 w 137"/>
              <a:gd name="T33" fmla="*/ 77 h 7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7" h="77">
                <a:moveTo>
                  <a:pt x="21" y="7"/>
                </a:moveTo>
                <a:cubicBezTo>
                  <a:pt x="13" y="0"/>
                  <a:pt x="3" y="5"/>
                  <a:pt x="1" y="14"/>
                </a:cubicBezTo>
                <a:cubicBezTo>
                  <a:pt x="0" y="25"/>
                  <a:pt x="9" y="40"/>
                  <a:pt x="23" y="38"/>
                </a:cubicBezTo>
                <a:cubicBezTo>
                  <a:pt x="28" y="37"/>
                  <a:pt x="39" y="33"/>
                  <a:pt x="47" y="31"/>
                </a:cubicBezTo>
                <a:cubicBezTo>
                  <a:pt x="80" y="22"/>
                  <a:pt x="126" y="5"/>
                  <a:pt x="132" y="9"/>
                </a:cubicBezTo>
                <a:cubicBezTo>
                  <a:pt x="137" y="14"/>
                  <a:pt x="137" y="33"/>
                  <a:pt x="132" y="52"/>
                </a:cubicBezTo>
                <a:cubicBezTo>
                  <a:pt x="130" y="59"/>
                  <a:pt x="127" y="65"/>
                  <a:pt x="120" y="70"/>
                </a:cubicBezTo>
                <a:cubicBezTo>
                  <a:pt x="108" y="77"/>
                  <a:pt x="90" y="76"/>
                  <a:pt x="74" y="68"/>
                </a:cubicBezTo>
                <a:cubicBezTo>
                  <a:pt x="63" y="62"/>
                  <a:pt x="55" y="56"/>
                  <a:pt x="47" y="51"/>
                </a:cubicBezTo>
                <a:cubicBezTo>
                  <a:pt x="36" y="43"/>
                  <a:pt x="28" y="37"/>
                  <a:pt x="28" y="3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4" name="Line 173"/>
          <p:cNvSpPr>
            <a:spLocks noChangeShapeType="1"/>
          </p:cNvSpPr>
          <p:nvPr/>
        </p:nvSpPr>
        <p:spPr bwMode="auto">
          <a:xfrm>
            <a:off x="7804696" y="3356391"/>
            <a:ext cx="129258" cy="36931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5" name="Line 174"/>
          <p:cNvSpPr>
            <a:spLocks noChangeShapeType="1"/>
          </p:cNvSpPr>
          <p:nvPr/>
        </p:nvSpPr>
        <p:spPr bwMode="auto">
          <a:xfrm flipV="1">
            <a:off x="7783390" y="3447297"/>
            <a:ext cx="154824" cy="5682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6" name="Freeform 175"/>
          <p:cNvSpPr>
            <a:spLocks noChangeArrowheads="1"/>
          </p:cNvSpPr>
          <p:nvPr/>
        </p:nvSpPr>
        <p:spPr bwMode="auto">
          <a:xfrm>
            <a:off x="7783390" y="3499853"/>
            <a:ext cx="160506" cy="59657"/>
          </a:xfrm>
          <a:custGeom>
            <a:avLst/>
            <a:gdLst>
              <a:gd name="T0" fmla="*/ 0 w 30"/>
              <a:gd name="T1" fmla="*/ 66675 h 11"/>
              <a:gd name="T2" fmla="*/ 179387 w 30"/>
              <a:gd name="T3" fmla="*/ 0 h 11"/>
              <a:gd name="T4" fmla="*/ 0 60000 65536"/>
              <a:gd name="T5" fmla="*/ 0 60000 65536"/>
              <a:gd name="T6" fmla="*/ 0 w 30"/>
              <a:gd name="T7" fmla="*/ 0 h 11"/>
              <a:gd name="T8" fmla="*/ 30 w 30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11">
                <a:moveTo>
                  <a:pt x="0" y="11"/>
                </a:moveTo>
                <a:cubicBezTo>
                  <a:pt x="8" y="7"/>
                  <a:pt x="30" y="0"/>
                  <a:pt x="3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7" name="Freeform 176"/>
          <p:cNvSpPr>
            <a:spLocks noChangeArrowheads="1"/>
          </p:cNvSpPr>
          <p:nvPr/>
        </p:nvSpPr>
        <p:spPr bwMode="auto">
          <a:xfrm>
            <a:off x="8147015" y="3259803"/>
            <a:ext cx="186073" cy="90906"/>
          </a:xfrm>
          <a:custGeom>
            <a:avLst/>
            <a:gdLst>
              <a:gd name="T0" fmla="*/ 0 w 35"/>
              <a:gd name="T1" fmla="*/ 101600 h 17"/>
              <a:gd name="T2" fmla="*/ 207963 w 35"/>
              <a:gd name="T3" fmla="*/ 0 h 17"/>
              <a:gd name="T4" fmla="*/ 0 60000 65536"/>
              <a:gd name="T5" fmla="*/ 0 60000 65536"/>
              <a:gd name="T6" fmla="*/ 0 w 35"/>
              <a:gd name="T7" fmla="*/ 0 h 17"/>
              <a:gd name="T8" fmla="*/ 35 w 35"/>
              <a:gd name="T9" fmla="*/ 17 h 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" h="17">
                <a:moveTo>
                  <a:pt x="0" y="17"/>
                </a:moveTo>
                <a:cubicBezTo>
                  <a:pt x="13" y="10"/>
                  <a:pt x="35" y="0"/>
                  <a:pt x="35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8" name="Freeform 177"/>
          <p:cNvSpPr>
            <a:spLocks noChangeArrowheads="1"/>
          </p:cNvSpPr>
          <p:nvPr/>
        </p:nvSpPr>
        <p:spPr bwMode="auto">
          <a:xfrm>
            <a:off x="8152696" y="3339346"/>
            <a:ext cx="234367" cy="59657"/>
          </a:xfrm>
          <a:custGeom>
            <a:avLst/>
            <a:gdLst>
              <a:gd name="T0" fmla="*/ 0 w 44"/>
              <a:gd name="T1" fmla="*/ 66675 h 11"/>
              <a:gd name="T2" fmla="*/ 261937 w 44"/>
              <a:gd name="T3" fmla="*/ 0 h 11"/>
              <a:gd name="T4" fmla="*/ 0 60000 65536"/>
              <a:gd name="T5" fmla="*/ 0 60000 65536"/>
              <a:gd name="T6" fmla="*/ 0 w 44"/>
              <a:gd name="T7" fmla="*/ 0 h 11"/>
              <a:gd name="T8" fmla="*/ 44 w 44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" h="11">
                <a:moveTo>
                  <a:pt x="0" y="11"/>
                </a:moveTo>
                <a:cubicBezTo>
                  <a:pt x="17" y="7"/>
                  <a:pt x="44" y="0"/>
                  <a:pt x="44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9" name="Freeform 178"/>
          <p:cNvSpPr>
            <a:spLocks noChangeArrowheads="1"/>
          </p:cNvSpPr>
          <p:nvPr/>
        </p:nvSpPr>
        <p:spPr bwMode="auto">
          <a:xfrm>
            <a:off x="8162639" y="3420310"/>
            <a:ext cx="235788" cy="32669"/>
          </a:xfrm>
          <a:custGeom>
            <a:avLst/>
            <a:gdLst>
              <a:gd name="T0" fmla="*/ 0 w 44"/>
              <a:gd name="T1" fmla="*/ 36512 h 6"/>
              <a:gd name="T2" fmla="*/ 263525 w 44"/>
              <a:gd name="T3" fmla="*/ 0 h 6"/>
              <a:gd name="T4" fmla="*/ 0 60000 65536"/>
              <a:gd name="T5" fmla="*/ 0 60000 65536"/>
              <a:gd name="T6" fmla="*/ 0 w 44"/>
              <a:gd name="T7" fmla="*/ 0 h 6"/>
              <a:gd name="T8" fmla="*/ 44 w 44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" h="6">
                <a:moveTo>
                  <a:pt x="0" y="6"/>
                </a:moveTo>
                <a:cubicBezTo>
                  <a:pt x="28" y="1"/>
                  <a:pt x="44" y="0"/>
                  <a:pt x="44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0" name="Freeform 179"/>
          <p:cNvSpPr>
            <a:spLocks noChangeArrowheads="1"/>
          </p:cNvSpPr>
          <p:nvPr/>
        </p:nvSpPr>
        <p:spPr bwMode="auto">
          <a:xfrm>
            <a:off x="8595864" y="3896146"/>
            <a:ext cx="362204" cy="390613"/>
          </a:xfrm>
          <a:custGeom>
            <a:avLst/>
            <a:gdLst>
              <a:gd name="T0" fmla="*/ 136922 w 68"/>
              <a:gd name="T1" fmla="*/ 23921 h 73"/>
              <a:gd name="T2" fmla="*/ 309562 w 68"/>
              <a:gd name="T3" fmla="*/ 59803 h 73"/>
              <a:gd name="T4" fmla="*/ 303609 w 68"/>
              <a:gd name="T5" fmla="*/ 364799 h 73"/>
              <a:gd name="T6" fmla="*/ 77391 w 68"/>
              <a:gd name="T7" fmla="*/ 275094 h 73"/>
              <a:gd name="T8" fmla="*/ 136922 w 68"/>
              <a:gd name="T9" fmla="*/ 23921 h 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73"/>
              <a:gd name="T17" fmla="*/ 68 w 68"/>
              <a:gd name="T18" fmla="*/ 73 h 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73">
                <a:moveTo>
                  <a:pt x="23" y="4"/>
                </a:moveTo>
                <a:cubicBezTo>
                  <a:pt x="30" y="0"/>
                  <a:pt x="44" y="1"/>
                  <a:pt x="52" y="10"/>
                </a:cubicBezTo>
                <a:cubicBezTo>
                  <a:pt x="60" y="19"/>
                  <a:pt x="68" y="49"/>
                  <a:pt x="51" y="61"/>
                </a:cubicBezTo>
                <a:cubicBezTo>
                  <a:pt x="34" y="73"/>
                  <a:pt x="16" y="51"/>
                  <a:pt x="13" y="46"/>
                </a:cubicBezTo>
                <a:cubicBezTo>
                  <a:pt x="10" y="41"/>
                  <a:pt x="0" y="16"/>
                  <a:pt x="23" y="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1" name="Oval 180"/>
          <p:cNvSpPr>
            <a:spLocks noChangeArrowheads="1"/>
          </p:cNvSpPr>
          <p:nvPr/>
        </p:nvSpPr>
        <p:spPr bwMode="auto">
          <a:xfrm>
            <a:off x="8814607" y="3783935"/>
            <a:ext cx="100849" cy="100849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32" name="Freeform 181"/>
          <p:cNvSpPr>
            <a:spLocks noChangeArrowheads="1"/>
          </p:cNvSpPr>
          <p:nvPr/>
        </p:nvSpPr>
        <p:spPr bwMode="auto">
          <a:xfrm>
            <a:off x="8760631" y="3857796"/>
            <a:ext cx="63918" cy="17045"/>
          </a:xfrm>
          <a:custGeom>
            <a:avLst/>
            <a:gdLst>
              <a:gd name="T0" fmla="*/ 71437 w 12"/>
              <a:gd name="T1" fmla="*/ 0 h 3"/>
              <a:gd name="T2" fmla="*/ 0 w 12"/>
              <a:gd name="T3" fmla="*/ 19050 h 3"/>
              <a:gd name="T4" fmla="*/ 0 60000 65536"/>
              <a:gd name="T5" fmla="*/ 0 60000 65536"/>
              <a:gd name="T6" fmla="*/ 0 w 12"/>
              <a:gd name="T7" fmla="*/ 0 h 3"/>
              <a:gd name="T8" fmla="*/ 12 w 12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3">
                <a:moveTo>
                  <a:pt x="12" y="0"/>
                </a:moveTo>
                <a:cubicBezTo>
                  <a:pt x="8" y="2"/>
                  <a:pt x="2" y="3"/>
                  <a:pt x="0" y="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3" name="Freeform 182"/>
          <p:cNvSpPr>
            <a:spLocks noChangeArrowheads="1"/>
          </p:cNvSpPr>
          <p:nvPr/>
        </p:nvSpPr>
        <p:spPr bwMode="auto">
          <a:xfrm>
            <a:off x="8071733" y="3623428"/>
            <a:ext cx="721567" cy="684637"/>
          </a:xfrm>
          <a:custGeom>
            <a:avLst/>
            <a:gdLst>
              <a:gd name="T0" fmla="*/ 0 w 135"/>
              <a:gd name="T1" fmla="*/ 310852 h 128"/>
              <a:gd name="T2" fmla="*/ 161290 w 135"/>
              <a:gd name="T3" fmla="*/ 490190 h 128"/>
              <a:gd name="T4" fmla="*/ 800477 w 135"/>
              <a:gd name="T5" fmla="*/ 364654 h 128"/>
              <a:gd name="T6" fmla="*/ 686977 w 135"/>
              <a:gd name="T7" fmla="*/ 137492 h 128"/>
              <a:gd name="T8" fmla="*/ 579450 w 135"/>
              <a:gd name="T9" fmla="*/ 0 h 128"/>
              <a:gd name="T10" fmla="*/ 525687 w 135"/>
              <a:gd name="T11" fmla="*/ 53801 h 128"/>
              <a:gd name="T12" fmla="*/ 59737 w 135"/>
              <a:gd name="T13" fmla="*/ 292919 h 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5"/>
              <a:gd name="T22" fmla="*/ 0 h 128"/>
              <a:gd name="T23" fmla="*/ 135 w 135"/>
              <a:gd name="T24" fmla="*/ 128 h 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5" h="128">
                <a:moveTo>
                  <a:pt x="0" y="52"/>
                </a:moveTo>
                <a:cubicBezTo>
                  <a:pt x="2" y="55"/>
                  <a:pt x="12" y="71"/>
                  <a:pt x="27" y="82"/>
                </a:cubicBezTo>
                <a:cubicBezTo>
                  <a:pt x="43" y="95"/>
                  <a:pt x="135" y="128"/>
                  <a:pt x="134" y="61"/>
                </a:cubicBezTo>
                <a:cubicBezTo>
                  <a:pt x="133" y="40"/>
                  <a:pt x="117" y="33"/>
                  <a:pt x="115" y="23"/>
                </a:cubicBezTo>
                <a:cubicBezTo>
                  <a:pt x="113" y="17"/>
                  <a:pt x="106" y="0"/>
                  <a:pt x="97" y="0"/>
                </a:cubicBezTo>
                <a:cubicBezTo>
                  <a:pt x="94" y="0"/>
                  <a:pt x="91" y="6"/>
                  <a:pt x="88" y="9"/>
                </a:cubicBezTo>
                <a:cubicBezTo>
                  <a:pt x="78" y="21"/>
                  <a:pt x="45" y="51"/>
                  <a:pt x="10" y="49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4" name="Freeform 183"/>
          <p:cNvSpPr>
            <a:spLocks noChangeArrowheads="1"/>
          </p:cNvSpPr>
          <p:nvPr/>
        </p:nvSpPr>
        <p:spPr bwMode="auto">
          <a:xfrm>
            <a:off x="8071733" y="3623428"/>
            <a:ext cx="721567" cy="684637"/>
          </a:xfrm>
          <a:custGeom>
            <a:avLst/>
            <a:gdLst>
              <a:gd name="T0" fmla="*/ 0 w 135"/>
              <a:gd name="T1" fmla="*/ 310852 h 128"/>
              <a:gd name="T2" fmla="*/ 161290 w 135"/>
              <a:gd name="T3" fmla="*/ 490190 h 128"/>
              <a:gd name="T4" fmla="*/ 800477 w 135"/>
              <a:gd name="T5" fmla="*/ 364654 h 128"/>
              <a:gd name="T6" fmla="*/ 686977 w 135"/>
              <a:gd name="T7" fmla="*/ 137492 h 128"/>
              <a:gd name="T8" fmla="*/ 579450 w 135"/>
              <a:gd name="T9" fmla="*/ 0 h 128"/>
              <a:gd name="T10" fmla="*/ 525687 w 135"/>
              <a:gd name="T11" fmla="*/ 53801 h 128"/>
              <a:gd name="T12" fmla="*/ 59737 w 135"/>
              <a:gd name="T13" fmla="*/ 292919 h 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5"/>
              <a:gd name="T22" fmla="*/ 0 h 128"/>
              <a:gd name="T23" fmla="*/ 135 w 135"/>
              <a:gd name="T24" fmla="*/ 128 h 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5" h="128">
                <a:moveTo>
                  <a:pt x="0" y="52"/>
                </a:moveTo>
                <a:cubicBezTo>
                  <a:pt x="2" y="55"/>
                  <a:pt x="12" y="71"/>
                  <a:pt x="27" y="82"/>
                </a:cubicBezTo>
                <a:cubicBezTo>
                  <a:pt x="43" y="95"/>
                  <a:pt x="135" y="128"/>
                  <a:pt x="134" y="61"/>
                </a:cubicBezTo>
                <a:cubicBezTo>
                  <a:pt x="133" y="40"/>
                  <a:pt x="117" y="33"/>
                  <a:pt x="115" y="23"/>
                </a:cubicBezTo>
                <a:cubicBezTo>
                  <a:pt x="113" y="17"/>
                  <a:pt x="106" y="0"/>
                  <a:pt x="97" y="0"/>
                </a:cubicBezTo>
                <a:cubicBezTo>
                  <a:pt x="94" y="0"/>
                  <a:pt x="91" y="6"/>
                  <a:pt x="88" y="9"/>
                </a:cubicBezTo>
                <a:cubicBezTo>
                  <a:pt x="78" y="21"/>
                  <a:pt x="45" y="51"/>
                  <a:pt x="10" y="4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5" name="Freeform 184"/>
          <p:cNvSpPr>
            <a:spLocks noChangeArrowheads="1"/>
          </p:cNvSpPr>
          <p:nvPr/>
        </p:nvSpPr>
        <p:spPr bwMode="auto">
          <a:xfrm>
            <a:off x="8114345" y="3789616"/>
            <a:ext cx="475837" cy="400555"/>
          </a:xfrm>
          <a:custGeom>
            <a:avLst/>
            <a:gdLst>
              <a:gd name="T0" fmla="*/ 47803 w 89"/>
              <a:gd name="T1" fmla="*/ 125349 h 75"/>
              <a:gd name="T2" fmla="*/ 77681 w 89"/>
              <a:gd name="T3" fmla="*/ 280543 h 75"/>
              <a:gd name="T4" fmla="*/ 501936 w 89"/>
              <a:gd name="T5" fmla="*/ 191008 h 75"/>
              <a:gd name="T6" fmla="*/ 334624 w 89"/>
              <a:gd name="T7" fmla="*/ 17907 h 75"/>
              <a:gd name="T8" fmla="*/ 47803 w 89"/>
              <a:gd name="T9" fmla="*/ 125349 h 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"/>
              <a:gd name="T16" fmla="*/ 0 h 75"/>
              <a:gd name="T17" fmla="*/ 89 w 89"/>
              <a:gd name="T18" fmla="*/ 75 h 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" h="75">
                <a:moveTo>
                  <a:pt x="8" y="21"/>
                </a:moveTo>
                <a:cubicBezTo>
                  <a:pt x="1" y="25"/>
                  <a:pt x="0" y="34"/>
                  <a:pt x="13" y="47"/>
                </a:cubicBezTo>
                <a:cubicBezTo>
                  <a:pt x="39" y="75"/>
                  <a:pt x="79" y="54"/>
                  <a:pt x="84" y="32"/>
                </a:cubicBezTo>
                <a:cubicBezTo>
                  <a:pt x="89" y="11"/>
                  <a:pt x="69" y="0"/>
                  <a:pt x="56" y="3"/>
                </a:cubicBezTo>
                <a:lnTo>
                  <a:pt x="8" y="21"/>
                </a:ln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6" name="Freeform 185"/>
          <p:cNvSpPr>
            <a:spLocks noChangeArrowheads="1"/>
          </p:cNvSpPr>
          <p:nvPr/>
        </p:nvSpPr>
        <p:spPr bwMode="auto">
          <a:xfrm>
            <a:off x="8590182" y="3553828"/>
            <a:ext cx="251412" cy="245730"/>
          </a:xfrm>
          <a:custGeom>
            <a:avLst/>
            <a:gdLst>
              <a:gd name="T0" fmla="*/ 0 w 47"/>
              <a:gd name="T1" fmla="*/ 77615 h 46"/>
              <a:gd name="T2" fmla="*/ 197289 w 47"/>
              <a:gd name="T3" fmla="*/ 0 h 46"/>
              <a:gd name="T4" fmla="*/ 245116 w 47"/>
              <a:gd name="T5" fmla="*/ 137319 h 46"/>
              <a:gd name="T6" fmla="*/ 53806 w 47"/>
              <a:gd name="T7" fmla="*/ 274637 h 46"/>
              <a:gd name="T8" fmla="*/ 0 60000 65536"/>
              <a:gd name="T9" fmla="*/ 0 60000 65536"/>
              <a:gd name="T10" fmla="*/ 0 60000 65536"/>
              <a:gd name="T11" fmla="*/ 0 60000 65536"/>
              <a:gd name="T12" fmla="*/ 0 w 47"/>
              <a:gd name="T13" fmla="*/ 0 h 46"/>
              <a:gd name="T14" fmla="*/ 47 w 47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" h="46">
                <a:moveTo>
                  <a:pt x="0" y="13"/>
                </a:moveTo>
                <a:cubicBezTo>
                  <a:pt x="9" y="8"/>
                  <a:pt x="29" y="0"/>
                  <a:pt x="33" y="0"/>
                </a:cubicBezTo>
                <a:cubicBezTo>
                  <a:pt x="37" y="1"/>
                  <a:pt x="47" y="17"/>
                  <a:pt x="41" y="23"/>
                </a:cubicBezTo>
                <a:cubicBezTo>
                  <a:pt x="35" y="29"/>
                  <a:pt x="9" y="46"/>
                  <a:pt x="9" y="46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7" name="Freeform 186"/>
          <p:cNvSpPr>
            <a:spLocks noChangeArrowheads="1"/>
          </p:cNvSpPr>
          <p:nvPr/>
        </p:nvSpPr>
        <p:spPr bwMode="auto">
          <a:xfrm>
            <a:off x="8590182" y="3553828"/>
            <a:ext cx="251412" cy="245730"/>
          </a:xfrm>
          <a:custGeom>
            <a:avLst/>
            <a:gdLst>
              <a:gd name="T0" fmla="*/ 0 w 47"/>
              <a:gd name="T1" fmla="*/ 77615 h 46"/>
              <a:gd name="T2" fmla="*/ 197289 w 47"/>
              <a:gd name="T3" fmla="*/ 0 h 46"/>
              <a:gd name="T4" fmla="*/ 245116 w 47"/>
              <a:gd name="T5" fmla="*/ 137319 h 46"/>
              <a:gd name="T6" fmla="*/ 53806 w 47"/>
              <a:gd name="T7" fmla="*/ 274637 h 46"/>
              <a:gd name="T8" fmla="*/ 0 60000 65536"/>
              <a:gd name="T9" fmla="*/ 0 60000 65536"/>
              <a:gd name="T10" fmla="*/ 0 60000 65536"/>
              <a:gd name="T11" fmla="*/ 0 60000 65536"/>
              <a:gd name="T12" fmla="*/ 0 w 47"/>
              <a:gd name="T13" fmla="*/ 0 h 46"/>
              <a:gd name="T14" fmla="*/ 47 w 47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" h="46">
                <a:moveTo>
                  <a:pt x="0" y="13"/>
                </a:moveTo>
                <a:cubicBezTo>
                  <a:pt x="9" y="8"/>
                  <a:pt x="29" y="0"/>
                  <a:pt x="33" y="0"/>
                </a:cubicBezTo>
                <a:cubicBezTo>
                  <a:pt x="37" y="1"/>
                  <a:pt x="47" y="17"/>
                  <a:pt x="41" y="23"/>
                </a:cubicBezTo>
                <a:cubicBezTo>
                  <a:pt x="35" y="29"/>
                  <a:pt x="9" y="46"/>
                  <a:pt x="9" y="4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8" name="Freeform 187"/>
          <p:cNvSpPr>
            <a:spLocks noChangeArrowheads="1"/>
          </p:cNvSpPr>
          <p:nvPr/>
        </p:nvSpPr>
        <p:spPr bwMode="auto">
          <a:xfrm>
            <a:off x="8023439" y="3586497"/>
            <a:ext cx="576686" cy="330956"/>
          </a:xfrm>
          <a:custGeom>
            <a:avLst/>
            <a:gdLst>
              <a:gd name="T0" fmla="*/ 614686 w 108"/>
              <a:gd name="T1" fmla="*/ 0 h 62"/>
              <a:gd name="T2" fmla="*/ 238713 w 108"/>
              <a:gd name="T3" fmla="*/ 298297 h 62"/>
              <a:gd name="T4" fmla="*/ 11936 w 108"/>
              <a:gd name="T5" fmla="*/ 286365 h 62"/>
              <a:gd name="T6" fmla="*/ 107421 w 108"/>
              <a:gd name="T7" fmla="*/ 351990 h 62"/>
              <a:gd name="T8" fmla="*/ 489362 w 108"/>
              <a:gd name="T9" fmla="*/ 214774 h 62"/>
              <a:gd name="T10" fmla="*/ 638557 w 108"/>
              <a:gd name="T11" fmla="*/ 29830 h 62"/>
              <a:gd name="T12" fmla="*/ 614686 w 108"/>
              <a:gd name="T13" fmla="*/ 0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8"/>
              <a:gd name="T22" fmla="*/ 0 h 62"/>
              <a:gd name="T23" fmla="*/ 108 w 108"/>
              <a:gd name="T24" fmla="*/ 62 h 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8" h="62">
                <a:moveTo>
                  <a:pt x="103" y="0"/>
                </a:moveTo>
                <a:cubicBezTo>
                  <a:pt x="91" y="24"/>
                  <a:pt x="67" y="42"/>
                  <a:pt x="40" y="50"/>
                </a:cubicBezTo>
                <a:cubicBezTo>
                  <a:pt x="19" y="55"/>
                  <a:pt x="2" y="48"/>
                  <a:pt x="2" y="48"/>
                </a:cubicBezTo>
                <a:cubicBezTo>
                  <a:pt x="2" y="48"/>
                  <a:pt x="0" y="57"/>
                  <a:pt x="18" y="59"/>
                </a:cubicBezTo>
                <a:cubicBezTo>
                  <a:pt x="37" y="62"/>
                  <a:pt x="64" y="52"/>
                  <a:pt x="82" y="36"/>
                </a:cubicBezTo>
                <a:cubicBezTo>
                  <a:pt x="100" y="21"/>
                  <a:pt x="108" y="11"/>
                  <a:pt x="107" y="5"/>
                </a:cubicBezTo>
                <a:cubicBezTo>
                  <a:pt x="106" y="2"/>
                  <a:pt x="103" y="0"/>
                  <a:pt x="103" y="0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9" name="Freeform 188"/>
          <p:cNvSpPr>
            <a:spLocks noChangeArrowheads="1"/>
          </p:cNvSpPr>
          <p:nvPr/>
        </p:nvSpPr>
        <p:spPr bwMode="auto">
          <a:xfrm>
            <a:off x="8174002" y="3906090"/>
            <a:ext cx="367886" cy="208800"/>
          </a:xfrm>
          <a:custGeom>
            <a:avLst/>
            <a:gdLst>
              <a:gd name="T0" fmla="*/ 0 w 69"/>
              <a:gd name="T1" fmla="*/ 107706 h 39"/>
              <a:gd name="T2" fmla="*/ 363492 w 69"/>
              <a:gd name="T3" fmla="*/ 0 h 39"/>
              <a:gd name="T4" fmla="*/ 286026 w 69"/>
              <a:gd name="T5" fmla="*/ 197460 h 39"/>
              <a:gd name="T6" fmla="*/ 0 w 69"/>
              <a:gd name="T7" fmla="*/ 107706 h 39"/>
              <a:gd name="T8" fmla="*/ 0 60000 65536"/>
              <a:gd name="T9" fmla="*/ 0 60000 65536"/>
              <a:gd name="T10" fmla="*/ 0 60000 65536"/>
              <a:gd name="T11" fmla="*/ 0 60000 65536"/>
              <a:gd name="T12" fmla="*/ 0 w 69"/>
              <a:gd name="T13" fmla="*/ 0 h 39"/>
              <a:gd name="T14" fmla="*/ 69 w 69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9" h="39">
                <a:moveTo>
                  <a:pt x="0" y="18"/>
                </a:moveTo>
                <a:cubicBezTo>
                  <a:pt x="24" y="17"/>
                  <a:pt x="31" y="14"/>
                  <a:pt x="61" y="0"/>
                </a:cubicBezTo>
                <a:cubicBezTo>
                  <a:pt x="69" y="9"/>
                  <a:pt x="65" y="27"/>
                  <a:pt x="48" y="33"/>
                </a:cubicBezTo>
                <a:cubicBezTo>
                  <a:pt x="31" y="39"/>
                  <a:pt x="15" y="39"/>
                  <a:pt x="0" y="1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0" name="Freeform 189"/>
          <p:cNvSpPr>
            <a:spLocks noChangeArrowheads="1"/>
          </p:cNvSpPr>
          <p:nvPr/>
        </p:nvSpPr>
        <p:spPr bwMode="auto">
          <a:xfrm>
            <a:off x="8429675" y="3948702"/>
            <a:ext cx="363625" cy="305387"/>
          </a:xfrm>
          <a:custGeom>
            <a:avLst/>
            <a:gdLst>
              <a:gd name="T0" fmla="*/ 191247 w 68"/>
              <a:gd name="T1" fmla="*/ 0 h 57"/>
              <a:gd name="T2" fmla="*/ 5976 w 68"/>
              <a:gd name="T3" fmla="*/ 83831 h 57"/>
              <a:gd name="T4" fmla="*/ 137459 w 68"/>
              <a:gd name="T5" fmla="*/ 323348 h 57"/>
              <a:gd name="T6" fmla="*/ 400424 w 68"/>
              <a:gd name="T7" fmla="*/ 0 h 57"/>
              <a:gd name="T8" fmla="*/ 0 60000 65536"/>
              <a:gd name="T9" fmla="*/ 0 60000 65536"/>
              <a:gd name="T10" fmla="*/ 0 60000 65536"/>
              <a:gd name="T11" fmla="*/ 0 60000 65536"/>
              <a:gd name="T12" fmla="*/ 0 w 68"/>
              <a:gd name="T13" fmla="*/ 0 h 57"/>
              <a:gd name="T14" fmla="*/ 68 w 68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" h="57">
                <a:moveTo>
                  <a:pt x="32" y="0"/>
                </a:moveTo>
                <a:cubicBezTo>
                  <a:pt x="17" y="5"/>
                  <a:pt x="2" y="10"/>
                  <a:pt x="1" y="14"/>
                </a:cubicBezTo>
                <a:cubicBezTo>
                  <a:pt x="0" y="17"/>
                  <a:pt x="14" y="57"/>
                  <a:pt x="23" y="54"/>
                </a:cubicBezTo>
                <a:cubicBezTo>
                  <a:pt x="34" y="51"/>
                  <a:pt x="68" y="36"/>
                  <a:pt x="67" y="0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1" name="Freeform 190"/>
          <p:cNvSpPr>
            <a:spLocks noChangeArrowheads="1"/>
          </p:cNvSpPr>
          <p:nvPr/>
        </p:nvSpPr>
        <p:spPr bwMode="auto">
          <a:xfrm>
            <a:off x="8429675" y="3948702"/>
            <a:ext cx="363625" cy="305387"/>
          </a:xfrm>
          <a:custGeom>
            <a:avLst/>
            <a:gdLst>
              <a:gd name="T0" fmla="*/ 191247 w 68"/>
              <a:gd name="T1" fmla="*/ 0 h 57"/>
              <a:gd name="T2" fmla="*/ 5976 w 68"/>
              <a:gd name="T3" fmla="*/ 83831 h 57"/>
              <a:gd name="T4" fmla="*/ 137459 w 68"/>
              <a:gd name="T5" fmla="*/ 323348 h 57"/>
              <a:gd name="T6" fmla="*/ 400424 w 68"/>
              <a:gd name="T7" fmla="*/ 0 h 57"/>
              <a:gd name="T8" fmla="*/ 0 60000 65536"/>
              <a:gd name="T9" fmla="*/ 0 60000 65536"/>
              <a:gd name="T10" fmla="*/ 0 60000 65536"/>
              <a:gd name="T11" fmla="*/ 0 60000 65536"/>
              <a:gd name="T12" fmla="*/ 0 w 68"/>
              <a:gd name="T13" fmla="*/ 0 h 57"/>
              <a:gd name="T14" fmla="*/ 68 w 68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" h="57">
                <a:moveTo>
                  <a:pt x="32" y="0"/>
                </a:moveTo>
                <a:cubicBezTo>
                  <a:pt x="17" y="5"/>
                  <a:pt x="2" y="10"/>
                  <a:pt x="1" y="14"/>
                </a:cubicBezTo>
                <a:cubicBezTo>
                  <a:pt x="0" y="17"/>
                  <a:pt x="14" y="57"/>
                  <a:pt x="23" y="54"/>
                </a:cubicBezTo>
                <a:cubicBezTo>
                  <a:pt x="34" y="51"/>
                  <a:pt x="68" y="36"/>
                  <a:pt x="67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2" name="Freeform 191"/>
          <p:cNvSpPr>
            <a:spLocks noChangeArrowheads="1"/>
          </p:cNvSpPr>
          <p:nvPr/>
        </p:nvSpPr>
        <p:spPr bwMode="auto">
          <a:xfrm>
            <a:off x="8178264" y="3971428"/>
            <a:ext cx="417600" cy="431804"/>
          </a:xfrm>
          <a:custGeom>
            <a:avLst/>
            <a:gdLst>
              <a:gd name="T0" fmla="*/ 341068 w 78"/>
              <a:gd name="T1" fmla="*/ 107244 h 81"/>
              <a:gd name="T2" fmla="*/ 370987 w 78"/>
              <a:gd name="T3" fmla="*/ 399188 h 81"/>
              <a:gd name="T4" fmla="*/ 71804 w 78"/>
              <a:gd name="T5" fmla="*/ 303859 h 81"/>
              <a:gd name="T6" fmla="*/ 77788 w 78"/>
              <a:gd name="T7" fmla="*/ 53622 h 81"/>
              <a:gd name="T8" fmla="*/ 341068 w 78"/>
              <a:gd name="T9" fmla="*/ 107244 h 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8"/>
              <a:gd name="T16" fmla="*/ 0 h 81"/>
              <a:gd name="T17" fmla="*/ 78 w 78"/>
              <a:gd name="T18" fmla="*/ 81 h 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8" h="81">
                <a:moveTo>
                  <a:pt x="57" y="18"/>
                </a:moveTo>
                <a:cubicBezTo>
                  <a:pt x="68" y="32"/>
                  <a:pt x="78" y="55"/>
                  <a:pt x="62" y="67"/>
                </a:cubicBezTo>
                <a:cubicBezTo>
                  <a:pt x="42" y="81"/>
                  <a:pt x="22" y="66"/>
                  <a:pt x="12" y="51"/>
                </a:cubicBezTo>
                <a:cubicBezTo>
                  <a:pt x="1" y="37"/>
                  <a:pt x="0" y="18"/>
                  <a:pt x="13" y="9"/>
                </a:cubicBezTo>
                <a:cubicBezTo>
                  <a:pt x="25" y="0"/>
                  <a:pt x="46" y="3"/>
                  <a:pt x="57" y="1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3" name="Oval 192"/>
          <p:cNvSpPr>
            <a:spLocks noChangeArrowheads="1"/>
          </p:cNvSpPr>
          <p:nvPr/>
        </p:nvSpPr>
        <p:spPr bwMode="auto">
          <a:xfrm>
            <a:off x="8750688" y="3484228"/>
            <a:ext cx="207380" cy="208800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4" name="Freeform 193"/>
          <p:cNvSpPr>
            <a:spLocks noChangeArrowheads="1"/>
          </p:cNvSpPr>
          <p:nvPr/>
        </p:nvSpPr>
        <p:spPr bwMode="auto">
          <a:xfrm>
            <a:off x="8174002" y="3842171"/>
            <a:ext cx="149143" cy="150563"/>
          </a:xfrm>
          <a:custGeom>
            <a:avLst/>
            <a:gdLst>
              <a:gd name="T0" fmla="*/ 11906 w 28"/>
              <a:gd name="T1" fmla="*/ 108177 h 28"/>
              <a:gd name="T2" fmla="*/ 107157 w 28"/>
              <a:gd name="T3" fmla="*/ 162265 h 28"/>
              <a:gd name="T4" fmla="*/ 154782 w 28"/>
              <a:gd name="T5" fmla="*/ 66108 h 28"/>
              <a:gd name="T6" fmla="*/ 65485 w 28"/>
              <a:gd name="T7" fmla="*/ 12020 h 28"/>
              <a:gd name="T8" fmla="*/ 11906 w 28"/>
              <a:gd name="T9" fmla="*/ 108177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"/>
              <a:gd name="T16" fmla="*/ 0 h 28"/>
              <a:gd name="T17" fmla="*/ 28 w 28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" h="28">
                <a:moveTo>
                  <a:pt x="2" y="18"/>
                </a:moveTo>
                <a:cubicBezTo>
                  <a:pt x="4" y="24"/>
                  <a:pt x="11" y="28"/>
                  <a:pt x="18" y="27"/>
                </a:cubicBezTo>
                <a:cubicBezTo>
                  <a:pt x="24" y="25"/>
                  <a:pt x="28" y="18"/>
                  <a:pt x="26" y="11"/>
                </a:cubicBezTo>
                <a:cubicBezTo>
                  <a:pt x="25" y="4"/>
                  <a:pt x="18" y="0"/>
                  <a:pt x="11" y="2"/>
                </a:cubicBezTo>
                <a:cubicBezTo>
                  <a:pt x="4" y="4"/>
                  <a:pt x="0" y="11"/>
                  <a:pt x="2" y="18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5" name="Freeform 194"/>
          <p:cNvSpPr>
            <a:spLocks noChangeArrowheads="1"/>
          </p:cNvSpPr>
          <p:nvPr/>
        </p:nvSpPr>
        <p:spPr bwMode="auto">
          <a:xfrm>
            <a:off x="8174002" y="3880522"/>
            <a:ext cx="143462" cy="42612"/>
          </a:xfrm>
          <a:custGeom>
            <a:avLst/>
            <a:gdLst>
              <a:gd name="T0" fmla="*/ 77200 w 27"/>
              <a:gd name="T1" fmla="*/ 23813 h 8"/>
              <a:gd name="T2" fmla="*/ 5938 w 27"/>
              <a:gd name="T3" fmla="*/ 47625 h 8"/>
              <a:gd name="T4" fmla="*/ 5938 w 27"/>
              <a:gd name="T5" fmla="*/ 29766 h 8"/>
              <a:gd name="T6" fmla="*/ 59385 w 27"/>
              <a:gd name="T7" fmla="*/ 5953 h 8"/>
              <a:gd name="T8" fmla="*/ 148462 w 27"/>
              <a:gd name="T9" fmla="*/ 5953 h 8"/>
              <a:gd name="T10" fmla="*/ 154401 w 27"/>
              <a:gd name="T11" fmla="*/ 17859 h 8"/>
              <a:gd name="T12" fmla="*/ 77200 w 27"/>
              <a:gd name="T13" fmla="*/ 23813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"/>
              <a:gd name="T22" fmla="*/ 0 h 8"/>
              <a:gd name="T23" fmla="*/ 27 w 27"/>
              <a:gd name="T24" fmla="*/ 8 h 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" h="8">
                <a:moveTo>
                  <a:pt x="13" y="4"/>
                </a:moveTo>
                <a:cubicBezTo>
                  <a:pt x="7" y="4"/>
                  <a:pt x="3" y="7"/>
                  <a:pt x="1" y="8"/>
                </a:cubicBezTo>
                <a:cubicBezTo>
                  <a:pt x="1" y="8"/>
                  <a:pt x="0" y="6"/>
                  <a:pt x="1" y="5"/>
                </a:cubicBezTo>
                <a:cubicBezTo>
                  <a:pt x="3" y="4"/>
                  <a:pt x="8" y="2"/>
                  <a:pt x="10" y="1"/>
                </a:cubicBezTo>
                <a:cubicBezTo>
                  <a:pt x="17" y="0"/>
                  <a:pt x="22" y="0"/>
                  <a:pt x="25" y="1"/>
                </a:cubicBezTo>
                <a:cubicBezTo>
                  <a:pt x="27" y="1"/>
                  <a:pt x="27" y="3"/>
                  <a:pt x="26" y="3"/>
                </a:cubicBezTo>
                <a:cubicBezTo>
                  <a:pt x="25" y="3"/>
                  <a:pt x="19" y="2"/>
                  <a:pt x="13" y="4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6" name="Freeform 195"/>
          <p:cNvSpPr>
            <a:spLocks noChangeArrowheads="1"/>
          </p:cNvSpPr>
          <p:nvPr/>
        </p:nvSpPr>
        <p:spPr bwMode="auto">
          <a:xfrm>
            <a:off x="8232239" y="3948702"/>
            <a:ext cx="36931" cy="38351"/>
          </a:xfrm>
          <a:custGeom>
            <a:avLst/>
            <a:gdLst>
              <a:gd name="T0" fmla="*/ 0 w 7"/>
              <a:gd name="T1" fmla="*/ 0 h 7"/>
              <a:gd name="T2" fmla="*/ 41275 w 7"/>
              <a:gd name="T3" fmla="*/ 42862 h 7"/>
              <a:gd name="T4" fmla="*/ 0 60000 65536"/>
              <a:gd name="T5" fmla="*/ 0 60000 65536"/>
              <a:gd name="T6" fmla="*/ 0 w 7"/>
              <a:gd name="T7" fmla="*/ 0 h 7"/>
              <a:gd name="T8" fmla="*/ 7 w 7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" h="7">
                <a:moveTo>
                  <a:pt x="0" y="0"/>
                </a:moveTo>
                <a:cubicBezTo>
                  <a:pt x="1" y="4"/>
                  <a:pt x="5" y="6"/>
                  <a:pt x="7" y="7"/>
                </a:cubicBezTo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7" name="Freeform 196"/>
          <p:cNvSpPr>
            <a:spLocks noChangeArrowheads="1"/>
          </p:cNvSpPr>
          <p:nvPr/>
        </p:nvSpPr>
        <p:spPr bwMode="auto">
          <a:xfrm>
            <a:off x="8232239" y="3948702"/>
            <a:ext cx="36931" cy="38351"/>
          </a:xfrm>
          <a:custGeom>
            <a:avLst/>
            <a:gdLst>
              <a:gd name="T0" fmla="*/ 0 w 7"/>
              <a:gd name="T1" fmla="*/ 0 h 7"/>
              <a:gd name="T2" fmla="*/ 41275 w 7"/>
              <a:gd name="T3" fmla="*/ 42862 h 7"/>
              <a:gd name="T4" fmla="*/ 0 60000 65536"/>
              <a:gd name="T5" fmla="*/ 0 60000 65536"/>
              <a:gd name="T6" fmla="*/ 0 w 7"/>
              <a:gd name="T7" fmla="*/ 0 h 7"/>
              <a:gd name="T8" fmla="*/ 7 w 7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" h="7">
                <a:moveTo>
                  <a:pt x="0" y="0"/>
                </a:moveTo>
                <a:cubicBezTo>
                  <a:pt x="1" y="4"/>
                  <a:pt x="5" y="6"/>
                  <a:pt x="7" y="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8" name="Freeform 197"/>
          <p:cNvSpPr>
            <a:spLocks noChangeArrowheads="1"/>
          </p:cNvSpPr>
          <p:nvPr/>
        </p:nvSpPr>
        <p:spPr bwMode="auto">
          <a:xfrm>
            <a:off x="8216614" y="3927395"/>
            <a:ext cx="31249" cy="32670"/>
          </a:xfrm>
          <a:custGeom>
            <a:avLst/>
            <a:gdLst>
              <a:gd name="T0" fmla="*/ 5821 w 6"/>
              <a:gd name="T1" fmla="*/ 24342 h 6"/>
              <a:gd name="T2" fmla="*/ 23283 w 6"/>
              <a:gd name="T3" fmla="*/ 30428 h 6"/>
              <a:gd name="T4" fmla="*/ 29104 w 6"/>
              <a:gd name="T5" fmla="*/ 12171 h 6"/>
              <a:gd name="T6" fmla="*/ 11642 w 6"/>
              <a:gd name="T7" fmla="*/ 0 h 6"/>
              <a:gd name="T8" fmla="*/ 5821 w 6"/>
              <a:gd name="T9" fmla="*/ 24342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6"/>
              <a:gd name="T17" fmla="*/ 6 w 6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6">
                <a:moveTo>
                  <a:pt x="1" y="4"/>
                </a:moveTo>
                <a:cubicBezTo>
                  <a:pt x="1" y="5"/>
                  <a:pt x="3" y="6"/>
                  <a:pt x="4" y="5"/>
                </a:cubicBezTo>
                <a:cubicBezTo>
                  <a:pt x="5" y="5"/>
                  <a:pt x="6" y="3"/>
                  <a:pt x="5" y="2"/>
                </a:cubicBezTo>
                <a:cubicBezTo>
                  <a:pt x="4" y="1"/>
                  <a:pt x="3" y="0"/>
                  <a:pt x="2" y="0"/>
                </a:cubicBezTo>
                <a:cubicBezTo>
                  <a:pt x="0" y="1"/>
                  <a:pt x="0" y="2"/>
                  <a:pt x="1" y="4"/>
                </a:cubicBezTo>
                <a:close/>
              </a:path>
            </a:pathLst>
          </a:custGeom>
          <a:solidFill>
            <a:srgbClr val="7D6B55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9" name="Line 198"/>
          <p:cNvSpPr>
            <a:spLocks noChangeShapeType="1"/>
          </p:cNvSpPr>
          <p:nvPr/>
        </p:nvSpPr>
        <p:spPr bwMode="auto">
          <a:xfrm>
            <a:off x="5184043" y="4254089"/>
            <a:ext cx="1420" cy="42612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0" name="Oval 199"/>
          <p:cNvSpPr>
            <a:spLocks noChangeArrowheads="1"/>
          </p:cNvSpPr>
          <p:nvPr/>
        </p:nvSpPr>
        <p:spPr bwMode="auto">
          <a:xfrm>
            <a:off x="5120124" y="4291020"/>
            <a:ext cx="112213" cy="112213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51" name="Freeform 200"/>
          <p:cNvSpPr>
            <a:spLocks noChangeArrowheads="1"/>
          </p:cNvSpPr>
          <p:nvPr/>
        </p:nvSpPr>
        <p:spPr bwMode="auto">
          <a:xfrm>
            <a:off x="4618721" y="3656098"/>
            <a:ext cx="933208" cy="607935"/>
          </a:xfrm>
          <a:custGeom>
            <a:avLst/>
            <a:gdLst>
              <a:gd name="T0" fmla="*/ 137078 w 175"/>
              <a:gd name="T1" fmla="*/ 393366 h 114"/>
              <a:gd name="T2" fmla="*/ 309916 w 175"/>
              <a:gd name="T3" fmla="*/ 476807 h 114"/>
              <a:gd name="T4" fmla="*/ 631752 w 175"/>
              <a:gd name="T5" fmla="*/ 673490 h 114"/>
              <a:gd name="T6" fmla="*/ 816510 w 175"/>
              <a:gd name="T7" fmla="*/ 649650 h 114"/>
              <a:gd name="T8" fmla="*/ 977428 w 175"/>
              <a:gd name="T9" fmla="*/ 447007 h 114"/>
              <a:gd name="T10" fmla="*/ 1019147 w 175"/>
              <a:gd name="T11" fmla="*/ 244364 h 114"/>
              <a:gd name="T12" fmla="*/ 488714 w 175"/>
              <a:gd name="T13" fmla="*/ 11920 h 114"/>
              <a:gd name="T14" fmla="*/ 309916 w 175"/>
              <a:gd name="T15" fmla="*/ 149002 h 114"/>
              <a:gd name="T16" fmla="*/ 137078 w 175"/>
              <a:gd name="T17" fmla="*/ 393366 h 1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5"/>
              <a:gd name="T28" fmla="*/ 0 h 114"/>
              <a:gd name="T29" fmla="*/ 175 w 175"/>
              <a:gd name="T30" fmla="*/ 114 h 1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5" h="114">
                <a:moveTo>
                  <a:pt x="23" y="66"/>
                </a:moveTo>
                <a:cubicBezTo>
                  <a:pt x="33" y="71"/>
                  <a:pt x="44" y="73"/>
                  <a:pt x="52" y="80"/>
                </a:cubicBezTo>
                <a:cubicBezTo>
                  <a:pt x="60" y="88"/>
                  <a:pt x="81" y="112"/>
                  <a:pt x="106" y="113"/>
                </a:cubicBezTo>
                <a:cubicBezTo>
                  <a:pt x="117" y="114"/>
                  <a:pt x="128" y="113"/>
                  <a:pt x="137" y="109"/>
                </a:cubicBezTo>
                <a:cubicBezTo>
                  <a:pt x="148" y="104"/>
                  <a:pt x="159" y="93"/>
                  <a:pt x="164" y="75"/>
                </a:cubicBezTo>
                <a:cubicBezTo>
                  <a:pt x="175" y="41"/>
                  <a:pt x="175" y="47"/>
                  <a:pt x="171" y="41"/>
                </a:cubicBezTo>
                <a:cubicBezTo>
                  <a:pt x="167" y="35"/>
                  <a:pt x="116" y="0"/>
                  <a:pt x="82" y="2"/>
                </a:cubicBezTo>
                <a:cubicBezTo>
                  <a:pt x="79" y="2"/>
                  <a:pt x="64" y="27"/>
                  <a:pt x="52" y="25"/>
                </a:cubicBezTo>
                <a:cubicBezTo>
                  <a:pt x="41" y="23"/>
                  <a:pt x="0" y="54"/>
                  <a:pt x="23" y="66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2" name="Freeform 201"/>
          <p:cNvSpPr>
            <a:spLocks noChangeArrowheads="1"/>
          </p:cNvSpPr>
          <p:nvPr/>
        </p:nvSpPr>
        <p:spPr bwMode="auto">
          <a:xfrm>
            <a:off x="5029218" y="2998448"/>
            <a:ext cx="892016" cy="865029"/>
          </a:xfrm>
          <a:custGeom>
            <a:avLst/>
            <a:gdLst>
              <a:gd name="T0" fmla="*/ 871586 w 167"/>
              <a:gd name="T1" fmla="*/ 226777 h 162"/>
              <a:gd name="T2" fmla="*/ 967102 w 167"/>
              <a:gd name="T3" fmla="*/ 584847 h 162"/>
              <a:gd name="T4" fmla="*/ 573098 w 167"/>
              <a:gd name="T5" fmla="*/ 966788 h 162"/>
              <a:gd name="T6" fmla="*/ 47758 w 167"/>
              <a:gd name="T7" fmla="*/ 740011 h 162"/>
              <a:gd name="T8" fmla="*/ 29849 w 167"/>
              <a:gd name="T9" fmla="*/ 328230 h 162"/>
              <a:gd name="T10" fmla="*/ 250730 w 167"/>
              <a:gd name="T11" fmla="*/ 59678 h 162"/>
              <a:gd name="T12" fmla="*/ 591007 w 167"/>
              <a:gd name="T13" fmla="*/ 35807 h 162"/>
              <a:gd name="T14" fmla="*/ 871586 w 167"/>
              <a:gd name="T15" fmla="*/ 226777 h 1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7"/>
              <a:gd name="T25" fmla="*/ 0 h 162"/>
              <a:gd name="T26" fmla="*/ 167 w 167"/>
              <a:gd name="T27" fmla="*/ 162 h 16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7" h="162">
                <a:moveTo>
                  <a:pt x="146" y="38"/>
                </a:moveTo>
                <a:cubicBezTo>
                  <a:pt x="160" y="56"/>
                  <a:pt x="167" y="77"/>
                  <a:pt x="162" y="98"/>
                </a:cubicBezTo>
                <a:cubicBezTo>
                  <a:pt x="157" y="125"/>
                  <a:pt x="127" y="153"/>
                  <a:pt x="96" y="162"/>
                </a:cubicBezTo>
                <a:cubicBezTo>
                  <a:pt x="61" y="130"/>
                  <a:pt x="8" y="124"/>
                  <a:pt x="8" y="124"/>
                </a:cubicBezTo>
                <a:cubicBezTo>
                  <a:pt x="0" y="102"/>
                  <a:pt x="1" y="75"/>
                  <a:pt x="5" y="55"/>
                </a:cubicBezTo>
                <a:cubicBezTo>
                  <a:pt x="9" y="36"/>
                  <a:pt x="23" y="19"/>
                  <a:pt x="42" y="10"/>
                </a:cubicBezTo>
                <a:cubicBezTo>
                  <a:pt x="58" y="2"/>
                  <a:pt x="79" y="0"/>
                  <a:pt x="99" y="6"/>
                </a:cubicBezTo>
                <a:cubicBezTo>
                  <a:pt x="119" y="11"/>
                  <a:pt x="135" y="23"/>
                  <a:pt x="146" y="38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3" name="Freeform 202"/>
          <p:cNvSpPr>
            <a:spLocks noChangeArrowheads="1"/>
          </p:cNvSpPr>
          <p:nvPr/>
        </p:nvSpPr>
        <p:spPr bwMode="auto">
          <a:xfrm>
            <a:off x="5029218" y="3056686"/>
            <a:ext cx="811054" cy="764180"/>
          </a:xfrm>
          <a:custGeom>
            <a:avLst/>
            <a:gdLst>
              <a:gd name="T0" fmla="*/ 787192 w 152"/>
              <a:gd name="T1" fmla="*/ 645036 h 143"/>
              <a:gd name="T2" fmla="*/ 703702 w 152"/>
              <a:gd name="T3" fmla="*/ 185149 h 143"/>
              <a:gd name="T4" fmla="*/ 548649 w 152"/>
              <a:gd name="T5" fmla="*/ 77643 h 143"/>
              <a:gd name="T6" fmla="*/ 357814 w 152"/>
              <a:gd name="T7" fmla="*/ 29863 h 143"/>
              <a:gd name="T8" fmla="*/ 83490 w 152"/>
              <a:gd name="T9" fmla="*/ 137369 h 143"/>
              <a:gd name="T10" fmla="*/ 29818 w 152"/>
              <a:gd name="T11" fmla="*/ 262792 h 143"/>
              <a:gd name="T12" fmla="*/ 47709 w 152"/>
              <a:gd name="T13" fmla="*/ 674898 h 143"/>
              <a:gd name="T14" fmla="*/ 512867 w 152"/>
              <a:gd name="T15" fmla="*/ 854075 h 143"/>
              <a:gd name="T16" fmla="*/ 530758 w 152"/>
              <a:gd name="T17" fmla="*/ 848102 h 143"/>
              <a:gd name="T18" fmla="*/ 787192 w 152"/>
              <a:gd name="T19" fmla="*/ 645036 h 14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2"/>
              <a:gd name="T31" fmla="*/ 0 h 143"/>
              <a:gd name="T32" fmla="*/ 152 w 152"/>
              <a:gd name="T33" fmla="*/ 143 h 14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2" h="143">
                <a:moveTo>
                  <a:pt x="132" y="108"/>
                </a:moveTo>
                <a:cubicBezTo>
                  <a:pt x="152" y="77"/>
                  <a:pt x="138" y="42"/>
                  <a:pt x="118" y="31"/>
                </a:cubicBezTo>
                <a:cubicBezTo>
                  <a:pt x="104" y="23"/>
                  <a:pt x="92" y="13"/>
                  <a:pt x="92" y="13"/>
                </a:cubicBezTo>
                <a:cubicBezTo>
                  <a:pt x="92" y="13"/>
                  <a:pt x="73" y="11"/>
                  <a:pt x="60" y="5"/>
                </a:cubicBezTo>
                <a:cubicBezTo>
                  <a:pt x="48" y="0"/>
                  <a:pt x="33" y="2"/>
                  <a:pt x="14" y="23"/>
                </a:cubicBezTo>
                <a:cubicBezTo>
                  <a:pt x="10" y="30"/>
                  <a:pt x="7" y="37"/>
                  <a:pt x="5" y="44"/>
                </a:cubicBezTo>
                <a:cubicBezTo>
                  <a:pt x="1" y="64"/>
                  <a:pt x="0" y="91"/>
                  <a:pt x="8" y="113"/>
                </a:cubicBezTo>
                <a:cubicBezTo>
                  <a:pt x="8" y="113"/>
                  <a:pt x="51" y="118"/>
                  <a:pt x="86" y="143"/>
                </a:cubicBezTo>
                <a:cubicBezTo>
                  <a:pt x="89" y="142"/>
                  <a:pt x="89" y="142"/>
                  <a:pt x="89" y="142"/>
                </a:cubicBezTo>
                <a:cubicBezTo>
                  <a:pt x="111" y="134"/>
                  <a:pt x="123" y="121"/>
                  <a:pt x="132" y="10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4" name="Freeform 203"/>
          <p:cNvSpPr>
            <a:spLocks noChangeArrowheads="1"/>
          </p:cNvSpPr>
          <p:nvPr/>
        </p:nvSpPr>
        <p:spPr bwMode="auto">
          <a:xfrm>
            <a:off x="4949675" y="3671722"/>
            <a:ext cx="480098" cy="416180"/>
          </a:xfrm>
          <a:custGeom>
            <a:avLst/>
            <a:gdLst>
              <a:gd name="T0" fmla="*/ 482918 w 90"/>
              <a:gd name="T1" fmla="*/ 107340 h 78"/>
              <a:gd name="T2" fmla="*/ 268288 w 90"/>
              <a:gd name="T3" fmla="*/ 453211 h 78"/>
              <a:gd name="T4" fmla="*/ 29810 w 90"/>
              <a:gd name="T5" fmla="*/ 161009 h 78"/>
              <a:gd name="T6" fmla="*/ 155011 w 90"/>
              <a:gd name="T7" fmla="*/ 0 h 78"/>
              <a:gd name="T8" fmla="*/ 482918 w 90"/>
              <a:gd name="T9" fmla="*/ 10734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0"/>
              <a:gd name="T16" fmla="*/ 0 h 78"/>
              <a:gd name="T17" fmla="*/ 90 w 90"/>
              <a:gd name="T18" fmla="*/ 78 h 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0" h="78">
                <a:moveTo>
                  <a:pt x="81" y="18"/>
                </a:moveTo>
                <a:cubicBezTo>
                  <a:pt x="90" y="27"/>
                  <a:pt x="87" y="73"/>
                  <a:pt x="45" y="76"/>
                </a:cubicBezTo>
                <a:cubicBezTo>
                  <a:pt x="3" y="78"/>
                  <a:pt x="0" y="41"/>
                  <a:pt x="5" y="27"/>
                </a:cubicBezTo>
                <a:cubicBezTo>
                  <a:pt x="10" y="13"/>
                  <a:pt x="19" y="3"/>
                  <a:pt x="26" y="0"/>
                </a:cubicBezTo>
                <a:cubicBezTo>
                  <a:pt x="34" y="1"/>
                  <a:pt x="67" y="6"/>
                  <a:pt x="81" y="1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5" name="Freeform 204"/>
          <p:cNvSpPr>
            <a:spLocks noChangeArrowheads="1"/>
          </p:cNvSpPr>
          <p:nvPr/>
        </p:nvSpPr>
        <p:spPr bwMode="auto">
          <a:xfrm>
            <a:off x="4992288" y="3783935"/>
            <a:ext cx="340898" cy="276979"/>
          </a:xfrm>
          <a:custGeom>
            <a:avLst/>
            <a:gdLst>
              <a:gd name="T0" fmla="*/ 41672 w 64"/>
              <a:gd name="T1" fmla="*/ 0 h 52"/>
              <a:gd name="T2" fmla="*/ 381000 w 64"/>
              <a:gd name="T3" fmla="*/ 113109 h 52"/>
              <a:gd name="T4" fmla="*/ 113109 w 64"/>
              <a:gd name="T5" fmla="*/ 250031 h 52"/>
              <a:gd name="T6" fmla="*/ 41672 w 64"/>
              <a:gd name="T7" fmla="*/ 0 h 52"/>
              <a:gd name="T8" fmla="*/ 0 60000 65536"/>
              <a:gd name="T9" fmla="*/ 0 60000 65536"/>
              <a:gd name="T10" fmla="*/ 0 60000 65536"/>
              <a:gd name="T11" fmla="*/ 0 60000 65536"/>
              <a:gd name="T12" fmla="*/ 0 w 64"/>
              <a:gd name="T13" fmla="*/ 0 h 52"/>
              <a:gd name="T14" fmla="*/ 64 w 64"/>
              <a:gd name="T15" fmla="*/ 52 h 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" h="52">
                <a:moveTo>
                  <a:pt x="7" y="0"/>
                </a:moveTo>
                <a:cubicBezTo>
                  <a:pt x="26" y="0"/>
                  <a:pt x="39" y="1"/>
                  <a:pt x="64" y="19"/>
                </a:cubicBezTo>
                <a:cubicBezTo>
                  <a:pt x="58" y="30"/>
                  <a:pt x="40" y="52"/>
                  <a:pt x="19" y="42"/>
                </a:cubicBezTo>
                <a:cubicBezTo>
                  <a:pt x="0" y="33"/>
                  <a:pt x="7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6" name="Freeform 206"/>
          <p:cNvSpPr>
            <a:spLocks noChangeArrowheads="1"/>
          </p:cNvSpPr>
          <p:nvPr/>
        </p:nvSpPr>
        <p:spPr bwMode="auto">
          <a:xfrm>
            <a:off x="5323243" y="3002710"/>
            <a:ext cx="234367" cy="198857"/>
          </a:xfrm>
          <a:custGeom>
            <a:avLst/>
            <a:gdLst>
              <a:gd name="T0" fmla="*/ 190500 w 44"/>
              <a:gd name="T1" fmla="*/ 168189 h 37"/>
              <a:gd name="T2" fmla="*/ 23812 w 44"/>
              <a:gd name="T3" fmla="*/ 162182 h 37"/>
              <a:gd name="T4" fmla="*/ 71437 w 44"/>
              <a:gd name="T5" fmla="*/ 36041 h 37"/>
              <a:gd name="T6" fmla="*/ 232171 w 44"/>
              <a:gd name="T7" fmla="*/ 42047 h 37"/>
              <a:gd name="T8" fmla="*/ 190500 w 44"/>
              <a:gd name="T9" fmla="*/ 168189 h 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"/>
              <a:gd name="T16" fmla="*/ 0 h 37"/>
              <a:gd name="T17" fmla="*/ 44 w 44"/>
              <a:gd name="T18" fmla="*/ 37 h 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" h="37">
                <a:moveTo>
                  <a:pt x="32" y="28"/>
                </a:moveTo>
                <a:cubicBezTo>
                  <a:pt x="26" y="37"/>
                  <a:pt x="9" y="34"/>
                  <a:pt x="4" y="27"/>
                </a:cubicBezTo>
                <a:cubicBezTo>
                  <a:pt x="0" y="22"/>
                  <a:pt x="3" y="13"/>
                  <a:pt x="12" y="6"/>
                </a:cubicBezTo>
                <a:cubicBezTo>
                  <a:pt x="22" y="0"/>
                  <a:pt x="35" y="0"/>
                  <a:pt x="39" y="7"/>
                </a:cubicBezTo>
                <a:cubicBezTo>
                  <a:pt x="44" y="15"/>
                  <a:pt x="39" y="20"/>
                  <a:pt x="32" y="2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7" name="Freeform 207"/>
          <p:cNvSpPr>
            <a:spLocks noChangeArrowheads="1"/>
          </p:cNvSpPr>
          <p:nvPr/>
        </p:nvSpPr>
        <p:spPr bwMode="auto">
          <a:xfrm>
            <a:off x="5466704" y="3051004"/>
            <a:ext cx="245731" cy="220163"/>
          </a:xfrm>
          <a:custGeom>
            <a:avLst/>
            <a:gdLst>
              <a:gd name="T0" fmla="*/ 244787 w 46"/>
              <a:gd name="T1" fmla="*/ 174044 h 41"/>
              <a:gd name="T2" fmla="*/ 71645 w 46"/>
              <a:gd name="T3" fmla="*/ 222056 h 41"/>
              <a:gd name="T4" fmla="*/ 65675 w 46"/>
              <a:gd name="T5" fmla="*/ 78020 h 41"/>
              <a:gd name="T6" fmla="*/ 214935 w 46"/>
              <a:gd name="T7" fmla="*/ 36009 h 41"/>
              <a:gd name="T8" fmla="*/ 244787 w 46"/>
              <a:gd name="T9" fmla="*/ 174044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41"/>
              <a:gd name="T17" fmla="*/ 46 w 46"/>
              <a:gd name="T18" fmla="*/ 41 h 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41">
                <a:moveTo>
                  <a:pt x="41" y="29"/>
                </a:moveTo>
                <a:cubicBezTo>
                  <a:pt x="34" y="41"/>
                  <a:pt x="19" y="41"/>
                  <a:pt x="12" y="37"/>
                </a:cubicBezTo>
                <a:cubicBezTo>
                  <a:pt x="0" y="29"/>
                  <a:pt x="7" y="19"/>
                  <a:pt x="11" y="13"/>
                </a:cubicBezTo>
                <a:cubicBezTo>
                  <a:pt x="18" y="3"/>
                  <a:pt x="29" y="0"/>
                  <a:pt x="36" y="6"/>
                </a:cubicBezTo>
                <a:cubicBezTo>
                  <a:pt x="44" y="11"/>
                  <a:pt x="46" y="19"/>
                  <a:pt x="41" y="29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8" name="Freeform 208"/>
          <p:cNvSpPr>
            <a:spLocks noChangeArrowheads="1"/>
          </p:cNvSpPr>
          <p:nvPr/>
        </p:nvSpPr>
        <p:spPr bwMode="auto">
          <a:xfrm>
            <a:off x="5408468" y="3068049"/>
            <a:ext cx="79543" cy="73861"/>
          </a:xfrm>
          <a:custGeom>
            <a:avLst/>
            <a:gdLst>
              <a:gd name="T0" fmla="*/ 77047 w 15"/>
              <a:gd name="T1" fmla="*/ 82550 h 14"/>
              <a:gd name="T2" fmla="*/ 82973 w 15"/>
              <a:gd name="T3" fmla="*/ 82550 h 14"/>
              <a:gd name="T4" fmla="*/ 5927 w 15"/>
              <a:gd name="T5" fmla="*/ 35379 h 14"/>
              <a:gd name="T6" fmla="*/ 5927 w 15"/>
              <a:gd name="T7" fmla="*/ 41275 h 14"/>
              <a:gd name="T8" fmla="*/ 5927 w 15"/>
              <a:gd name="T9" fmla="*/ 41275 h 14"/>
              <a:gd name="T10" fmla="*/ 11853 w 15"/>
              <a:gd name="T11" fmla="*/ 47171 h 14"/>
              <a:gd name="T12" fmla="*/ 77047 w 15"/>
              <a:gd name="T13" fmla="*/ 82550 h 14"/>
              <a:gd name="T14" fmla="*/ 77047 w 15"/>
              <a:gd name="T15" fmla="*/ 82550 h 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"/>
              <a:gd name="T25" fmla="*/ 0 h 14"/>
              <a:gd name="T26" fmla="*/ 15 w 15"/>
              <a:gd name="T27" fmla="*/ 14 h 1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" h="14">
                <a:moveTo>
                  <a:pt x="13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5" y="6"/>
                  <a:pt x="9" y="0"/>
                  <a:pt x="1" y="6"/>
                </a:cubicBezTo>
                <a:cubicBezTo>
                  <a:pt x="1" y="6"/>
                  <a:pt x="0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8"/>
                  <a:pt x="2" y="8"/>
                </a:cubicBezTo>
                <a:cubicBezTo>
                  <a:pt x="6" y="3"/>
                  <a:pt x="13" y="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9" name="Freeform 209"/>
          <p:cNvSpPr>
            <a:spLocks noChangeArrowheads="1"/>
          </p:cNvSpPr>
          <p:nvPr/>
        </p:nvSpPr>
        <p:spPr bwMode="auto">
          <a:xfrm>
            <a:off x="5520679" y="3131967"/>
            <a:ext cx="85224" cy="69600"/>
          </a:xfrm>
          <a:custGeom>
            <a:avLst/>
            <a:gdLst>
              <a:gd name="T0" fmla="*/ 89298 w 16"/>
              <a:gd name="T1" fmla="*/ 77788 h 13"/>
              <a:gd name="T2" fmla="*/ 89298 w 16"/>
              <a:gd name="T3" fmla="*/ 71804 h 13"/>
              <a:gd name="T4" fmla="*/ 0 w 16"/>
              <a:gd name="T5" fmla="*/ 23935 h 13"/>
              <a:gd name="T6" fmla="*/ 5953 w 16"/>
              <a:gd name="T7" fmla="*/ 29918 h 13"/>
              <a:gd name="T8" fmla="*/ 11906 w 16"/>
              <a:gd name="T9" fmla="*/ 29918 h 13"/>
              <a:gd name="T10" fmla="*/ 71438 w 16"/>
              <a:gd name="T11" fmla="*/ 23935 h 13"/>
              <a:gd name="T12" fmla="*/ 83345 w 16"/>
              <a:gd name="T13" fmla="*/ 71804 h 13"/>
              <a:gd name="T14" fmla="*/ 83345 w 16"/>
              <a:gd name="T15" fmla="*/ 77788 h 13"/>
              <a:gd name="T16" fmla="*/ 89298 w 16"/>
              <a:gd name="T17" fmla="*/ 77788 h 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"/>
              <a:gd name="T28" fmla="*/ 0 h 13"/>
              <a:gd name="T29" fmla="*/ 16 w 16"/>
              <a:gd name="T30" fmla="*/ 13 h 1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" h="13">
                <a:moveTo>
                  <a:pt x="15" y="13"/>
                </a:moveTo>
                <a:cubicBezTo>
                  <a:pt x="15" y="13"/>
                  <a:pt x="15" y="12"/>
                  <a:pt x="15" y="12"/>
                </a:cubicBezTo>
                <a:cubicBezTo>
                  <a:pt x="16" y="0"/>
                  <a:pt x="6" y="0"/>
                  <a:pt x="0" y="4"/>
                </a:cubicBezTo>
                <a:cubicBezTo>
                  <a:pt x="0" y="5"/>
                  <a:pt x="0" y="5"/>
                  <a:pt x="1" y="5"/>
                </a:cubicBezTo>
                <a:cubicBezTo>
                  <a:pt x="1" y="5"/>
                  <a:pt x="2" y="5"/>
                  <a:pt x="2" y="5"/>
                </a:cubicBezTo>
                <a:cubicBezTo>
                  <a:pt x="2" y="5"/>
                  <a:pt x="7" y="1"/>
                  <a:pt x="12" y="4"/>
                </a:cubicBezTo>
                <a:cubicBezTo>
                  <a:pt x="14" y="6"/>
                  <a:pt x="14" y="11"/>
                  <a:pt x="14" y="12"/>
                </a:cubicBezTo>
                <a:cubicBezTo>
                  <a:pt x="14" y="12"/>
                  <a:pt x="14" y="13"/>
                  <a:pt x="14" y="13"/>
                </a:cubicBezTo>
                <a:cubicBezTo>
                  <a:pt x="14" y="13"/>
                  <a:pt x="15" y="13"/>
                  <a:pt x="15" y="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0" name="Freeform 210"/>
          <p:cNvSpPr>
            <a:spLocks noChangeArrowheads="1"/>
          </p:cNvSpPr>
          <p:nvPr/>
        </p:nvSpPr>
        <p:spPr bwMode="auto">
          <a:xfrm>
            <a:off x="5338867" y="3259803"/>
            <a:ext cx="75282" cy="127837"/>
          </a:xfrm>
          <a:custGeom>
            <a:avLst/>
            <a:gdLst>
              <a:gd name="T0" fmla="*/ 84139 w 14"/>
              <a:gd name="T1" fmla="*/ 0 h 24"/>
              <a:gd name="T2" fmla="*/ 0 w 14"/>
              <a:gd name="T3" fmla="*/ 142875 h 24"/>
              <a:gd name="T4" fmla="*/ 0 60000 65536"/>
              <a:gd name="T5" fmla="*/ 0 60000 65536"/>
              <a:gd name="T6" fmla="*/ 0 w 14"/>
              <a:gd name="T7" fmla="*/ 0 h 24"/>
              <a:gd name="T8" fmla="*/ 14 w 14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" h="24">
                <a:moveTo>
                  <a:pt x="14" y="0"/>
                </a:moveTo>
                <a:cubicBezTo>
                  <a:pt x="14" y="0"/>
                  <a:pt x="5" y="9"/>
                  <a:pt x="0" y="2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1" name="Oval 211"/>
          <p:cNvSpPr>
            <a:spLocks noChangeArrowheads="1"/>
          </p:cNvSpPr>
          <p:nvPr/>
        </p:nvSpPr>
        <p:spPr bwMode="auto">
          <a:xfrm>
            <a:off x="5365855" y="3147592"/>
            <a:ext cx="116473" cy="112212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62" name="Oval 212"/>
          <p:cNvSpPr>
            <a:spLocks noChangeArrowheads="1"/>
          </p:cNvSpPr>
          <p:nvPr/>
        </p:nvSpPr>
        <p:spPr bwMode="auto">
          <a:xfrm>
            <a:off x="5402786" y="3158955"/>
            <a:ext cx="42612" cy="42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63" name="Freeform 213"/>
          <p:cNvSpPr>
            <a:spLocks noChangeArrowheads="1"/>
          </p:cNvSpPr>
          <p:nvPr/>
        </p:nvSpPr>
        <p:spPr bwMode="auto">
          <a:xfrm>
            <a:off x="5536304" y="3292473"/>
            <a:ext cx="187494" cy="31249"/>
          </a:xfrm>
          <a:custGeom>
            <a:avLst/>
            <a:gdLst>
              <a:gd name="T0" fmla="*/ 0 w 35"/>
              <a:gd name="T1" fmla="*/ 0 h 6"/>
              <a:gd name="T2" fmla="*/ 209551 w 35"/>
              <a:gd name="T3" fmla="*/ 34925 h 6"/>
              <a:gd name="T4" fmla="*/ 0 60000 65536"/>
              <a:gd name="T5" fmla="*/ 0 60000 65536"/>
              <a:gd name="T6" fmla="*/ 0 w 35"/>
              <a:gd name="T7" fmla="*/ 0 h 6"/>
              <a:gd name="T8" fmla="*/ 35 w 35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" h="6">
                <a:moveTo>
                  <a:pt x="0" y="0"/>
                </a:moveTo>
                <a:cubicBezTo>
                  <a:pt x="12" y="2"/>
                  <a:pt x="20" y="2"/>
                  <a:pt x="35" y="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4" name="Freeform 214"/>
          <p:cNvSpPr>
            <a:spLocks noChangeArrowheads="1"/>
          </p:cNvSpPr>
          <p:nvPr/>
        </p:nvSpPr>
        <p:spPr bwMode="auto">
          <a:xfrm>
            <a:off x="5509316" y="3335086"/>
            <a:ext cx="218743" cy="95167"/>
          </a:xfrm>
          <a:custGeom>
            <a:avLst/>
            <a:gdLst>
              <a:gd name="T0" fmla="*/ 0 w 41"/>
              <a:gd name="T1" fmla="*/ 0 h 18"/>
              <a:gd name="T2" fmla="*/ 244475 w 41"/>
              <a:gd name="T3" fmla="*/ 106362 h 18"/>
              <a:gd name="T4" fmla="*/ 0 60000 65536"/>
              <a:gd name="T5" fmla="*/ 0 60000 65536"/>
              <a:gd name="T6" fmla="*/ 0 w 41"/>
              <a:gd name="T7" fmla="*/ 0 h 18"/>
              <a:gd name="T8" fmla="*/ 41 w 41"/>
              <a:gd name="T9" fmla="*/ 18 h 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18">
                <a:moveTo>
                  <a:pt x="0" y="0"/>
                </a:moveTo>
                <a:cubicBezTo>
                  <a:pt x="9" y="4"/>
                  <a:pt x="28" y="12"/>
                  <a:pt x="41" y="18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5" name="Freeform 215"/>
          <p:cNvSpPr>
            <a:spLocks noChangeArrowheads="1"/>
          </p:cNvSpPr>
          <p:nvPr/>
        </p:nvSpPr>
        <p:spPr bwMode="auto">
          <a:xfrm>
            <a:off x="5478067" y="3383379"/>
            <a:ext cx="203119" cy="127837"/>
          </a:xfrm>
          <a:custGeom>
            <a:avLst/>
            <a:gdLst>
              <a:gd name="T0" fmla="*/ 0 w 38"/>
              <a:gd name="T1" fmla="*/ 0 h 24"/>
              <a:gd name="T2" fmla="*/ 227013 w 38"/>
              <a:gd name="T3" fmla="*/ 142875 h 24"/>
              <a:gd name="T4" fmla="*/ 0 60000 65536"/>
              <a:gd name="T5" fmla="*/ 0 60000 65536"/>
              <a:gd name="T6" fmla="*/ 0 w 38"/>
              <a:gd name="T7" fmla="*/ 0 h 24"/>
              <a:gd name="T8" fmla="*/ 38 w 38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" h="24">
                <a:moveTo>
                  <a:pt x="0" y="0"/>
                </a:moveTo>
                <a:cubicBezTo>
                  <a:pt x="10" y="5"/>
                  <a:pt x="38" y="24"/>
                  <a:pt x="38" y="2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6" name="Freeform 216"/>
          <p:cNvSpPr>
            <a:spLocks noChangeArrowheads="1"/>
          </p:cNvSpPr>
          <p:nvPr/>
        </p:nvSpPr>
        <p:spPr bwMode="auto">
          <a:xfrm>
            <a:off x="5216712" y="3104979"/>
            <a:ext cx="106531" cy="100849"/>
          </a:xfrm>
          <a:custGeom>
            <a:avLst/>
            <a:gdLst>
              <a:gd name="T0" fmla="*/ 119063 w 20"/>
              <a:gd name="T1" fmla="*/ 112712 h 19"/>
              <a:gd name="T2" fmla="*/ 0 w 20"/>
              <a:gd name="T3" fmla="*/ 0 h 19"/>
              <a:gd name="T4" fmla="*/ 0 60000 65536"/>
              <a:gd name="T5" fmla="*/ 0 60000 65536"/>
              <a:gd name="T6" fmla="*/ 0 w 20"/>
              <a:gd name="T7" fmla="*/ 0 h 19"/>
              <a:gd name="T8" fmla="*/ 20 w 20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" h="19">
                <a:moveTo>
                  <a:pt x="20" y="19"/>
                </a:moveTo>
                <a:cubicBezTo>
                  <a:pt x="8" y="5"/>
                  <a:pt x="0" y="0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7" name="Freeform 217"/>
          <p:cNvSpPr>
            <a:spLocks noChangeArrowheads="1"/>
          </p:cNvSpPr>
          <p:nvPr/>
        </p:nvSpPr>
        <p:spPr bwMode="auto">
          <a:xfrm>
            <a:off x="5098819" y="3308097"/>
            <a:ext cx="576686" cy="433225"/>
          </a:xfrm>
          <a:custGeom>
            <a:avLst/>
            <a:gdLst>
              <a:gd name="T0" fmla="*/ 626622 w 108"/>
              <a:gd name="T1" fmla="*/ 215195 h 81"/>
              <a:gd name="T2" fmla="*/ 268552 w 108"/>
              <a:gd name="T3" fmla="*/ 89664 h 81"/>
              <a:gd name="T4" fmla="*/ 0 w 108"/>
              <a:gd name="T5" fmla="*/ 0 h 81"/>
              <a:gd name="T6" fmla="*/ 77582 w 108"/>
              <a:gd name="T7" fmla="*/ 233128 h 81"/>
              <a:gd name="T8" fmla="*/ 286456 w 108"/>
              <a:gd name="T9" fmla="*/ 448322 h 81"/>
              <a:gd name="T10" fmla="*/ 632589 w 108"/>
              <a:gd name="T11" fmla="*/ 251060 h 81"/>
              <a:gd name="T12" fmla="*/ 626622 w 108"/>
              <a:gd name="T13" fmla="*/ 215195 h 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8"/>
              <a:gd name="T22" fmla="*/ 0 h 81"/>
              <a:gd name="T23" fmla="*/ 108 w 108"/>
              <a:gd name="T24" fmla="*/ 81 h 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8" h="81">
                <a:moveTo>
                  <a:pt x="105" y="36"/>
                </a:moveTo>
                <a:cubicBezTo>
                  <a:pt x="92" y="30"/>
                  <a:pt x="68" y="22"/>
                  <a:pt x="45" y="15"/>
                </a:cubicBezTo>
                <a:cubicBezTo>
                  <a:pt x="26" y="9"/>
                  <a:pt x="9" y="5"/>
                  <a:pt x="0" y="0"/>
                </a:cubicBezTo>
                <a:cubicBezTo>
                  <a:pt x="0" y="0"/>
                  <a:pt x="3" y="19"/>
                  <a:pt x="13" y="39"/>
                </a:cubicBezTo>
                <a:cubicBezTo>
                  <a:pt x="21" y="56"/>
                  <a:pt x="34" y="72"/>
                  <a:pt x="48" y="75"/>
                </a:cubicBezTo>
                <a:cubicBezTo>
                  <a:pt x="79" y="81"/>
                  <a:pt x="105" y="44"/>
                  <a:pt x="106" y="42"/>
                </a:cubicBezTo>
                <a:cubicBezTo>
                  <a:pt x="108" y="40"/>
                  <a:pt x="108" y="38"/>
                  <a:pt x="105" y="36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8" name="Freeform 218"/>
          <p:cNvSpPr>
            <a:spLocks noChangeArrowheads="1"/>
          </p:cNvSpPr>
          <p:nvPr/>
        </p:nvSpPr>
        <p:spPr bwMode="auto">
          <a:xfrm>
            <a:off x="5220974" y="3521159"/>
            <a:ext cx="326694" cy="203119"/>
          </a:xfrm>
          <a:custGeom>
            <a:avLst/>
            <a:gdLst>
              <a:gd name="T0" fmla="*/ 0 w 61"/>
              <a:gd name="T1" fmla="*/ 95584 h 38"/>
              <a:gd name="T2" fmla="*/ 149641 w 61"/>
              <a:gd name="T3" fmla="*/ 209091 h 38"/>
              <a:gd name="T4" fmla="*/ 365125 w 61"/>
              <a:gd name="T5" fmla="*/ 149351 h 38"/>
              <a:gd name="T6" fmla="*/ 0 w 61"/>
              <a:gd name="T7" fmla="*/ 95584 h 38"/>
              <a:gd name="T8" fmla="*/ 0 60000 65536"/>
              <a:gd name="T9" fmla="*/ 0 60000 65536"/>
              <a:gd name="T10" fmla="*/ 0 60000 65536"/>
              <a:gd name="T11" fmla="*/ 0 60000 65536"/>
              <a:gd name="T12" fmla="*/ 0 w 61"/>
              <a:gd name="T13" fmla="*/ 0 h 38"/>
              <a:gd name="T14" fmla="*/ 61 w 61"/>
              <a:gd name="T15" fmla="*/ 38 h 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" h="38">
                <a:moveTo>
                  <a:pt x="0" y="16"/>
                </a:moveTo>
                <a:cubicBezTo>
                  <a:pt x="7" y="26"/>
                  <a:pt x="16" y="33"/>
                  <a:pt x="25" y="35"/>
                </a:cubicBezTo>
                <a:cubicBezTo>
                  <a:pt x="38" y="38"/>
                  <a:pt x="51" y="32"/>
                  <a:pt x="61" y="25"/>
                </a:cubicBezTo>
                <a:cubicBezTo>
                  <a:pt x="57" y="2"/>
                  <a:pt x="10" y="0"/>
                  <a:pt x="0" y="16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9" name="Freeform 219"/>
          <p:cNvSpPr>
            <a:spLocks noChangeArrowheads="1"/>
          </p:cNvSpPr>
          <p:nvPr/>
        </p:nvSpPr>
        <p:spPr bwMode="auto">
          <a:xfrm>
            <a:off x="4980924" y="3041061"/>
            <a:ext cx="197437" cy="267037"/>
          </a:xfrm>
          <a:custGeom>
            <a:avLst/>
            <a:gdLst>
              <a:gd name="T0" fmla="*/ 220663 w 37"/>
              <a:gd name="T1" fmla="*/ 137287 h 50"/>
              <a:gd name="T2" fmla="*/ 131205 w 37"/>
              <a:gd name="T3" fmla="*/ 298450 h 50"/>
              <a:gd name="T4" fmla="*/ 0 60000 65536"/>
              <a:gd name="T5" fmla="*/ 0 60000 65536"/>
              <a:gd name="T6" fmla="*/ 0 w 37"/>
              <a:gd name="T7" fmla="*/ 0 h 50"/>
              <a:gd name="T8" fmla="*/ 37 w 37"/>
              <a:gd name="T9" fmla="*/ 50 h 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" h="50">
                <a:moveTo>
                  <a:pt x="37" y="23"/>
                </a:moveTo>
                <a:cubicBezTo>
                  <a:pt x="25" y="0"/>
                  <a:pt x="0" y="37"/>
                  <a:pt x="22" y="5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0" name="Freeform 220"/>
          <p:cNvSpPr>
            <a:spLocks noChangeArrowheads="1"/>
          </p:cNvSpPr>
          <p:nvPr/>
        </p:nvSpPr>
        <p:spPr bwMode="auto">
          <a:xfrm>
            <a:off x="4980924" y="3041061"/>
            <a:ext cx="694580" cy="700262"/>
          </a:xfrm>
          <a:custGeom>
            <a:avLst/>
            <a:gdLst>
              <a:gd name="T0" fmla="*/ 220944 w 130"/>
              <a:gd name="T1" fmla="*/ 137410 h 131"/>
              <a:gd name="T2" fmla="*/ 131372 w 130"/>
              <a:gd name="T3" fmla="*/ 298717 h 131"/>
              <a:gd name="T4" fmla="*/ 400087 w 130"/>
              <a:gd name="T5" fmla="*/ 388332 h 131"/>
              <a:gd name="T6" fmla="*/ 758374 w 130"/>
              <a:gd name="T7" fmla="*/ 513793 h 131"/>
              <a:gd name="T8" fmla="*/ 764345 w 130"/>
              <a:gd name="T9" fmla="*/ 549639 h 131"/>
              <a:gd name="T10" fmla="*/ 418001 w 130"/>
              <a:gd name="T11" fmla="*/ 746792 h 131"/>
              <a:gd name="T12" fmla="*/ 209001 w 130"/>
              <a:gd name="T13" fmla="*/ 531716 h 131"/>
              <a:gd name="T14" fmla="*/ 131372 w 130"/>
              <a:gd name="T15" fmla="*/ 298717 h 1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0"/>
              <a:gd name="T25" fmla="*/ 0 h 131"/>
              <a:gd name="T26" fmla="*/ 130 w 130"/>
              <a:gd name="T27" fmla="*/ 131 h 13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0" h="131">
                <a:moveTo>
                  <a:pt x="37" y="23"/>
                </a:moveTo>
                <a:cubicBezTo>
                  <a:pt x="25" y="0"/>
                  <a:pt x="0" y="37"/>
                  <a:pt x="22" y="50"/>
                </a:cubicBezTo>
                <a:cubicBezTo>
                  <a:pt x="31" y="55"/>
                  <a:pt x="48" y="59"/>
                  <a:pt x="67" y="65"/>
                </a:cubicBezTo>
                <a:cubicBezTo>
                  <a:pt x="90" y="72"/>
                  <a:pt x="114" y="80"/>
                  <a:pt x="127" y="86"/>
                </a:cubicBezTo>
                <a:cubicBezTo>
                  <a:pt x="130" y="88"/>
                  <a:pt x="130" y="90"/>
                  <a:pt x="128" y="92"/>
                </a:cubicBezTo>
                <a:cubicBezTo>
                  <a:pt x="127" y="94"/>
                  <a:pt x="101" y="131"/>
                  <a:pt x="70" y="125"/>
                </a:cubicBezTo>
                <a:cubicBezTo>
                  <a:pt x="56" y="122"/>
                  <a:pt x="43" y="106"/>
                  <a:pt x="35" y="89"/>
                </a:cubicBezTo>
                <a:cubicBezTo>
                  <a:pt x="25" y="69"/>
                  <a:pt x="22" y="50"/>
                  <a:pt x="22" y="5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1" name="Freeform 221"/>
          <p:cNvSpPr>
            <a:spLocks noChangeArrowheads="1"/>
          </p:cNvSpPr>
          <p:nvPr/>
        </p:nvSpPr>
        <p:spPr bwMode="auto">
          <a:xfrm>
            <a:off x="5029218" y="3644735"/>
            <a:ext cx="544017" cy="261355"/>
          </a:xfrm>
          <a:custGeom>
            <a:avLst/>
            <a:gdLst>
              <a:gd name="T0" fmla="*/ 0 w 102"/>
              <a:gd name="T1" fmla="*/ 17884 h 49"/>
              <a:gd name="T2" fmla="*/ 17883 w 102"/>
              <a:gd name="T3" fmla="*/ 35767 h 49"/>
              <a:gd name="T4" fmla="*/ 578208 w 102"/>
              <a:gd name="T5" fmla="*/ 286139 h 49"/>
              <a:gd name="T6" fmla="*/ 602052 w 102"/>
              <a:gd name="T7" fmla="*/ 280178 h 49"/>
              <a:gd name="T8" fmla="*/ 602052 w 102"/>
              <a:gd name="T9" fmla="*/ 250371 h 49"/>
              <a:gd name="T10" fmla="*/ 23844 w 102"/>
              <a:gd name="T11" fmla="*/ 0 h 49"/>
              <a:gd name="T12" fmla="*/ 0 w 102"/>
              <a:gd name="T13" fmla="*/ 17884 h 4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2"/>
              <a:gd name="T22" fmla="*/ 0 h 49"/>
              <a:gd name="T23" fmla="*/ 102 w 102"/>
              <a:gd name="T24" fmla="*/ 49 h 4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2" h="49">
                <a:moveTo>
                  <a:pt x="0" y="3"/>
                </a:moveTo>
                <a:cubicBezTo>
                  <a:pt x="0" y="5"/>
                  <a:pt x="1" y="6"/>
                  <a:pt x="3" y="6"/>
                </a:cubicBezTo>
                <a:cubicBezTo>
                  <a:pt x="31" y="8"/>
                  <a:pt x="62" y="15"/>
                  <a:pt x="97" y="48"/>
                </a:cubicBezTo>
                <a:cubicBezTo>
                  <a:pt x="98" y="49"/>
                  <a:pt x="99" y="48"/>
                  <a:pt x="101" y="47"/>
                </a:cubicBezTo>
                <a:cubicBezTo>
                  <a:pt x="102" y="45"/>
                  <a:pt x="102" y="43"/>
                  <a:pt x="101" y="42"/>
                </a:cubicBezTo>
                <a:cubicBezTo>
                  <a:pt x="64" y="8"/>
                  <a:pt x="33" y="2"/>
                  <a:pt x="4" y="0"/>
                </a:cubicBezTo>
                <a:cubicBezTo>
                  <a:pt x="2" y="0"/>
                  <a:pt x="0" y="1"/>
                  <a:pt x="0" y="3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2" name="Freeform 222"/>
          <p:cNvSpPr>
            <a:spLocks noChangeArrowheads="1"/>
          </p:cNvSpPr>
          <p:nvPr/>
        </p:nvSpPr>
        <p:spPr bwMode="auto">
          <a:xfrm>
            <a:off x="5216712" y="3799559"/>
            <a:ext cx="330956" cy="176131"/>
          </a:xfrm>
          <a:custGeom>
            <a:avLst/>
            <a:gdLst>
              <a:gd name="T0" fmla="*/ 363922 w 62"/>
              <a:gd name="T1" fmla="*/ 119303 h 33"/>
              <a:gd name="T2" fmla="*/ 226706 w 62"/>
              <a:gd name="T3" fmla="*/ 17895 h 33"/>
              <a:gd name="T4" fmla="*/ 17898 w 62"/>
              <a:gd name="T5" fmla="*/ 41756 h 33"/>
              <a:gd name="T6" fmla="*/ 17898 w 62"/>
              <a:gd name="T7" fmla="*/ 167024 h 33"/>
              <a:gd name="T8" fmla="*/ 274433 w 62"/>
              <a:gd name="T9" fmla="*/ 178955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"/>
              <a:gd name="T16" fmla="*/ 0 h 33"/>
              <a:gd name="T17" fmla="*/ 62 w 62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" h="33">
                <a:moveTo>
                  <a:pt x="61" y="20"/>
                </a:moveTo>
                <a:cubicBezTo>
                  <a:pt x="62" y="14"/>
                  <a:pt x="52" y="6"/>
                  <a:pt x="38" y="3"/>
                </a:cubicBezTo>
                <a:cubicBezTo>
                  <a:pt x="27" y="0"/>
                  <a:pt x="15" y="2"/>
                  <a:pt x="3" y="7"/>
                </a:cubicBezTo>
                <a:cubicBezTo>
                  <a:pt x="1" y="9"/>
                  <a:pt x="0" y="26"/>
                  <a:pt x="3" y="28"/>
                </a:cubicBezTo>
                <a:cubicBezTo>
                  <a:pt x="18" y="33"/>
                  <a:pt x="46" y="30"/>
                  <a:pt x="46" y="30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3" name="Freeform 223"/>
          <p:cNvSpPr>
            <a:spLocks noChangeArrowheads="1"/>
          </p:cNvSpPr>
          <p:nvPr/>
        </p:nvSpPr>
        <p:spPr bwMode="auto">
          <a:xfrm>
            <a:off x="5216712" y="3799559"/>
            <a:ext cx="330956" cy="176131"/>
          </a:xfrm>
          <a:custGeom>
            <a:avLst/>
            <a:gdLst>
              <a:gd name="T0" fmla="*/ 363922 w 62"/>
              <a:gd name="T1" fmla="*/ 119303 h 33"/>
              <a:gd name="T2" fmla="*/ 226706 w 62"/>
              <a:gd name="T3" fmla="*/ 17895 h 33"/>
              <a:gd name="T4" fmla="*/ 17898 w 62"/>
              <a:gd name="T5" fmla="*/ 41756 h 33"/>
              <a:gd name="T6" fmla="*/ 17898 w 62"/>
              <a:gd name="T7" fmla="*/ 167024 h 33"/>
              <a:gd name="T8" fmla="*/ 274433 w 62"/>
              <a:gd name="T9" fmla="*/ 178955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"/>
              <a:gd name="T16" fmla="*/ 0 h 33"/>
              <a:gd name="T17" fmla="*/ 62 w 62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" h="33">
                <a:moveTo>
                  <a:pt x="61" y="20"/>
                </a:moveTo>
                <a:cubicBezTo>
                  <a:pt x="62" y="14"/>
                  <a:pt x="52" y="6"/>
                  <a:pt x="38" y="3"/>
                </a:cubicBezTo>
                <a:cubicBezTo>
                  <a:pt x="27" y="0"/>
                  <a:pt x="15" y="2"/>
                  <a:pt x="3" y="7"/>
                </a:cubicBezTo>
                <a:cubicBezTo>
                  <a:pt x="1" y="9"/>
                  <a:pt x="0" y="26"/>
                  <a:pt x="3" y="28"/>
                </a:cubicBezTo>
                <a:cubicBezTo>
                  <a:pt x="18" y="33"/>
                  <a:pt x="46" y="30"/>
                  <a:pt x="46" y="3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4" name="Freeform 224"/>
          <p:cNvSpPr>
            <a:spLocks noChangeArrowheads="1"/>
          </p:cNvSpPr>
          <p:nvPr/>
        </p:nvSpPr>
        <p:spPr bwMode="auto">
          <a:xfrm>
            <a:off x="4907063" y="3607804"/>
            <a:ext cx="218743" cy="303967"/>
          </a:xfrm>
          <a:custGeom>
            <a:avLst/>
            <a:gdLst>
              <a:gd name="T0" fmla="*/ 196773 w 41"/>
              <a:gd name="T1" fmla="*/ 238404 h 57"/>
              <a:gd name="T2" fmla="*/ 160996 w 41"/>
              <a:gd name="T3" fmla="*/ 23840 h 57"/>
              <a:gd name="T4" fmla="*/ 35777 w 41"/>
              <a:gd name="T5" fmla="*/ 232443 h 57"/>
              <a:gd name="T6" fmla="*/ 196773 w 41"/>
              <a:gd name="T7" fmla="*/ 238404 h 57"/>
              <a:gd name="T8" fmla="*/ 0 60000 65536"/>
              <a:gd name="T9" fmla="*/ 0 60000 65536"/>
              <a:gd name="T10" fmla="*/ 0 60000 65536"/>
              <a:gd name="T11" fmla="*/ 0 60000 65536"/>
              <a:gd name="T12" fmla="*/ 0 w 41"/>
              <a:gd name="T13" fmla="*/ 0 h 57"/>
              <a:gd name="T14" fmla="*/ 41 w 41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" h="57">
                <a:moveTo>
                  <a:pt x="33" y="40"/>
                </a:moveTo>
                <a:cubicBezTo>
                  <a:pt x="39" y="22"/>
                  <a:pt x="41" y="7"/>
                  <a:pt x="27" y="4"/>
                </a:cubicBezTo>
                <a:cubicBezTo>
                  <a:pt x="13" y="0"/>
                  <a:pt x="0" y="20"/>
                  <a:pt x="6" y="39"/>
                </a:cubicBezTo>
                <a:cubicBezTo>
                  <a:pt x="12" y="57"/>
                  <a:pt x="33" y="40"/>
                  <a:pt x="33" y="40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5" name="Oval 225"/>
          <p:cNvSpPr>
            <a:spLocks noChangeArrowheads="1"/>
          </p:cNvSpPr>
          <p:nvPr/>
        </p:nvSpPr>
        <p:spPr bwMode="auto">
          <a:xfrm>
            <a:off x="4922688" y="3772571"/>
            <a:ext cx="176131" cy="176131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76" name="Oval 226"/>
          <p:cNvSpPr>
            <a:spLocks noChangeArrowheads="1"/>
          </p:cNvSpPr>
          <p:nvPr/>
        </p:nvSpPr>
        <p:spPr bwMode="auto">
          <a:xfrm>
            <a:off x="5093137" y="3815184"/>
            <a:ext cx="170449" cy="177551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77" name="Freeform 227"/>
          <p:cNvSpPr>
            <a:spLocks noChangeArrowheads="1"/>
          </p:cNvSpPr>
          <p:nvPr/>
        </p:nvSpPr>
        <p:spPr bwMode="auto">
          <a:xfrm>
            <a:off x="4640026" y="3617746"/>
            <a:ext cx="298286" cy="406237"/>
          </a:xfrm>
          <a:custGeom>
            <a:avLst/>
            <a:gdLst>
              <a:gd name="T0" fmla="*/ 327422 w 56"/>
              <a:gd name="T1" fmla="*/ 227013 h 76"/>
              <a:gd name="T2" fmla="*/ 160734 w 56"/>
              <a:gd name="T3" fmla="*/ 454025 h 76"/>
              <a:gd name="T4" fmla="*/ 5953 w 56"/>
              <a:gd name="T5" fmla="*/ 232987 h 76"/>
              <a:gd name="T6" fmla="*/ 178594 w 56"/>
              <a:gd name="T7" fmla="*/ 0 h 76"/>
              <a:gd name="T8" fmla="*/ 327422 w 56"/>
              <a:gd name="T9" fmla="*/ 227013 h 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"/>
              <a:gd name="T16" fmla="*/ 0 h 76"/>
              <a:gd name="T17" fmla="*/ 56 w 56"/>
              <a:gd name="T18" fmla="*/ 76 h 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" h="76">
                <a:moveTo>
                  <a:pt x="55" y="38"/>
                </a:moveTo>
                <a:cubicBezTo>
                  <a:pt x="54" y="59"/>
                  <a:pt x="46" y="76"/>
                  <a:pt x="27" y="76"/>
                </a:cubicBezTo>
                <a:cubicBezTo>
                  <a:pt x="10" y="75"/>
                  <a:pt x="0" y="61"/>
                  <a:pt x="1" y="39"/>
                </a:cubicBezTo>
                <a:cubicBezTo>
                  <a:pt x="2" y="18"/>
                  <a:pt x="15" y="1"/>
                  <a:pt x="30" y="0"/>
                </a:cubicBezTo>
                <a:cubicBezTo>
                  <a:pt x="45" y="0"/>
                  <a:pt x="56" y="16"/>
                  <a:pt x="55" y="3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8" name="Freeform 228"/>
          <p:cNvSpPr>
            <a:spLocks noChangeArrowheads="1"/>
          </p:cNvSpPr>
          <p:nvPr/>
        </p:nvSpPr>
        <p:spPr bwMode="auto">
          <a:xfrm>
            <a:off x="5147112" y="3805240"/>
            <a:ext cx="367885" cy="443167"/>
          </a:xfrm>
          <a:custGeom>
            <a:avLst/>
            <a:gdLst>
              <a:gd name="T0" fmla="*/ 351574 w 69"/>
              <a:gd name="T1" fmla="*/ 328211 h 83"/>
              <a:gd name="T2" fmla="*/ 113219 w 69"/>
              <a:gd name="T3" fmla="*/ 447560 h 83"/>
              <a:gd name="T4" fmla="*/ 53630 w 69"/>
              <a:gd name="T5" fmla="*/ 190959 h 83"/>
              <a:gd name="T6" fmla="*/ 303903 w 69"/>
              <a:gd name="T7" fmla="*/ 41772 h 83"/>
              <a:gd name="T8" fmla="*/ 351574 w 69"/>
              <a:gd name="T9" fmla="*/ 328211 h 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"/>
              <a:gd name="T16" fmla="*/ 0 h 83"/>
              <a:gd name="T17" fmla="*/ 69 w 69"/>
              <a:gd name="T18" fmla="*/ 83 h 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" h="83">
                <a:moveTo>
                  <a:pt x="59" y="55"/>
                </a:moveTo>
                <a:cubicBezTo>
                  <a:pt x="50" y="75"/>
                  <a:pt x="34" y="83"/>
                  <a:pt x="19" y="75"/>
                </a:cubicBezTo>
                <a:cubicBezTo>
                  <a:pt x="6" y="69"/>
                  <a:pt x="0" y="51"/>
                  <a:pt x="9" y="32"/>
                </a:cubicBezTo>
                <a:cubicBezTo>
                  <a:pt x="18" y="12"/>
                  <a:pt x="38" y="0"/>
                  <a:pt x="51" y="7"/>
                </a:cubicBezTo>
                <a:cubicBezTo>
                  <a:pt x="65" y="13"/>
                  <a:pt x="69" y="34"/>
                  <a:pt x="59" y="55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9" name="Freeform 229"/>
          <p:cNvSpPr>
            <a:spLocks noChangeArrowheads="1"/>
          </p:cNvSpPr>
          <p:nvPr/>
        </p:nvSpPr>
        <p:spPr bwMode="auto">
          <a:xfrm>
            <a:off x="5147112" y="3666040"/>
            <a:ext cx="137779" cy="133518"/>
          </a:xfrm>
          <a:custGeom>
            <a:avLst/>
            <a:gdLst>
              <a:gd name="T0" fmla="*/ 136219 w 26"/>
              <a:gd name="T1" fmla="*/ 101473 h 25"/>
              <a:gd name="T2" fmla="*/ 47381 w 26"/>
              <a:gd name="T3" fmla="*/ 137287 h 25"/>
              <a:gd name="T4" fmla="*/ 11845 w 26"/>
              <a:gd name="T5" fmla="*/ 47752 h 25"/>
              <a:gd name="T6" fmla="*/ 100684 w 26"/>
              <a:gd name="T7" fmla="*/ 11938 h 25"/>
              <a:gd name="T8" fmla="*/ 136219 w 26"/>
              <a:gd name="T9" fmla="*/ 101473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25"/>
              <a:gd name="T17" fmla="*/ 26 w 26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25">
                <a:moveTo>
                  <a:pt x="23" y="17"/>
                </a:moveTo>
                <a:cubicBezTo>
                  <a:pt x="21" y="23"/>
                  <a:pt x="14" y="25"/>
                  <a:pt x="8" y="23"/>
                </a:cubicBezTo>
                <a:cubicBezTo>
                  <a:pt x="3" y="20"/>
                  <a:pt x="0" y="14"/>
                  <a:pt x="2" y="8"/>
                </a:cubicBezTo>
                <a:cubicBezTo>
                  <a:pt x="5" y="2"/>
                  <a:pt x="12" y="0"/>
                  <a:pt x="17" y="2"/>
                </a:cubicBezTo>
                <a:cubicBezTo>
                  <a:pt x="23" y="5"/>
                  <a:pt x="26" y="11"/>
                  <a:pt x="23" y="17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0" name="Freeform 230"/>
          <p:cNvSpPr>
            <a:spLocks noChangeArrowheads="1"/>
          </p:cNvSpPr>
          <p:nvPr/>
        </p:nvSpPr>
        <p:spPr bwMode="auto">
          <a:xfrm>
            <a:off x="5157055" y="3681665"/>
            <a:ext cx="127837" cy="59657"/>
          </a:xfrm>
          <a:custGeom>
            <a:avLst/>
            <a:gdLst>
              <a:gd name="T0" fmla="*/ 11906 w 24"/>
              <a:gd name="T1" fmla="*/ 6061 h 11"/>
              <a:gd name="T2" fmla="*/ 5953 w 24"/>
              <a:gd name="T3" fmla="*/ 18184 h 11"/>
              <a:gd name="T4" fmla="*/ 130969 w 24"/>
              <a:gd name="T5" fmla="*/ 66675 h 11"/>
              <a:gd name="T6" fmla="*/ 136922 w 24"/>
              <a:gd name="T7" fmla="*/ 54552 h 11"/>
              <a:gd name="T8" fmla="*/ 11906 w 24"/>
              <a:gd name="T9" fmla="*/ 6061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11"/>
              <a:gd name="T17" fmla="*/ 24 w 24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11">
                <a:moveTo>
                  <a:pt x="2" y="1"/>
                </a:moveTo>
                <a:cubicBezTo>
                  <a:pt x="1" y="1"/>
                  <a:pt x="0" y="3"/>
                  <a:pt x="1" y="3"/>
                </a:cubicBezTo>
                <a:cubicBezTo>
                  <a:pt x="7" y="3"/>
                  <a:pt x="17" y="7"/>
                  <a:pt x="22" y="11"/>
                </a:cubicBezTo>
                <a:cubicBezTo>
                  <a:pt x="24" y="11"/>
                  <a:pt x="24" y="10"/>
                  <a:pt x="23" y="9"/>
                </a:cubicBezTo>
                <a:cubicBezTo>
                  <a:pt x="20" y="5"/>
                  <a:pt x="8" y="0"/>
                  <a:pt x="2" y="1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1" name="Freeform 231"/>
          <p:cNvSpPr>
            <a:spLocks noChangeArrowheads="1"/>
          </p:cNvSpPr>
          <p:nvPr/>
        </p:nvSpPr>
        <p:spPr bwMode="auto">
          <a:xfrm>
            <a:off x="5184043" y="3741322"/>
            <a:ext cx="15624" cy="48294"/>
          </a:xfrm>
          <a:custGeom>
            <a:avLst/>
            <a:gdLst>
              <a:gd name="T0" fmla="*/ 17463 w 3"/>
              <a:gd name="T1" fmla="*/ 0 h 9"/>
              <a:gd name="T2" fmla="*/ 11642 w 3"/>
              <a:gd name="T3" fmla="*/ 53975 h 9"/>
              <a:gd name="T4" fmla="*/ 0 60000 65536"/>
              <a:gd name="T5" fmla="*/ 0 60000 65536"/>
              <a:gd name="T6" fmla="*/ 0 w 3"/>
              <a:gd name="T7" fmla="*/ 0 h 9"/>
              <a:gd name="T8" fmla="*/ 3 w 3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9">
                <a:moveTo>
                  <a:pt x="3" y="0"/>
                </a:moveTo>
                <a:cubicBezTo>
                  <a:pt x="0" y="4"/>
                  <a:pt x="2" y="9"/>
                  <a:pt x="2" y="9"/>
                </a:cubicBezTo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2" name="Freeform 232"/>
          <p:cNvSpPr>
            <a:spLocks noChangeArrowheads="1"/>
          </p:cNvSpPr>
          <p:nvPr/>
        </p:nvSpPr>
        <p:spPr bwMode="auto">
          <a:xfrm>
            <a:off x="5184043" y="3741322"/>
            <a:ext cx="15624" cy="48294"/>
          </a:xfrm>
          <a:custGeom>
            <a:avLst/>
            <a:gdLst>
              <a:gd name="T0" fmla="*/ 17463 w 3"/>
              <a:gd name="T1" fmla="*/ 0 h 9"/>
              <a:gd name="T2" fmla="*/ 11642 w 3"/>
              <a:gd name="T3" fmla="*/ 53975 h 9"/>
              <a:gd name="T4" fmla="*/ 0 60000 65536"/>
              <a:gd name="T5" fmla="*/ 0 60000 65536"/>
              <a:gd name="T6" fmla="*/ 0 w 3"/>
              <a:gd name="T7" fmla="*/ 0 h 9"/>
              <a:gd name="T8" fmla="*/ 3 w 3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9">
                <a:moveTo>
                  <a:pt x="3" y="0"/>
                </a:moveTo>
                <a:cubicBezTo>
                  <a:pt x="0" y="4"/>
                  <a:pt x="2" y="9"/>
                  <a:pt x="2" y="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3" name="Freeform 233"/>
          <p:cNvSpPr>
            <a:spLocks noChangeArrowheads="1"/>
          </p:cNvSpPr>
          <p:nvPr/>
        </p:nvSpPr>
        <p:spPr bwMode="auto">
          <a:xfrm>
            <a:off x="5189725" y="3724277"/>
            <a:ext cx="26987" cy="26987"/>
          </a:xfrm>
          <a:custGeom>
            <a:avLst/>
            <a:gdLst>
              <a:gd name="T0" fmla="*/ 24130 w 5"/>
              <a:gd name="T1" fmla="*/ 18097 h 5"/>
              <a:gd name="T2" fmla="*/ 6033 w 5"/>
              <a:gd name="T3" fmla="*/ 30162 h 5"/>
              <a:gd name="T4" fmla="*/ 0 w 5"/>
              <a:gd name="T5" fmla="*/ 12065 h 5"/>
              <a:gd name="T6" fmla="*/ 18098 w 5"/>
              <a:gd name="T7" fmla="*/ 6032 h 5"/>
              <a:gd name="T8" fmla="*/ 24130 w 5"/>
              <a:gd name="T9" fmla="*/ 18097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5"/>
              <a:gd name="T17" fmla="*/ 5 w 5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5">
                <a:moveTo>
                  <a:pt x="4" y="3"/>
                </a:moveTo>
                <a:cubicBezTo>
                  <a:pt x="4" y="5"/>
                  <a:pt x="3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2" y="0"/>
                  <a:pt x="3" y="1"/>
                </a:cubicBezTo>
                <a:cubicBezTo>
                  <a:pt x="4" y="1"/>
                  <a:pt x="5" y="2"/>
                  <a:pt x="4" y="3"/>
                </a:cubicBezTo>
                <a:close/>
              </a:path>
            </a:pathLst>
          </a:custGeom>
          <a:solidFill>
            <a:srgbClr val="7D6B55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4" name="Freeform 234"/>
          <p:cNvSpPr>
            <a:spLocks noChangeArrowheads="1"/>
          </p:cNvSpPr>
          <p:nvPr/>
        </p:nvSpPr>
        <p:spPr bwMode="auto">
          <a:xfrm>
            <a:off x="5135749" y="3174579"/>
            <a:ext cx="149142" cy="75282"/>
          </a:xfrm>
          <a:custGeom>
            <a:avLst/>
            <a:gdLst>
              <a:gd name="T0" fmla="*/ 166687 w 28"/>
              <a:gd name="T1" fmla="*/ 84138 h 14"/>
              <a:gd name="T2" fmla="*/ 0 w 28"/>
              <a:gd name="T3" fmla="*/ 0 h 14"/>
              <a:gd name="T4" fmla="*/ 0 60000 65536"/>
              <a:gd name="T5" fmla="*/ 0 60000 65536"/>
              <a:gd name="T6" fmla="*/ 0 w 28"/>
              <a:gd name="T7" fmla="*/ 0 h 14"/>
              <a:gd name="T8" fmla="*/ 28 w 28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" h="14">
                <a:moveTo>
                  <a:pt x="28" y="14"/>
                </a:moveTo>
                <a:cubicBezTo>
                  <a:pt x="14" y="6"/>
                  <a:pt x="0" y="0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5" name="Freeform 235"/>
          <p:cNvSpPr>
            <a:spLocks noChangeArrowheads="1"/>
          </p:cNvSpPr>
          <p:nvPr/>
        </p:nvSpPr>
        <p:spPr bwMode="auto">
          <a:xfrm>
            <a:off x="5104500" y="3259803"/>
            <a:ext cx="164767" cy="36931"/>
          </a:xfrm>
          <a:custGeom>
            <a:avLst/>
            <a:gdLst>
              <a:gd name="T0" fmla="*/ 184151 w 31"/>
              <a:gd name="T1" fmla="*/ 41275 h 7"/>
              <a:gd name="T2" fmla="*/ 0 w 31"/>
              <a:gd name="T3" fmla="*/ 0 h 7"/>
              <a:gd name="T4" fmla="*/ 0 60000 65536"/>
              <a:gd name="T5" fmla="*/ 0 60000 65536"/>
              <a:gd name="T6" fmla="*/ 0 w 31"/>
              <a:gd name="T7" fmla="*/ 0 h 7"/>
              <a:gd name="T8" fmla="*/ 31 w 31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" h="7">
                <a:moveTo>
                  <a:pt x="31" y="7"/>
                </a:moveTo>
                <a:cubicBezTo>
                  <a:pt x="22" y="4"/>
                  <a:pt x="0" y="0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6" name="Freeform 236"/>
          <p:cNvSpPr>
            <a:spLocks noChangeArrowheads="1"/>
          </p:cNvSpPr>
          <p:nvPr/>
        </p:nvSpPr>
        <p:spPr bwMode="auto">
          <a:xfrm>
            <a:off x="3705398" y="4232784"/>
            <a:ext cx="437486" cy="176131"/>
          </a:xfrm>
          <a:custGeom>
            <a:avLst/>
            <a:gdLst>
              <a:gd name="T0" fmla="*/ 363732 w 82"/>
              <a:gd name="T1" fmla="*/ 29826 h 33"/>
              <a:gd name="T2" fmla="*/ 375657 w 82"/>
              <a:gd name="T3" fmla="*/ 172989 h 33"/>
              <a:gd name="T4" fmla="*/ 113294 w 82"/>
              <a:gd name="T5" fmla="*/ 155094 h 33"/>
              <a:gd name="T6" fmla="*/ 107331 w 82"/>
              <a:gd name="T7" fmla="*/ 0 h 33"/>
              <a:gd name="T8" fmla="*/ 363732 w 82"/>
              <a:gd name="T9" fmla="*/ 29826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33"/>
              <a:gd name="T17" fmla="*/ 82 w 82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33">
                <a:moveTo>
                  <a:pt x="61" y="5"/>
                </a:moveTo>
                <a:cubicBezTo>
                  <a:pt x="77" y="4"/>
                  <a:pt x="82" y="26"/>
                  <a:pt x="63" y="29"/>
                </a:cubicBezTo>
                <a:cubicBezTo>
                  <a:pt x="44" y="33"/>
                  <a:pt x="26" y="27"/>
                  <a:pt x="19" y="26"/>
                </a:cubicBezTo>
                <a:cubicBezTo>
                  <a:pt x="0" y="22"/>
                  <a:pt x="5" y="0"/>
                  <a:pt x="18" y="0"/>
                </a:cubicBezTo>
                <a:cubicBezTo>
                  <a:pt x="36" y="1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7" name="Freeform 237"/>
          <p:cNvSpPr>
            <a:spLocks noChangeArrowheads="1"/>
          </p:cNvSpPr>
          <p:nvPr/>
        </p:nvSpPr>
        <p:spPr bwMode="auto">
          <a:xfrm>
            <a:off x="3390067" y="4248408"/>
            <a:ext cx="437486" cy="203119"/>
          </a:xfrm>
          <a:custGeom>
            <a:avLst/>
            <a:gdLst>
              <a:gd name="T0" fmla="*/ 381620 w 82"/>
              <a:gd name="T1" fmla="*/ 5974 h 38"/>
              <a:gd name="T2" fmla="*/ 488951 w 82"/>
              <a:gd name="T3" fmla="*/ 95584 h 38"/>
              <a:gd name="T4" fmla="*/ 131182 w 82"/>
              <a:gd name="T5" fmla="*/ 179221 h 38"/>
              <a:gd name="T6" fmla="*/ 89442 w 82"/>
              <a:gd name="T7" fmla="*/ 0 h 38"/>
              <a:gd name="T8" fmla="*/ 381620 w 82"/>
              <a:gd name="T9" fmla="*/ 5974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38"/>
              <a:gd name="T17" fmla="*/ 82 w 82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38">
                <a:moveTo>
                  <a:pt x="64" y="1"/>
                </a:moveTo>
                <a:cubicBezTo>
                  <a:pt x="81" y="2"/>
                  <a:pt x="82" y="9"/>
                  <a:pt x="82" y="16"/>
                </a:cubicBezTo>
                <a:cubicBezTo>
                  <a:pt x="82" y="38"/>
                  <a:pt x="45" y="33"/>
                  <a:pt x="22" y="30"/>
                </a:cubicBezTo>
                <a:cubicBezTo>
                  <a:pt x="0" y="26"/>
                  <a:pt x="5" y="7"/>
                  <a:pt x="15" y="0"/>
                </a:cubicBezTo>
                <a:lnTo>
                  <a:pt x="64" y="1"/>
                </a:ln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8" name="Freeform 238"/>
          <p:cNvSpPr>
            <a:spLocks noChangeArrowheads="1"/>
          </p:cNvSpPr>
          <p:nvPr/>
        </p:nvSpPr>
        <p:spPr bwMode="auto">
          <a:xfrm>
            <a:off x="3320467" y="2992767"/>
            <a:ext cx="892016" cy="849404"/>
          </a:xfrm>
          <a:custGeom>
            <a:avLst/>
            <a:gdLst>
              <a:gd name="T0" fmla="*/ 996951 w 167"/>
              <a:gd name="T1" fmla="*/ 453765 h 159"/>
              <a:gd name="T2" fmla="*/ 817858 w 167"/>
              <a:gd name="T3" fmla="*/ 835884 h 159"/>
              <a:gd name="T4" fmla="*/ 495491 w 167"/>
              <a:gd name="T5" fmla="*/ 949325 h 159"/>
              <a:gd name="T6" fmla="*/ 179093 w 167"/>
              <a:gd name="T7" fmla="*/ 847825 h 159"/>
              <a:gd name="T8" fmla="*/ 0 w 167"/>
              <a:gd name="T9" fmla="*/ 471677 h 159"/>
              <a:gd name="T10" fmla="*/ 495491 w 167"/>
              <a:gd name="T11" fmla="*/ 0 h 159"/>
              <a:gd name="T12" fmla="*/ 996951 w 167"/>
              <a:gd name="T13" fmla="*/ 453765 h 1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7"/>
              <a:gd name="T22" fmla="*/ 0 h 159"/>
              <a:gd name="T23" fmla="*/ 167 w 167"/>
              <a:gd name="T24" fmla="*/ 159 h 15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7" h="159">
                <a:moveTo>
                  <a:pt x="167" y="76"/>
                </a:moveTo>
                <a:cubicBezTo>
                  <a:pt x="167" y="101"/>
                  <a:pt x="154" y="124"/>
                  <a:pt x="137" y="140"/>
                </a:cubicBezTo>
                <a:cubicBezTo>
                  <a:pt x="122" y="152"/>
                  <a:pt x="103" y="159"/>
                  <a:pt x="83" y="159"/>
                </a:cubicBezTo>
                <a:cubicBezTo>
                  <a:pt x="63" y="159"/>
                  <a:pt x="44" y="154"/>
                  <a:pt x="30" y="142"/>
                </a:cubicBezTo>
                <a:cubicBezTo>
                  <a:pt x="12" y="126"/>
                  <a:pt x="0" y="104"/>
                  <a:pt x="0" y="79"/>
                </a:cubicBezTo>
                <a:cubicBezTo>
                  <a:pt x="0" y="35"/>
                  <a:pt x="34" y="0"/>
                  <a:pt x="83" y="0"/>
                </a:cubicBezTo>
                <a:cubicBezTo>
                  <a:pt x="131" y="0"/>
                  <a:pt x="167" y="29"/>
                  <a:pt x="167" y="76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9" name="Freeform 239"/>
          <p:cNvSpPr>
            <a:spLocks noChangeArrowheads="1"/>
          </p:cNvSpPr>
          <p:nvPr/>
        </p:nvSpPr>
        <p:spPr bwMode="auto">
          <a:xfrm>
            <a:off x="3417055" y="3147592"/>
            <a:ext cx="789747" cy="694579"/>
          </a:xfrm>
          <a:custGeom>
            <a:avLst/>
            <a:gdLst>
              <a:gd name="T0" fmla="*/ 882651 w 148"/>
              <a:gd name="T1" fmla="*/ 322458 h 130"/>
              <a:gd name="T2" fmla="*/ 512892 w 148"/>
              <a:gd name="T3" fmla="*/ 29857 h 130"/>
              <a:gd name="T4" fmla="*/ 489036 w 148"/>
              <a:gd name="T5" fmla="*/ 0 h 130"/>
              <a:gd name="T6" fmla="*/ 441326 w 148"/>
              <a:gd name="T7" fmla="*/ 29857 h 130"/>
              <a:gd name="T8" fmla="*/ 280301 w 148"/>
              <a:gd name="T9" fmla="*/ 53743 h 130"/>
              <a:gd name="T10" fmla="*/ 5964 w 148"/>
              <a:gd name="T11" fmla="*/ 406058 h 130"/>
              <a:gd name="T12" fmla="*/ 125241 w 148"/>
              <a:gd name="T13" fmla="*/ 674773 h 130"/>
              <a:gd name="T14" fmla="*/ 250482 w 148"/>
              <a:gd name="T15" fmla="*/ 758373 h 130"/>
              <a:gd name="T16" fmla="*/ 387651 w 148"/>
              <a:gd name="T17" fmla="*/ 776287 h 130"/>
              <a:gd name="T18" fmla="*/ 709699 w 148"/>
              <a:gd name="T19" fmla="*/ 662830 h 130"/>
              <a:gd name="T20" fmla="*/ 882651 w 148"/>
              <a:gd name="T21" fmla="*/ 328429 h 130"/>
              <a:gd name="T22" fmla="*/ 882651 w 148"/>
              <a:gd name="T23" fmla="*/ 322458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48"/>
              <a:gd name="T37" fmla="*/ 0 h 130"/>
              <a:gd name="T38" fmla="*/ 148 w 148"/>
              <a:gd name="T39" fmla="*/ 130 h 1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48" h="130">
                <a:moveTo>
                  <a:pt x="148" y="54"/>
                </a:moveTo>
                <a:cubicBezTo>
                  <a:pt x="148" y="11"/>
                  <a:pt x="122" y="6"/>
                  <a:pt x="86" y="5"/>
                </a:cubicBezTo>
                <a:cubicBezTo>
                  <a:pt x="85" y="5"/>
                  <a:pt x="84" y="0"/>
                  <a:pt x="82" y="0"/>
                </a:cubicBezTo>
                <a:cubicBezTo>
                  <a:pt x="80" y="0"/>
                  <a:pt x="77" y="5"/>
                  <a:pt x="74" y="5"/>
                </a:cubicBezTo>
                <a:cubicBezTo>
                  <a:pt x="64" y="5"/>
                  <a:pt x="55" y="7"/>
                  <a:pt x="47" y="9"/>
                </a:cubicBezTo>
                <a:cubicBezTo>
                  <a:pt x="18" y="15"/>
                  <a:pt x="0" y="34"/>
                  <a:pt x="1" y="68"/>
                </a:cubicBezTo>
                <a:cubicBezTo>
                  <a:pt x="2" y="85"/>
                  <a:pt x="9" y="102"/>
                  <a:pt x="21" y="113"/>
                </a:cubicBezTo>
                <a:cubicBezTo>
                  <a:pt x="27" y="119"/>
                  <a:pt x="34" y="124"/>
                  <a:pt x="42" y="127"/>
                </a:cubicBezTo>
                <a:cubicBezTo>
                  <a:pt x="50" y="129"/>
                  <a:pt x="57" y="130"/>
                  <a:pt x="65" y="130"/>
                </a:cubicBezTo>
                <a:cubicBezTo>
                  <a:pt x="85" y="130"/>
                  <a:pt x="104" y="123"/>
                  <a:pt x="119" y="111"/>
                </a:cubicBezTo>
                <a:cubicBezTo>
                  <a:pt x="135" y="96"/>
                  <a:pt x="146" y="76"/>
                  <a:pt x="148" y="55"/>
                </a:cubicBezTo>
                <a:cubicBezTo>
                  <a:pt x="148" y="54"/>
                  <a:pt x="148" y="54"/>
                  <a:pt x="148" y="5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0" name="Freeform 240"/>
          <p:cNvSpPr>
            <a:spLocks noChangeArrowheads="1"/>
          </p:cNvSpPr>
          <p:nvPr/>
        </p:nvSpPr>
        <p:spPr bwMode="auto">
          <a:xfrm>
            <a:off x="3651422" y="3024016"/>
            <a:ext cx="208800" cy="235788"/>
          </a:xfrm>
          <a:custGeom>
            <a:avLst/>
            <a:gdLst>
              <a:gd name="T0" fmla="*/ 227379 w 39"/>
              <a:gd name="T1" fmla="*/ 125773 h 44"/>
              <a:gd name="T2" fmla="*/ 119673 w 39"/>
              <a:gd name="T3" fmla="*/ 263525 h 44"/>
              <a:gd name="T4" fmla="*/ 0 w 39"/>
              <a:gd name="T5" fmla="*/ 131763 h 44"/>
              <a:gd name="T6" fmla="*/ 107706 w 39"/>
              <a:gd name="T7" fmla="*/ 0 h 44"/>
              <a:gd name="T8" fmla="*/ 227379 w 39"/>
              <a:gd name="T9" fmla="*/ 125773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44"/>
              <a:gd name="T17" fmla="*/ 39 w 39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44">
                <a:moveTo>
                  <a:pt x="38" y="21"/>
                </a:moveTo>
                <a:cubicBezTo>
                  <a:pt x="39" y="38"/>
                  <a:pt x="30" y="44"/>
                  <a:pt x="20" y="44"/>
                </a:cubicBezTo>
                <a:cubicBezTo>
                  <a:pt x="6" y="44"/>
                  <a:pt x="0" y="34"/>
                  <a:pt x="0" y="22"/>
                </a:cubicBezTo>
                <a:cubicBezTo>
                  <a:pt x="0" y="10"/>
                  <a:pt x="8" y="0"/>
                  <a:pt x="18" y="0"/>
                </a:cubicBezTo>
                <a:cubicBezTo>
                  <a:pt x="28" y="0"/>
                  <a:pt x="37" y="9"/>
                  <a:pt x="38" y="21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1" name="Freeform 241"/>
          <p:cNvSpPr>
            <a:spLocks noChangeArrowheads="1"/>
          </p:cNvSpPr>
          <p:nvPr/>
        </p:nvSpPr>
        <p:spPr bwMode="auto">
          <a:xfrm>
            <a:off x="3651422" y="3051004"/>
            <a:ext cx="166188" cy="86644"/>
          </a:xfrm>
          <a:custGeom>
            <a:avLst/>
            <a:gdLst>
              <a:gd name="T0" fmla="*/ 0 w 117"/>
              <a:gd name="T1" fmla="*/ 96837 h 61"/>
              <a:gd name="T2" fmla="*/ 185739 w 117"/>
              <a:gd name="T3" fmla="*/ 0 h 61"/>
              <a:gd name="T4" fmla="*/ 0 w 117"/>
              <a:gd name="T5" fmla="*/ 96837 h 61"/>
              <a:gd name="T6" fmla="*/ 0 60000 65536"/>
              <a:gd name="T7" fmla="*/ 0 60000 65536"/>
              <a:gd name="T8" fmla="*/ 0 60000 65536"/>
              <a:gd name="T9" fmla="*/ 0 w 117"/>
              <a:gd name="T10" fmla="*/ 0 h 61"/>
              <a:gd name="T11" fmla="*/ 117 w 117"/>
              <a:gd name="T12" fmla="*/ 61 h 6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" h="61">
                <a:moveTo>
                  <a:pt x="0" y="61"/>
                </a:moveTo>
                <a:lnTo>
                  <a:pt x="117" y="0"/>
                </a:lnTo>
                <a:lnTo>
                  <a:pt x="0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2" name="Line 242"/>
          <p:cNvSpPr>
            <a:spLocks noChangeShapeType="1"/>
          </p:cNvSpPr>
          <p:nvPr/>
        </p:nvSpPr>
        <p:spPr bwMode="auto">
          <a:xfrm flipV="1">
            <a:off x="3651422" y="3051004"/>
            <a:ext cx="166188" cy="86644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3" name="Freeform 243"/>
          <p:cNvSpPr>
            <a:spLocks noChangeArrowheads="1"/>
          </p:cNvSpPr>
          <p:nvPr/>
        </p:nvSpPr>
        <p:spPr bwMode="auto">
          <a:xfrm>
            <a:off x="3848859" y="3008392"/>
            <a:ext cx="197436" cy="241469"/>
          </a:xfrm>
          <a:custGeom>
            <a:avLst/>
            <a:gdLst>
              <a:gd name="T0" fmla="*/ 5964 w 37"/>
              <a:gd name="T1" fmla="*/ 155928 h 45"/>
              <a:gd name="T2" fmla="*/ 149097 w 37"/>
              <a:gd name="T3" fmla="*/ 257881 h 45"/>
              <a:gd name="T4" fmla="*/ 190844 w 37"/>
              <a:gd name="T5" fmla="*/ 101953 h 45"/>
              <a:gd name="T6" fmla="*/ 53675 w 37"/>
              <a:gd name="T7" fmla="*/ 17992 h 45"/>
              <a:gd name="T8" fmla="*/ 5964 w 37"/>
              <a:gd name="T9" fmla="*/ 155928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45"/>
              <a:gd name="T17" fmla="*/ 37 w 37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45">
                <a:moveTo>
                  <a:pt x="1" y="26"/>
                </a:moveTo>
                <a:cubicBezTo>
                  <a:pt x="2" y="43"/>
                  <a:pt x="21" y="45"/>
                  <a:pt x="25" y="43"/>
                </a:cubicBezTo>
                <a:cubicBezTo>
                  <a:pt x="37" y="39"/>
                  <a:pt x="37" y="28"/>
                  <a:pt x="32" y="17"/>
                </a:cubicBezTo>
                <a:cubicBezTo>
                  <a:pt x="28" y="6"/>
                  <a:pt x="17" y="0"/>
                  <a:pt x="9" y="3"/>
                </a:cubicBezTo>
                <a:cubicBezTo>
                  <a:pt x="1" y="6"/>
                  <a:pt x="0" y="11"/>
                  <a:pt x="1" y="26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4" name="Freeform 244"/>
          <p:cNvSpPr>
            <a:spLocks noChangeArrowheads="1"/>
          </p:cNvSpPr>
          <p:nvPr/>
        </p:nvSpPr>
        <p:spPr bwMode="auto">
          <a:xfrm>
            <a:off x="3865904" y="3051004"/>
            <a:ext cx="159086" cy="63918"/>
          </a:xfrm>
          <a:custGeom>
            <a:avLst/>
            <a:gdLst>
              <a:gd name="T0" fmla="*/ 177800 w 30"/>
              <a:gd name="T1" fmla="*/ 71437 h 12"/>
              <a:gd name="T2" fmla="*/ 0 w 30"/>
              <a:gd name="T3" fmla="*/ 0 h 12"/>
              <a:gd name="T4" fmla="*/ 0 60000 65536"/>
              <a:gd name="T5" fmla="*/ 0 60000 65536"/>
              <a:gd name="T6" fmla="*/ 0 w 30"/>
              <a:gd name="T7" fmla="*/ 0 h 12"/>
              <a:gd name="T8" fmla="*/ 30 w 30"/>
              <a:gd name="T9" fmla="*/ 12 h 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12">
                <a:moveTo>
                  <a:pt x="30" y="12"/>
                </a:moveTo>
                <a:cubicBezTo>
                  <a:pt x="29" y="11"/>
                  <a:pt x="10" y="3"/>
                  <a:pt x="0" y="0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5" name="Freeform 245"/>
          <p:cNvSpPr>
            <a:spLocks noChangeArrowheads="1"/>
          </p:cNvSpPr>
          <p:nvPr/>
        </p:nvSpPr>
        <p:spPr bwMode="auto">
          <a:xfrm>
            <a:off x="3865904" y="3051004"/>
            <a:ext cx="159086" cy="63918"/>
          </a:xfrm>
          <a:custGeom>
            <a:avLst/>
            <a:gdLst>
              <a:gd name="T0" fmla="*/ 177800 w 30"/>
              <a:gd name="T1" fmla="*/ 71437 h 12"/>
              <a:gd name="T2" fmla="*/ 0 w 30"/>
              <a:gd name="T3" fmla="*/ 0 h 12"/>
              <a:gd name="T4" fmla="*/ 0 60000 65536"/>
              <a:gd name="T5" fmla="*/ 0 60000 65536"/>
              <a:gd name="T6" fmla="*/ 0 w 30"/>
              <a:gd name="T7" fmla="*/ 0 h 12"/>
              <a:gd name="T8" fmla="*/ 30 w 30"/>
              <a:gd name="T9" fmla="*/ 12 h 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12">
                <a:moveTo>
                  <a:pt x="30" y="12"/>
                </a:moveTo>
                <a:cubicBezTo>
                  <a:pt x="29" y="11"/>
                  <a:pt x="10" y="3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6" name="Oval 246"/>
          <p:cNvSpPr>
            <a:spLocks noChangeArrowheads="1"/>
          </p:cNvSpPr>
          <p:nvPr/>
        </p:nvSpPr>
        <p:spPr bwMode="auto">
          <a:xfrm>
            <a:off x="3790622" y="3147592"/>
            <a:ext cx="36931" cy="58236"/>
          </a:xfrm>
          <a:prstGeom prst="ellipse">
            <a:avLst/>
          </a:prstGeom>
          <a:solidFill>
            <a:srgbClr val="000000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97" name="Oval 247"/>
          <p:cNvSpPr>
            <a:spLocks noChangeArrowheads="1"/>
          </p:cNvSpPr>
          <p:nvPr/>
        </p:nvSpPr>
        <p:spPr bwMode="auto">
          <a:xfrm>
            <a:off x="3806247" y="3168897"/>
            <a:ext cx="11363" cy="15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98" name="Freeform 248"/>
          <p:cNvSpPr>
            <a:spLocks noChangeArrowheads="1"/>
          </p:cNvSpPr>
          <p:nvPr/>
        </p:nvSpPr>
        <p:spPr bwMode="auto">
          <a:xfrm>
            <a:off x="3875847" y="3158955"/>
            <a:ext cx="75282" cy="42612"/>
          </a:xfrm>
          <a:custGeom>
            <a:avLst/>
            <a:gdLst>
              <a:gd name="T0" fmla="*/ 6010 w 14"/>
              <a:gd name="T1" fmla="*/ 0 h 8"/>
              <a:gd name="T2" fmla="*/ 72119 w 14"/>
              <a:gd name="T3" fmla="*/ 5953 h 8"/>
              <a:gd name="T4" fmla="*/ 78129 w 14"/>
              <a:gd name="T5" fmla="*/ 11906 h 8"/>
              <a:gd name="T6" fmla="*/ 42070 w 14"/>
              <a:gd name="T7" fmla="*/ 35719 h 8"/>
              <a:gd name="T8" fmla="*/ 6010 w 14"/>
              <a:gd name="T9" fmla="*/ 5953 h 8"/>
              <a:gd name="T10" fmla="*/ 6010 w 14"/>
              <a:gd name="T11" fmla="*/ 0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"/>
              <a:gd name="T19" fmla="*/ 0 h 8"/>
              <a:gd name="T20" fmla="*/ 14 w 14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" h="8">
                <a:moveTo>
                  <a:pt x="1" y="0"/>
                </a:moveTo>
                <a:cubicBezTo>
                  <a:pt x="4" y="2"/>
                  <a:pt x="6" y="8"/>
                  <a:pt x="12" y="1"/>
                </a:cubicBezTo>
                <a:cubicBezTo>
                  <a:pt x="13" y="0"/>
                  <a:pt x="14" y="1"/>
                  <a:pt x="13" y="2"/>
                </a:cubicBezTo>
                <a:cubicBezTo>
                  <a:pt x="13" y="2"/>
                  <a:pt x="9" y="6"/>
                  <a:pt x="7" y="6"/>
                </a:cubicBezTo>
                <a:cubicBezTo>
                  <a:pt x="4" y="6"/>
                  <a:pt x="1" y="2"/>
                  <a:pt x="1" y="1"/>
                </a:cubicBez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9" name="Freeform 249"/>
          <p:cNvSpPr>
            <a:spLocks noChangeArrowheads="1"/>
          </p:cNvSpPr>
          <p:nvPr/>
        </p:nvSpPr>
        <p:spPr bwMode="auto">
          <a:xfrm>
            <a:off x="3881528" y="3329404"/>
            <a:ext cx="5682" cy="208800"/>
          </a:xfrm>
          <a:custGeom>
            <a:avLst/>
            <a:gdLst>
              <a:gd name="T0" fmla="*/ 0 w 1"/>
              <a:gd name="T1" fmla="*/ 0 h 39"/>
              <a:gd name="T2" fmla="*/ 6351 w 1"/>
              <a:gd name="T3" fmla="*/ 233362 h 39"/>
              <a:gd name="T4" fmla="*/ 0 60000 65536"/>
              <a:gd name="T5" fmla="*/ 0 60000 65536"/>
              <a:gd name="T6" fmla="*/ 0 w 1"/>
              <a:gd name="T7" fmla="*/ 0 h 39"/>
              <a:gd name="T8" fmla="*/ 1 w 1"/>
              <a:gd name="T9" fmla="*/ 39 h 3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9">
                <a:moveTo>
                  <a:pt x="0" y="0"/>
                </a:moveTo>
                <a:cubicBezTo>
                  <a:pt x="1" y="6"/>
                  <a:pt x="1" y="24"/>
                  <a:pt x="1" y="39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0" name="Freeform 250"/>
          <p:cNvSpPr>
            <a:spLocks noChangeArrowheads="1"/>
          </p:cNvSpPr>
          <p:nvPr/>
        </p:nvSpPr>
        <p:spPr bwMode="auto">
          <a:xfrm>
            <a:off x="3881528" y="3329404"/>
            <a:ext cx="5682" cy="208800"/>
          </a:xfrm>
          <a:custGeom>
            <a:avLst/>
            <a:gdLst>
              <a:gd name="T0" fmla="*/ 0 w 1"/>
              <a:gd name="T1" fmla="*/ 0 h 39"/>
              <a:gd name="T2" fmla="*/ 6351 w 1"/>
              <a:gd name="T3" fmla="*/ 233362 h 39"/>
              <a:gd name="T4" fmla="*/ 0 60000 65536"/>
              <a:gd name="T5" fmla="*/ 0 60000 65536"/>
              <a:gd name="T6" fmla="*/ 0 w 1"/>
              <a:gd name="T7" fmla="*/ 0 h 39"/>
              <a:gd name="T8" fmla="*/ 1 w 1"/>
              <a:gd name="T9" fmla="*/ 39 h 3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9">
                <a:moveTo>
                  <a:pt x="0" y="0"/>
                </a:moveTo>
                <a:cubicBezTo>
                  <a:pt x="1" y="6"/>
                  <a:pt x="1" y="24"/>
                  <a:pt x="1" y="3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1" name="Oval 251"/>
          <p:cNvSpPr>
            <a:spLocks noChangeArrowheads="1"/>
          </p:cNvSpPr>
          <p:nvPr/>
        </p:nvSpPr>
        <p:spPr bwMode="auto">
          <a:xfrm>
            <a:off x="3827553" y="3211510"/>
            <a:ext cx="123576" cy="123576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02" name="Oval 252"/>
          <p:cNvSpPr>
            <a:spLocks noChangeArrowheads="1"/>
          </p:cNvSpPr>
          <p:nvPr/>
        </p:nvSpPr>
        <p:spPr bwMode="auto">
          <a:xfrm>
            <a:off x="3860223" y="3227135"/>
            <a:ext cx="42612" cy="4403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03" name="Freeform 253"/>
          <p:cNvSpPr>
            <a:spLocks noChangeArrowheads="1"/>
          </p:cNvSpPr>
          <p:nvPr/>
        </p:nvSpPr>
        <p:spPr bwMode="auto">
          <a:xfrm>
            <a:off x="3587504" y="3538203"/>
            <a:ext cx="458791" cy="133518"/>
          </a:xfrm>
          <a:custGeom>
            <a:avLst/>
            <a:gdLst>
              <a:gd name="T0" fmla="*/ 0 w 86"/>
              <a:gd name="T1" fmla="*/ 149225 h 25"/>
              <a:gd name="T2" fmla="*/ 333892 w 86"/>
              <a:gd name="T3" fmla="*/ 0 h 25"/>
              <a:gd name="T4" fmla="*/ 512763 w 86"/>
              <a:gd name="T5" fmla="*/ 113411 h 25"/>
              <a:gd name="T6" fmla="*/ 0 60000 65536"/>
              <a:gd name="T7" fmla="*/ 0 60000 65536"/>
              <a:gd name="T8" fmla="*/ 0 60000 65536"/>
              <a:gd name="T9" fmla="*/ 0 w 86"/>
              <a:gd name="T10" fmla="*/ 0 h 25"/>
              <a:gd name="T11" fmla="*/ 86 w 86"/>
              <a:gd name="T12" fmla="*/ 25 h 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" h="25">
                <a:moveTo>
                  <a:pt x="0" y="25"/>
                </a:moveTo>
                <a:cubicBezTo>
                  <a:pt x="25" y="6"/>
                  <a:pt x="53" y="0"/>
                  <a:pt x="56" y="0"/>
                </a:cubicBezTo>
                <a:cubicBezTo>
                  <a:pt x="58" y="1"/>
                  <a:pt x="78" y="10"/>
                  <a:pt x="86" y="19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4" name="Freeform 254"/>
          <p:cNvSpPr>
            <a:spLocks noChangeArrowheads="1"/>
          </p:cNvSpPr>
          <p:nvPr/>
        </p:nvSpPr>
        <p:spPr bwMode="auto">
          <a:xfrm>
            <a:off x="3587504" y="3538203"/>
            <a:ext cx="458791" cy="133518"/>
          </a:xfrm>
          <a:custGeom>
            <a:avLst/>
            <a:gdLst>
              <a:gd name="T0" fmla="*/ 0 w 86"/>
              <a:gd name="T1" fmla="*/ 149225 h 25"/>
              <a:gd name="T2" fmla="*/ 333892 w 86"/>
              <a:gd name="T3" fmla="*/ 0 h 25"/>
              <a:gd name="T4" fmla="*/ 512763 w 86"/>
              <a:gd name="T5" fmla="*/ 113411 h 25"/>
              <a:gd name="T6" fmla="*/ 0 60000 65536"/>
              <a:gd name="T7" fmla="*/ 0 60000 65536"/>
              <a:gd name="T8" fmla="*/ 0 60000 65536"/>
              <a:gd name="T9" fmla="*/ 0 w 86"/>
              <a:gd name="T10" fmla="*/ 0 h 25"/>
              <a:gd name="T11" fmla="*/ 86 w 86"/>
              <a:gd name="T12" fmla="*/ 25 h 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" h="25">
                <a:moveTo>
                  <a:pt x="0" y="25"/>
                </a:moveTo>
                <a:cubicBezTo>
                  <a:pt x="25" y="6"/>
                  <a:pt x="53" y="0"/>
                  <a:pt x="56" y="0"/>
                </a:cubicBezTo>
                <a:cubicBezTo>
                  <a:pt x="58" y="1"/>
                  <a:pt x="78" y="10"/>
                  <a:pt x="86" y="1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5" name="Freeform 255"/>
          <p:cNvSpPr>
            <a:spLocks noChangeArrowheads="1"/>
          </p:cNvSpPr>
          <p:nvPr/>
        </p:nvSpPr>
        <p:spPr bwMode="auto">
          <a:xfrm>
            <a:off x="3993741" y="3286792"/>
            <a:ext cx="149142" cy="48294"/>
          </a:xfrm>
          <a:custGeom>
            <a:avLst/>
            <a:gdLst>
              <a:gd name="T0" fmla="*/ 0 w 28"/>
              <a:gd name="T1" fmla="*/ 53975 h 9"/>
              <a:gd name="T2" fmla="*/ 166687 w 28"/>
              <a:gd name="T3" fmla="*/ 0 h 9"/>
              <a:gd name="T4" fmla="*/ 0 60000 65536"/>
              <a:gd name="T5" fmla="*/ 0 60000 65536"/>
              <a:gd name="T6" fmla="*/ 0 w 28"/>
              <a:gd name="T7" fmla="*/ 0 h 9"/>
              <a:gd name="T8" fmla="*/ 28 w 28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" h="9">
                <a:moveTo>
                  <a:pt x="0" y="9"/>
                </a:moveTo>
                <a:cubicBezTo>
                  <a:pt x="11" y="4"/>
                  <a:pt x="28" y="0"/>
                  <a:pt x="28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6" name="Freeform 256"/>
          <p:cNvSpPr>
            <a:spLocks noChangeArrowheads="1"/>
          </p:cNvSpPr>
          <p:nvPr/>
        </p:nvSpPr>
        <p:spPr bwMode="auto">
          <a:xfrm>
            <a:off x="3999423" y="3387640"/>
            <a:ext cx="164767" cy="5682"/>
          </a:xfrm>
          <a:custGeom>
            <a:avLst/>
            <a:gdLst>
              <a:gd name="T0" fmla="*/ 0 w 31"/>
              <a:gd name="T1" fmla="*/ 6350 h 1"/>
              <a:gd name="T2" fmla="*/ 184151 w 31"/>
              <a:gd name="T3" fmla="*/ 6350 h 1"/>
              <a:gd name="T4" fmla="*/ 0 60000 65536"/>
              <a:gd name="T5" fmla="*/ 0 60000 65536"/>
              <a:gd name="T6" fmla="*/ 0 w 31"/>
              <a:gd name="T7" fmla="*/ 0 h 1"/>
              <a:gd name="T8" fmla="*/ 31 w 31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" h="1">
                <a:moveTo>
                  <a:pt x="0" y="1"/>
                </a:moveTo>
                <a:cubicBezTo>
                  <a:pt x="13" y="0"/>
                  <a:pt x="31" y="1"/>
                  <a:pt x="31" y="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7" name="Freeform 257"/>
          <p:cNvSpPr>
            <a:spLocks noChangeArrowheads="1"/>
          </p:cNvSpPr>
          <p:nvPr/>
        </p:nvSpPr>
        <p:spPr bwMode="auto">
          <a:xfrm>
            <a:off x="3993741" y="3452979"/>
            <a:ext cx="164767" cy="42612"/>
          </a:xfrm>
          <a:custGeom>
            <a:avLst/>
            <a:gdLst>
              <a:gd name="T0" fmla="*/ 0 w 31"/>
              <a:gd name="T1" fmla="*/ 0 h 8"/>
              <a:gd name="T2" fmla="*/ 184151 w 31"/>
              <a:gd name="T3" fmla="*/ 47625 h 8"/>
              <a:gd name="T4" fmla="*/ 0 60000 65536"/>
              <a:gd name="T5" fmla="*/ 0 60000 65536"/>
              <a:gd name="T6" fmla="*/ 0 w 31"/>
              <a:gd name="T7" fmla="*/ 0 h 8"/>
              <a:gd name="T8" fmla="*/ 31 w 31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" h="8">
                <a:moveTo>
                  <a:pt x="0" y="0"/>
                </a:moveTo>
                <a:cubicBezTo>
                  <a:pt x="16" y="2"/>
                  <a:pt x="31" y="8"/>
                  <a:pt x="31" y="8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8" name="Freeform 258"/>
          <p:cNvSpPr>
            <a:spLocks noChangeArrowheads="1"/>
          </p:cNvSpPr>
          <p:nvPr/>
        </p:nvSpPr>
        <p:spPr bwMode="auto">
          <a:xfrm>
            <a:off x="3523585" y="3292473"/>
            <a:ext cx="203119" cy="42612"/>
          </a:xfrm>
          <a:custGeom>
            <a:avLst/>
            <a:gdLst>
              <a:gd name="T0" fmla="*/ 227013 w 38"/>
              <a:gd name="T1" fmla="*/ 47625 h 8"/>
              <a:gd name="T2" fmla="*/ 0 w 38"/>
              <a:gd name="T3" fmla="*/ 0 h 8"/>
              <a:gd name="T4" fmla="*/ 0 60000 65536"/>
              <a:gd name="T5" fmla="*/ 0 60000 65536"/>
              <a:gd name="T6" fmla="*/ 0 w 38"/>
              <a:gd name="T7" fmla="*/ 0 h 8"/>
              <a:gd name="T8" fmla="*/ 38 w 38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" h="8">
                <a:moveTo>
                  <a:pt x="38" y="8"/>
                </a:moveTo>
                <a:cubicBezTo>
                  <a:pt x="16" y="2"/>
                  <a:pt x="4" y="1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9" name="Freeform 259"/>
          <p:cNvSpPr>
            <a:spLocks noChangeArrowheads="1"/>
          </p:cNvSpPr>
          <p:nvPr/>
        </p:nvSpPr>
        <p:spPr bwMode="auto">
          <a:xfrm>
            <a:off x="3502280" y="3393322"/>
            <a:ext cx="218743" cy="11363"/>
          </a:xfrm>
          <a:custGeom>
            <a:avLst/>
            <a:gdLst>
              <a:gd name="T0" fmla="*/ 0 w 41"/>
              <a:gd name="T1" fmla="*/ 12700 h 2"/>
              <a:gd name="T2" fmla="*/ 244475 w 41"/>
              <a:gd name="T3" fmla="*/ 6350 h 2"/>
              <a:gd name="T4" fmla="*/ 0 60000 65536"/>
              <a:gd name="T5" fmla="*/ 0 60000 65536"/>
              <a:gd name="T6" fmla="*/ 0 w 41"/>
              <a:gd name="T7" fmla="*/ 0 h 2"/>
              <a:gd name="T8" fmla="*/ 41 w 41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2">
                <a:moveTo>
                  <a:pt x="0" y="2"/>
                </a:moveTo>
                <a:cubicBezTo>
                  <a:pt x="10" y="1"/>
                  <a:pt x="36" y="0"/>
                  <a:pt x="41" y="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0" name="Freeform 260"/>
          <p:cNvSpPr>
            <a:spLocks noChangeArrowheads="1"/>
          </p:cNvSpPr>
          <p:nvPr/>
        </p:nvSpPr>
        <p:spPr bwMode="auto">
          <a:xfrm>
            <a:off x="3502280" y="3468604"/>
            <a:ext cx="218743" cy="73861"/>
          </a:xfrm>
          <a:custGeom>
            <a:avLst/>
            <a:gdLst>
              <a:gd name="T0" fmla="*/ 0 w 41"/>
              <a:gd name="T1" fmla="*/ 82550 h 14"/>
              <a:gd name="T2" fmla="*/ 244475 w 41"/>
              <a:gd name="T3" fmla="*/ 0 h 14"/>
              <a:gd name="T4" fmla="*/ 0 60000 65536"/>
              <a:gd name="T5" fmla="*/ 0 60000 65536"/>
              <a:gd name="T6" fmla="*/ 0 w 41"/>
              <a:gd name="T7" fmla="*/ 0 h 14"/>
              <a:gd name="T8" fmla="*/ 41 w 41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14">
                <a:moveTo>
                  <a:pt x="0" y="14"/>
                </a:moveTo>
                <a:cubicBezTo>
                  <a:pt x="14" y="8"/>
                  <a:pt x="41" y="0"/>
                  <a:pt x="41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1" name="Freeform 261"/>
          <p:cNvSpPr>
            <a:spLocks noChangeArrowheads="1"/>
          </p:cNvSpPr>
          <p:nvPr/>
        </p:nvSpPr>
        <p:spPr bwMode="auto">
          <a:xfrm>
            <a:off x="3438361" y="3762628"/>
            <a:ext cx="640605" cy="534073"/>
          </a:xfrm>
          <a:custGeom>
            <a:avLst/>
            <a:gdLst>
              <a:gd name="T0" fmla="*/ 715963 w 120"/>
              <a:gd name="T1" fmla="*/ 0 h 100"/>
              <a:gd name="T2" fmla="*/ 11933 w 120"/>
              <a:gd name="T3" fmla="*/ 11938 h 100"/>
              <a:gd name="T4" fmla="*/ 5966 w 120"/>
              <a:gd name="T5" fmla="*/ 238760 h 100"/>
              <a:gd name="T6" fmla="*/ 11933 w 120"/>
              <a:gd name="T7" fmla="*/ 411861 h 100"/>
              <a:gd name="T8" fmla="*/ 35798 w 120"/>
              <a:gd name="T9" fmla="*/ 543179 h 100"/>
              <a:gd name="T10" fmla="*/ 399746 w 120"/>
              <a:gd name="T11" fmla="*/ 567055 h 100"/>
              <a:gd name="T12" fmla="*/ 399746 w 120"/>
              <a:gd name="T13" fmla="*/ 555117 h 100"/>
              <a:gd name="T14" fmla="*/ 656299 w 120"/>
              <a:gd name="T15" fmla="*/ 561086 h 100"/>
              <a:gd name="T16" fmla="*/ 662266 w 120"/>
              <a:gd name="T17" fmla="*/ 555117 h 100"/>
              <a:gd name="T18" fmla="*/ 698064 w 120"/>
              <a:gd name="T19" fmla="*/ 310388 h 100"/>
              <a:gd name="T20" fmla="*/ 715963 w 120"/>
              <a:gd name="T21" fmla="*/ 0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0"/>
              <a:gd name="T34" fmla="*/ 0 h 100"/>
              <a:gd name="T35" fmla="*/ 120 w 120"/>
              <a:gd name="T36" fmla="*/ 100 h 1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0" h="100">
                <a:moveTo>
                  <a:pt x="120" y="0"/>
                </a:moveTo>
                <a:cubicBezTo>
                  <a:pt x="2" y="2"/>
                  <a:pt x="2" y="2"/>
                  <a:pt x="2" y="2"/>
                </a:cubicBezTo>
                <a:cubicBezTo>
                  <a:pt x="4" y="16"/>
                  <a:pt x="1" y="32"/>
                  <a:pt x="1" y="40"/>
                </a:cubicBezTo>
                <a:cubicBezTo>
                  <a:pt x="0" y="48"/>
                  <a:pt x="1" y="60"/>
                  <a:pt x="2" y="69"/>
                </a:cubicBezTo>
                <a:cubicBezTo>
                  <a:pt x="4" y="82"/>
                  <a:pt x="6" y="86"/>
                  <a:pt x="6" y="91"/>
                </a:cubicBezTo>
                <a:cubicBezTo>
                  <a:pt x="6" y="91"/>
                  <a:pt x="42" y="100"/>
                  <a:pt x="67" y="95"/>
                </a:cubicBezTo>
                <a:cubicBezTo>
                  <a:pt x="67" y="94"/>
                  <a:pt x="67" y="94"/>
                  <a:pt x="67" y="93"/>
                </a:cubicBezTo>
                <a:cubicBezTo>
                  <a:pt x="73" y="95"/>
                  <a:pt x="89" y="95"/>
                  <a:pt x="110" y="94"/>
                </a:cubicBezTo>
                <a:cubicBezTo>
                  <a:pt x="111" y="95"/>
                  <a:pt x="111" y="94"/>
                  <a:pt x="111" y="93"/>
                </a:cubicBezTo>
                <a:cubicBezTo>
                  <a:pt x="111" y="80"/>
                  <a:pt x="116" y="66"/>
                  <a:pt x="117" y="52"/>
                </a:cubicBezTo>
                <a:cubicBezTo>
                  <a:pt x="119" y="36"/>
                  <a:pt x="120" y="0"/>
                  <a:pt x="120" y="0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2" name="Freeform 262"/>
          <p:cNvSpPr>
            <a:spLocks noChangeArrowheads="1"/>
          </p:cNvSpPr>
          <p:nvPr/>
        </p:nvSpPr>
        <p:spPr bwMode="auto">
          <a:xfrm>
            <a:off x="3796304" y="4178808"/>
            <a:ext cx="73861" cy="80963"/>
          </a:xfrm>
          <a:custGeom>
            <a:avLst/>
            <a:gdLst>
              <a:gd name="T0" fmla="*/ 0 w 14"/>
              <a:gd name="T1" fmla="*/ 90487 h 15"/>
              <a:gd name="T2" fmla="*/ 82551 w 14"/>
              <a:gd name="T3" fmla="*/ 30162 h 15"/>
              <a:gd name="T4" fmla="*/ 0 60000 65536"/>
              <a:gd name="T5" fmla="*/ 0 60000 65536"/>
              <a:gd name="T6" fmla="*/ 0 w 14"/>
              <a:gd name="T7" fmla="*/ 0 h 15"/>
              <a:gd name="T8" fmla="*/ 14 w 14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" h="15">
                <a:moveTo>
                  <a:pt x="0" y="15"/>
                </a:moveTo>
                <a:cubicBezTo>
                  <a:pt x="0" y="0"/>
                  <a:pt x="12" y="4"/>
                  <a:pt x="14" y="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3" name="Freeform 263"/>
          <p:cNvSpPr>
            <a:spLocks noChangeArrowheads="1"/>
          </p:cNvSpPr>
          <p:nvPr/>
        </p:nvSpPr>
        <p:spPr bwMode="auto">
          <a:xfrm>
            <a:off x="3496598" y="3708652"/>
            <a:ext cx="609355" cy="475837"/>
          </a:xfrm>
          <a:custGeom>
            <a:avLst/>
            <a:gdLst>
              <a:gd name="T0" fmla="*/ 179220 w 114"/>
              <a:gd name="T1" fmla="*/ 95607 h 89"/>
              <a:gd name="T2" fmla="*/ 364415 w 114"/>
              <a:gd name="T3" fmla="*/ 531813 h 89"/>
              <a:gd name="T4" fmla="*/ 591427 w 114"/>
              <a:gd name="T5" fmla="*/ 167312 h 89"/>
              <a:gd name="T6" fmla="*/ 179220 w 114"/>
              <a:gd name="T7" fmla="*/ 95607 h 89"/>
              <a:gd name="T8" fmla="*/ 0 60000 65536"/>
              <a:gd name="T9" fmla="*/ 0 60000 65536"/>
              <a:gd name="T10" fmla="*/ 0 60000 65536"/>
              <a:gd name="T11" fmla="*/ 0 60000 65536"/>
              <a:gd name="T12" fmla="*/ 0 w 114"/>
              <a:gd name="T13" fmla="*/ 0 h 89"/>
              <a:gd name="T14" fmla="*/ 114 w 114"/>
              <a:gd name="T15" fmla="*/ 89 h 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4" h="89">
                <a:moveTo>
                  <a:pt x="30" y="16"/>
                </a:moveTo>
                <a:cubicBezTo>
                  <a:pt x="0" y="47"/>
                  <a:pt x="19" y="89"/>
                  <a:pt x="61" y="89"/>
                </a:cubicBezTo>
                <a:cubicBezTo>
                  <a:pt x="104" y="89"/>
                  <a:pt x="114" y="55"/>
                  <a:pt x="99" y="28"/>
                </a:cubicBezTo>
                <a:cubicBezTo>
                  <a:pt x="83" y="0"/>
                  <a:pt x="30" y="16"/>
                  <a:pt x="30" y="16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4" name="Freeform 264"/>
          <p:cNvSpPr>
            <a:spLocks noChangeArrowheads="1"/>
          </p:cNvSpPr>
          <p:nvPr/>
        </p:nvSpPr>
        <p:spPr bwMode="auto">
          <a:xfrm>
            <a:off x="3657104" y="3944440"/>
            <a:ext cx="373568" cy="191756"/>
          </a:xfrm>
          <a:custGeom>
            <a:avLst/>
            <a:gdLst>
              <a:gd name="T0" fmla="*/ 5964 w 70"/>
              <a:gd name="T1" fmla="*/ 23813 h 36"/>
              <a:gd name="T2" fmla="*/ 411549 w 70"/>
              <a:gd name="T3" fmla="*/ 23813 h 36"/>
              <a:gd name="T4" fmla="*/ 208757 w 70"/>
              <a:gd name="T5" fmla="*/ 214313 h 36"/>
              <a:gd name="T6" fmla="*/ 5964 w 70"/>
              <a:gd name="T7" fmla="*/ 23813 h 36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36"/>
              <a:gd name="T14" fmla="*/ 70 w 70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36">
                <a:moveTo>
                  <a:pt x="1" y="4"/>
                </a:moveTo>
                <a:cubicBezTo>
                  <a:pt x="19" y="0"/>
                  <a:pt x="69" y="4"/>
                  <a:pt x="69" y="4"/>
                </a:cubicBezTo>
                <a:cubicBezTo>
                  <a:pt x="70" y="21"/>
                  <a:pt x="66" y="36"/>
                  <a:pt x="35" y="36"/>
                </a:cubicBezTo>
                <a:cubicBezTo>
                  <a:pt x="4" y="36"/>
                  <a:pt x="0" y="18"/>
                  <a:pt x="1" y="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5" name="Freeform 265"/>
          <p:cNvSpPr>
            <a:spLocks noChangeArrowheads="1"/>
          </p:cNvSpPr>
          <p:nvPr/>
        </p:nvSpPr>
        <p:spPr bwMode="auto">
          <a:xfrm>
            <a:off x="3438361" y="3724277"/>
            <a:ext cx="272718" cy="53976"/>
          </a:xfrm>
          <a:custGeom>
            <a:avLst/>
            <a:gdLst>
              <a:gd name="T0" fmla="*/ 23906 w 51"/>
              <a:gd name="T1" fmla="*/ 12065 h 10"/>
              <a:gd name="T2" fmla="*/ 23906 w 51"/>
              <a:gd name="T3" fmla="*/ 60325 h 10"/>
              <a:gd name="T4" fmla="*/ 304800 w 51"/>
              <a:gd name="T5" fmla="*/ 48260 h 10"/>
              <a:gd name="T6" fmla="*/ 304800 w 51"/>
              <a:gd name="T7" fmla="*/ 0 h 10"/>
              <a:gd name="T8" fmla="*/ 23906 w 51"/>
              <a:gd name="T9" fmla="*/ 12065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"/>
              <a:gd name="T16" fmla="*/ 0 h 10"/>
              <a:gd name="T17" fmla="*/ 51 w 51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" h="10">
                <a:moveTo>
                  <a:pt x="4" y="2"/>
                </a:moveTo>
                <a:cubicBezTo>
                  <a:pt x="0" y="2"/>
                  <a:pt x="0" y="10"/>
                  <a:pt x="4" y="10"/>
                </a:cubicBezTo>
                <a:cubicBezTo>
                  <a:pt x="7" y="10"/>
                  <a:pt x="51" y="8"/>
                  <a:pt x="51" y="8"/>
                </a:cubicBezTo>
                <a:cubicBezTo>
                  <a:pt x="51" y="0"/>
                  <a:pt x="51" y="0"/>
                  <a:pt x="51" y="0"/>
                </a:cubicBezTo>
                <a:lnTo>
                  <a:pt x="4" y="2"/>
                </a:ln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6" name="Freeform 266"/>
          <p:cNvSpPr>
            <a:spLocks noChangeArrowheads="1"/>
          </p:cNvSpPr>
          <p:nvPr/>
        </p:nvSpPr>
        <p:spPr bwMode="auto">
          <a:xfrm>
            <a:off x="3801985" y="3639053"/>
            <a:ext cx="362205" cy="294024"/>
          </a:xfrm>
          <a:custGeom>
            <a:avLst/>
            <a:gdLst>
              <a:gd name="T0" fmla="*/ 119063 w 68"/>
              <a:gd name="T1" fmla="*/ 209117 h 55"/>
              <a:gd name="T2" fmla="*/ 381000 w 68"/>
              <a:gd name="T3" fmla="*/ 191192 h 55"/>
              <a:gd name="T4" fmla="*/ 0 w 68"/>
              <a:gd name="T5" fmla="*/ 101571 h 55"/>
              <a:gd name="T6" fmla="*/ 119063 w 68"/>
              <a:gd name="T7" fmla="*/ 209117 h 55"/>
              <a:gd name="T8" fmla="*/ 0 60000 65536"/>
              <a:gd name="T9" fmla="*/ 0 60000 65536"/>
              <a:gd name="T10" fmla="*/ 0 60000 65536"/>
              <a:gd name="T11" fmla="*/ 0 60000 65536"/>
              <a:gd name="T12" fmla="*/ 0 w 68"/>
              <a:gd name="T13" fmla="*/ 0 h 55"/>
              <a:gd name="T14" fmla="*/ 68 w 68"/>
              <a:gd name="T15" fmla="*/ 55 h 5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" h="55">
                <a:moveTo>
                  <a:pt x="20" y="35"/>
                </a:moveTo>
                <a:cubicBezTo>
                  <a:pt x="43" y="52"/>
                  <a:pt x="60" y="55"/>
                  <a:pt x="64" y="32"/>
                </a:cubicBezTo>
                <a:cubicBezTo>
                  <a:pt x="68" y="9"/>
                  <a:pt x="21" y="0"/>
                  <a:pt x="0" y="17"/>
                </a:cubicBezTo>
                <a:cubicBezTo>
                  <a:pt x="0" y="17"/>
                  <a:pt x="10" y="29"/>
                  <a:pt x="20" y="35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7" name="Freeform 267"/>
          <p:cNvSpPr>
            <a:spLocks noChangeArrowheads="1"/>
          </p:cNvSpPr>
          <p:nvPr/>
        </p:nvSpPr>
        <p:spPr bwMode="auto">
          <a:xfrm>
            <a:off x="3496598" y="3656098"/>
            <a:ext cx="411918" cy="315331"/>
          </a:xfrm>
          <a:custGeom>
            <a:avLst/>
            <a:gdLst>
              <a:gd name="T0" fmla="*/ 0 w 77"/>
              <a:gd name="T1" fmla="*/ 143359 h 59"/>
              <a:gd name="T2" fmla="*/ 460375 w 77"/>
              <a:gd name="T3" fmla="*/ 191146 h 59"/>
              <a:gd name="T4" fmla="*/ 35873 w 77"/>
              <a:gd name="T5" fmla="*/ 274772 h 59"/>
              <a:gd name="T6" fmla="*/ 0 60000 65536"/>
              <a:gd name="T7" fmla="*/ 0 60000 65536"/>
              <a:gd name="T8" fmla="*/ 0 60000 65536"/>
              <a:gd name="T9" fmla="*/ 0 w 77"/>
              <a:gd name="T10" fmla="*/ 0 h 59"/>
              <a:gd name="T11" fmla="*/ 77 w 77"/>
              <a:gd name="T12" fmla="*/ 59 h 5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" h="59">
                <a:moveTo>
                  <a:pt x="0" y="24"/>
                </a:moveTo>
                <a:cubicBezTo>
                  <a:pt x="16" y="6"/>
                  <a:pt x="55" y="0"/>
                  <a:pt x="77" y="32"/>
                </a:cubicBezTo>
                <a:cubicBezTo>
                  <a:pt x="59" y="50"/>
                  <a:pt x="34" y="59"/>
                  <a:pt x="6" y="46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8" name="Freeform 268"/>
          <p:cNvSpPr>
            <a:spLocks noChangeArrowheads="1"/>
          </p:cNvSpPr>
          <p:nvPr/>
        </p:nvSpPr>
        <p:spPr bwMode="auto">
          <a:xfrm>
            <a:off x="3496598" y="3656098"/>
            <a:ext cx="411918" cy="315331"/>
          </a:xfrm>
          <a:custGeom>
            <a:avLst/>
            <a:gdLst>
              <a:gd name="T0" fmla="*/ 0 w 77"/>
              <a:gd name="T1" fmla="*/ 143359 h 59"/>
              <a:gd name="T2" fmla="*/ 460375 w 77"/>
              <a:gd name="T3" fmla="*/ 191146 h 59"/>
              <a:gd name="T4" fmla="*/ 35873 w 77"/>
              <a:gd name="T5" fmla="*/ 274772 h 59"/>
              <a:gd name="T6" fmla="*/ 0 60000 65536"/>
              <a:gd name="T7" fmla="*/ 0 60000 65536"/>
              <a:gd name="T8" fmla="*/ 0 60000 65536"/>
              <a:gd name="T9" fmla="*/ 0 w 77"/>
              <a:gd name="T10" fmla="*/ 0 h 59"/>
              <a:gd name="T11" fmla="*/ 77 w 77"/>
              <a:gd name="T12" fmla="*/ 59 h 5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" h="59">
                <a:moveTo>
                  <a:pt x="0" y="24"/>
                </a:moveTo>
                <a:cubicBezTo>
                  <a:pt x="16" y="6"/>
                  <a:pt x="55" y="0"/>
                  <a:pt x="77" y="32"/>
                </a:cubicBezTo>
                <a:cubicBezTo>
                  <a:pt x="59" y="50"/>
                  <a:pt x="34" y="59"/>
                  <a:pt x="6" y="4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9" name="Oval 269"/>
          <p:cNvSpPr>
            <a:spLocks noChangeArrowheads="1"/>
          </p:cNvSpPr>
          <p:nvPr/>
        </p:nvSpPr>
        <p:spPr bwMode="auto">
          <a:xfrm>
            <a:off x="3310524" y="4018301"/>
            <a:ext cx="116473" cy="117894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0" name="Line 270"/>
          <p:cNvSpPr>
            <a:spLocks noChangeShapeType="1"/>
          </p:cNvSpPr>
          <p:nvPr/>
        </p:nvSpPr>
        <p:spPr bwMode="auto">
          <a:xfrm flipV="1">
            <a:off x="3411374" y="4060914"/>
            <a:ext cx="32669" cy="11363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1" name="Freeform 271"/>
          <p:cNvSpPr>
            <a:spLocks noChangeArrowheads="1"/>
          </p:cNvSpPr>
          <p:nvPr/>
        </p:nvSpPr>
        <p:spPr bwMode="auto">
          <a:xfrm>
            <a:off x="2573333" y="3617746"/>
            <a:ext cx="79543" cy="171870"/>
          </a:xfrm>
          <a:custGeom>
            <a:avLst/>
            <a:gdLst>
              <a:gd name="T0" fmla="*/ 88900 w 15"/>
              <a:gd name="T1" fmla="*/ 186085 h 32"/>
              <a:gd name="T2" fmla="*/ 23707 w 15"/>
              <a:gd name="T3" fmla="*/ 30014 h 32"/>
              <a:gd name="T4" fmla="*/ 29633 w 15"/>
              <a:gd name="T5" fmla="*/ 192088 h 32"/>
              <a:gd name="T6" fmla="*/ 88900 w 15"/>
              <a:gd name="T7" fmla="*/ 186085 h 32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32"/>
              <a:gd name="T14" fmla="*/ 15 w 15"/>
              <a:gd name="T15" fmla="*/ 32 h 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32">
                <a:moveTo>
                  <a:pt x="15" y="31"/>
                </a:moveTo>
                <a:cubicBezTo>
                  <a:pt x="15" y="31"/>
                  <a:pt x="7" y="10"/>
                  <a:pt x="4" y="5"/>
                </a:cubicBezTo>
                <a:cubicBezTo>
                  <a:pt x="0" y="0"/>
                  <a:pt x="5" y="32"/>
                  <a:pt x="5" y="32"/>
                </a:cubicBezTo>
                <a:lnTo>
                  <a:pt x="15" y="31"/>
                </a:ln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2" name="Oval 272"/>
          <p:cNvSpPr>
            <a:spLocks noChangeArrowheads="1"/>
          </p:cNvSpPr>
          <p:nvPr/>
        </p:nvSpPr>
        <p:spPr bwMode="auto">
          <a:xfrm>
            <a:off x="2557708" y="3772571"/>
            <a:ext cx="149143" cy="154824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3" name="Freeform 273"/>
          <p:cNvSpPr>
            <a:spLocks noChangeArrowheads="1"/>
          </p:cNvSpPr>
          <p:nvPr/>
        </p:nvSpPr>
        <p:spPr bwMode="auto">
          <a:xfrm>
            <a:off x="1884434" y="3271167"/>
            <a:ext cx="731511" cy="619298"/>
          </a:xfrm>
          <a:custGeom>
            <a:avLst/>
            <a:gdLst>
              <a:gd name="T0" fmla="*/ 817563 w 137"/>
              <a:gd name="T1" fmla="*/ 346075 h 116"/>
              <a:gd name="T2" fmla="*/ 405798 w 137"/>
              <a:gd name="T3" fmla="*/ 692150 h 116"/>
              <a:gd name="T4" fmla="*/ 0 w 137"/>
              <a:gd name="T5" fmla="*/ 358009 h 116"/>
              <a:gd name="T6" fmla="*/ 405798 w 137"/>
              <a:gd name="T7" fmla="*/ 0 h 116"/>
              <a:gd name="T8" fmla="*/ 817563 w 137"/>
              <a:gd name="T9" fmla="*/ 346075 h 1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7"/>
              <a:gd name="T16" fmla="*/ 0 h 116"/>
              <a:gd name="T17" fmla="*/ 137 w 137"/>
              <a:gd name="T18" fmla="*/ 116 h 1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7" h="116">
                <a:moveTo>
                  <a:pt x="137" y="58"/>
                </a:moveTo>
                <a:cubicBezTo>
                  <a:pt x="136" y="90"/>
                  <a:pt x="109" y="116"/>
                  <a:pt x="68" y="116"/>
                </a:cubicBezTo>
                <a:cubicBezTo>
                  <a:pt x="31" y="116"/>
                  <a:pt x="0" y="92"/>
                  <a:pt x="0" y="60"/>
                </a:cubicBezTo>
                <a:cubicBezTo>
                  <a:pt x="0" y="26"/>
                  <a:pt x="31" y="0"/>
                  <a:pt x="68" y="0"/>
                </a:cubicBezTo>
                <a:cubicBezTo>
                  <a:pt x="106" y="0"/>
                  <a:pt x="137" y="23"/>
                  <a:pt x="137" y="58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4" name="Freeform 274"/>
          <p:cNvSpPr>
            <a:spLocks noChangeArrowheads="1"/>
          </p:cNvSpPr>
          <p:nvPr/>
        </p:nvSpPr>
        <p:spPr bwMode="auto">
          <a:xfrm>
            <a:off x="1810573" y="4002677"/>
            <a:ext cx="410498" cy="149142"/>
          </a:xfrm>
          <a:custGeom>
            <a:avLst/>
            <a:gdLst>
              <a:gd name="T0" fmla="*/ 95333 w 77"/>
              <a:gd name="T1" fmla="*/ 0 h 28"/>
              <a:gd name="T2" fmla="*/ 95333 w 77"/>
              <a:gd name="T3" fmla="*/ 130968 h 28"/>
              <a:gd name="T4" fmla="*/ 405163 w 77"/>
              <a:gd name="T5" fmla="*/ 125015 h 28"/>
              <a:gd name="T6" fmla="*/ 423038 w 77"/>
              <a:gd name="T7" fmla="*/ 23812 h 28"/>
              <a:gd name="T8" fmla="*/ 95333 w 77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"/>
              <a:gd name="T16" fmla="*/ 0 h 28"/>
              <a:gd name="T17" fmla="*/ 77 w 77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" h="28">
                <a:moveTo>
                  <a:pt x="16" y="0"/>
                </a:moveTo>
                <a:cubicBezTo>
                  <a:pt x="9" y="3"/>
                  <a:pt x="0" y="16"/>
                  <a:pt x="16" y="22"/>
                </a:cubicBezTo>
                <a:cubicBezTo>
                  <a:pt x="31" y="28"/>
                  <a:pt x="57" y="26"/>
                  <a:pt x="68" y="21"/>
                </a:cubicBezTo>
                <a:cubicBezTo>
                  <a:pt x="77" y="18"/>
                  <a:pt x="73" y="7"/>
                  <a:pt x="71" y="4"/>
                </a:cubicBezTo>
                <a:cubicBezTo>
                  <a:pt x="69" y="1"/>
                  <a:pt x="16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5" name="Freeform 275"/>
          <p:cNvSpPr>
            <a:spLocks noChangeArrowheads="1"/>
          </p:cNvSpPr>
          <p:nvPr/>
        </p:nvSpPr>
        <p:spPr bwMode="auto">
          <a:xfrm>
            <a:off x="2242377" y="4014041"/>
            <a:ext cx="433225" cy="137779"/>
          </a:xfrm>
          <a:custGeom>
            <a:avLst/>
            <a:gdLst>
              <a:gd name="T0" fmla="*/ 71732 w 81"/>
              <a:gd name="T1" fmla="*/ 11845 h 26"/>
              <a:gd name="T2" fmla="*/ 137485 w 81"/>
              <a:gd name="T3" fmla="*/ 136219 h 26"/>
              <a:gd name="T4" fmla="*/ 448322 w 81"/>
              <a:gd name="T5" fmla="*/ 106606 h 26"/>
              <a:gd name="T6" fmla="*/ 382568 w 81"/>
              <a:gd name="T7" fmla="*/ 5923 h 26"/>
              <a:gd name="T8" fmla="*/ 71732 w 81"/>
              <a:gd name="T9" fmla="*/ 11845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26"/>
              <a:gd name="T17" fmla="*/ 81 w 81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26">
                <a:moveTo>
                  <a:pt x="12" y="2"/>
                </a:moveTo>
                <a:cubicBezTo>
                  <a:pt x="12" y="2"/>
                  <a:pt x="0" y="20"/>
                  <a:pt x="23" y="23"/>
                </a:cubicBezTo>
                <a:cubicBezTo>
                  <a:pt x="46" y="26"/>
                  <a:pt x="68" y="25"/>
                  <a:pt x="75" y="18"/>
                </a:cubicBezTo>
                <a:cubicBezTo>
                  <a:pt x="81" y="10"/>
                  <a:pt x="70" y="0"/>
                  <a:pt x="64" y="1"/>
                </a:cubicBezTo>
                <a:cubicBezTo>
                  <a:pt x="59" y="2"/>
                  <a:pt x="12" y="2"/>
                  <a:pt x="12" y="2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6" name="Freeform 276"/>
          <p:cNvSpPr>
            <a:spLocks noChangeArrowheads="1"/>
          </p:cNvSpPr>
          <p:nvPr/>
        </p:nvSpPr>
        <p:spPr bwMode="auto">
          <a:xfrm>
            <a:off x="1836140" y="3596441"/>
            <a:ext cx="96588" cy="187494"/>
          </a:xfrm>
          <a:custGeom>
            <a:avLst/>
            <a:gdLst>
              <a:gd name="T0" fmla="*/ 0 w 18"/>
              <a:gd name="T1" fmla="*/ 203563 h 35"/>
              <a:gd name="T2" fmla="*/ 83962 w 18"/>
              <a:gd name="T3" fmla="*/ 29936 h 35"/>
              <a:gd name="T4" fmla="*/ 65970 w 18"/>
              <a:gd name="T5" fmla="*/ 209550 h 35"/>
              <a:gd name="T6" fmla="*/ 0 w 18"/>
              <a:gd name="T7" fmla="*/ 203563 h 35"/>
              <a:gd name="T8" fmla="*/ 0 60000 65536"/>
              <a:gd name="T9" fmla="*/ 0 60000 65536"/>
              <a:gd name="T10" fmla="*/ 0 60000 65536"/>
              <a:gd name="T11" fmla="*/ 0 60000 65536"/>
              <a:gd name="T12" fmla="*/ 0 w 18"/>
              <a:gd name="T13" fmla="*/ 0 h 35"/>
              <a:gd name="T14" fmla="*/ 18 w 18"/>
              <a:gd name="T15" fmla="*/ 35 h 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" h="35">
                <a:moveTo>
                  <a:pt x="0" y="34"/>
                </a:moveTo>
                <a:cubicBezTo>
                  <a:pt x="0" y="34"/>
                  <a:pt x="6" y="13"/>
                  <a:pt x="14" y="5"/>
                </a:cubicBezTo>
                <a:cubicBezTo>
                  <a:pt x="18" y="0"/>
                  <a:pt x="11" y="35"/>
                  <a:pt x="11" y="35"/>
                </a:cubicBezTo>
                <a:lnTo>
                  <a:pt x="0" y="34"/>
                </a:ln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7" name="Oval 277"/>
          <p:cNvSpPr>
            <a:spLocks noChangeArrowheads="1"/>
          </p:cNvSpPr>
          <p:nvPr/>
        </p:nvSpPr>
        <p:spPr bwMode="auto">
          <a:xfrm>
            <a:off x="1789267" y="3768310"/>
            <a:ext cx="149142" cy="149143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8" name="Freeform 278"/>
          <p:cNvSpPr>
            <a:spLocks noChangeArrowheads="1"/>
          </p:cNvSpPr>
          <p:nvPr/>
        </p:nvSpPr>
        <p:spPr bwMode="auto">
          <a:xfrm>
            <a:off x="1863129" y="3420310"/>
            <a:ext cx="758498" cy="640604"/>
          </a:xfrm>
          <a:custGeom>
            <a:avLst/>
            <a:gdLst>
              <a:gd name="T0" fmla="*/ 835785 w 142"/>
              <a:gd name="T1" fmla="*/ 316217 h 120"/>
              <a:gd name="T2" fmla="*/ 411923 w 142"/>
              <a:gd name="T3" fmla="*/ 11933 h 120"/>
              <a:gd name="T4" fmla="*/ 11940 w 142"/>
              <a:gd name="T5" fmla="*/ 399745 h 120"/>
              <a:gd name="T6" fmla="*/ 23880 w 142"/>
              <a:gd name="T7" fmla="*/ 489241 h 120"/>
              <a:gd name="T8" fmla="*/ 29849 w 142"/>
              <a:gd name="T9" fmla="*/ 650332 h 120"/>
              <a:gd name="T10" fmla="*/ 364164 w 142"/>
              <a:gd name="T11" fmla="*/ 674198 h 120"/>
              <a:gd name="T12" fmla="*/ 435802 w 142"/>
              <a:gd name="T13" fmla="*/ 602601 h 120"/>
              <a:gd name="T14" fmla="*/ 495501 w 142"/>
              <a:gd name="T15" fmla="*/ 674198 h 120"/>
              <a:gd name="T16" fmla="*/ 716387 w 142"/>
              <a:gd name="T17" fmla="*/ 692097 h 120"/>
              <a:gd name="T18" fmla="*/ 823845 w 142"/>
              <a:gd name="T19" fmla="*/ 668231 h 120"/>
              <a:gd name="T20" fmla="*/ 829815 w 142"/>
              <a:gd name="T21" fmla="*/ 483274 h 120"/>
              <a:gd name="T22" fmla="*/ 835785 w 142"/>
              <a:gd name="T23" fmla="*/ 316217 h 1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42"/>
              <a:gd name="T37" fmla="*/ 0 h 120"/>
              <a:gd name="T38" fmla="*/ 142 w 142"/>
              <a:gd name="T39" fmla="*/ 120 h 1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42" h="120">
                <a:moveTo>
                  <a:pt x="140" y="53"/>
                </a:moveTo>
                <a:cubicBezTo>
                  <a:pt x="138" y="21"/>
                  <a:pt x="107" y="0"/>
                  <a:pt x="69" y="2"/>
                </a:cubicBezTo>
                <a:cubicBezTo>
                  <a:pt x="32" y="4"/>
                  <a:pt x="2" y="29"/>
                  <a:pt x="2" y="67"/>
                </a:cubicBezTo>
                <a:cubicBezTo>
                  <a:pt x="2" y="76"/>
                  <a:pt x="4" y="81"/>
                  <a:pt x="4" y="82"/>
                </a:cubicBezTo>
                <a:cubicBezTo>
                  <a:pt x="4" y="84"/>
                  <a:pt x="0" y="95"/>
                  <a:pt x="5" y="109"/>
                </a:cubicBezTo>
                <a:cubicBezTo>
                  <a:pt x="7" y="114"/>
                  <a:pt x="36" y="120"/>
                  <a:pt x="61" y="113"/>
                </a:cubicBezTo>
                <a:cubicBezTo>
                  <a:pt x="63" y="105"/>
                  <a:pt x="69" y="100"/>
                  <a:pt x="73" y="101"/>
                </a:cubicBezTo>
                <a:cubicBezTo>
                  <a:pt x="77" y="101"/>
                  <a:pt x="81" y="105"/>
                  <a:pt x="83" y="113"/>
                </a:cubicBezTo>
                <a:cubicBezTo>
                  <a:pt x="83" y="113"/>
                  <a:pt x="96" y="120"/>
                  <a:pt x="120" y="116"/>
                </a:cubicBezTo>
                <a:cubicBezTo>
                  <a:pt x="140" y="114"/>
                  <a:pt x="138" y="112"/>
                  <a:pt x="138" y="112"/>
                </a:cubicBezTo>
                <a:cubicBezTo>
                  <a:pt x="138" y="112"/>
                  <a:pt x="142" y="100"/>
                  <a:pt x="139" y="81"/>
                </a:cubicBezTo>
                <a:cubicBezTo>
                  <a:pt x="140" y="77"/>
                  <a:pt x="140" y="60"/>
                  <a:pt x="140" y="53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9" name="Line 279"/>
          <p:cNvSpPr>
            <a:spLocks noChangeShapeType="1"/>
          </p:cNvSpPr>
          <p:nvPr/>
        </p:nvSpPr>
        <p:spPr bwMode="auto">
          <a:xfrm flipV="1">
            <a:off x="2253740" y="3499853"/>
            <a:ext cx="0" cy="75281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0" name="Oval 280"/>
          <p:cNvSpPr>
            <a:spLocks noChangeArrowheads="1"/>
          </p:cNvSpPr>
          <p:nvPr/>
        </p:nvSpPr>
        <p:spPr bwMode="auto">
          <a:xfrm>
            <a:off x="2184141" y="3383379"/>
            <a:ext cx="127837" cy="127837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31" name="Freeform 281"/>
          <p:cNvSpPr>
            <a:spLocks noChangeArrowheads="1"/>
          </p:cNvSpPr>
          <p:nvPr/>
        </p:nvSpPr>
        <p:spPr bwMode="auto">
          <a:xfrm>
            <a:off x="2199765" y="3954384"/>
            <a:ext cx="100849" cy="5682"/>
          </a:xfrm>
          <a:custGeom>
            <a:avLst/>
            <a:gdLst>
              <a:gd name="T0" fmla="*/ 0 w 19"/>
              <a:gd name="T1" fmla="*/ 6350 h 1"/>
              <a:gd name="T2" fmla="*/ 112713 w 19"/>
              <a:gd name="T3" fmla="*/ 0 h 1"/>
              <a:gd name="T4" fmla="*/ 0 60000 65536"/>
              <a:gd name="T5" fmla="*/ 0 60000 65536"/>
              <a:gd name="T6" fmla="*/ 0 w 19"/>
              <a:gd name="T7" fmla="*/ 0 h 1"/>
              <a:gd name="T8" fmla="*/ 19 w 1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" h="1">
                <a:moveTo>
                  <a:pt x="0" y="1"/>
                </a:moveTo>
                <a:cubicBezTo>
                  <a:pt x="5" y="0"/>
                  <a:pt x="15" y="0"/>
                  <a:pt x="19" y="0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2" name="Freeform 282"/>
          <p:cNvSpPr>
            <a:spLocks noChangeArrowheads="1"/>
          </p:cNvSpPr>
          <p:nvPr/>
        </p:nvSpPr>
        <p:spPr bwMode="auto">
          <a:xfrm>
            <a:off x="2199765" y="3954384"/>
            <a:ext cx="100849" cy="5682"/>
          </a:xfrm>
          <a:custGeom>
            <a:avLst/>
            <a:gdLst>
              <a:gd name="T0" fmla="*/ 0 w 19"/>
              <a:gd name="T1" fmla="*/ 6350 h 1"/>
              <a:gd name="T2" fmla="*/ 112713 w 19"/>
              <a:gd name="T3" fmla="*/ 0 h 1"/>
              <a:gd name="T4" fmla="*/ 0 60000 65536"/>
              <a:gd name="T5" fmla="*/ 0 60000 65536"/>
              <a:gd name="T6" fmla="*/ 0 w 19"/>
              <a:gd name="T7" fmla="*/ 0 h 1"/>
              <a:gd name="T8" fmla="*/ 19 w 1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" h="1">
                <a:moveTo>
                  <a:pt x="0" y="1"/>
                </a:moveTo>
                <a:cubicBezTo>
                  <a:pt x="5" y="0"/>
                  <a:pt x="15" y="0"/>
                  <a:pt x="19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3" name="Oval 283"/>
          <p:cNvSpPr>
            <a:spLocks noChangeArrowheads="1"/>
          </p:cNvSpPr>
          <p:nvPr/>
        </p:nvSpPr>
        <p:spPr bwMode="auto">
          <a:xfrm>
            <a:off x="1036451" y="3302416"/>
            <a:ext cx="218743" cy="224425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34" name="Freeform 284"/>
          <p:cNvSpPr>
            <a:spLocks noChangeArrowheads="1"/>
          </p:cNvSpPr>
          <p:nvPr/>
        </p:nvSpPr>
        <p:spPr bwMode="auto">
          <a:xfrm>
            <a:off x="875944" y="3478546"/>
            <a:ext cx="288343" cy="390613"/>
          </a:xfrm>
          <a:custGeom>
            <a:avLst/>
            <a:gdLst>
              <a:gd name="T0" fmla="*/ 202906 w 54"/>
              <a:gd name="T1" fmla="*/ 0 h 73"/>
              <a:gd name="T2" fmla="*/ 322263 w 54"/>
              <a:gd name="T3" fmla="*/ 53823 h 73"/>
              <a:gd name="T4" fmla="*/ 143228 w 54"/>
              <a:gd name="T5" fmla="*/ 412642 h 73"/>
              <a:gd name="T6" fmla="*/ 53711 w 54"/>
              <a:gd name="T7" fmla="*/ 299016 h 73"/>
              <a:gd name="T8" fmla="*/ 202906 w 54"/>
              <a:gd name="T9" fmla="*/ 0 h 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"/>
              <a:gd name="T16" fmla="*/ 0 h 73"/>
              <a:gd name="T17" fmla="*/ 54 w 54"/>
              <a:gd name="T18" fmla="*/ 73 h 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" h="73">
                <a:moveTo>
                  <a:pt x="34" y="0"/>
                </a:moveTo>
                <a:cubicBezTo>
                  <a:pt x="40" y="0"/>
                  <a:pt x="54" y="9"/>
                  <a:pt x="54" y="9"/>
                </a:cubicBezTo>
                <a:cubicBezTo>
                  <a:pt x="51" y="20"/>
                  <a:pt x="28" y="66"/>
                  <a:pt x="24" y="69"/>
                </a:cubicBezTo>
                <a:cubicBezTo>
                  <a:pt x="21" y="73"/>
                  <a:pt x="0" y="60"/>
                  <a:pt x="9" y="50"/>
                </a:cubicBezTo>
                <a:cubicBezTo>
                  <a:pt x="18" y="41"/>
                  <a:pt x="34" y="0"/>
                  <a:pt x="34" y="0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5" name="Freeform 285"/>
          <p:cNvSpPr>
            <a:spLocks noChangeArrowheads="1"/>
          </p:cNvSpPr>
          <p:nvPr/>
        </p:nvSpPr>
        <p:spPr bwMode="auto">
          <a:xfrm>
            <a:off x="187047" y="3014073"/>
            <a:ext cx="907640" cy="882073"/>
          </a:xfrm>
          <a:custGeom>
            <a:avLst/>
            <a:gdLst>
              <a:gd name="T0" fmla="*/ 990543 w 170"/>
              <a:gd name="T1" fmla="*/ 495906 h 165"/>
              <a:gd name="T2" fmla="*/ 501239 w 170"/>
              <a:gd name="T3" fmla="*/ 985837 h 165"/>
              <a:gd name="T4" fmla="*/ 11934 w 170"/>
              <a:gd name="T5" fmla="*/ 489931 h 165"/>
              <a:gd name="T6" fmla="*/ 537042 w 170"/>
              <a:gd name="T7" fmla="*/ 0 h 165"/>
              <a:gd name="T8" fmla="*/ 990543 w 170"/>
              <a:gd name="T9" fmla="*/ 495906 h 1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0"/>
              <a:gd name="T16" fmla="*/ 0 h 165"/>
              <a:gd name="T17" fmla="*/ 170 w 170"/>
              <a:gd name="T18" fmla="*/ 165 h 1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0" h="165">
                <a:moveTo>
                  <a:pt x="166" y="83"/>
                </a:moveTo>
                <a:cubicBezTo>
                  <a:pt x="163" y="128"/>
                  <a:pt x="129" y="165"/>
                  <a:pt x="84" y="165"/>
                </a:cubicBezTo>
                <a:cubicBezTo>
                  <a:pt x="38" y="165"/>
                  <a:pt x="4" y="128"/>
                  <a:pt x="2" y="82"/>
                </a:cubicBezTo>
                <a:cubicBezTo>
                  <a:pt x="0" y="37"/>
                  <a:pt x="43" y="0"/>
                  <a:pt x="90" y="0"/>
                </a:cubicBezTo>
                <a:cubicBezTo>
                  <a:pt x="135" y="0"/>
                  <a:pt x="170" y="27"/>
                  <a:pt x="166" y="83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6" name="Freeform 286"/>
          <p:cNvSpPr>
            <a:spLocks noChangeArrowheads="1"/>
          </p:cNvSpPr>
          <p:nvPr/>
        </p:nvSpPr>
        <p:spPr bwMode="auto">
          <a:xfrm>
            <a:off x="208353" y="3126285"/>
            <a:ext cx="870711" cy="731511"/>
          </a:xfrm>
          <a:custGeom>
            <a:avLst/>
            <a:gdLst>
              <a:gd name="T0" fmla="*/ 823885 w 163"/>
              <a:gd name="T1" fmla="*/ 704178 h 137"/>
              <a:gd name="T2" fmla="*/ 967169 w 163"/>
              <a:gd name="T3" fmla="*/ 369992 h 137"/>
              <a:gd name="T4" fmla="*/ 931348 w 163"/>
              <a:gd name="T5" fmla="*/ 113385 h 137"/>
              <a:gd name="T6" fmla="*/ 680600 w 163"/>
              <a:gd name="T7" fmla="*/ 41773 h 137"/>
              <a:gd name="T8" fmla="*/ 549256 w 163"/>
              <a:gd name="T9" fmla="*/ 5968 h 137"/>
              <a:gd name="T10" fmla="*/ 352240 w 163"/>
              <a:gd name="T11" fmla="*/ 101449 h 137"/>
              <a:gd name="T12" fmla="*/ 256718 w 163"/>
              <a:gd name="T13" fmla="*/ 781757 h 137"/>
              <a:gd name="T14" fmla="*/ 453734 w 163"/>
              <a:gd name="T15" fmla="*/ 793693 h 137"/>
              <a:gd name="T16" fmla="*/ 823885 w 163"/>
              <a:gd name="T17" fmla="*/ 704178 h 1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3"/>
              <a:gd name="T28" fmla="*/ 0 h 137"/>
              <a:gd name="T29" fmla="*/ 163 w 163"/>
              <a:gd name="T30" fmla="*/ 137 h 1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3" h="137">
                <a:moveTo>
                  <a:pt x="138" y="118"/>
                </a:moveTo>
                <a:cubicBezTo>
                  <a:pt x="152" y="104"/>
                  <a:pt x="161" y="84"/>
                  <a:pt x="162" y="62"/>
                </a:cubicBezTo>
                <a:cubicBezTo>
                  <a:pt x="163" y="45"/>
                  <a:pt x="161" y="31"/>
                  <a:pt x="156" y="19"/>
                </a:cubicBezTo>
                <a:cubicBezTo>
                  <a:pt x="143" y="0"/>
                  <a:pt x="128" y="5"/>
                  <a:pt x="114" y="7"/>
                </a:cubicBezTo>
                <a:cubicBezTo>
                  <a:pt x="100" y="8"/>
                  <a:pt x="92" y="1"/>
                  <a:pt x="92" y="1"/>
                </a:cubicBezTo>
                <a:cubicBezTo>
                  <a:pt x="92" y="1"/>
                  <a:pt x="66" y="15"/>
                  <a:pt x="59" y="17"/>
                </a:cubicBezTo>
                <a:cubicBezTo>
                  <a:pt x="10" y="30"/>
                  <a:pt x="0" y="89"/>
                  <a:pt x="43" y="131"/>
                </a:cubicBezTo>
                <a:cubicBezTo>
                  <a:pt x="48" y="137"/>
                  <a:pt x="76" y="133"/>
                  <a:pt x="76" y="133"/>
                </a:cubicBezTo>
                <a:cubicBezTo>
                  <a:pt x="76" y="133"/>
                  <a:pt x="108" y="117"/>
                  <a:pt x="138" y="11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7" name="Freeform 287"/>
          <p:cNvSpPr>
            <a:spLocks noChangeArrowheads="1"/>
          </p:cNvSpPr>
          <p:nvPr/>
        </p:nvSpPr>
        <p:spPr bwMode="auto">
          <a:xfrm>
            <a:off x="481071" y="3024016"/>
            <a:ext cx="245731" cy="257094"/>
          </a:xfrm>
          <a:custGeom>
            <a:avLst/>
            <a:gdLst>
              <a:gd name="T0" fmla="*/ 244787 w 46"/>
              <a:gd name="T1" fmla="*/ 107752 h 48"/>
              <a:gd name="T2" fmla="*/ 179112 w 46"/>
              <a:gd name="T3" fmla="*/ 269379 h 48"/>
              <a:gd name="T4" fmla="*/ 29852 w 46"/>
              <a:gd name="T5" fmla="*/ 197545 h 48"/>
              <a:gd name="T6" fmla="*/ 89556 w 46"/>
              <a:gd name="T7" fmla="*/ 17959 h 48"/>
              <a:gd name="T8" fmla="*/ 244787 w 46"/>
              <a:gd name="T9" fmla="*/ 107752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48"/>
              <a:gd name="T17" fmla="*/ 46 w 46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48">
                <a:moveTo>
                  <a:pt x="41" y="18"/>
                </a:moveTo>
                <a:cubicBezTo>
                  <a:pt x="46" y="33"/>
                  <a:pt x="44" y="42"/>
                  <a:pt x="30" y="45"/>
                </a:cubicBezTo>
                <a:cubicBezTo>
                  <a:pt x="17" y="48"/>
                  <a:pt x="9" y="44"/>
                  <a:pt x="5" y="33"/>
                </a:cubicBezTo>
                <a:cubicBezTo>
                  <a:pt x="0" y="21"/>
                  <a:pt x="5" y="7"/>
                  <a:pt x="15" y="3"/>
                </a:cubicBezTo>
                <a:cubicBezTo>
                  <a:pt x="25" y="0"/>
                  <a:pt x="36" y="2"/>
                  <a:pt x="41" y="1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8" name="Freeform 288"/>
          <p:cNvSpPr>
            <a:spLocks noChangeArrowheads="1"/>
          </p:cNvSpPr>
          <p:nvPr/>
        </p:nvSpPr>
        <p:spPr bwMode="auto">
          <a:xfrm>
            <a:off x="608908" y="3137648"/>
            <a:ext cx="96588" cy="127837"/>
          </a:xfrm>
          <a:custGeom>
            <a:avLst/>
            <a:gdLst>
              <a:gd name="T0" fmla="*/ 101954 w 18"/>
              <a:gd name="T1" fmla="*/ 59531 h 24"/>
              <a:gd name="T2" fmla="*/ 71967 w 18"/>
              <a:gd name="T3" fmla="*/ 130969 h 24"/>
              <a:gd name="T4" fmla="*/ 5997 w 18"/>
              <a:gd name="T5" fmla="*/ 77391 h 24"/>
              <a:gd name="T6" fmla="*/ 41981 w 18"/>
              <a:gd name="T7" fmla="*/ 5953 h 24"/>
              <a:gd name="T8" fmla="*/ 101954 w 18"/>
              <a:gd name="T9" fmla="*/ 59531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24"/>
              <a:gd name="T17" fmla="*/ 18 w 18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24">
                <a:moveTo>
                  <a:pt x="17" y="10"/>
                </a:moveTo>
                <a:cubicBezTo>
                  <a:pt x="18" y="16"/>
                  <a:pt x="17" y="20"/>
                  <a:pt x="12" y="22"/>
                </a:cubicBezTo>
                <a:cubicBezTo>
                  <a:pt x="8" y="24"/>
                  <a:pt x="2" y="19"/>
                  <a:pt x="1" y="13"/>
                </a:cubicBezTo>
                <a:cubicBezTo>
                  <a:pt x="0" y="8"/>
                  <a:pt x="2" y="2"/>
                  <a:pt x="7" y="1"/>
                </a:cubicBezTo>
                <a:cubicBezTo>
                  <a:pt x="12" y="0"/>
                  <a:pt x="16" y="4"/>
                  <a:pt x="17" y="10"/>
                </a:cubicBezTo>
                <a:close/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9" name="Freeform 289"/>
          <p:cNvSpPr>
            <a:spLocks noChangeArrowheads="1"/>
          </p:cNvSpPr>
          <p:nvPr/>
        </p:nvSpPr>
        <p:spPr bwMode="auto">
          <a:xfrm>
            <a:off x="662883" y="3195886"/>
            <a:ext cx="15625" cy="21306"/>
          </a:xfrm>
          <a:custGeom>
            <a:avLst/>
            <a:gdLst>
              <a:gd name="T0" fmla="*/ 17463 w 3"/>
              <a:gd name="T1" fmla="*/ 5953 h 4"/>
              <a:gd name="T2" fmla="*/ 11642 w 3"/>
              <a:gd name="T3" fmla="*/ 23812 h 4"/>
              <a:gd name="T4" fmla="*/ 0 w 3"/>
              <a:gd name="T5" fmla="*/ 11906 h 4"/>
              <a:gd name="T6" fmla="*/ 5821 w 3"/>
              <a:gd name="T7" fmla="*/ 0 h 4"/>
              <a:gd name="T8" fmla="*/ 17463 w 3"/>
              <a:gd name="T9" fmla="*/ 5953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"/>
              <a:gd name="T16" fmla="*/ 0 h 4"/>
              <a:gd name="T17" fmla="*/ 3 w 3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" h="4">
                <a:moveTo>
                  <a:pt x="3" y="1"/>
                </a:moveTo>
                <a:cubicBezTo>
                  <a:pt x="3" y="3"/>
                  <a:pt x="3" y="4"/>
                  <a:pt x="2" y="4"/>
                </a:cubicBezTo>
                <a:cubicBezTo>
                  <a:pt x="2" y="4"/>
                  <a:pt x="1" y="4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2" y="0"/>
                  <a:pt x="3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0" name="Freeform 290"/>
          <p:cNvSpPr>
            <a:spLocks noChangeArrowheads="1"/>
          </p:cNvSpPr>
          <p:nvPr/>
        </p:nvSpPr>
        <p:spPr bwMode="auto">
          <a:xfrm>
            <a:off x="678508" y="3014073"/>
            <a:ext cx="213061" cy="218743"/>
          </a:xfrm>
          <a:custGeom>
            <a:avLst/>
            <a:gdLst>
              <a:gd name="T0" fmla="*/ 29766 w 40"/>
              <a:gd name="T1" fmla="*/ 137145 h 41"/>
              <a:gd name="T2" fmla="*/ 190500 w 40"/>
              <a:gd name="T3" fmla="*/ 220624 h 41"/>
              <a:gd name="T4" fmla="*/ 214313 w 40"/>
              <a:gd name="T5" fmla="*/ 107330 h 41"/>
              <a:gd name="T6" fmla="*/ 71438 w 40"/>
              <a:gd name="T7" fmla="*/ 5963 h 41"/>
              <a:gd name="T8" fmla="*/ 29766 w 40"/>
              <a:gd name="T9" fmla="*/ 137145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"/>
              <a:gd name="T16" fmla="*/ 0 h 41"/>
              <a:gd name="T17" fmla="*/ 40 w 40"/>
              <a:gd name="T18" fmla="*/ 41 h 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" h="41">
                <a:moveTo>
                  <a:pt x="5" y="23"/>
                </a:moveTo>
                <a:cubicBezTo>
                  <a:pt x="10" y="40"/>
                  <a:pt x="23" y="41"/>
                  <a:pt x="32" y="37"/>
                </a:cubicBezTo>
                <a:cubicBezTo>
                  <a:pt x="39" y="34"/>
                  <a:pt x="40" y="28"/>
                  <a:pt x="36" y="18"/>
                </a:cubicBezTo>
                <a:cubicBezTo>
                  <a:pt x="31" y="7"/>
                  <a:pt x="20" y="0"/>
                  <a:pt x="12" y="1"/>
                </a:cubicBezTo>
                <a:cubicBezTo>
                  <a:pt x="3" y="1"/>
                  <a:pt x="0" y="9"/>
                  <a:pt x="5" y="2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1" name="Freeform 291"/>
          <p:cNvSpPr>
            <a:spLocks noChangeArrowheads="1"/>
          </p:cNvSpPr>
          <p:nvPr/>
        </p:nvSpPr>
        <p:spPr bwMode="auto">
          <a:xfrm>
            <a:off x="726802" y="3114922"/>
            <a:ext cx="85224" cy="102269"/>
          </a:xfrm>
          <a:custGeom>
            <a:avLst/>
            <a:gdLst>
              <a:gd name="T0" fmla="*/ 5953 w 16"/>
              <a:gd name="T1" fmla="*/ 78205 h 19"/>
              <a:gd name="T2" fmla="*/ 71438 w 16"/>
              <a:gd name="T3" fmla="*/ 114300 h 19"/>
              <a:gd name="T4" fmla="*/ 83345 w 16"/>
              <a:gd name="T5" fmla="*/ 42111 h 19"/>
              <a:gd name="T6" fmla="*/ 23813 w 16"/>
              <a:gd name="T7" fmla="*/ 12032 h 19"/>
              <a:gd name="T8" fmla="*/ 5953 w 16"/>
              <a:gd name="T9" fmla="*/ 78205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"/>
              <a:gd name="T16" fmla="*/ 0 h 19"/>
              <a:gd name="T17" fmla="*/ 16 w 16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" h="19">
                <a:moveTo>
                  <a:pt x="1" y="13"/>
                </a:moveTo>
                <a:cubicBezTo>
                  <a:pt x="3" y="17"/>
                  <a:pt x="8" y="19"/>
                  <a:pt x="12" y="19"/>
                </a:cubicBezTo>
                <a:cubicBezTo>
                  <a:pt x="16" y="18"/>
                  <a:pt x="16" y="11"/>
                  <a:pt x="14" y="7"/>
                </a:cubicBezTo>
                <a:cubicBezTo>
                  <a:pt x="12" y="2"/>
                  <a:pt x="8" y="0"/>
                  <a:pt x="4" y="2"/>
                </a:cubicBezTo>
                <a:cubicBezTo>
                  <a:pt x="1" y="3"/>
                  <a:pt x="0" y="9"/>
                  <a:pt x="1" y="13"/>
                </a:cubicBezTo>
                <a:close/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2" name="Freeform 292"/>
          <p:cNvSpPr>
            <a:spLocks noChangeArrowheads="1"/>
          </p:cNvSpPr>
          <p:nvPr/>
        </p:nvSpPr>
        <p:spPr bwMode="auto">
          <a:xfrm>
            <a:off x="758051" y="3168897"/>
            <a:ext cx="15624" cy="26988"/>
          </a:xfrm>
          <a:custGeom>
            <a:avLst/>
            <a:gdLst>
              <a:gd name="T0" fmla="*/ 0 w 3"/>
              <a:gd name="T1" fmla="*/ 18098 h 5"/>
              <a:gd name="T2" fmla="*/ 11642 w 3"/>
              <a:gd name="T3" fmla="*/ 24130 h 5"/>
              <a:gd name="T4" fmla="*/ 17463 w 3"/>
              <a:gd name="T5" fmla="*/ 12065 h 5"/>
              <a:gd name="T6" fmla="*/ 5821 w 3"/>
              <a:gd name="T7" fmla="*/ 0 h 5"/>
              <a:gd name="T8" fmla="*/ 0 w 3"/>
              <a:gd name="T9" fmla="*/ 18098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"/>
              <a:gd name="T16" fmla="*/ 0 h 5"/>
              <a:gd name="T17" fmla="*/ 3 w 3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" h="5">
                <a:moveTo>
                  <a:pt x="0" y="3"/>
                </a:moveTo>
                <a:cubicBezTo>
                  <a:pt x="1" y="4"/>
                  <a:pt x="1" y="5"/>
                  <a:pt x="2" y="4"/>
                </a:cubicBezTo>
                <a:cubicBezTo>
                  <a:pt x="3" y="4"/>
                  <a:pt x="3" y="3"/>
                  <a:pt x="3" y="2"/>
                </a:cubicBezTo>
                <a:cubicBezTo>
                  <a:pt x="2" y="1"/>
                  <a:pt x="1" y="0"/>
                  <a:pt x="1" y="0"/>
                </a:cubicBezTo>
                <a:cubicBezTo>
                  <a:pt x="0" y="0"/>
                  <a:pt x="0" y="2"/>
                  <a:pt x="0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3" name="Oval 293"/>
          <p:cNvSpPr>
            <a:spLocks noChangeArrowheads="1"/>
          </p:cNvSpPr>
          <p:nvPr/>
        </p:nvSpPr>
        <p:spPr bwMode="auto">
          <a:xfrm>
            <a:off x="705495" y="3190204"/>
            <a:ext cx="133518" cy="133518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44" name="Oval 294"/>
          <p:cNvSpPr>
            <a:spLocks noChangeArrowheads="1"/>
          </p:cNvSpPr>
          <p:nvPr/>
        </p:nvSpPr>
        <p:spPr bwMode="auto">
          <a:xfrm>
            <a:off x="731063" y="3211510"/>
            <a:ext cx="48294" cy="4829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45" name="Line 295"/>
          <p:cNvSpPr>
            <a:spLocks noChangeShapeType="1"/>
          </p:cNvSpPr>
          <p:nvPr/>
        </p:nvSpPr>
        <p:spPr bwMode="auto">
          <a:xfrm>
            <a:off x="763733" y="3318041"/>
            <a:ext cx="26987" cy="102269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6" name="Freeform 296"/>
          <p:cNvSpPr>
            <a:spLocks noChangeArrowheads="1"/>
          </p:cNvSpPr>
          <p:nvPr/>
        </p:nvSpPr>
        <p:spPr bwMode="auto">
          <a:xfrm>
            <a:off x="368859" y="3366335"/>
            <a:ext cx="667592" cy="423282"/>
          </a:xfrm>
          <a:custGeom>
            <a:avLst/>
            <a:gdLst>
              <a:gd name="T0" fmla="*/ 161163 w 125"/>
              <a:gd name="T1" fmla="*/ 53895 h 79"/>
              <a:gd name="T2" fmla="*/ 131318 w 125"/>
              <a:gd name="T3" fmla="*/ 443134 h 79"/>
              <a:gd name="T4" fmla="*/ 471551 w 125"/>
              <a:gd name="T5" fmla="*/ 407204 h 79"/>
              <a:gd name="T6" fmla="*/ 650621 w 125"/>
              <a:gd name="T7" fmla="*/ 353309 h 79"/>
              <a:gd name="T8" fmla="*/ 746125 w 125"/>
              <a:gd name="T9" fmla="*/ 89824 h 79"/>
              <a:gd name="T10" fmla="*/ 161163 w 125"/>
              <a:gd name="T11" fmla="*/ 53895 h 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5"/>
              <a:gd name="T19" fmla="*/ 0 h 79"/>
              <a:gd name="T20" fmla="*/ 125 w 125"/>
              <a:gd name="T21" fmla="*/ 79 h 7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5" h="79">
                <a:moveTo>
                  <a:pt x="27" y="9"/>
                </a:moveTo>
                <a:cubicBezTo>
                  <a:pt x="4" y="17"/>
                  <a:pt x="0" y="66"/>
                  <a:pt x="22" y="74"/>
                </a:cubicBezTo>
                <a:cubicBezTo>
                  <a:pt x="38" y="79"/>
                  <a:pt x="60" y="72"/>
                  <a:pt x="79" y="68"/>
                </a:cubicBezTo>
                <a:cubicBezTo>
                  <a:pt x="97" y="64"/>
                  <a:pt x="106" y="65"/>
                  <a:pt x="109" y="59"/>
                </a:cubicBezTo>
                <a:cubicBezTo>
                  <a:pt x="112" y="53"/>
                  <a:pt x="124" y="27"/>
                  <a:pt x="125" y="15"/>
                </a:cubicBezTo>
                <a:cubicBezTo>
                  <a:pt x="108" y="17"/>
                  <a:pt x="50" y="0"/>
                  <a:pt x="27" y="9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7" name="Freeform 297"/>
          <p:cNvSpPr>
            <a:spLocks noChangeArrowheads="1"/>
          </p:cNvSpPr>
          <p:nvPr/>
        </p:nvSpPr>
        <p:spPr bwMode="auto">
          <a:xfrm>
            <a:off x="411471" y="3542465"/>
            <a:ext cx="400555" cy="247151"/>
          </a:xfrm>
          <a:custGeom>
            <a:avLst/>
            <a:gdLst>
              <a:gd name="T0" fmla="*/ 0 w 75"/>
              <a:gd name="T1" fmla="*/ 102083 h 46"/>
              <a:gd name="T2" fmla="*/ 83566 w 75"/>
              <a:gd name="T3" fmla="*/ 246201 h 46"/>
              <a:gd name="T4" fmla="*/ 423799 w 75"/>
              <a:gd name="T5" fmla="*/ 210171 h 46"/>
              <a:gd name="T6" fmla="*/ 429768 w 75"/>
              <a:gd name="T7" fmla="*/ 210171 h 46"/>
              <a:gd name="T8" fmla="*/ 0 w 75"/>
              <a:gd name="T9" fmla="*/ 102083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5"/>
              <a:gd name="T16" fmla="*/ 0 h 46"/>
              <a:gd name="T17" fmla="*/ 75 w 75"/>
              <a:gd name="T18" fmla="*/ 46 h 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5" h="46">
                <a:moveTo>
                  <a:pt x="0" y="17"/>
                </a:moveTo>
                <a:cubicBezTo>
                  <a:pt x="1" y="28"/>
                  <a:pt x="5" y="38"/>
                  <a:pt x="14" y="41"/>
                </a:cubicBezTo>
                <a:cubicBezTo>
                  <a:pt x="30" y="46"/>
                  <a:pt x="52" y="39"/>
                  <a:pt x="71" y="35"/>
                </a:cubicBezTo>
                <a:cubicBezTo>
                  <a:pt x="71" y="35"/>
                  <a:pt x="72" y="35"/>
                  <a:pt x="72" y="35"/>
                </a:cubicBezTo>
                <a:cubicBezTo>
                  <a:pt x="75" y="16"/>
                  <a:pt x="24" y="0"/>
                  <a:pt x="0" y="17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8" name="Freeform 298"/>
          <p:cNvSpPr>
            <a:spLocks noChangeArrowheads="1"/>
          </p:cNvSpPr>
          <p:nvPr/>
        </p:nvSpPr>
        <p:spPr bwMode="auto">
          <a:xfrm>
            <a:off x="1003781" y="3232816"/>
            <a:ext cx="123576" cy="214481"/>
          </a:xfrm>
          <a:custGeom>
            <a:avLst/>
            <a:gdLst>
              <a:gd name="T0" fmla="*/ 126103 w 23"/>
              <a:gd name="T1" fmla="*/ 83899 h 40"/>
              <a:gd name="T2" fmla="*/ 0 w 23"/>
              <a:gd name="T3" fmla="*/ 71914 h 40"/>
              <a:gd name="T4" fmla="*/ 36029 w 23"/>
              <a:gd name="T5" fmla="*/ 239712 h 40"/>
              <a:gd name="T6" fmla="*/ 126103 w 23"/>
              <a:gd name="T7" fmla="*/ 83899 h 40"/>
              <a:gd name="T8" fmla="*/ 0 60000 65536"/>
              <a:gd name="T9" fmla="*/ 0 60000 65536"/>
              <a:gd name="T10" fmla="*/ 0 60000 65536"/>
              <a:gd name="T11" fmla="*/ 0 60000 65536"/>
              <a:gd name="T12" fmla="*/ 0 w 23"/>
              <a:gd name="T13" fmla="*/ 0 h 40"/>
              <a:gd name="T14" fmla="*/ 23 w 23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" h="40">
                <a:moveTo>
                  <a:pt x="21" y="14"/>
                </a:moveTo>
                <a:cubicBezTo>
                  <a:pt x="19" y="3"/>
                  <a:pt x="6" y="0"/>
                  <a:pt x="0" y="12"/>
                </a:cubicBezTo>
                <a:cubicBezTo>
                  <a:pt x="6" y="40"/>
                  <a:pt x="6" y="40"/>
                  <a:pt x="6" y="40"/>
                </a:cubicBezTo>
                <a:cubicBezTo>
                  <a:pt x="20" y="38"/>
                  <a:pt x="23" y="25"/>
                  <a:pt x="2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9" name="Freeform 299"/>
          <p:cNvSpPr>
            <a:spLocks noChangeArrowheads="1"/>
          </p:cNvSpPr>
          <p:nvPr/>
        </p:nvSpPr>
        <p:spPr bwMode="auto">
          <a:xfrm>
            <a:off x="368859" y="3232816"/>
            <a:ext cx="758498" cy="556800"/>
          </a:xfrm>
          <a:custGeom>
            <a:avLst/>
            <a:gdLst>
              <a:gd name="T0" fmla="*/ 710417 w 142"/>
              <a:gd name="T1" fmla="*/ 71804 h 104"/>
              <a:gd name="T2" fmla="*/ 835785 w 142"/>
              <a:gd name="T3" fmla="*/ 83771 h 104"/>
              <a:gd name="T4" fmla="*/ 746237 w 142"/>
              <a:gd name="T5" fmla="*/ 239346 h 104"/>
              <a:gd name="T6" fmla="*/ 161187 w 142"/>
              <a:gd name="T7" fmla="*/ 203444 h 104"/>
              <a:gd name="T8" fmla="*/ 131338 w 142"/>
              <a:gd name="T9" fmla="*/ 592382 h 104"/>
              <a:gd name="T10" fmla="*/ 471622 w 142"/>
              <a:gd name="T11" fmla="*/ 556480 h 104"/>
              <a:gd name="T12" fmla="*/ 650718 w 142"/>
              <a:gd name="T13" fmla="*/ 502627 h 104"/>
              <a:gd name="T14" fmla="*/ 746237 w 142"/>
              <a:gd name="T15" fmla="*/ 239346 h 1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104"/>
              <a:gd name="T26" fmla="*/ 142 w 142"/>
              <a:gd name="T27" fmla="*/ 104 h 1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104">
                <a:moveTo>
                  <a:pt x="119" y="12"/>
                </a:moveTo>
                <a:cubicBezTo>
                  <a:pt x="125" y="0"/>
                  <a:pt x="138" y="3"/>
                  <a:pt x="140" y="14"/>
                </a:cubicBezTo>
                <a:cubicBezTo>
                  <a:pt x="142" y="25"/>
                  <a:pt x="139" y="38"/>
                  <a:pt x="125" y="40"/>
                </a:cubicBezTo>
                <a:cubicBezTo>
                  <a:pt x="108" y="42"/>
                  <a:pt x="50" y="25"/>
                  <a:pt x="27" y="34"/>
                </a:cubicBezTo>
                <a:cubicBezTo>
                  <a:pt x="4" y="42"/>
                  <a:pt x="0" y="91"/>
                  <a:pt x="22" y="99"/>
                </a:cubicBezTo>
                <a:cubicBezTo>
                  <a:pt x="38" y="104"/>
                  <a:pt x="60" y="97"/>
                  <a:pt x="79" y="93"/>
                </a:cubicBezTo>
                <a:cubicBezTo>
                  <a:pt x="97" y="89"/>
                  <a:pt x="106" y="90"/>
                  <a:pt x="109" y="84"/>
                </a:cubicBezTo>
                <a:cubicBezTo>
                  <a:pt x="112" y="78"/>
                  <a:pt x="124" y="52"/>
                  <a:pt x="125" y="4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0" name="Freeform 300"/>
          <p:cNvSpPr>
            <a:spLocks noChangeArrowheads="1"/>
          </p:cNvSpPr>
          <p:nvPr/>
        </p:nvSpPr>
        <p:spPr bwMode="auto">
          <a:xfrm>
            <a:off x="374541" y="3275428"/>
            <a:ext cx="244310" cy="32669"/>
          </a:xfrm>
          <a:custGeom>
            <a:avLst/>
            <a:gdLst>
              <a:gd name="T0" fmla="*/ 0 w 46"/>
              <a:gd name="T1" fmla="*/ 0 h 6"/>
              <a:gd name="T2" fmla="*/ 273051 w 46"/>
              <a:gd name="T3" fmla="*/ 36512 h 6"/>
              <a:gd name="T4" fmla="*/ 0 60000 65536"/>
              <a:gd name="T5" fmla="*/ 0 60000 65536"/>
              <a:gd name="T6" fmla="*/ 0 w 46"/>
              <a:gd name="T7" fmla="*/ 0 h 6"/>
              <a:gd name="T8" fmla="*/ 46 w 46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" h="6">
                <a:moveTo>
                  <a:pt x="0" y="0"/>
                </a:moveTo>
                <a:cubicBezTo>
                  <a:pt x="18" y="2"/>
                  <a:pt x="46" y="6"/>
                  <a:pt x="46" y="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1" name="Freeform 301"/>
          <p:cNvSpPr>
            <a:spLocks noChangeArrowheads="1"/>
          </p:cNvSpPr>
          <p:nvPr/>
        </p:nvSpPr>
        <p:spPr bwMode="auto">
          <a:xfrm>
            <a:off x="341871" y="3350710"/>
            <a:ext cx="276980" cy="26988"/>
          </a:xfrm>
          <a:custGeom>
            <a:avLst/>
            <a:gdLst>
              <a:gd name="T0" fmla="*/ 0 w 52"/>
              <a:gd name="T1" fmla="*/ 30163 h 5"/>
              <a:gd name="T2" fmla="*/ 309563 w 52"/>
              <a:gd name="T3" fmla="*/ 0 h 5"/>
              <a:gd name="T4" fmla="*/ 0 60000 65536"/>
              <a:gd name="T5" fmla="*/ 0 60000 65536"/>
              <a:gd name="T6" fmla="*/ 0 w 52"/>
              <a:gd name="T7" fmla="*/ 0 h 5"/>
              <a:gd name="T8" fmla="*/ 52 w 52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" h="5">
                <a:moveTo>
                  <a:pt x="0" y="5"/>
                </a:moveTo>
                <a:cubicBezTo>
                  <a:pt x="19" y="2"/>
                  <a:pt x="52" y="0"/>
                  <a:pt x="52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2" name="Freeform 302"/>
          <p:cNvSpPr>
            <a:spLocks noChangeArrowheads="1"/>
          </p:cNvSpPr>
          <p:nvPr/>
        </p:nvSpPr>
        <p:spPr bwMode="auto">
          <a:xfrm>
            <a:off x="353234" y="3383379"/>
            <a:ext cx="261355" cy="95167"/>
          </a:xfrm>
          <a:custGeom>
            <a:avLst/>
            <a:gdLst>
              <a:gd name="T0" fmla="*/ 0 w 49"/>
              <a:gd name="T1" fmla="*/ 106362 h 18"/>
              <a:gd name="T2" fmla="*/ 292100 w 49"/>
              <a:gd name="T3" fmla="*/ 0 h 18"/>
              <a:gd name="T4" fmla="*/ 0 60000 65536"/>
              <a:gd name="T5" fmla="*/ 0 60000 65536"/>
              <a:gd name="T6" fmla="*/ 0 w 49"/>
              <a:gd name="T7" fmla="*/ 0 h 18"/>
              <a:gd name="T8" fmla="*/ 49 w 49"/>
              <a:gd name="T9" fmla="*/ 18 h 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9" h="18">
                <a:moveTo>
                  <a:pt x="0" y="18"/>
                </a:moveTo>
                <a:cubicBezTo>
                  <a:pt x="27" y="7"/>
                  <a:pt x="49" y="0"/>
                  <a:pt x="49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3" name="Freeform 303"/>
          <p:cNvSpPr>
            <a:spLocks noChangeArrowheads="1"/>
          </p:cNvSpPr>
          <p:nvPr/>
        </p:nvSpPr>
        <p:spPr bwMode="auto">
          <a:xfrm>
            <a:off x="860320" y="3180261"/>
            <a:ext cx="164767" cy="95168"/>
          </a:xfrm>
          <a:custGeom>
            <a:avLst/>
            <a:gdLst>
              <a:gd name="T0" fmla="*/ 0 w 31"/>
              <a:gd name="T1" fmla="*/ 106363 h 18"/>
              <a:gd name="T2" fmla="*/ 184151 w 31"/>
              <a:gd name="T3" fmla="*/ 0 h 18"/>
              <a:gd name="T4" fmla="*/ 0 60000 65536"/>
              <a:gd name="T5" fmla="*/ 0 60000 65536"/>
              <a:gd name="T6" fmla="*/ 0 w 31"/>
              <a:gd name="T7" fmla="*/ 0 h 18"/>
              <a:gd name="T8" fmla="*/ 31 w 31"/>
              <a:gd name="T9" fmla="*/ 18 h 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" h="18">
                <a:moveTo>
                  <a:pt x="0" y="18"/>
                </a:moveTo>
                <a:cubicBezTo>
                  <a:pt x="15" y="9"/>
                  <a:pt x="31" y="0"/>
                  <a:pt x="31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4" name="Freeform 304"/>
          <p:cNvSpPr>
            <a:spLocks noChangeArrowheads="1"/>
          </p:cNvSpPr>
          <p:nvPr/>
        </p:nvSpPr>
        <p:spPr bwMode="auto">
          <a:xfrm>
            <a:off x="875944" y="3275428"/>
            <a:ext cx="197437" cy="42612"/>
          </a:xfrm>
          <a:custGeom>
            <a:avLst/>
            <a:gdLst>
              <a:gd name="T0" fmla="*/ 0 w 37"/>
              <a:gd name="T1" fmla="*/ 47625 h 8"/>
              <a:gd name="T2" fmla="*/ 220663 w 37"/>
              <a:gd name="T3" fmla="*/ 0 h 8"/>
              <a:gd name="T4" fmla="*/ 0 60000 65536"/>
              <a:gd name="T5" fmla="*/ 0 60000 65536"/>
              <a:gd name="T6" fmla="*/ 0 w 37"/>
              <a:gd name="T7" fmla="*/ 0 h 8"/>
              <a:gd name="T8" fmla="*/ 37 w 37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" h="8">
                <a:moveTo>
                  <a:pt x="0" y="8"/>
                </a:moveTo>
                <a:cubicBezTo>
                  <a:pt x="20" y="3"/>
                  <a:pt x="37" y="0"/>
                  <a:pt x="37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5" name="Freeform 305"/>
          <p:cNvSpPr>
            <a:spLocks noChangeArrowheads="1"/>
          </p:cNvSpPr>
          <p:nvPr/>
        </p:nvSpPr>
        <p:spPr bwMode="auto">
          <a:xfrm>
            <a:off x="881626" y="3350710"/>
            <a:ext cx="191756" cy="15625"/>
          </a:xfrm>
          <a:custGeom>
            <a:avLst/>
            <a:gdLst>
              <a:gd name="T0" fmla="*/ 0 w 36"/>
              <a:gd name="T1" fmla="*/ 17463 h 3"/>
              <a:gd name="T2" fmla="*/ 214313 w 36"/>
              <a:gd name="T3" fmla="*/ 17463 h 3"/>
              <a:gd name="T4" fmla="*/ 0 60000 65536"/>
              <a:gd name="T5" fmla="*/ 0 60000 65536"/>
              <a:gd name="T6" fmla="*/ 0 w 36"/>
              <a:gd name="T7" fmla="*/ 0 h 3"/>
              <a:gd name="T8" fmla="*/ 36 w 36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" h="3">
                <a:moveTo>
                  <a:pt x="0" y="3"/>
                </a:moveTo>
                <a:cubicBezTo>
                  <a:pt x="17" y="0"/>
                  <a:pt x="36" y="3"/>
                  <a:pt x="36" y="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6" name="Freeform 306"/>
          <p:cNvSpPr>
            <a:spLocks noChangeArrowheads="1"/>
          </p:cNvSpPr>
          <p:nvPr/>
        </p:nvSpPr>
        <p:spPr bwMode="auto">
          <a:xfrm>
            <a:off x="442720" y="4232784"/>
            <a:ext cx="48294" cy="36931"/>
          </a:xfrm>
          <a:custGeom>
            <a:avLst/>
            <a:gdLst>
              <a:gd name="T0" fmla="*/ 53975 w 34"/>
              <a:gd name="T1" fmla="*/ 0 h 26"/>
              <a:gd name="T2" fmla="*/ 0 w 34"/>
              <a:gd name="T3" fmla="*/ 41275 h 26"/>
              <a:gd name="T4" fmla="*/ 53975 w 34"/>
              <a:gd name="T5" fmla="*/ 0 h 26"/>
              <a:gd name="T6" fmla="*/ 0 60000 65536"/>
              <a:gd name="T7" fmla="*/ 0 60000 65536"/>
              <a:gd name="T8" fmla="*/ 0 60000 65536"/>
              <a:gd name="T9" fmla="*/ 0 w 34"/>
              <a:gd name="T10" fmla="*/ 0 h 26"/>
              <a:gd name="T11" fmla="*/ 34 w 34"/>
              <a:gd name="T12" fmla="*/ 26 h 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" h="26">
                <a:moveTo>
                  <a:pt x="34" y="0"/>
                </a:moveTo>
                <a:lnTo>
                  <a:pt x="0" y="26"/>
                </a:lnTo>
                <a:lnTo>
                  <a:pt x="3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7" name="Line 307"/>
          <p:cNvSpPr>
            <a:spLocks noChangeShapeType="1"/>
          </p:cNvSpPr>
          <p:nvPr/>
        </p:nvSpPr>
        <p:spPr bwMode="auto">
          <a:xfrm flipH="1">
            <a:off x="442720" y="4232784"/>
            <a:ext cx="48294" cy="36931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8" name="Oval 308"/>
          <p:cNvSpPr>
            <a:spLocks noChangeArrowheads="1"/>
          </p:cNvSpPr>
          <p:nvPr/>
        </p:nvSpPr>
        <p:spPr bwMode="auto">
          <a:xfrm>
            <a:off x="314884" y="4242726"/>
            <a:ext cx="154824" cy="160507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59" name="Freeform 309"/>
          <p:cNvSpPr>
            <a:spLocks noChangeArrowheads="1"/>
          </p:cNvSpPr>
          <p:nvPr/>
        </p:nvSpPr>
        <p:spPr bwMode="auto">
          <a:xfrm>
            <a:off x="427095" y="3735641"/>
            <a:ext cx="576686" cy="166187"/>
          </a:xfrm>
          <a:custGeom>
            <a:avLst/>
            <a:gdLst>
              <a:gd name="T0" fmla="*/ 17903 w 108"/>
              <a:gd name="T1" fmla="*/ 125822 h 31"/>
              <a:gd name="T2" fmla="*/ 614686 w 108"/>
              <a:gd name="T3" fmla="*/ 5992 h 31"/>
              <a:gd name="T4" fmla="*/ 620654 w 108"/>
              <a:gd name="T5" fmla="*/ 53924 h 31"/>
              <a:gd name="T6" fmla="*/ 41775 w 108"/>
              <a:gd name="T7" fmla="*/ 179745 h 31"/>
              <a:gd name="T8" fmla="*/ 17903 w 108"/>
              <a:gd name="T9" fmla="*/ 125822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31"/>
              <a:gd name="T17" fmla="*/ 108 w 108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31">
                <a:moveTo>
                  <a:pt x="3" y="21"/>
                </a:moveTo>
                <a:cubicBezTo>
                  <a:pt x="30" y="11"/>
                  <a:pt x="76" y="0"/>
                  <a:pt x="103" y="1"/>
                </a:cubicBezTo>
                <a:cubicBezTo>
                  <a:pt x="105" y="2"/>
                  <a:pt x="108" y="9"/>
                  <a:pt x="104" y="9"/>
                </a:cubicBezTo>
                <a:cubicBezTo>
                  <a:pt x="88" y="9"/>
                  <a:pt x="42" y="16"/>
                  <a:pt x="7" y="30"/>
                </a:cubicBezTo>
                <a:cubicBezTo>
                  <a:pt x="0" y="31"/>
                  <a:pt x="3" y="21"/>
                  <a:pt x="3" y="21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0" name="Freeform 310"/>
          <p:cNvSpPr>
            <a:spLocks noChangeArrowheads="1"/>
          </p:cNvSpPr>
          <p:nvPr/>
        </p:nvSpPr>
        <p:spPr bwMode="auto">
          <a:xfrm>
            <a:off x="223977" y="3629110"/>
            <a:ext cx="892016" cy="752816"/>
          </a:xfrm>
          <a:custGeom>
            <a:avLst/>
            <a:gdLst>
              <a:gd name="T0" fmla="*/ 346246 w 167"/>
              <a:gd name="T1" fmla="*/ 274491 h 141"/>
              <a:gd name="T2" fmla="*/ 137305 w 167"/>
              <a:gd name="T3" fmla="*/ 0 h 141"/>
              <a:gd name="T4" fmla="*/ 0 w 167"/>
              <a:gd name="T5" fmla="*/ 71606 h 141"/>
              <a:gd name="T6" fmla="*/ 161184 w 167"/>
              <a:gd name="T7" fmla="*/ 346098 h 141"/>
              <a:gd name="T8" fmla="*/ 244760 w 167"/>
              <a:gd name="T9" fmla="*/ 501245 h 141"/>
              <a:gd name="T10" fmla="*/ 382065 w 167"/>
              <a:gd name="T11" fmla="*/ 757834 h 141"/>
              <a:gd name="T12" fmla="*/ 847707 w 167"/>
              <a:gd name="T13" fmla="*/ 704129 h 141"/>
              <a:gd name="T14" fmla="*/ 996951 w 167"/>
              <a:gd name="T15" fmla="*/ 710097 h 141"/>
              <a:gd name="T16" fmla="*/ 990981 w 167"/>
              <a:gd name="T17" fmla="*/ 375934 h 141"/>
              <a:gd name="T18" fmla="*/ 913374 w 167"/>
              <a:gd name="T19" fmla="*/ 381901 h 141"/>
              <a:gd name="T20" fmla="*/ 853677 w 167"/>
              <a:gd name="T21" fmla="*/ 179016 h 14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7"/>
              <a:gd name="T34" fmla="*/ 0 h 141"/>
              <a:gd name="T35" fmla="*/ 167 w 167"/>
              <a:gd name="T36" fmla="*/ 141 h 14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7" h="141">
                <a:moveTo>
                  <a:pt x="58" y="46"/>
                </a:moveTo>
                <a:cubicBezTo>
                  <a:pt x="23" y="0"/>
                  <a:pt x="23" y="0"/>
                  <a:pt x="23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16" y="43"/>
                  <a:pt x="27" y="58"/>
                </a:cubicBezTo>
                <a:cubicBezTo>
                  <a:pt x="38" y="72"/>
                  <a:pt x="38" y="72"/>
                  <a:pt x="41" y="84"/>
                </a:cubicBezTo>
                <a:cubicBezTo>
                  <a:pt x="43" y="96"/>
                  <a:pt x="45" y="117"/>
                  <a:pt x="64" y="127"/>
                </a:cubicBezTo>
                <a:cubicBezTo>
                  <a:pt x="91" y="141"/>
                  <a:pt x="136" y="119"/>
                  <a:pt x="142" y="118"/>
                </a:cubicBezTo>
                <a:cubicBezTo>
                  <a:pt x="149" y="116"/>
                  <a:pt x="167" y="119"/>
                  <a:pt x="167" y="119"/>
                </a:cubicBezTo>
                <a:cubicBezTo>
                  <a:pt x="166" y="63"/>
                  <a:pt x="166" y="63"/>
                  <a:pt x="166" y="63"/>
                </a:cubicBezTo>
                <a:cubicBezTo>
                  <a:pt x="166" y="63"/>
                  <a:pt x="157" y="63"/>
                  <a:pt x="153" y="64"/>
                </a:cubicBezTo>
                <a:cubicBezTo>
                  <a:pt x="153" y="64"/>
                  <a:pt x="151" y="40"/>
                  <a:pt x="143" y="30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1" name="Freeform 311"/>
          <p:cNvSpPr>
            <a:spLocks noChangeArrowheads="1"/>
          </p:cNvSpPr>
          <p:nvPr/>
        </p:nvSpPr>
        <p:spPr bwMode="auto">
          <a:xfrm>
            <a:off x="223977" y="3629110"/>
            <a:ext cx="892016" cy="752816"/>
          </a:xfrm>
          <a:custGeom>
            <a:avLst/>
            <a:gdLst>
              <a:gd name="T0" fmla="*/ 346246 w 167"/>
              <a:gd name="T1" fmla="*/ 274491 h 141"/>
              <a:gd name="T2" fmla="*/ 137305 w 167"/>
              <a:gd name="T3" fmla="*/ 0 h 141"/>
              <a:gd name="T4" fmla="*/ 0 w 167"/>
              <a:gd name="T5" fmla="*/ 71606 h 141"/>
              <a:gd name="T6" fmla="*/ 161184 w 167"/>
              <a:gd name="T7" fmla="*/ 346098 h 141"/>
              <a:gd name="T8" fmla="*/ 244760 w 167"/>
              <a:gd name="T9" fmla="*/ 501245 h 141"/>
              <a:gd name="T10" fmla="*/ 382065 w 167"/>
              <a:gd name="T11" fmla="*/ 757834 h 141"/>
              <a:gd name="T12" fmla="*/ 847707 w 167"/>
              <a:gd name="T13" fmla="*/ 704129 h 141"/>
              <a:gd name="T14" fmla="*/ 996951 w 167"/>
              <a:gd name="T15" fmla="*/ 710097 h 141"/>
              <a:gd name="T16" fmla="*/ 990981 w 167"/>
              <a:gd name="T17" fmla="*/ 375934 h 141"/>
              <a:gd name="T18" fmla="*/ 913374 w 167"/>
              <a:gd name="T19" fmla="*/ 381901 h 141"/>
              <a:gd name="T20" fmla="*/ 853677 w 167"/>
              <a:gd name="T21" fmla="*/ 179016 h 14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7"/>
              <a:gd name="T34" fmla="*/ 0 h 141"/>
              <a:gd name="T35" fmla="*/ 167 w 167"/>
              <a:gd name="T36" fmla="*/ 141 h 14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7" h="141">
                <a:moveTo>
                  <a:pt x="58" y="46"/>
                </a:moveTo>
                <a:cubicBezTo>
                  <a:pt x="23" y="0"/>
                  <a:pt x="23" y="0"/>
                  <a:pt x="23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16" y="43"/>
                  <a:pt x="27" y="58"/>
                </a:cubicBezTo>
                <a:cubicBezTo>
                  <a:pt x="38" y="72"/>
                  <a:pt x="38" y="72"/>
                  <a:pt x="41" y="84"/>
                </a:cubicBezTo>
                <a:cubicBezTo>
                  <a:pt x="43" y="96"/>
                  <a:pt x="45" y="117"/>
                  <a:pt x="64" y="127"/>
                </a:cubicBezTo>
                <a:cubicBezTo>
                  <a:pt x="91" y="141"/>
                  <a:pt x="136" y="119"/>
                  <a:pt x="142" y="118"/>
                </a:cubicBezTo>
                <a:cubicBezTo>
                  <a:pt x="149" y="116"/>
                  <a:pt x="167" y="119"/>
                  <a:pt x="167" y="119"/>
                </a:cubicBezTo>
                <a:cubicBezTo>
                  <a:pt x="166" y="63"/>
                  <a:pt x="166" y="63"/>
                  <a:pt x="166" y="63"/>
                </a:cubicBezTo>
                <a:cubicBezTo>
                  <a:pt x="166" y="63"/>
                  <a:pt x="157" y="63"/>
                  <a:pt x="153" y="64"/>
                </a:cubicBezTo>
                <a:cubicBezTo>
                  <a:pt x="153" y="64"/>
                  <a:pt x="151" y="40"/>
                  <a:pt x="143" y="3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2" name="Freeform 312"/>
          <p:cNvSpPr>
            <a:spLocks noChangeArrowheads="1"/>
          </p:cNvSpPr>
          <p:nvPr/>
        </p:nvSpPr>
        <p:spPr bwMode="auto">
          <a:xfrm>
            <a:off x="593284" y="3783935"/>
            <a:ext cx="447428" cy="406237"/>
          </a:xfrm>
          <a:custGeom>
            <a:avLst/>
            <a:gdLst>
              <a:gd name="T0" fmla="*/ 458391 w 84"/>
              <a:gd name="T1" fmla="*/ 41818 h 76"/>
              <a:gd name="T2" fmla="*/ 404813 w 84"/>
              <a:gd name="T3" fmla="*/ 0 h 76"/>
              <a:gd name="T4" fmla="*/ 83344 w 84"/>
              <a:gd name="T5" fmla="*/ 53766 h 76"/>
              <a:gd name="T6" fmla="*/ 11906 w 84"/>
              <a:gd name="T7" fmla="*/ 185194 h 76"/>
              <a:gd name="T8" fmla="*/ 220266 w 84"/>
              <a:gd name="T9" fmla="*/ 424155 h 76"/>
              <a:gd name="T10" fmla="*/ 500063 w 84"/>
              <a:gd name="T11" fmla="*/ 209090 h 76"/>
              <a:gd name="T12" fmla="*/ 458391 w 84"/>
              <a:gd name="T13" fmla="*/ 41818 h 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4"/>
              <a:gd name="T22" fmla="*/ 0 h 76"/>
              <a:gd name="T23" fmla="*/ 84 w 84"/>
              <a:gd name="T24" fmla="*/ 76 h 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4" h="76">
                <a:moveTo>
                  <a:pt x="77" y="7"/>
                </a:moveTo>
                <a:cubicBezTo>
                  <a:pt x="75" y="3"/>
                  <a:pt x="71" y="1"/>
                  <a:pt x="68" y="0"/>
                </a:cubicBezTo>
                <a:cubicBezTo>
                  <a:pt x="56" y="0"/>
                  <a:pt x="35" y="4"/>
                  <a:pt x="14" y="9"/>
                </a:cubicBezTo>
                <a:cubicBezTo>
                  <a:pt x="6" y="13"/>
                  <a:pt x="0" y="20"/>
                  <a:pt x="2" y="31"/>
                </a:cubicBezTo>
                <a:cubicBezTo>
                  <a:pt x="5" y="58"/>
                  <a:pt x="21" y="68"/>
                  <a:pt x="37" y="71"/>
                </a:cubicBezTo>
                <a:cubicBezTo>
                  <a:pt x="64" y="76"/>
                  <a:pt x="83" y="61"/>
                  <a:pt x="84" y="35"/>
                </a:cubicBezTo>
                <a:cubicBezTo>
                  <a:pt x="84" y="35"/>
                  <a:pt x="84" y="17"/>
                  <a:pt x="77" y="7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3" name="Freeform 313"/>
          <p:cNvSpPr>
            <a:spLocks noChangeArrowheads="1"/>
          </p:cNvSpPr>
          <p:nvPr/>
        </p:nvSpPr>
        <p:spPr bwMode="auto">
          <a:xfrm>
            <a:off x="763733" y="3751265"/>
            <a:ext cx="176131" cy="176131"/>
          </a:xfrm>
          <a:custGeom>
            <a:avLst/>
            <a:gdLst>
              <a:gd name="T0" fmla="*/ 184921 w 33"/>
              <a:gd name="T1" fmla="*/ 77547 h 33"/>
              <a:gd name="T2" fmla="*/ 119304 w 33"/>
              <a:gd name="T3" fmla="*/ 184920 h 33"/>
              <a:gd name="T4" fmla="*/ 11930 w 33"/>
              <a:gd name="T5" fmla="*/ 119303 h 33"/>
              <a:gd name="T6" fmla="*/ 77547 w 33"/>
              <a:gd name="T7" fmla="*/ 11930 h 33"/>
              <a:gd name="T8" fmla="*/ 184921 w 33"/>
              <a:gd name="T9" fmla="*/ 77547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3"/>
                  <a:pt x="4" y="28"/>
                  <a:pt x="2" y="20"/>
                </a:cubicBezTo>
                <a:cubicBezTo>
                  <a:pt x="0" y="12"/>
                  <a:pt x="5" y="4"/>
                  <a:pt x="13" y="2"/>
                </a:cubicBezTo>
                <a:cubicBezTo>
                  <a:pt x="21" y="0"/>
                  <a:pt x="29" y="5"/>
                  <a:pt x="31" y="13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4" name="Freeform 314"/>
          <p:cNvSpPr>
            <a:spLocks noChangeArrowheads="1"/>
          </p:cNvSpPr>
          <p:nvPr/>
        </p:nvSpPr>
        <p:spPr bwMode="auto">
          <a:xfrm>
            <a:off x="763733" y="3789616"/>
            <a:ext cx="164767" cy="63918"/>
          </a:xfrm>
          <a:custGeom>
            <a:avLst/>
            <a:gdLst>
              <a:gd name="T0" fmla="*/ 95046 w 31"/>
              <a:gd name="T1" fmla="*/ 23812 h 12"/>
              <a:gd name="T2" fmla="*/ 178211 w 31"/>
              <a:gd name="T3" fmla="*/ 11906 h 12"/>
              <a:gd name="T4" fmla="*/ 166330 w 31"/>
              <a:gd name="T5" fmla="*/ 0 h 12"/>
              <a:gd name="T6" fmla="*/ 100986 w 31"/>
              <a:gd name="T7" fmla="*/ 5953 h 12"/>
              <a:gd name="T8" fmla="*/ 11881 w 31"/>
              <a:gd name="T9" fmla="*/ 53578 h 12"/>
              <a:gd name="T10" fmla="*/ 5940 w 31"/>
              <a:gd name="T11" fmla="*/ 71437 h 12"/>
              <a:gd name="T12" fmla="*/ 95046 w 31"/>
              <a:gd name="T13" fmla="*/ 23812 h 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"/>
              <a:gd name="T22" fmla="*/ 0 h 12"/>
              <a:gd name="T23" fmla="*/ 31 w 31"/>
              <a:gd name="T24" fmla="*/ 12 h 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" h="12">
                <a:moveTo>
                  <a:pt x="16" y="4"/>
                </a:moveTo>
                <a:cubicBezTo>
                  <a:pt x="22" y="2"/>
                  <a:pt x="28" y="2"/>
                  <a:pt x="30" y="2"/>
                </a:cubicBezTo>
                <a:cubicBezTo>
                  <a:pt x="31" y="2"/>
                  <a:pt x="30" y="0"/>
                  <a:pt x="28" y="0"/>
                </a:cubicBezTo>
                <a:cubicBezTo>
                  <a:pt x="26" y="0"/>
                  <a:pt x="20" y="1"/>
                  <a:pt x="17" y="1"/>
                </a:cubicBezTo>
                <a:cubicBezTo>
                  <a:pt x="10" y="4"/>
                  <a:pt x="5" y="6"/>
                  <a:pt x="2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2" y="11"/>
                  <a:pt x="9" y="7"/>
                  <a:pt x="16" y="4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5" name="Freeform 315"/>
          <p:cNvSpPr>
            <a:spLocks noChangeArrowheads="1"/>
          </p:cNvSpPr>
          <p:nvPr/>
        </p:nvSpPr>
        <p:spPr bwMode="auto">
          <a:xfrm>
            <a:off x="885888" y="3847852"/>
            <a:ext cx="17045" cy="58237"/>
          </a:xfrm>
          <a:custGeom>
            <a:avLst/>
            <a:gdLst>
              <a:gd name="T0" fmla="*/ 0 w 3"/>
              <a:gd name="T1" fmla="*/ 0 h 11"/>
              <a:gd name="T2" fmla="*/ 6350 w 3"/>
              <a:gd name="T3" fmla="*/ 65088 h 11"/>
              <a:gd name="T4" fmla="*/ 0 60000 65536"/>
              <a:gd name="T5" fmla="*/ 0 60000 65536"/>
              <a:gd name="T6" fmla="*/ 0 w 3"/>
              <a:gd name="T7" fmla="*/ 0 h 11"/>
              <a:gd name="T8" fmla="*/ 3 w 3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11">
                <a:moveTo>
                  <a:pt x="0" y="0"/>
                </a:moveTo>
                <a:cubicBezTo>
                  <a:pt x="3" y="4"/>
                  <a:pt x="2" y="9"/>
                  <a:pt x="1" y="11"/>
                </a:cubicBezTo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6" name="Freeform 316"/>
          <p:cNvSpPr>
            <a:spLocks noChangeArrowheads="1"/>
          </p:cNvSpPr>
          <p:nvPr/>
        </p:nvSpPr>
        <p:spPr bwMode="auto">
          <a:xfrm>
            <a:off x="885888" y="3847852"/>
            <a:ext cx="17045" cy="58237"/>
          </a:xfrm>
          <a:custGeom>
            <a:avLst/>
            <a:gdLst>
              <a:gd name="T0" fmla="*/ 0 w 3"/>
              <a:gd name="T1" fmla="*/ 0 h 11"/>
              <a:gd name="T2" fmla="*/ 6350 w 3"/>
              <a:gd name="T3" fmla="*/ 65088 h 11"/>
              <a:gd name="T4" fmla="*/ 0 60000 65536"/>
              <a:gd name="T5" fmla="*/ 0 60000 65536"/>
              <a:gd name="T6" fmla="*/ 0 w 3"/>
              <a:gd name="T7" fmla="*/ 0 h 11"/>
              <a:gd name="T8" fmla="*/ 3 w 3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11">
                <a:moveTo>
                  <a:pt x="0" y="0"/>
                </a:moveTo>
                <a:cubicBezTo>
                  <a:pt x="3" y="4"/>
                  <a:pt x="2" y="9"/>
                  <a:pt x="1" y="1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7" name="Freeform 317"/>
          <p:cNvSpPr>
            <a:spLocks noChangeArrowheads="1"/>
          </p:cNvSpPr>
          <p:nvPr/>
        </p:nvSpPr>
        <p:spPr bwMode="auto">
          <a:xfrm>
            <a:off x="870263" y="3820865"/>
            <a:ext cx="36931" cy="36931"/>
          </a:xfrm>
          <a:custGeom>
            <a:avLst/>
            <a:gdLst>
              <a:gd name="T0" fmla="*/ 35379 w 7"/>
              <a:gd name="T1" fmla="*/ 17689 h 7"/>
              <a:gd name="T2" fmla="*/ 23586 w 7"/>
              <a:gd name="T3" fmla="*/ 41275 h 7"/>
              <a:gd name="T4" fmla="*/ 5896 w 7"/>
              <a:gd name="T5" fmla="*/ 29482 h 7"/>
              <a:gd name="T6" fmla="*/ 17689 w 7"/>
              <a:gd name="T7" fmla="*/ 5896 h 7"/>
              <a:gd name="T8" fmla="*/ 35379 w 7"/>
              <a:gd name="T9" fmla="*/ 17689 h 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7"/>
              <a:gd name="T17" fmla="*/ 7 w 7"/>
              <a:gd name="T18" fmla="*/ 7 h 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7">
                <a:moveTo>
                  <a:pt x="6" y="3"/>
                </a:moveTo>
                <a:cubicBezTo>
                  <a:pt x="7" y="5"/>
                  <a:pt x="6" y="6"/>
                  <a:pt x="4" y="7"/>
                </a:cubicBezTo>
                <a:cubicBezTo>
                  <a:pt x="3" y="7"/>
                  <a:pt x="1" y="6"/>
                  <a:pt x="1" y="5"/>
                </a:cubicBezTo>
                <a:cubicBezTo>
                  <a:pt x="0" y="3"/>
                  <a:pt x="1" y="1"/>
                  <a:pt x="3" y="1"/>
                </a:cubicBezTo>
                <a:cubicBezTo>
                  <a:pt x="4" y="0"/>
                  <a:pt x="6" y="1"/>
                  <a:pt x="6" y="3"/>
                </a:cubicBezTo>
                <a:close/>
              </a:path>
            </a:pathLst>
          </a:custGeom>
          <a:solidFill>
            <a:srgbClr val="7D6B55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8" name="Freeform 318"/>
          <p:cNvSpPr>
            <a:spLocks noChangeArrowheads="1"/>
          </p:cNvSpPr>
          <p:nvPr/>
        </p:nvSpPr>
        <p:spPr bwMode="auto">
          <a:xfrm>
            <a:off x="662883" y="3917453"/>
            <a:ext cx="362205" cy="213061"/>
          </a:xfrm>
          <a:custGeom>
            <a:avLst/>
            <a:gdLst>
              <a:gd name="T0" fmla="*/ 226219 w 68"/>
              <a:gd name="T1" fmla="*/ 23813 h 40"/>
              <a:gd name="T2" fmla="*/ 398860 w 68"/>
              <a:gd name="T3" fmla="*/ 41672 h 40"/>
              <a:gd name="T4" fmla="*/ 220266 w 68"/>
              <a:gd name="T5" fmla="*/ 232172 h 40"/>
              <a:gd name="T6" fmla="*/ 5953 w 68"/>
              <a:gd name="T7" fmla="*/ 83344 h 40"/>
              <a:gd name="T8" fmla="*/ 226219 w 68"/>
              <a:gd name="T9" fmla="*/ 23813 h 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40"/>
              <a:gd name="T17" fmla="*/ 68 w 68"/>
              <a:gd name="T18" fmla="*/ 40 h 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40">
                <a:moveTo>
                  <a:pt x="38" y="4"/>
                </a:moveTo>
                <a:cubicBezTo>
                  <a:pt x="61" y="3"/>
                  <a:pt x="66" y="0"/>
                  <a:pt x="67" y="7"/>
                </a:cubicBezTo>
                <a:cubicBezTo>
                  <a:pt x="68" y="14"/>
                  <a:pt x="65" y="39"/>
                  <a:pt x="37" y="39"/>
                </a:cubicBezTo>
                <a:cubicBezTo>
                  <a:pt x="9" y="40"/>
                  <a:pt x="2" y="18"/>
                  <a:pt x="1" y="14"/>
                </a:cubicBezTo>
                <a:cubicBezTo>
                  <a:pt x="0" y="8"/>
                  <a:pt x="27" y="6"/>
                  <a:pt x="38" y="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9" name="Freeform 319"/>
          <p:cNvSpPr>
            <a:spLocks noChangeArrowheads="1"/>
          </p:cNvSpPr>
          <p:nvPr/>
        </p:nvSpPr>
        <p:spPr bwMode="auto">
          <a:xfrm>
            <a:off x="496696" y="3874841"/>
            <a:ext cx="352261" cy="437486"/>
          </a:xfrm>
          <a:custGeom>
            <a:avLst/>
            <a:gdLst>
              <a:gd name="T0" fmla="*/ 375805 w 66"/>
              <a:gd name="T1" fmla="*/ 226587 h 82"/>
              <a:gd name="T2" fmla="*/ 226676 w 66"/>
              <a:gd name="T3" fmla="*/ 477024 h 82"/>
              <a:gd name="T4" fmla="*/ 17895 w 66"/>
              <a:gd name="T5" fmla="*/ 274289 h 82"/>
              <a:gd name="T6" fmla="*/ 161059 w 66"/>
              <a:gd name="T7" fmla="*/ 17888 h 82"/>
              <a:gd name="T8" fmla="*/ 375805 w 66"/>
              <a:gd name="T9" fmla="*/ 226587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82"/>
              <a:gd name="T17" fmla="*/ 66 w 66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82">
                <a:moveTo>
                  <a:pt x="63" y="38"/>
                </a:moveTo>
                <a:cubicBezTo>
                  <a:pt x="66" y="59"/>
                  <a:pt x="63" y="78"/>
                  <a:pt x="38" y="80"/>
                </a:cubicBezTo>
                <a:cubicBezTo>
                  <a:pt x="13" y="82"/>
                  <a:pt x="6" y="67"/>
                  <a:pt x="3" y="46"/>
                </a:cubicBezTo>
                <a:cubicBezTo>
                  <a:pt x="0" y="25"/>
                  <a:pt x="8" y="6"/>
                  <a:pt x="27" y="3"/>
                </a:cubicBezTo>
                <a:cubicBezTo>
                  <a:pt x="53" y="0"/>
                  <a:pt x="59" y="11"/>
                  <a:pt x="63" y="3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0" name="Oval 320"/>
          <p:cNvSpPr>
            <a:spLocks noChangeArrowheads="1"/>
          </p:cNvSpPr>
          <p:nvPr/>
        </p:nvSpPr>
        <p:spPr bwMode="auto">
          <a:xfrm>
            <a:off x="117446" y="3462922"/>
            <a:ext cx="257094" cy="251412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71" name="Freeform 321"/>
          <p:cNvSpPr>
            <a:spLocks noChangeArrowheads="1"/>
          </p:cNvSpPr>
          <p:nvPr/>
        </p:nvSpPr>
        <p:spPr bwMode="auto">
          <a:xfrm>
            <a:off x="1052075" y="3857796"/>
            <a:ext cx="303967" cy="428963"/>
          </a:xfrm>
          <a:custGeom>
            <a:avLst/>
            <a:gdLst>
              <a:gd name="T0" fmla="*/ 333765 w 57"/>
              <a:gd name="T1" fmla="*/ 209748 h 80"/>
              <a:gd name="T2" fmla="*/ 137082 w 57"/>
              <a:gd name="T3" fmla="*/ 479425 h 80"/>
              <a:gd name="T4" fmla="*/ 5960 w 57"/>
              <a:gd name="T5" fmla="*/ 245705 h 80"/>
              <a:gd name="T6" fmla="*/ 196683 w 57"/>
              <a:gd name="T7" fmla="*/ 0 h 80"/>
              <a:gd name="T8" fmla="*/ 333765 w 57"/>
              <a:gd name="T9" fmla="*/ 209748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80"/>
              <a:gd name="T17" fmla="*/ 57 w 57"/>
              <a:gd name="T18" fmla="*/ 80 h 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80">
                <a:moveTo>
                  <a:pt x="56" y="35"/>
                </a:moveTo>
                <a:cubicBezTo>
                  <a:pt x="54" y="69"/>
                  <a:pt x="39" y="80"/>
                  <a:pt x="23" y="80"/>
                </a:cubicBezTo>
                <a:cubicBezTo>
                  <a:pt x="1" y="80"/>
                  <a:pt x="0" y="62"/>
                  <a:pt x="1" y="41"/>
                </a:cubicBezTo>
                <a:cubicBezTo>
                  <a:pt x="3" y="19"/>
                  <a:pt x="10" y="0"/>
                  <a:pt x="33" y="0"/>
                </a:cubicBezTo>
                <a:cubicBezTo>
                  <a:pt x="47" y="0"/>
                  <a:pt x="57" y="14"/>
                  <a:pt x="56" y="35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2" name="Oval 322"/>
          <p:cNvSpPr>
            <a:spLocks noChangeArrowheads="1"/>
          </p:cNvSpPr>
          <p:nvPr/>
        </p:nvSpPr>
        <p:spPr bwMode="auto">
          <a:xfrm>
            <a:off x="8664043" y="1041126"/>
            <a:ext cx="117893" cy="112213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73" name="Freeform 323"/>
          <p:cNvSpPr>
            <a:spLocks noChangeArrowheads="1"/>
          </p:cNvSpPr>
          <p:nvPr/>
        </p:nvSpPr>
        <p:spPr bwMode="auto">
          <a:xfrm>
            <a:off x="8365758" y="1063852"/>
            <a:ext cx="501404" cy="624980"/>
          </a:xfrm>
          <a:custGeom>
            <a:avLst/>
            <a:gdLst>
              <a:gd name="T0" fmla="*/ 411348 w 94"/>
              <a:gd name="T1" fmla="*/ 173132 h 117"/>
              <a:gd name="T2" fmla="*/ 411348 w 94"/>
              <a:gd name="T3" fmla="*/ 202983 h 117"/>
              <a:gd name="T4" fmla="*/ 411348 w 94"/>
              <a:gd name="T5" fmla="*/ 173132 h 117"/>
              <a:gd name="T6" fmla="*/ 411348 w 94"/>
              <a:gd name="T7" fmla="*/ 173132 h 117"/>
              <a:gd name="T8" fmla="*/ 345771 w 94"/>
              <a:gd name="T9" fmla="*/ 0 h 117"/>
              <a:gd name="T10" fmla="*/ 178847 w 94"/>
              <a:gd name="T11" fmla="*/ 83581 h 117"/>
              <a:gd name="T12" fmla="*/ 107308 w 94"/>
              <a:gd name="T13" fmla="*/ 644769 h 117"/>
              <a:gd name="T14" fmla="*/ 119231 w 94"/>
              <a:gd name="T15" fmla="*/ 668650 h 117"/>
              <a:gd name="T16" fmla="*/ 220578 w 94"/>
              <a:gd name="T17" fmla="*/ 686560 h 117"/>
              <a:gd name="T18" fmla="*/ 262309 w 94"/>
              <a:gd name="T19" fmla="*/ 668650 h 117"/>
              <a:gd name="T20" fmla="*/ 298078 w 94"/>
              <a:gd name="T21" fmla="*/ 602979 h 117"/>
              <a:gd name="T22" fmla="*/ 196732 w 94"/>
              <a:gd name="T23" fmla="*/ 310444 h 117"/>
              <a:gd name="T24" fmla="*/ 357694 w 94"/>
              <a:gd name="T25" fmla="*/ 304474 h 117"/>
              <a:gd name="T26" fmla="*/ 488848 w 94"/>
              <a:gd name="T27" fmla="*/ 274624 h 117"/>
              <a:gd name="T28" fmla="*/ 411348 w 94"/>
              <a:gd name="T29" fmla="*/ 173132 h 11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4"/>
              <a:gd name="T46" fmla="*/ 0 h 117"/>
              <a:gd name="T47" fmla="*/ 94 w 94"/>
              <a:gd name="T48" fmla="*/ 117 h 11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4" h="117">
                <a:moveTo>
                  <a:pt x="69" y="29"/>
                </a:moveTo>
                <a:cubicBezTo>
                  <a:pt x="69" y="30"/>
                  <a:pt x="69" y="32"/>
                  <a:pt x="69" y="34"/>
                </a:cubicBezTo>
                <a:cubicBezTo>
                  <a:pt x="69" y="32"/>
                  <a:pt x="69" y="30"/>
                  <a:pt x="69" y="29"/>
                </a:cubicBezTo>
                <a:cubicBezTo>
                  <a:pt x="69" y="29"/>
                  <a:pt x="69" y="29"/>
                  <a:pt x="69" y="29"/>
                </a:cubicBezTo>
                <a:cubicBezTo>
                  <a:pt x="67" y="14"/>
                  <a:pt x="59" y="2"/>
                  <a:pt x="58" y="0"/>
                </a:cubicBezTo>
                <a:cubicBezTo>
                  <a:pt x="50" y="1"/>
                  <a:pt x="39" y="5"/>
                  <a:pt x="30" y="14"/>
                </a:cubicBezTo>
                <a:cubicBezTo>
                  <a:pt x="12" y="31"/>
                  <a:pt x="0" y="63"/>
                  <a:pt x="18" y="108"/>
                </a:cubicBezTo>
                <a:cubicBezTo>
                  <a:pt x="19" y="110"/>
                  <a:pt x="19" y="111"/>
                  <a:pt x="20" y="112"/>
                </a:cubicBezTo>
                <a:cubicBezTo>
                  <a:pt x="30" y="113"/>
                  <a:pt x="34" y="114"/>
                  <a:pt x="37" y="115"/>
                </a:cubicBezTo>
                <a:cubicBezTo>
                  <a:pt x="38" y="115"/>
                  <a:pt x="41" y="117"/>
                  <a:pt x="44" y="112"/>
                </a:cubicBezTo>
                <a:cubicBezTo>
                  <a:pt x="47" y="107"/>
                  <a:pt x="50" y="101"/>
                  <a:pt x="50" y="101"/>
                </a:cubicBezTo>
                <a:cubicBezTo>
                  <a:pt x="37" y="85"/>
                  <a:pt x="34" y="71"/>
                  <a:pt x="33" y="52"/>
                </a:cubicBezTo>
                <a:cubicBezTo>
                  <a:pt x="33" y="43"/>
                  <a:pt x="42" y="47"/>
                  <a:pt x="60" y="51"/>
                </a:cubicBezTo>
                <a:cubicBezTo>
                  <a:pt x="70" y="53"/>
                  <a:pt x="76" y="55"/>
                  <a:pt x="82" y="46"/>
                </a:cubicBezTo>
                <a:cubicBezTo>
                  <a:pt x="94" y="29"/>
                  <a:pt x="75" y="18"/>
                  <a:pt x="69" y="29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4" name="Freeform 324"/>
          <p:cNvSpPr>
            <a:spLocks noChangeArrowheads="1"/>
          </p:cNvSpPr>
          <p:nvPr/>
        </p:nvSpPr>
        <p:spPr bwMode="auto">
          <a:xfrm>
            <a:off x="7831684" y="758465"/>
            <a:ext cx="843723" cy="903380"/>
          </a:xfrm>
          <a:custGeom>
            <a:avLst/>
            <a:gdLst>
              <a:gd name="T0" fmla="*/ 775866 w 158"/>
              <a:gd name="T1" fmla="*/ 424172 h 169"/>
              <a:gd name="T2" fmla="*/ 942975 w 158"/>
              <a:gd name="T3" fmla="*/ 340533 h 169"/>
              <a:gd name="T4" fmla="*/ 942975 w 158"/>
              <a:gd name="T5" fmla="*/ 340533 h 169"/>
              <a:gd name="T6" fmla="*/ 942975 w 158"/>
              <a:gd name="T7" fmla="*/ 340533 h 169"/>
              <a:gd name="T8" fmla="*/ 101459 w 158"/>
              <a:gd name="T9" fmla="*/ 394301 h 169"/>
              <a:gd name="T10" fmla="*/ 190982 w 158"/>
              <a:gd name="T11" fmla="*/ 955882 h 169"/>
              <a:gd name="T12" fmla="*/ 716184 w 158"/>
              <a:gd name="T13" fmla="*/ 1009650 h 169"/>
              <a:gd name="T14" fmla="*/ 704247 w 158"/>
              <a:gd name="T15" fmla="*/ 985753 h 169"/>
              <a:gd name="T16" fmla="*/ 775866 w 158"/>
              <a:gd name="T17" fmla="*/ 424172 h 1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8"/>
              <a:gd name="T28" fmla="*/ 0 h 169"/>
              <a:gd name="T29" fmla="*/ 158 w 158"/>
              <a:gd name="T30" fmla="*/ 169 h 16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8" h="169">
                <a:moveTo>
                  <a:pt x="130" y="71"/>
                </a:moveTo>
                <a:cubicBezTo>
                  <a:pt x="139" y="62"/>
                  <a:pt x="150" y="58"/>
                  <a:pt x="158" y="57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19" y="0"/>
                  <a:pt x="43" y="21"/>
                  <a:pt x="17" y="66"/>
                </a:cubicBezTo>
                <a:cubicBezTo>
                  <a:pt x="0" y="94"/>
                  <a:pt x="4" y="133"/>
                  <a:pt x="32" y="160"/>
                </a:cubicBezTo>
                <a:cubicBezTo>
                  <a:pt x="46" y="160"/>
                  <a:pt x="91" y="166"/>
                  <a:pt x="120" y="169"/>
                </a:cubicBezTo>
                <a:cubicBezTo>
                  <a:pt x="119" y="168"/>
                  <a:pt x="119" y="167"/>
                  <a:pt x="118" y="165"/>
                </a:cubicBezTo>
                <a:cubicBezTo>
                  <a:pt x="100" y="120"/>
                  <a:pt x="112" y="88"/>
                  <a:pt x="130" y="71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5" name="Freeform 325"/>
          <p:cNvSpPr>
            <a:spLocks noChangeArrowheads="1"/>
          </p:cNvSpPr>
          <p:nvPr/>
        </p:nvSpPr>
        <p:spPr bwMode="auto">
          <a:xfrm>
            <a:off x="8675407" y="1063852"/>
            <a:ext cx="5682" cy="9943"/>
          </a:xfrm>
          <a:custGeom>
            <a:avLst/>
            <a:gdLst>
              <a:gd name="T0" fmla="*/ 0 w 1"/>
              <a:gd name="T1" fmla="*/ 0 h 2"/>
              <a:gd name="T2" fmla="*/ 6351 w 1"/>
              <a:gd name="T3" fmla="*/ 11113 h 2"/>
              <a:gd name="T4" fmla="*/ 0 w 1"/>
              <a:gd name="T5" fmla="*/ 0 h 2"/>
              <a:gd name="T6" fmla="*/ 0 60000 65536"/>
              <a:gd name="T7" fmla="*/ 0 60000 65536"/>
              <a:gd name="T8" fmla="*/ 0 60000 65536"/>
              <a:gd name="T9" fmla="*/ 0 w 1"/>
              <a:gd name="T10" fmla="*/ 0 h 2"/>
              <a:gd name="T11" fmla="*/ 1 w 1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2">
                <a:moveTo>
                  <a:pt x="0" y="0"/>
                </a:moveTo>
                <a:cubicBezTo>
                  <a:pt x="0" y="1"/>
                  <a:pt x="1" y="1"/>
                  <a:pt x="1" y="2"/>
                </a:cubicBezTo>
                <a:cubicBezTo>
                  <a:pt x="1" y="1"/>
                  <a:pt x="0" y="1"/>
                  <a:pt x="0" y="0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6" name="Freeform 326"/>
          <p:cNvSpPr>
            <a:spLocks noChangeArrowheads="1"/>
          </p:cNvSpPr>
          <p:nvPr/>
        </p:nvSpPr>
        <p:spPr bwMode="auto">
          <a:xfrm>
            <a:off x="8675407" y="1063852"/>
            <a:ext cx="1420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0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7" name="Freeform 327"/>
          <p:cNvSpPr>
            <a:spLocks noChangeArrowheads="1"/>
          </p:cNvSpPr>
          <p:nvPr/>
        </p:nvSpPr>
        <p:spPr bwMode="auto">
          <a:xfrm>
            <a:off x="8621431" y="1543950"/>
            <a:ext cx="11363" cy="53976"/>
          </a:xfrm>
          <a:custGeom>
            <a:avLst/>
            <a:gdLst>
              <a:gd name="T0" fmla="*/ 12700 w 2"/>
              <a:gd name="T1" fmla="*/ 60325 h 10"/>
              <a:gd name="T2" fmla="*/ 6350 w 2"/>
              <a:gd name="T3" fmla="*/ 0 h 10"/>
              <a:gd name="T4" fmla="*/ 0 w 2"/>
              <a:gd name="T5" fmla="*/ 48260 h 10"/>
              <a:gd name="T6" fmla="*/ 12700 w 2"/>
              <a:gd name="T7" fmla="*/ 60325 h 10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10"/>
              <a:gd name="T14" fmla="*/ 2 w 2"/>
              <a:gd name="T15" fmla="*/ 10 h 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10">
                <a:moveTo>
                  <a:pt x="2" y="10"/>
                </a:moveTo>
                <a:cubicBezTo>
                  <a:pt x="1" y="7"/>
                  <a:pt x="1" y="3"/>
                  <a:pt x="1" y="0"/>
                </a:cubicBezTo>
                <a:cubicBezTo>
                  <a:pt x="1" y="3"/>
                  <a:pt x="0" y="5"/>
                  <a:pt x="0" y="8"/>
                </a:cubicBezTo>
                <a:cubicBezTo>
                  <a:pt x="0" y="9"/>
                  <a:pt x="1" y="10"/>
                  <a:pt x="2" y="10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8" name="Freeform 328"/>
          <p:cNvSpPr>
            <a:spLocks noChangeArrowheads="1"/>
          </p:cNvSpPr>
          <p:nvPr/>
        </p:nvSpPr>
        <p:spPr bwMode="auto">
          <a:xfrm>
            <a:off x="8541888" y="1292538"/>
            <a:ext cx="160506" cy="224425"/>
          </a:xfrm>
          <a:custGeom>
            <a:avLst/>
            <a:gdLst>
              <a:gd name="T0" fmla="*/ 0 w 30"/>
              <a:gd name="T1" fmla="*/ 53748 h 42"/>
              <a:gd name="T2" fmla="*/ 0 w 30"/>
              <a:gd name="T3" fmla="*/ 53748 h 42"/>
              <a:gd name="T4" fmla="*/ 95673 w 30"/>
              <a:gd name="T5" fmla="*/ 250825 h 42"/>
              <a:gd name="T6" fmla="*/ 179387 w 30"/>
              <a:gd name="T7" fmla="*/ 53748 h 42"/>
              <a:gd name="T8" fmla="*/ 161448 w 30"/>
              <a:gd name="T9" fmla="*/ 47776 h 42"/>
              <a:gd name="T10" fmla="*/ 0 w 30"/>
              <a:gd name="T11" fmla="*/ 53748 h 4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"/>
              <a:gd name="T19" fmla="*/ 0 h 42"/>
              <a:gd name="T20" fmla="*/ 30 w 30"/>
              <a:gd name="T21" fmla="*/ 42 h 4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" h="42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11" y="17"/>
                  <a:pt x="16" y="30"/>
                  <a:pt x="16" y="42"/>
                </a:cubicBezTo>
                <a:cubicBezTo>
                  <a:pt x="17" y="26"/>
                  <a:pt x="23" y="14"/>
                  <a:pt x="30" y="9"/>
                </a:cubicBezTo>
                <a:cubicBezTo>
                  <a:pt x="29" y="8"/>
                  <a:pt x="28" y="8"/>
                  <a:pt x="27" y="8"/>
                </a:cubicBezTo>
                <a:cubicBezTo>
                  <a:pt x="9" y="4"/>
                  <a:pt x="0" y="0"/>
                  <a:pt x="0" y="9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9" name="Freeform 329"/>
          <p:cNvSpPr>
            <a:spLocks noChangeArrowheads="1"/>
          </p:cNvSpPr>
          <p:nvPr/>
        </p:nvSpPr>
        <p:spPr bwMode="auto">
          <a:xfrm>
            <a:off x="8627113" y="1516963"/>
            <a:ext cx="1420" cy="26987"/>
          </a:xfrm>
          <a:custGeom>
            <a:avLst/>
            <a:gdLst>
              <a:gd name="T0" fmla="*/ 0 w 635"/>
              <a:gd name="T1" fmla="*/ 30162 h 5"/>
              <a:gd name="T2" fmla="*/ 0 w 635"/>
              <a:gd name="T3" fmla="*/ 0 h 5"/>
              <a:gd name="T4" fmla="*/ 0 w 635"/>
              <a:gd name="T5" fmla="*/ 30162 h 5"/>
              <a:gd name="T6" fmla="*/ 0 60000 65536"/>
              <a:gd name="T7" fmla="*/ 0 60000 65536"/>
              <a:gd name="T8" fmla="*/ 0 60000 65536"/>
              <a:gd name="T9" fmla="*/ 0 w 635"/>
              <a:gd name="T10" fmla="*/ 0 h 5"/>
              <a:gd name="T11" fmla="*/ 635 w 635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5">
                <a:moveTo>
                  <a:pt x="0" y="5"/>
                </a:moveTo>
                <a:cubicBezTo>
                  <a:pt x="0" y="3"/>
                  <a:pt x="0" y="1"/>
                  <a:pt x="0" y="0"/>
                </a:cubicBezTo>
                <a:cubicBezTo>
                  <a:pt x="0" y="1"/>
                  <a:pt x="0" y="3"/>
                  <a:pt x="0" y="5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0" name="Freeform 330"/>
          <p:cNvSpPr>
            <a:spLocks noChangeArrowheads="1"/>
          </p:cNvSpPr>
          <p:nvPr/>
        </p:nvSpPr>
        <p:spPr bwMode="auto">
          <a:xfrm>
            <a:off x="8541888" y="1340832"/>
            <a:ext cx="85224" cy="245730"/>
          </a:xfrm>
          <a:custGeom>
            <a:avLst/>
            <a:gdLst>
              <a:gd name="T0" fmla="*/ 0 w 16"/>
              <a:gd name="T1" fmla="*/ 0 h 46"/>
              <a:gd name="T2" fmla="*/ 89298 w 16"/>
              <a:gd name="T3" fmla="*/ 274637 h 46"/>
              <a:gd name="T4" fmla="*/ 95251 w 16"/>
              <a:gd name="T5" fmla="*/ 226874 h 46"/>
              <a:gd name="T6" fmla="*/ 95251 w 16"/>
              <a:gd name="T7" fmla="*/ 197022 h 46"/>
              <a:gd name="T8" fmla="*/ 0 w 16"/>
              <a:gd name="T9" fmla="*/ 0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"/>
              <a:gd name="T16" fmla="*/ 0 h 46"/>
              <a:gd name="T17" fmla="*/ 16 w 16"/>
              <a:gd name="T18" fmla="*/ 46 h 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" h="46">
                <a:moveTo>
                  <a:pt x="0" y="0"/>
                </a:moveTo>
                <a:cubicBezTo>
                  <a:pt x="1" y="17"/>
                  <a:pt x="4" y="31"/>
                  <a:pt x="15" y="46"/>
                </a:cubicBezTo>
                <a:cubicBezTo>
                  <a:pt x="15" y="43"/>
                  <a:pt x="16" y="41"/>
                  <a:pt x="16" y="38"/>
                </a:cubicBezTo>
                <a:cubicBezTo>
                  <a:pt x="16" y="36"/>
                  <a:pt x="16" y="34"/>
                  <a:pt x="16" y="33"/>
                </a:cubicBezTo>
                <a:cubicBezTo>
                  <a:pt x="16" y="21"/>
                  <a:pt x="11" y="8"/>
                  <a:pt x="0" y="0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1" name="Freeform 331"/>
          <p:cNvSpPr>
            <a:spLocks noChangeArrowheads="1"/>
          </p:cNvSpPr>
          <p:nvPr/>
        </p:nvSpPr>
        <p:spPr bwMode="auto">
          <a:xfrm>
            <a:off x="8541888" y="1132032"/>
            <a:ext cx="133518" cy="48294"/>
          </a:xfrm>
          <a:custGeom>
            <a:avLst/>
            <a:gdLst>
              <a:gd name="T0" fmla="*/ 0 w 25"/>
              <a:gd name="T1" fmla="*/ 0 h 9"/>
              <a:gd name="T2" fmla="*/ 149225 w 25"/>
              <a:gd name="T3" fmla="*/ 53975 h 9"/>
              <a:gd name="T4" fmla="*/ 0 60000 65536"/>
              <a:gd name="T5" fmla="*/ 0 60000 65536"/>
              <a:gd name="T6" fmla="*/ 0 w 25"/>
              <a:gd name="T7" fmla="*/ 0 h 9"/>
              <a:gd name="T8" fmla="*/ 25 w 25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" h="9">
                <a:moveTo>
                  <a:pt x="0" y="0"/>
                </a:moveTo>
                <a:cubicBezTo>
                  <a:pt x="12" y="1"/>
                  <a:pt x="25" y="9"/>
                  <a:pt x="25" y="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2" name="Freeform 332"/>
          <p:cNvSpPr>
            <a:spLocks noChangeArrowheads="1"/>
          </p:cNvSpPr>
          <p:nvPr/>
        </p:nvSpPr>
        <p:spPr bwMode="auto">
          <a:xfrm>
            <a:off x="8504958" y="1212996"/>
            <a:ext cx="170449" cy="15624"/>
          </a:xfrm>
          <a:custGeom>
            <a:avLst/>
            <a:gdLst>
              <a:gd name="T0" fmla="*/ 0 w 32"/>
              <a:gd name="T1" fmla="*/ 5821 h 3"/>
              <a:gd name="T2" fmla="*/ 190500 w 32"/>
              <a:gd name="T3" fmla="*/ 17462 h 3"/>
              <a:gd name="T4" fmla="*/ 0 60000 65536"/>
              <a:gd name="T5" fmla="*/ 0 60000 65536"/>
              <a:gd name="T6" fmla="*/ 0 w 32"/>
              <a:gd name="T7" fmla="*/ 0 h 3"/>
              <a:gd name="T8" fmla="*/ 32 w 32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" h="3">
                <a:moveTo>
                  <a:pt x="0" y="1"/>
                </a:moveTo>
                <a:cubicBezTo>
                  <a:pt x="18" y="0"/>
                  <a:pt x="32" y="3"/>
                  <a:pt x="32" y="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3" name="Freeform 333"/>
          <p:cNvSpPr>
            <a:spLocks noChangeArrowheads="1"/>
          </p:cNvSpPr>
          <p:nvPr/>
        </p:nvSpPr>
        <p:spPr bwMode="auto">
          <a:xfrm>
            <a:off x="8499276" y="1276914"/>
            <a:ext cx="176131" cy="32670"/>
          </a:xfrm>
          <a:custGeom>
            <a:avLst/>
            <a:gdLst>
              <a:gd name="T0" fmla="*/ 0 w 33"/>
              <a:gd name="T1" fmla="*/ 36513 h 6"/>
              <a:gd name="T2" fmla="*/ 196851 w 33"/>
              <a:gd name="T3" fmla="*/ 0 h 6"/>
              <a:gd name="T4" fmla="*/ 0 60000 65536"/>
              <a:gd name="T5" fmla="*/ 0 60000 65536"/>
              <a:gd name="T6" fmla="*/ 0 w 33"/>
              <a:gd name="T7" fmla="*/ 0 h 6"/>
              <a:gd name="T8" fmla="*/ 33 w 33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3" h="6">
                <a:moveTo>
                  <a:pt x="0" y="6"/>
                </a:moveTo>
                <a:cubicBezTo>
                  <a:pt x="15" y="1"/>
                  <a:pt x="33" y="0"/>
                  <a:pt x="33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4" name="Freeform 334"/>
          <p:cNvSpPr>
            <a:spLocks noChangeArrowheads="1"/>
          </p:cNvSpPr>
          <p:nvPr/>
        </p:nvSpPr>
        <p:spPr bwMode="auto">
          <a:xfrm>
            <a:off x="8499276" y="924652"/>
            <a:ext cx="203118" cy="234368"/>
          </a:xfrm>
          <a:custGeom>
            <a:avLst/>
            <a:gdLst>
              <a:gd name="T0" fmla="*/ 221038 w 38"/>
              <a:gd name="T1" fmla="*/ 202407 h 44"/>
              <a:gd name="T2" fmla="*/ 197142 w 38"/>
              <a:gd name="T3" fmla="*/ 154782 h 44"/>
              <a:gd name="T4" fmla="*/ 41818 w 38"/>
              <a:gd name="T5" fmla="*/ 5953 h 44"/>
              <a:gd name="T6" fmla="*/ 23896 w 38"/>
              <a:gd name="T7" fmla="*/ 0 h 44"/>
              <a:gd name="T8" fmla="*/ 35844 w 38"/>
              <a:gd name="T9" fmla="*/ 83344 h 44"/>
              <a:gd name="T10" fmla="*/ 221038 w 38"/>
              <a:gd name="T11" fmla="*/ 220266 h 44"/>
              <a:gd name="T12" fmla="*/ 221038 w 38"/>
              <a:gd name="T13" fmla="*/ 202407 h 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8"/>
              <a:gd name="T22" fmla="*/ 0 h 44"/>
              <a:gd name="T23" fmla="*/ 38 w 38"/>
              <a:gd name="T24" fmla="*/ 44 h 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8" h="44">
                <a:moveTo>
                  <a:pt x="37" y="34"/>
                </a:moveTo>
                <a:cubicBezTo>
                  <a:pt x="35" y="29"/>
                  <a:pt x="33" y="26"/>
                  <a:pt x="33" y="26"/>
                </a:cubicBezTo>
                <a:cubicBezTo>
                  <a:pt x="25" y="15"/>
                  <a:pt x="17" y="7"/>
                  <a:pt x="7" y="1"/>
                </a:cubicBezTo>
                <a:cubicBezTo>
                  <a:pt x="6" y="1"/>
                  <a:pt x="4" y="0"/>
                  <a:pt x="4" y="0"/>
                </a:cubicBezTo>
                <a:cubicBezTo>
                  <a:pt x="1" y="1"/>
                  <a:pt x="0" y="6"/>
                  <a:pt x="6" y="14"/>
                </a:cubicBezTo>
                <a:cubicBezTo>
                  <a:pt x="15" y="26"/>
                  <a:pt x="30" y="44"/>
                  <a:pt x="37" y="37"/>
                </a:cubicBezTo>
                <a:cubicBezTo>
                  <a:pt x="37" y="37"/>
                  <a:pt x="38" y="35"/>
                  <a:pt x="37" y="3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5" name="Freeform 335"/>
          <p:cNvSpPr>
            <a:spLocks noChangeArrowheads="1"/>
          </p:cNvSpPr>
          <p:nvPr/>
        </p:nvSpPr>
        <p:spPr bwMode="auto">
          <a:xfrm>
            <a:off x="8617169" y="1015558"/>
            <a:ext cx="46874" cy="58237"/>
          </a:xfrm>
          <a:custGeom>
            <a:avLst/>
            <a:gdLst>
              <a:gd name="T0" fmla="*/ 46567 w 9"/>
              <a:gd name="T1" fmla="*/ 29585 h 11"/>
              <a:gd name="T2" fmla="*/ 5821 w 9"/>
              <a:gd name="T3" fmla="*/ 5917 h 11"/>
              <a:gd name="T4" fmla="*/ 17463 w 9"/>
              <a:gd name="T5" fmla="*/ 65088 h 11"/>
              <a:gd name="T6" fmla="*/ 23284 w 9"/>
              <a:gd name="T7" fmla="*/ 59171 h 11"/>
              <a:gd name="T8" fmla="*/ 11642 w 9"/>
              <a:gd name="T9" fmla="*/ 11834 h 11"/>
              <a:gd name="T10" fmla="*/ 46567 w 9"/>
              <a:gd name="T11" fmla="*/ 35503 h 11"/>
              <a:gd name="T12" fmla="*/ 46567 w 9"/>
              <a:gd name="T13" fmla="*/ 29585 h 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"/>
              <a:gd name="T22" fmla="*/ 0 h 11"/>
              <a:gd name="T23" fmla="*/ 9 w 9"/>
              <a:gd name="T24" fmla="*/ 11 h 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" h="11">
                <a:moveTo>
                  <a:pt x="8" y="5"/>
                </a:moveTo>
                <a:cubicBezTo>
                  <a:pt x="5" y="1"/>
                  <a:pt x="2" y="0"/>
                  <a:pt x="1" y="1"/>
                </a:cubicBezTo>
                <a:cubicBezTo>
                  <a:pt x="0" y="2"/>
                  <a:pt x="0" y="6"/>
                  <a:pt x="3" y="11"/>
                </a:cubicBezTo>
                <a:cubicBezTo>
                  <a:pt x="3" y="11"/>
                  <a:pt x="4" y="11"/>
                  <a:pt x="4" y="10"/>
                </a:cubicBezTo>
                <a:cubicBezTo>
                  <a:pt x="3" y="9"/>
                  <a:pt x="1" y="3"/>
                  <a:pt x="2" y="2"/>
                </a:cubicBezTo>
                <a:cubicBezTo>
                  <a:pt x="3" y="1"/>
                  <a:pt x="7" y="6"/>
                  <a:pt x="8" y="6"/>
                </a:cubicBezTo>
                <a:cubicBezTo>
                  <a:pt x="8" y="7"/>
                  <a:pt x="9" y="6"/>
                  <a:pt x="8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6" name="Freeform 336"/>
          <p:cNvSpPr>
            <a:spLocks noChangeArrowheads="1"/>
          </p:cNvSpPr>
          <p:nvPr/>
        </p:nvSpPr>
        <p:spPr bwMode="auto">
          <a:xfrm>
            <a:off x="7831684" y="1640538"/>
            <a:ext cx="160506" cy="245731"/>
          </a:xfrm>
          <a:custGeom>
            <a:avLst/>
            <a:gdLst>
              <a:gd name="T0" fmla="*/ 179387 w 30"/>
              <a:gd name="T1" fmla="*/ 0 h 46"/>
              <a:gd name="T2" fmla="*/ 11959 w 30"/>
              <a:gd name="T3" fmla="*/ 143289 h 46"/>
              <a:gd name="T4" fmla="*/ 83714 w 30"/>
              <a:gd name="T5" fmla="*/ 262697 h 46"/>
              <a:gd name="T6" fmla="*/ 137530 w 30"/>
              <a:gd name="T7" fmla="*/ 244786 h 46"/>
              <a:gd name="T8" fmla="*/ 0 60000 65536"/>
              <a:gd name="T9" fmla="*/ 0 60000 65536"/>
              <a:gd name="T10" fmla="*/ 0 60000 65536"/>
              <a:gd name="T11" fmla="*/ 0 60000 65536"/>
              <a:gd name="T12" fmla="*/ 0 w 30"/>
              <a:gd name="T13" fmla="*/ 0 h 46"/>
              <a:gd name="T14" fmla="*/ 30 w 30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" h="46">
                <a:moveTo>
                  <a:pt x="30" y="0"/>
                </a:moveTo>
                <a:cubicBezTo>
                  <a:pt x="19" y="9"/>
                  <a:pt x="4" y="22"/>
                  <a:pt x="2" y="24"/>
                </a:cubicBezTo>
                <a:cubicBezTo>
                  <a:pt x="0" y="26"/>
                  <a:pt x="9" y="46"/>
                  <a:pt x="14" y="44"/>
                </a:cubicBezTo>
                <a:cubicBezTo>
                  <a:pt x="19" y="42"/>
                  <a:pt x="23" y="41"/>
                  <a:pt x="23" y="41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7" name="Freeform 337"/>
          <p:cNvSpPr>
            <a:spLocks noChangeArrowheads="1"/>
          </p:cNvSpPr>
          <p:nvPr/>
        </p:nvSpPr>
        <p:spPr bwMode="auto">
          <a:xfrm>
            <a:off x="7831684" y="1640538"/>
            <a:ext cx="160506" cy="245731"/>
          </a:xfrm>
          <a:custGeom>
            <a:avLst/>
            <a:gdLst>
              <a:gd name="T0" fmla="*/ 179387 w 30"/>
              <a:gd name="T1" fmla="*/ 0 h 46"/>
              <a:gd name="T2" fmla="*/ 11959 w 30"/>
              <a:gd name="T3" fmla="*/ 143289 h 46"/>
              <a:gd name="T4" fmla="*/ 83714 w 30"/>
              <a:gd name="T5" fmla="*/ 262697 h 46"/>
              <a:gd name="T6" fmla="*/ 137530 w 30"/>
              <a:gd name="T7" fmla="*/ 244786 h 46"/>
              <a:gd name="T8" fmla="*/ 0 60000 65536"/>
              <a:gd name="T9" fmla="*/ 0 60000 65536"/>
              <a:gd name="T10" fmla="*/ 0 60000 65536"/>
              <a:gd name="T11" fmla="*/ 0 60000 65536"/>
              <a:gd name="T12" fmla="*/ 0 w 30"/>
              <a:gd name="T13" fmla="*/ 0 h 46"/>
              <a:gd name="T14" fmla="*/ 30 w 30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" h="46">
                <a:moveTo>
                  <a:pt x="30" y="0"/>
                </a:moveTo>
                <a:cubicBezTo>
                  <a:pt x="19" y="9"/>
                  <a:pt x="4" y="22"/>
                  <a:pt x="2" y="24"/>
                </a:cubicBezTo>
                <a:cubicBezTo>
                  <a:pt x="0" y="26"/>
                  <a:pt x="9" y="46"/>
                  <a:pt x="14" y="44"/>
                </a:cubicBezTo>
                <a:cubicBezTo>
                  <a:pt x="19" y="42"/>
                  <a:pt x="23" y="41"/>
                  <a:pt x="23" y="4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8" name="Freeform 338"/>
          <p:cNvSpPr>
            <a:spLocks noChangeArrowheads="1"/>
          </p:cNvSpPr>
          <p:nvPr/>
        </p:nvSpPr>
        <p:spPr bwMode="auto">
          <a:xfrm>
            <a:off x="7912647" y="2153306"/>
            <a:ext cx="309649" cy="117893"/>
          </a:xfrm>
          <a:custGeom>
            <a:avLst/>
            <a:gdLst>
              <a:gd name="T0" fmla="*/ 65635 w 58"/>
              <a:gd name="T1" fmla="*/ 0 h 22"/>
              <a:gd name="T2" fmla="*/ 95469 w 58"/>
              <a:gd name="T3" fmla="*/ 125773 h 22"/>
              <a:gd name="T4" fmla="*/ 286407 w 58"/>
              <a:gd name="T5" fmla="*/ 125773 h 22"/>
              <a:gd name="T6" fmla="*/ 280440 w 58"/>
              <a:gd name="T7" fmla="*/ 0 h 22"/>
              <a:gd name="T8" fmla="*/ 65635 w 58"/>
              <a:gd name="T9" fmla="*/ 0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22"/>
              <a:gd name="T17" fmla="*/ 58 w 58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22">
                <a:moveTo>
                  <a:pt x="11" y="0"/>
                </a:moveTo>
                <a:cubicBezTo>
                  <a:pt x="3" y="6"/>
                  <a:pt x="0" y="20"/>
                  <a:pt x="16" y="21"/>
                </a:cubicBezTo>
                <a:cubicBezTo>
                  <a:pt x="32" y="22"/>
                  <a:pt x="48" y="21"/>
                  <a:pt x="48" y="21"/>
                </a:cubicBezTo>
                <a:cubicBezTo>
                  <a:pt x="48" y="21"/>
                  <a:pt x="58" y="0"/>
                  <a:pt x="47" y="0"/>
                </a:cubicBezTo>
                <a:cubicBezTo>
                  <a:pt x="36" y="0"/>
                  <a:pt x="11" y="0"/>
                  <a:pt x="11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9" name="Freeform 339"/>
          <p:cNvSpPr>
            <a:spLocks noChangeArrowheads="1"/>
          </p:cNvSpPr>
          <p:nvPr/>
        </p:nvSpPr>
        <p:spPr bwMode="auto">
          <a:xfrm>
            <a:off x="8114345" y="2147624"/>
            <a:ext cx="485780" cy="166187"/>
          </a:xfrm>
          <a:custGeom>
            <a:avLst/>
            <a:gdLst>
              <a:gd name="T0" fmla="*/ 53696 w 91"/>
              <a:gd name="T1" fmla="*/ 5992 h 31"/>
              <a:gd name="T2" fmla="*/ 0 w 91"/>
              <a:gd name="T3" fmla="*/ 95864 h 31"/>
              <a:gd name="T4" fmla="*/ 101426 w 91"/>
              <a:gd name="T5" fmla="*/ 149788 h 31"/>
              <a:gd name="T6" fmla="*/ 507128 w 91"/>
              <a:gd name="T7" fmla="*/ 125822 h 31"/>
              <a:gd name="T8" fmla="*/ 435533 w 91"/>
              <a:gd name="T9" fmla="*/ 5992 h 31"/>
              <a:gd name="T10" fmla="*/ 53696 w 91"/>
              <a:gd name="T11" fmla="*/ 5992 h 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1"/>
              <a:gd name="T19" fmla="*/ 0 h 31"/>
              <a:gd name="T20" fmla="*/ 91 w 91"/>
              <a:gd name="T21" fmla="*/ 31 h 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1" h="31">
                <a:moveTo>
                  <a:pt x="9" y="1"/>
                </a:moveTo>
                <a:cubicBezTo>
                  <a:pt x="9" y="1"/>
                  <a:pt x="0" y="8"/>
                  <a:pt x="0" y="16"/>
                </a:cubicBezTo>
                <a:cubicBezTo>
                  <a:pt x="1" y="23"/>
                  <a:pt x="5" y="24"/>
                  <a:pt x="17" y="25"/>
                </a:cubicBezTo>
                <a:cubicBezTo>
                  <a:pt x="30" y="27"/>
                  <a:pt x="80" y="31"/>
                  <a:pt x="85" y="21"/>
                </a:cubicBezTo>
                <a:cubicBezTo>
                  <a:pt x="91" y="11"/>
                  <a:pt x="87" y="1"/>
                  <a:pt x="73" y="1"/>
                </a:cubicBezTo>
                <a:cubicBezTo>
                  <a:pt x="59" y="0"/>
                  <a:pt x="9" y="1"/>
                  <a:pt x="9" y="1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0" name="Oval 340"/>
          <p:cNvSpPr>
            <a:spLocks noChangeArrowheads="1"/>
          </p:cNvSpPr>
          <p:nvPr/>
        </p:nvSpPr>
        <p:spPr bwMode="auto">
          <a:xfrm>
            <a:off x="7709529" y="1752751"/>
            <a:ext cx="207380" cy="208800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91" name="Freeform 341"/>
          <p:cNvSpPr>
            <a:spLocks noChangeArrowheads="1"/>
          </p:cNvSpPr>
          <p:nvPr/>
        </p:nvSpPr>
        <p:spPr bwMode="auto">
          <a:xfrm>
            <a:off x="8493594" y="2031151"/>
            <a:ext cx="1420" cy="15624"/>
          </a:xfrm>
          <a:custGeom>
            <a:avLst/>
            <a:gdLst>
              <a:gd name="T0" fmla="*/ 0 w 635"/>
              <a:gd name="T1" fmla="*/ 17462 h 3"/>
              <a:gd name="T2" fmla="*/ 0 w 635"/>
              <a:gd name="T3" fmla="*/ 11641 h 3"/>
              <a:gd name="T4" fmla="*/ 0 w 635"/>
              <a:gd name="T5" fmla="*/ 0 h 3"/>
              <a:gd name="T6" fmla="*/ 0 w 635"/>
              <a:gd name="T7" fmla="*/ 17462 h 3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3"/>
              <a:gd name="T14" fmla="*/ 635 w 635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3">
                <a:moveTo>
                  <a:pt x="0" y="3"/>
                </a:move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0" y="0"/>
                </a:cubicBezTo>
                <a:lnTo>
                  <a:pt x="0" y="3"/>
                </a:ln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2" name="Freeform 342"/>
          <p:cNvSpPr>
            <a:spLocks noChangeArrowheads="1"/>
          </p:cNvSpPr>
          <p:nvPr/>
        </p:nvSpPr>
        <p:spPr bwMode="auto">
          <a:xfrm>
            <a:off x="7885660" y="1624914"/>
            <a:ext cx="677534" cy="561061"/>
          </a:xfrm>
          <a:custGeom>
            <a:avLst/>
            <a:gdLst>
              <a:gd name="T0" fmla="*/ 751275 w 127"/>
              <a:gd name="T1" fmla="*/ 137356 h 105"/>
              <a:gd name="T2" fmla="*/ 757237 w 127"/>
              <a:gd name="T3" fmla="*/ 95552 h 105"/>
              <a:gd name="T4" fmla="*/ 113287 w 127"/>
              <a:gd name="T5" fmla="*/ 29860 h 105"/>
              <a:gd name="T6" fmla="*/ 83475 w 127"/>
              <a:gd name="T7" fmla="*/ 179161 h 105"/>
              <a:gd name="T8" fmla="*/ 89437 w 127"/>
              <a:gd name="T9" fmla="*/ 537482 h 105"/>
              <a:gd name="T10" fmla="*/ 95400 w 127"/>
              <a:gd name="T11" fmla="*/ 591230 h 105"/>
              <a:gd name="T12" fmla="*/ 298125 w 127"/>
              <a:gd name="T13" fmla="*/ 597202 h 105"/>
              <a:gd name="T14" fmla="*/ 602212 w 127"/>
              <a:gd name="T15" fmla="*/ 621090 h 105"/>
              <a:gd name="T16" fmla="*/ 691650 w 127"/>
              <a:gd name="T17" fmla="*/ 591230 h 105"/>
              <a:gd name="T18" fmla="*/ 679725 w 127"/>
              <a:gd name="T19" fmla="*/ 465817 h 105"/>
              <a:gd name="T20" fmla="*/ 679725 w 127"/>
              <a:gd name="T21" fmla="*/ 471790 h 105"/>
              <a:gd name="T22" fmla="*/ 679725 w 127"/>
              <a:gd name="T23" fmla="*/ 453873 h 105"/>
              <a:gd name="T24" fmla="*/ 679725 w 127"/>
              <a:gd name="T25" fmla="*/ 465817 h 105"/>
              <a:gd name="T26" fmla="*/ 685687 w 127"/>
              <a:gd name="T27" fmla="*/ 435957 h 105"/>
              <a:gd name="T28" fmla="*/ 751275 w 127"/>
              <a:gd name="T29" fmla="*/ 137356 h 10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7"/>
              <a:gd name="T46" fmla="*/ 0 h 105"/>
              <a:gd name="T47" fmla="*/ 127 w 127"/>
              <a:gd name="T48" fmla="*/ 105 h 10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7" h="105">
                <a:moveTo>
                  <a:pt x="126" y="23"/>
                </a:moveTo>
                <a:cubicBezTo>
                  <a:pt x="127" y="18"/>
                  <a:pt x="127" y="16"/>
                  <a:pt x="127" y="16"/>
                </a:cubicBezTo>
                <a:cubicBezTo>
                  <a:pt x="81" y="0"/>
                  <a:pt x="19" y="5"/>
                  <a:pt x="19" y="5"/>
                </a:cubicBezTo>
                <a:cubicBezTo>
                  <a:pt x="18" y="8"/>
                  <a:pt x="16" y="20"/>
                  <a:pt x="14" y="30"/>
                </a:cubicBezTo>
                <a:cubicBezTo>
                  <a:pt x="10" y="50"/>
                  <a:pt x="0" y="72"/>
                  <a:pt x="15" y="90"/>
                </a:cubicBezTo>
                <a:cubicBezTo>
                  <a:pt x="16" y="93"/>
                  <a:pt x="16" y="99"/>
                  <a:pt x="16" y="99"/>
                </a:cubicBezTo>
                <a:cubicBezTo>
                  <a:pt x="16" y="99"/>
                  <a:pt x="21" y="101"/>
                  <a:pt x="50" y="100"/>
                </a:cubicBezTo>
                <a:cubicBezTo>
                  <a:pt x="49" y="103"/>
                  <a:pt x="86" y="105"/>
                  <a:pt x="101" y="104"/>
                </a:cubicBezTo>
                <a:cubicBezTo>
                  <a:pt x="116" y="103"/>
                  <a:pt x="116" y="101"/>
                  <a:pt x="116" y="99"/>
                </a:cubicBezTo>
                <a:cubicBezTo>
                  <a:pt x="118" y="95"/>
                  <a:pt x="115" y="83"/>
                  <a:pt x="114" y="78"/>
                </a:cubicBezTo>
                <a:cubicBezTo>
                  <a:pt x="114" y="79"/>
                  <a:pt x="114" y="79"/>
                  <a:pt x="114" y="79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4" y="76"/>
                  <a:pt x="114" y="77"/>
                  <a:pt x="114" y="78"/>
                </a:cubicBezTo>
                <a:cubicBezTo>
                  <a:pt x="115" y="76"/>
                  <a:pt x="115" y="74"/>
                  <a:pt x="115" y="73"/>
                </a:cubicBezTo>
                <a:cubicBezTo>
                  <a:pt x="114" y="54"/>
                  <a:pt x="119" y="36"/>
                  <a:pt x="126" y="23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3" name="Freeform 343"/>
          <p:cNvSpPr>
            <a:spLocks noChangeArrowheads="1"/>
          </p:cNvSpPr>
          <p:nvPr/>
        </p:nvSpPr>
        <p:spPr bwMode="auto">
          <a:xfrm>
            <a:off x="8493594" y="1747069"/>
            <a:ext cx="63918" cy="267037"/>
          </a:xfrm>
          <a:custGeom>
            <a:avLst/>
            <a:gdLst>
              <a:gd name="T0" fmla="*/ 71437 w 12"/>
              <a:gd name="T1" fmla="*/ 0 h 50"/>
              <a:gd name="T2" fmla="*/ 5953 w 12"/>
              <a:gd name="T3" fmla="*/ 298450 h 50"/>
              <a:gd name="T4" fmla="*/ 41672 w 12"/>
              <a:gd name="T5" fmla="*/ 173101 h 50"/>
              <a:gd name="T6" fmla="*/ 71437 w 12"/>
              <a:gd name="T7" fmla="*/ 0 h 50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50"/>
              <a:gd name="T14" fmla="*/ 12 w 12"/>
              <a:gd name="T15" fmla="*/ 50 h 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50">
                <a:moveTo>
                  <a:pt x="12" y="0"/>
                </a:moveTo>
                <a:cubicBezTo>
                  <a:pt x="5" y="13"/>
                  <a:pt x="0" y="31"/>
                  <a:pt x="1" y="50"/>
                </a:cubicBezTo>
                <a:cubicBezTo>
                  <a:pt x="2" y="45"/>
                  <a:pt x="4" y="40"/>
                  <a:pt x="7" y="29"/>
                </a:cubicBezTo>
                <a:cubicBezTo>
                  <a:pt x="12" y="9"/>
                  <a:pt x="11" y="7"/>
                  <a:pt x="12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4" name="Oval 344"/>
          <p:cNvSpPr>
            <a:spLocks noChangeArrowheads="1"/>
          </p:cNvSpPr>
          <p:nvPr/>
        </p:nvSpPr>
        <p:spPr bwMode="auto">
          <a:xfrm>
            <a:off x="7901284" y="1870644"/>
            <a:ext cx="127837" cy="133518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95" name="Freeform 345"/>
          <p:cNvSpPr>
            <a:spLocks noChangeArrowheads="1"/>
          </p:cNvSpPr>
          <p:nvPr/>
        </p:nvSpPr>
        <p:spPr bwMode="auto">
          <a:xfrm>
            <a:off x="8029120" y="1944505"/>
            <a:ext cx="63919" cy="5682"/>
          </a:xfrm>
          <a:custGeom>
            <a:avLst/>
            <a:gdLst>
              <a:gd name="T0" fmla="*/ 0 w 12"/>
              <a:gd name="T1" fmla="*/ 0 h 1"/>
              <a:gd name="T2" fmla="*/ 71439 w 12"/>
              <a:gd name="T3" fmla="*/ 6350 h 1"/>
              <a:gd name="T4" fmla="*/ 0 60000 65536"/>
              <a:gd name="T5" fmla="*/ 0 60000 65536"/>
              <a:gd name="T6" fmla="*/ 0 w 12"/>
              <a:gd name="T7" fmla="*/ 0 h 1"/>
              <a:gd name="T8" fmla="*/ 12 w 1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1">
                <a:moveTo>
                  <a:pt x="0" y="0"/>
                </a:moveTo>
                <a:cubicBezTo>
                  <a:pt x="5" y="0"/>
                  <a:pt x="12" y="1"/>
                  <a:pt x="12" y="1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6" name="Freeform 346"/>
          <p:cNvSpPr>
            <a:spLocks noChangeArrowheads="1"/>
          </p:cNvSpPr>
          <p:nvPr/>
        </p:nvSpPr>
        <p:spPr bwMode="auto">
          <a:xfrm>
            <a:off x="8029120" y="1944505"/>
            <a:ext cx="63919" cy="5682"/>
          </a:xfrm>
          <a:custGeom>
            <a:avLst/>
            <a:gdLst>
              <a:gd name="T0" fmla="*/ 0 w 12"/>
              <a:gd name="T1" fmla="*/ 0 h 1"/>
              <a:gd name="T2" fmla="*/ 71439 w 12"/>
              <a:gd name="T3" fmla="*/ 6350 h 1"/>
              <a:gd name="T4" fmla="*/ 0 60000 65536"/>
              <a:gd name="T5" fmla="*/ 0 60000 65536"/>
              <a:gd name="T6" fmla="*/ 0 w 12"/>
              <a:gd name="T7" fmla="*/ 0 h 1"/>
              <a:gd name="T8" fmla="*/ 12 w 1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1">
                <a:moveTo>
                  <a:pt x="0" y="0"/>
                </a:moveTo>
                <a:cubicBezTo>
                  <a:pt x="5" y="0"/>
                  <a:pt x="12" y="1"/>
                  <a:pt x="12" y="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7" name="Freeform 347"/>
          <p:cNvSpPr>
            <a:spLocks noChangeArrowheads="1"/>
          </p:cNvSpPr>
          <p:nvPr/>
        </p:nvSpPr>
        <p:spPr bwMode="auto">
          <a:xfrm>
            <a:off x="8023439" y="2062400"/>
            <a:ext cx="129258" cy="96588"/>
          </a:xfrm>
          <a:custGeom>
            <a:avLst/>
            <a:gdLst>
              <a:gd name="T0" fmla="*/ 0 w 24"/>
              <a:gd name="T1" fmla="*/ 5997 h 18"/>
              <a:gd name="T2" fmla="*/ 144463 w 24"/>
              <a:gd name="T3" fmla="*/ 107950 h 18"/>
              <a:gd name="T4" fmla="*/ 0 60000 65536"/>
              <a:gd name="T5" fmla="*/ 0 60000 65536"/>
              <a:gd name="T6" fmla="*/ 0 w 24"/>
              <a:gd name="T7" fmla="*/ 0 h 18"/>
              <a:gd name="T8" fmla="*/ 24 w 24"/>
              <a:gd name="T9" fmla="*/ 18 h 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" h="18">
                <a:moveTo>
                  <a:pt x="0" y="1"/>
                </a:moveTo>
                <a:cubicBezTo>
                  <a:pt x="18" y="0"/>
                  <a:pt x="23" y="1"/>
                  <a:pt x="24" y="18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8" name="Freeform 348"/>
          <p:cNvSpPr>
            <a:spLocks noChangeArrowheads="1"/>
          </p:cNvSpPr>
          <p:nvPr/>
        </p:nvSpPr>
        <p:spPr bwMode="auto">
          <a:xfrm>
            <a:off x="8023439" y="2062400"/>
            <a:ext cx="129258" cy="96588"/>
          </a:xfrm>
          <a:custGeom>
            <a:avLst/>
            <a:gdLst>
              <a:gd name="T0" fmla="*/ 0 w 24"/>
              <a:gd name="T1" fmla="*/ 5997 h 18"/>
              <a:gd name="T2" fmla="*/ 144463 w 24"/>
              <a:gd name="T3" fmla="*/ 107950 h 18"/>
              <a:gd name="T4" fmla="*/ 0 60000 65536"/>
              <a:gd name="T5" fmla="*/ 0 60000 65536"/>
              <a:gd name="T6" fmla="*/ 0 w 24"/>
              <a:gd name="T7" fmla="*/ 0 h 18"/>
              <a:gd name="T8" fmla="*/ 24 w 24"/>
              <a:gd name="T9" fmla="*/ 18 h 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" h="18">
                <a:moveTo>
                  <a:pt x="0" y="1"/>
                </a:moveTo>
                <a:cubicBezTo>
                  <a:pt x="18" y="0"/>
                  <a:pt x="23" y="1"/>
                  <a:pt x="24" y="18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9" name="Freeform 349"/>
          <p:cNvSpPr>
            <a:spLocks noChangeArrowheads="1"/>
          </p:cNvSpPr>
          <p:nvPr/>
        </p:nvSpPr>
        <p:spPr bwMode="auto">
          <a:xfrm>
            <a:off x="7976566" y="1597926"/>
            <a:ext cx="613616" cy="117894"/>
          </a:xfrm>
          <a:custGeom>
            <a:avLst/>
            <a:gdLst>
              <a:gd name="T0" fmla="*/ 5963 w 115"/>
              <a:gd name="T1" fmla="*/ 65882 h 22"/>
              <a:gd name="T2" fmla="*/ 5963 w 115"/>
              <a:gd name="T3" fmla="*/ 23957 h 22"/>
              <a:gd name="T4" fmla="*/ 95416 w 115"/>
              <a:gd name="T5" fmla="*/ 5989 h 22"/>
              <a:gd name="T6" fmla="*/ 548640 w 115"/>
              <a:gd name="T7" fmla="*/ 47914 h 22"/>
              <a:gd name="T8" fmla="*/ 667910 w 115"/>
              <a:gd name="T9" fmla="*/ 77860 h 22"/>
              <a:gd name="T10" fmla="*/ 679837 w 115"/>
              <a:gd name="T11" fmla="*/ 89838 h 22"/>
              <a:gd name="T12" fmla="*/ 673873 w 115"/>
              <a:gd name="T13" fmla="*/ 125774 h 22"/>
              <a:gd name="T14" fmla="*/ 661946 w 115"/>
              <a:gd name="T15" fmla="*/ 125774 h 22"/>
              <a:gd name="T16" fmla="*/ 268357 w 115"/>
              <a:gd name="T17" fmla="*/ 59892 h 22"/>
              <a:gd name="T18" fmla="*/ 5963 w 115"/>
              <a:gd name="T19" fmla="*/ 65882 h 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"/>
              <a:gd name="T31" fmla="*/ 0 h 22"/>
              <a:gd name="T32" fmla="*/ 115 w 115"/>
              <a:gd name="T33" fmla="*/ 22 h 2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" h="22">
                <a:moveTo>
                  <a:pt x="1" y="11"/>
                </a:moveTo>
                <a:cubicBezTo>
                  <a:pt x="0" y="9"/>
                  <a:pt x="1" y="5"/>
                  <a:pt x="1" y="4"/>
                </a:cubicBezTo>
                <a:cubicBezTo>
                  <a:pt x="2" y="3"/>
                  <a:pt x="5" y="1"/>
                  <a:pt x="16" y="1"/>
                </a:cubicBezTo>
                <a:cubicBezTo>
                  <a:pt x="27" y="0"/>
                  <a:pt x="63" y="1"/>
                  <a:pt x="92" y="8"/>
                </a:cubicBezTo>
                <a:cubicBezTo>
                  <a:pt x="100" y="10"/>
                  <a:pt x="107" y="12"/>
                  <a:pt x="112" y="13"/>
                </a:cubicBezTo>
                <a:cubicBezTo>
                  <a:pt x="113" y="14"/>
                  <a:pt x="114" y="14"/>
                  <a:pt x="114" y="15"/>
                </a:cubicBezTo>
                <a:cubicBezTo>
                  <a:pt x="115" y="16"/>
                  <a:pt x="114" y="21"/>
                  <a:pt x="113" y="21"/>
                </a:cubicBezTo>
                <a:cubicBezTo>
                  <a:pt x="113" y="21"/>
                  <a:pt x="112" y="22"/>
                  <a:pt x="111" y="21"/>
                </a:cubicBezTo>
                <a:cubicBezTo>
                  <a:pt x="97" y="18"/>
                  <a:pt x="67" y="12"/>
                  <a:pt x="45" y="10"/>
                </a:cubicBezTo>
                <a:cubicBezTo>
                  <a:pt x="16" y="9"/>
                  <a:pt x="1" y="11"/>
                  <a:pt x="1" y="11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0" name="Oval 350"/>
          <p:cNvSpPr>
            <a:spLocks noChangeArrowheads="1"/>
          </p:cNvSpPr>
          <p:nvPr/>
        </p:nvSpPr>
        <p:spPr bwMode="auto">
          <a:xfrm>
            <a:off x="8669725" y="1410432"/>
            <a:ext cx="224425" cy="224425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01" name="Freeform 351"/>
          <p:cNvSpPr>
            <a:spLocks noChangeArrowheads="1"/>
          </p:cNvSpPr>
          <p:nvPr/>
        </p:nvSpPr>
        <p:spPr bwMode="auto">
          <a:xfrm>
            <a:off x="8387063" y="1538269"/>
            <a:ext cx="352261" cy="305388"/>
          </a:xfrm>
          <a:custGeom>
            <a:avLst/>
            <a:gdLst>
              <a:gd name="T0" fmla="*/ 0 w 66"/>
              <a:gd name="T1" fmla="*/ 173650 h 57"/>
              <a:gd name="T2" fmla="*/ 316153 w 66"/>
              <a:gd name="T3" fmla="*/ 0 h 57"/>
              <a:gd name="T4" fmla="*/ 393700 w 66"/>
              <a:gd name="T5" fmla="*/ 101795 h 57"/>
              <a:gd name="T6" fmla="*/ 119303 w 66"/>
              <a:gd name="T7" fmla="*/ 341313 h 57"/>
              <a:gd name="T8" fmla="*/ 0 60000 65536"/>
              <a:gd name="T9" fmla="*/ 0 60000 65536"/>
              <a:gd name="T10" fmla="*/ 0 60000 65536"/>
              <a:gd name="T11" fmla="*/ 0 60000 65536"/>
              <a:gd name="T12" fmla="*/ 0 w 66"/>
              <a:gd name="T13" fmla="*/ 0 h 57"/>
              <a:gd name="T14" fmla="*/ 66 w 66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" h="57">
                <a:moveTo>
                  <a:pt x="0" y="29"/>
                </a:moveTo>
                <a:cubicBezTo>
                  <a:pt x="36" y="5"/>
                  <a:pt x="53" y="0"/>
                  <a:pt x="53" y="0"/>
                </a:cubicBezTo>
                <a:cubicBezTo>
                  <a:pt x="53" y="0"/>
                  <a:pt x="65" y="0"/>
                  <a:pt x="66" y="17"/>
                </a:cubicBezTo>
                <a:cubicBezTo>
                  <a:pt x="51" y="36"/>
                  <a:pt x="20" y="57"/>
                  <a:pt x="20" y="57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2" name="Freeform 352"/>
          <p:cNvSpPr>
            <a:spLocks noChangeArrowheads="1"/>
          </p:cNvSpPr>
          <p:nvPr/>
        </p:nvSpPr>
        <p:spPr bwMode="auto">
          <a:xfrm>
            <a:off x="8387063" y="1538269"/>
            <a:ext cx="352261" cy="305388"/>
          </a:xfrm>
          <a:custGeom>
            <a:avLst/>
            <a:gdLst>
              <a:gd name="T0" fmla="*/ 0 w 66"/>
              <a:gd name="T1" fmla="*/ 173650 h 57"/>
              <a:gd name="T2" fmla="*/ 316153 w 66"/>
              <a:gd name="T3" fmla="*/ 0 h 57"/>
              <a:gd name="T4" fmla="*/ 393700 w 66"/>
              <a:gd name="T5" fmla="*/ 101795 h 57"/>
              <a:gd name="T6" fmla="*/ 119303 w 66"/>
              <a:gd name="T7" fmla="*/ 341313 h 57"/>
              <a:gd name="T8" fmla="*/ 0 60000 65536"/>
              <a:gd name="T9" fmla="*/ 0 60000 65536"/>
              <a:gd name="T10" fmla="*/ 0 60000 65536"/>
              <a:gd name="T11" fmla="*/ 0 60000 65536"/>
              <a:gd name="T12" fmla="*/ 0 w 66"/>
              <a:gd name="T13" fmla="*/ 0 h 57"/>
              <a:gd name="T14" fmla="*/ 66 w 66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" h="57">
                <a:moveTo>
                  <a:pt x="0" y="29"/>
                </a:moveTo>
                <a:cubicBezTo>
                  <a:pt x="36" y="5"/>
                  <a:pt x="53" y="0"/>
                  <a:pt x="53" y="0"/>
                </a:cubicBezTo>
                <a:cubicBezTo>
                  <a:pt x="53" y="0"/>
                  <a:pt x="65" y="0"/>
                  <a:pt x="66" y="17"/>
                </a:cubicBezTo>
                <a:cubicBezTo>
                  <a:pt x="51" y="36"/>
                  <a:pt x="20" y="57"/>
                  <a:pt x="20" y="5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3" name="Oval 353"/>
          <p:cNvSpPr>
            <a:spLocks noChangeArrowheads="1"/>
          </p:cNvSpPr>
          <p:nvPr/>
        </p:nvSpPr>
        <p:spPr bwMode="auto">
          <a:xfrm>
            <a:off x="8708076" y="1046807"/>
            <a:ext cx="46874" cy="4829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04" name="Freeform 354"/>
          <p:cNvSpPr>
            <a:spLocks noChangeArrowheads="1"/>
          </p:cNvSpPr>
          <p:nvPr/>
        </p:nvSpPr>
        <p:spPr bwMode="auto">
          <a:xfrm>
            <a:off x="533626" y="1186007"/>
            <a:ext cx="661910" cy="518449"/>
          </a:xfrm>
          <a:custGeom>
            <a:avLst/>
            <a:gdLst>
              <a:gd name="T0" fmla="*/ 662218 w 124"/>
              <a:gd name="T1" fmla="*/ 197128 h 97"/>
              <a:gd name="T2" fmla="*/ 429547 w 124"/>
              <a:gd name="T3" fmla="*/ 119472 h 97"/>
              <a:gd name="T4" fmla="*/ 101421 w 124"/>
              <a:gd name="T5" fmla="*/ 268811 h 97"/>
              <a:gd name="T6" fmla="*/ 346024 w 124"/>
              <a:gd name="T7" fmla="*/ 579438 h 97"/>
              <a:gd name="T8" fmla="*/ 495172 w 124"/>
              <a:gd name="T9" fmla="*/ 579438 h 97"/>
              <a:gd name="T10" fmla="*/ 530968 w 124"/>
              <a:gd name="T11" fmla="*/ 436072 h 97"/>
              <a:gd name="T12" fmla="*/ 739775 w 124"/>
              <a:gd name="T13" fmla="*/ 191155 h 97"/>
              <a:gd name="T14" fmla="*/ 662218 w 124"/>
              <a:gd name="T15" fmla="*/ 197128 h 9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"/>
              <a:gd name="T25" fmla="*/ 0 h 97"/>
              <a:gd name="T26" fmla="*/ 124 w 124"/>
              <a:gd name="T27" fmla="*/ 97 h 9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" h="97">
                <a:moveTo>
                  <a:pt x="111" y="33"/>
                </a:moveTo>
                <a:cubicBezTo>
                  <a:pt x="97" y="33"/>
                  <a:pt x="79" y="24"/>
                  <a:pt x="72" y="20"/>
                </a:cubicBezTo>
                <a:cubicBezTo>
                  <a:pt x="61" y="15"/>
                  <a:pt x="37" y="0"/>
                  <a:pt x="17" y="45"/>
                </a:cubicBezTo>
                <a:cubicBezTo>
                  <a:pt x="0" y="87"/>
                  <a:pt x="37" y="96"/>
                  <a:pt x="58" y="97"/>
                </a:cubicBezTo>
                <a:cubicBezTo>
                  <a:pt x="66" y="97"/>
                  <a:pt x="75" y="97"/>
                  <a:pt x="83" y="97"/>
                </a:cubicBezTo>
                <a:cubicBezTo>
                  <a:pt x="82" y="94"/>
                  <a:pt x="83" y="88"/>
                  <a:pt x="89" y="73"/>
                </a:cubicBezTo>
                <a:cubicBezTo>
                  <a:pt x="99" y="54"/>
                  <a:pt x="117" y="38"/>
                  <a:pt x="124" y="32"/>
                </a:cubicBezTo>
                <a:cubicBezTo>
                  <a:pt x="120" y="33"/>
                  <a:pt x="116" y="34"/>
                  <a:pt x="111" y="33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5" name="Freeform 355"/>
          <p:cNvSpPr>
            <a:spLocks noChangeArrowheads="1"/>
          </p:cNvSpPr>
          <p:nvPr/>
        </p:nvSpPr>
        <p:spPr bwMode="auto">
          <a:xfrm>
            <a:off x="924238" y="1715820"/>
            <a:ext cx="234368" cy="164767"/>
          </a:xfrm>
          <a:custGeom>
            <a:avLst/>
            <a:gdLst>
              <a:gd name="T0" fmla="*/ 29766 w 44"/>
              <a:gd name="T1" fmla="*/ 5940 h 31"/>
              <a:gd name="T2" fmla="*/ 202407 w 44"/>
              <a:gd name="T3" fmla="*/ 23761 h 31"/>
              <a:gd name="T4" fmla="*/ 214314 w 44"/>
              <a:gd name="T5" fmla="*/ 142568 h 31"/>
              <a:gd name="T6" fmla="*/ 0 w 44"/>
              <a:gd name="T7" fmla="*/ 184150 h 31"/>
              <a:gd name="T8" fmla="*/ 0 60000 65536"/>
              <a:gd name="T9" fmla="*/ 0 60000 65536"/>
              <a:gd name="T10" fmla="*/ 0 60000 65536"/>
              <a:gd name="T11" fmla="*/ 0 60000 65536"/>
              <a:gd name="T12" fmla="*/ 0 w 44"/>
              <a:gd name="T13" fmla="*/ 0 h 31"/>
              <a:gd name="T14" fmla="*/ 44 w 44"/>
              <a:gd name="T15" fmla="*/ 31 h 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" h="31">
                <a:moveTo>
                  <a:pt x="5" y="1"/>
                </a:moveTo>
                <a:cubicBezTo>
                  <a:pt x="20" y="0"/>
                  <a:pt x="30" y="2"/>
                  <a:pt x="34" y="4"/>
                </a:cubicBezTo>
                <a:cubicBezTo>
                  <a:pt x="43" y="8"/>
                  <a:pt x="44" y="22"/>
                  <a:pt x="36" y="24"/>
                </a:cubicBezTo>
                <a:cubicBezTo>
                  <a:pt x="29" y="26"/>
                  <a:pt x="5" y="30"/>
                  <a:pt x="0" y="31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6" name="Freeform 356"/>
          <p:cNvSpPr>
            <a:spLocks noChangeArrowheads="1"/>
          </p:cNvSpPr>
          <p:nvPr/>
        </p:nvSpPr>
        <p:spPr bwMode="auto">
          <a:xfrm>
            <a:off x="924238" y="1715820"/>
            <a:ext cx="234368" cy="164767"/>
          </a:xfrm>
          <a:custGeom>
            <a:avLst/>
            <a:gdLst>
              <a:gd name="T0" fmla="*/ 29766 w 44"/>
              <a:gd name="T1" fmla="*/ 5940 h 31"/>
              <a:gd name="T2" fmla="*/ 202407 w 44"/>
              <a:gd name="T3" fmla="*/ 23761 h 31"/>
              <a:gd name="T4" fmla="*/ 214314 w 44"/>
              <a:gd name="T5" fmla="*/ 142568 h 31"/>
              <a:gd name="T6" fmla="*/ 0 w 44"/>
              <a:gd name="T7" fmla="*/ 184150 h 31"/>
              <a:gd name="T8" fmla="*/ 0 60000 65536"/>
              <a:gd name="T9" fmla="*/ 0 60000 65536"/>
              <a:gd name="T10" fmla="*/ 0 60000 65536"/>
              <a:gd name="T11" fmla="*/ 0 60000 65536"/>
              <a:gd name="T12" fmla="*/ 0 w 44"/>
              <a:gd name="T13" fmla="*/ 0 h 31"/>
              <a:gd name="T14" fmla="*/ 44 w 44"/>
              <a:gd name="T15" fmla="*/ 31 h 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" h="31">
                <a:moveTo>
                  <a:pt x="5" y="1"/>
                </a:moveTo>
                <a:cubicBezTo>
                  <a:pt x="20" y="0"/>
                  <a:pt x="30" y="2"/>
                  <a:pt x="34" y="4"/>
                </a:cubicBezTo>
                <a:cubicBezTo>
                  <a:pt x="43" y="8"/>
                  <a:pt x="44" y="22"/>
                  <a:pt x="36" y="24"/>
                </a:cubicBezTo>
                <a:cubicBezTo>
                  <a:pt x="29" y="26"/>
                  <a:pt x="5" y="30"/>
                  <a:pt x="0" y="3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7" name="Oval 357"/>
          <p:cNvSpPr>
            <a:spLocks noChangeArrowheads="1"/>
          </p:cNvSpPr>
          <p:nvPr/>
        </p:nvSpPr>
        <p:spPr bwMode="auto">
          <a:xfrm>
            <a:off x="1083324" y="1710139"/>
            <a:ext cx="150563" cy="149142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08" name="Freeform 358"/>
          <p:cNvSpPr>
            <a:spLocks noChangeArrowheads="1"/>
          </p:cNvSpPr>
          <p:nvPr/>
        </p:nvSpPr>
        <p:spPr bwMode="auto">
          <a:xfrm>
            <a:off x="107504" y="1955869"/>
            <a:ext cx="245730" cy="315331"/>
          </a:xfrm>
          <a:custGeom>
            <a:avLst/>
            <a:gdLst>
              <a:gd name="T0" fmla="*/ 256726 w 46"/>
              <a:gd name="T1" fmla="*/ 197119 h 59"/>
              <a:gd name="T2" fmla="*/ 107467 w 46"/>
              <a:gd name="T3" fmla="*/ 346452 h 59"/>
              <a:gd name="T4" fmla="*/ 17911 w 46"/>
              <a:gd name="T5" fmla="*/ 167253 h 59"/>
              <a:gd name="T6" fmla="*/ 167170 w 46"/>
              <a:gd name="T7" fmla="*/ 11947 h 59"/>
              <a:gd name="T8" fmla="*/ 256726 w 46"/>
              <a:gd name="T9" fmla="*/ 197119 h 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59"/>
              <a:gd name="T17" fmla="*/ 46 w 46"/>
              <a:gd name="T18" fmla="*/ 59 h 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59">
                <a:moveTo>
                  <a:pt x="43" y="33"/>
                </a:moveTo>
                <a:cubicBezTo>
                  <a:pt x="41" y="48"/>
                  <a:pt x="29" y="59"/>
                  <a:pt x="18" y="58"/>
                </a:cubicBezTo>
                <a:cubicBezTo>
                  <a:pt x="7" y="56"/>
                  <a:pt x="0" y="43"/>
                  <a:pt x="3" y="28"/>
                </a:cubicBezTo>
                <a:cubicBezTo>
                  <a:pt x="5" y="12"/>
                  <a:pt x="16" y="0"/>
                  <a:pt x="28" y="2"/>
                </a:cubicBezTo>
                <a:cubicBezTo>
                  <a:pt x="39" y="4"/>
                  <a:pt x="46" y="18"/>
                  <a:pt x="43" y="3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9" name="Oval 359"/>
          <p:cNvSpPr>
            <a:spLocks noChangeArrowheads="1"/>
          </p:cNvSpPr>
          <p:nvPr/>
        </p:nvSpPr>
        <p:spPr bwMode="auto">
          <a:xfrm>
            <a:off x="219716" y="1843657"/>
            <a:ext cx="122155" cy="122155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10" name="Freeform 360"/>
          <p:cNvSpPr>
            <a:spLocks noChangeArrowheads="1"/>
          </p:cNvSpPr>
          <p:nvPr/>
        </p:nvSpPr>
        <p:spPr bwMode="auto">
          <a:xfrm>
            <a:off x="202671" y="1656163"/>
            <a:ext cx="752816" cy="512767"/>
          </a:xfrm>
          <a:custGeom>
            <a:avLst/>
            <a:gdLst>
              <a:gd name="T0" fmla="*/ 835408 w 141"/>
              <a:gd name="T1" fmla="*/ 173120 h 96"/>
              <a:gd name="T2" fmla="*/ 793637 w 141"/>
              <a:gd name="T3" fmla="*/ 334301 h 96"/>
              <a:gd name="T4" fmla="*/ 668326 w 141"/>
              <a:gd name="T5" fmla="*/ 549208 h 96"/>
              <a:gd name="T6" fmla="*/ 519146 w 141"/>
              <a:gd name="T7" fmla="*/ 537269 h 96"/>
              <a:gd name="T8" fmla="*/ 184983 w 141"/>
              <a:gd name="T9" fmla="*/ 561148 h 96"/>
              <a:gd name="T10" fmla="*/ 17902 w 141"/>
              <a:gd name="T11" fmla="*/ 495481 h 96"/>
              <a:gd name="T12" fmla="*/ 101442 w 141"/>
              <a:gd name="T13" fmla="*/ 298483 h 96"/>
              <a:gd name="T14" fmla="*/ 280458 w 141"/>
              <a:gd name="T15" fmla="*/ 11939 h 96"/>
              <a:gd name="T16" fmla="*/ 358032 w 141"/>
              <a:gd name="T17" fmla="*/ 41788 h 96"/>
              <a:gd name="T18" fmla="*/ 841375 w 141"/>
              <a:gd name="T19" fmla="*/ 143272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1"/>
              <a:gd name="T31" fmla="*/ 0 h 96"/>
              <a:gd name="T32" fmla="*/ 141 w 141"/>
              <a:gd name="T33" fmla="*/ 96 h 9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1" h="96">
                <a:moveTo>
                  <a:pt x="140" y="29"/>
                </a:moveTo>
                <a:cubicBezTo>
                  <a:pt x="133" y="56"/>
                  <a:pt x="133" y="56"/>
                  <a:pt x="133" y="56"/>
                </a:cubicBezTo>
                <a:cubicBezTo>
                  <a:pt x="133" y="56"/>
                  <a:pt x="115" y="93"/>
                  <a:pt x="112" y="92"/>
                </a:cubicBezTo>
                <a:cubicBezTo>
                  <a:pt x="109" y="91"/>
                  <a:pt x="99" y="90"/>
                  <a:pt x="87" y="90"/>
                </a:cubicBezTo>
                <a:cubicBezTo>
                  <a:pt x="76" y="90"/>
                  <a:pt x="38" y="93"/>
                  <a:pt x="31" y="94"/>
                </a:cubicBezTo>
                <a:cubicBezTo>
                  <a:pt x="21" y="96"/>
                  <a:pt x="6" y="95"/>
                  <a:pt x="3" y="83"/>
                </a:cubicBezTo>
                <a:cubicBezTo>
                  <a:pt x="0" y="61"/>
                  <a:pt x="16" y="51"/>
                  <a:pt x="17" y="50"/>
                </a:cubicBezTo>
                <a:cubicBezTo>
                  <a:pt x="22" y="40"/>
                  <a:pt x="41" y="10"/>
                  <a:pt x="47" y="2"/>
                </a:cubicBezTo>
                <a:cubicBezTo>
                  <a:pt x="48" y="1"/>
                  <a:pt x="48" y="0"/>
                  <a:pt x="60" y="7"/>
                </a:cubicBezTo>
                <a:cubicBezTo>
                  <a:pt x="71" y="14"/>
                  <a:pt x="119" y="34"/>
                  <a:pt x="141" y="24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1" name="Freeform 361"/>
          <p:cNvSpPr>
            <a:spLocks noChangeArrowheads="1"/>
          </p:cNvSpPr>
          <p:nvPr/>
        </p:nvSpPr>
        <p:spPr bwMode="auto">
          <a:xfrm>
            <a:off x="202671" y="1656163"/>
            <a:ext cx="752816" cy="512767"/>
          </a:xfrm>
          <a:custGeom>
            <a:avLst/>
            <a:gdLst>
              <a:gd name="T0" fmla="*/ 835408 w 141"/>
              <a:gd name="T1" fmla="*/ 173120 h 96"/>
              <a:gd name="T2" fmla="*/ 793637 w 141"/>
              <a:gd name="T3" fmla="*/ 334301 h 96"/>
              <a:gd name="T4" fmla="*/ 668326 w 141"/>
              <a:gd name="T5" fmla="*/ 549208 h 96"/>
              <a:gd name="T6" fmla="*/ 519146 w 141"/>
              <a:gd name="T7" fmla="*/ 537269 h 96"/>
              <a:gd name="T8" fmla="*/ 184983 w 141"/>
              <a:gd name="T9" fmla="*/ 561148 h 96"/>
              <a:gd name="T10" fmla="*/ 17902 w 141"/>
              <a:gd name="T11" fmla="*/ 495481 h 96"/>
              <a:gd name="T12" fmla="*/ 101442 w 141"/>
              <a:gd name="T13" fmla="*/ 298483 h 96"/>
              <a:gd name="T14" fmla="*/ 280458 w 141"/>
              <a:gd name="T15" fmla="*/ 11939 h 96"/>
              <a:gd name="T16" fmla="*/ 358032 w 141"/>
              <a:gd name="T17" fmla="*/ 41788 h 96"/>
              <a:gd name="T18" fmla="*/ 841375 w 141"/>
              <a:gd name="T19" fmla="*/ 143272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1"/>
              <a:gd name="T31" fmla="*/ 0 h 96"/>
              <a:gd name="T32" fmla="*/ 141 w 141"/>
              <a:gd name="T33" fmla="*/ 96 h 9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1" h="96">
                <a:moveTo>
                  <a:pt x="140" y="29"/>
                </a:moveTo>
                <a:cubicBezTo>
                  <a:pt x="133" y="56"/>
                  <a:pt x="133" y="56"/>
                  <a:pt x="133" y="56"/>
                </a:cubicBezTo>
                <a:cubicBezTo>
                  <a:pt x="133" y="56"/>
                  <a:pt x="115" y="93"/>
                  <a:pt x="112" y="92"/>
                </a:cubicBezTo>
                <a:cubicBezTo>
                  <a:pt x="109" y="91"/>
                  <a:pt x="99" y="90"/>
                  <a:pt x="87" y="90"/>
                </a:cubicBezTo>
                <a:cubicBezTo>
                  <a:pt x="76" y="90"/>
                  <a:pt x="38" y="93"/>
                  <a:pt x="31" y="94"/>
                </a:cubicBezTo>
                <a:cubicBezTo>
                  <a:pt x="21" y="96"/>
                  <a:pt x="6" y="95"/>
                  <a:pt x="3" y="83"/>
                </a:cubicBezTo>
                <a:cubicBezTo>
                  <a:pt x="0" y="61"/>
                  <a:pt x="16" y="51"/>
                  <a:pt x="17" y="50"/>
                </a:cubicBezTo>
                <a:cubicBezTo>
                  <a:pt x="22" y="40"/>
                  <a:pt x="41" y="10"/>
                  <a:pt x="47" y="2"/>
                </a:cubicBezTo>
                <a:cubicBezTo>
                  <a:pt x="48" y="1"/>
                  <a:pt x="48" y="0"/>
                  <a:pt x="60" y="7"/>
                </a:cubicBezTo>
                <a:cubicBezTo>
                  <a:pt x="71" y="14"/>
                  <a:pt x="119" y="34"/>
                  <a:pt x="141" y="2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2" name="Freeform 362"/>
          <p:cNvSpPr>
            <a:spLocks noChangeArrowheads="1"/>
          </p:cNvSpPr>
          <p:nvPr/>
        </p:nvSpPr>
        <p:spPr bwMode="auto">
          <a:xfrm>
            <a:off x="262328" y="903347"/>
            <a:ext cx="1147690" cy="892016"/>
          </a:xfrm>
          <a:custGeom>
            <a:avLst/>
            <a:gdLst>
              <a:gd name="T0" fmla="*/ 1085820 w 215"/>
              <a:gd name="T1" fmla="*/ 310428 h 167"/>
              <a:gd name="T2" fmla="*/ 763654 w 215"/>
              <a:gd name="T3" fmla="*/ 17909 h 167"/>
              <a:gd name="T4" fmla="*/ 525012 w 215"/>
              <a:gd name="T5" fmla="*/ 23879 h 167"/>
              <a:gd name="T6" fmla="*/ 250574 w 215"/>
              <a:gd name="T7" fmla="*/ 841736 h 167"/>
              <a:gd name="T8" fmla="*/ 739790 w 215"/>
              <a:gd name="T9" fmla="*/ 979041 h 167"/>
              <a:gd name="T10" fmla="*/ 829280 w 215"/>
              <a:gd name="T11" fmla="*/ 949192 h 167"/>
              <a:gd name="T12" fmla="*/ 936669 w 215"/>
              <a:gd name="T13" fmla="*/ 877555 h 167"/>
              <a:gd name="T14" fmla="*/ 650299 w 215"/>
              <a:gd name="T15" fmla="*/ 895464 h 167"/>
              <a:gd name="T16" fmla="*/ 393759 w 215"/>
              <a:gd name="T17" fmla="*/ 764129 h 167"/>
              <a:gd name="T18" fmla="*/ 387793 w 215"/>
              <a:gd name="T19" fmla="*/ 644734 h 167"/>
              <a:gd name="T20" fmla="*/ 733824 w 215"/>
              <a:gd name="T21" fmla="*/ 435793 h 167"/>
              <a:gd name="T22" fmla="*/ 966500 w 215"/>
              <a:gd name="T23" fmla="*/ 513399 h 167"/>
              <a:gd name="T24" fmla="*/ 1127583 w 215"/>
              <a:gd name="T25" fmla="*/ 477581 h 167"/>
              <a:gd name="T26" fmla="*/ 1085820 w 215"/>
              <a:gd name="T27" fmla="*/ 310428 h 16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15"/>
              <a:gd name="T43" fmla="*/ 0 h 167"/>
              <a:gd name="T44" fmla="*/ 215 w 215"/>
              <a:gd name="T45" fmla="*/ 167 h 16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15" h="167">
                <a:moveTo>
                  <a:pt x="182" y="52"/>
                </a:moveTo>
                <a:cubicBezTo>
                  <a:pt x="182" y="34"/>
                  <a:pt x="163" y="9"/>
                  <a:pt x="128" y="3"/>
                </a:cubicBezTo>
                <a:cubicBezTo>
                  <a:pt x="117" y="1"/>
                  <a:pt x="103" y="0"/>
                  <a:pt x="88" y="4"/>
                </a:cubicBezTo>
                <a:cubicBezTo>
                  <a:pt x="29" y="16"/>
                  <a:pt x="0" y="90"/>
                  <a:pt x="42" y="141"/>
                </a:cubicBezTo>
                <a:cubicBezTo>
                  <a:pt x="60" y="162"/>
                  <a:pt x="104" y="167"/>
                  <a:pt x="124" y="164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9" y="159"/>
                  <a:pt x="156" y="151"/>
                  <a:pt x="157" y="147"/>
                </a:cubicBezTo>
                <a:cubicBezTo>
                  <a:pt x="155" y="148"/>
                  <a:pt x="132" y="152"/>
                  <a:pt x="109" y="150"/>
                </a:cubicBezTo>
                <a:cubicBezTo>
                  <a:pt x="90" y="148"/>
                  <a:pt x="71" y="143"/>
                  <a:pt x="66" y="128"/>
                </a:cubicBezTo>
                <a:cubicBezTo>
                  <a:pt x="64" y="123"/>
                  <a:pt x="63" y="115"/>
                  <a:pt x="65" y="108"/>
                </a:cubicBezTo>
                <a:cubicBezTo>
                  <a:pt x="83" y="50"/>
                  <a:pt x="112" y="68"/>
                  <a:pt x="123" y="73"/>
                </a:cubicBezTo>
                <a:cubicBezTo>
                  <a:pt x="130" y="77"/>
                  <a:pt x="148" y="86"/>
                  <a:pt x="162" y="86"/>
                </a:cubicBezTo>
                <a:cubicBezTo>
                  <a:pt x="171" y="87"/>
                  <a:pt x="180" y="85"/>
                  <a:pt x="189" y="80"/>
                </a:cubicBezTo>
                <a:cubicBezTo>
                  <a:pt x="215" y="63"/>
                  <a:pt x="203" y="41"/>
                  <a:pt x="182" y="52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3" name="Freeform 363"/>
          <p:cNvSpPr>
            <a:spLocks noChangeArrowheads="1"/>
          </p:cNvSpPr>
          <p:nvPr/>
        </p:nvSpPr>
        <p:spPr bwMode="auto">
          <a:xfrm>
            <a:off x="502377" y="1046807"/>
            <a:ext cx="907640" cy="742874"/>
          </a:xfrm>
          <a:custGeom>
            <a:avLst/>
            <a:gdLst>
              <a:gd name="T0" fmla="*/ 381896 w 170"/>
              <a:gd name="T1" fmla="*/ 734693 h 139"/>
              <a:gd name="T2" fmla="*/ 137244 w 170"/>
              <a:gd name="T3" fmla="*/ 424091 h 139"/>
              <a:gd name="T4" fmla="*/ 465436 w 170"/>
              <a:gd name="T5" fmla="*/ 274763 h 139"/>
              <a:gd name="T6" fmla="*/ 698154 w 170"/>
              <a:gd name="T7" fmla="*/ 352414 h 139"/>
              <a:gd name="T8" fmla="*/ 859267 w 170"/>
              <a:gd name="T9" fmla="*/ 316575 h 139"/>
              <a:gd name="T10" fmla="*/ 817497 w 170"/>
              <a:gd name="T11" fmla="*/ 149328 h 139"/>
              <a:gd name="T12" fmla="*/ 817497 w 170"/>
              <a:gd name="T13" fmla="*/ 149328 h 139"/>
              <a:gd name="T14" fmla="*/ 811530 w 170"/>
              <a:gd name="T15" fmla="*/ 107516 h 139"/>
              <a:gd name="T16" fmla="*/ 727990 w 170"/>
              <a:gd name="T17" fmla="*/ 35839 h 139"/>
              <a:gd name="T18" fmla="*/ 656384 w 170"/>
              <a:gd name="T19" fmla="*/ 35839 h 139"/>
              <a:gd name="T20" fmla="*/ 554943 w 170"/>
              <a:gd name="T21" fmla="*/ 0 h 139"/>
              <a:gd name="T22" fmla="*/ 375929 w 170"/>
              <a:gd name="T23" fmla="*/ 83624 h 139"/>
              <a:gd name="T24" fmla="*/ 220784 w 170"/>
              <a:gd name="T25" fmla="*/ 119462 h 139"/>
              <a:gd name="T26" fmla="*/ 0 w 170"/>
              <a:gd name="T27" fmla="*/ 525634 h 139"/>
              <a:gd name="T28" fmla="*/ 59671 w 170"/>
              <a:gd name="T29" fmla="*/ 734693 h 139"/>
              <a:gd name="T30" fmla="*/ 95474 w 170"/>
              <a:gd name="T31" fmla="*/ 764559 h 139"/>
              <a:gd name="T32" fmla="*/ 471403 w 170"/>
              <a:gd name="T33" fmla="*/ 818317 h 139"/>
              <a:gd name="T34" fmla="*/ 560910 w 170"/>
              <a:gd name="T35" fmla="*/ 788451 h 139"/>
              <a:gd name="T36" fmla="*/ 668318 w 170"/>
              <a:gd name="T37" fmla="*/ 716774 h 139"/>
              <a:gd name="T38" fmla="*/ 381896 w 170"/>
              <a:gd name="T39" fmla="*/ 734693 h 13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70"/>
              <a:gd name="T61" fmla="*/ 0 h 139"/>
              <a:gd name="T62" fmla="*/ 170 w 170"/>
              <a:gd name="T63" fmla="*/ 139 h 139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70" h="139">
                <a:moveTo>
                  <a:pt x="64" y="123"/>
                </a:moveTo>
                <a:cubicBezTo>
                  <a:pt x="43" y="122"/>
                  <a:pt x="6" y="113"/>
                  <a:pt x="23" y="71"/>
                </a:cubicBezTo>
                <a:cubicBezTo>
                  <a:pt x="43" y="26"/>
                  <a:pt x="67" y="41"/>
                  <a:pt x="78" y="46"/>
                </a:cubicBezTo>
                <a:cubicBezTo>
                  <a:pt x="85" y="50"/>
                  <a:pt x="103" y="59"/>
                  <a:pt x="117" y="59"/>
                </a:cubicBezTo>
                <a:cubicBezTo>
                  <a:pt x="126" y="60"/>
                  <a:pt x="135" y="58"/>
                  <a:pt x="144" y="53"/>
                </a:cubicBezTo>
                <a:cubicBezTo>
                  <a:pt x="170" y="36"/>
                  <a:pt x="158" y="14"/>
                  <a:pt x="137" y="25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37" y="23"/>
                  <a:pt x="137" y="21"/>
                  <a:pt x="136" y="18"/>
                </a:cubicBezTo>
                <a:cubicBezTo>
                  <a:pt x="135" y="15"/>
                  <a:pt x="131" y="8"/>
                  <a:pt x="122" y="6"/>
                </a:cubicBezTo>
                <a:cubicBezTo>
                  <a:pt x="110" y="2"/>
                  <a:pt x="110" y="6"/>
                  <a:pt x="110" y="6"/>
                </a:cubicBezTo>
                <a:cubicBezTo>
                  <a:pt x="93" y="0"/>
                  <a:pt x="93" y="0"/>
                  <a:pt x="93" y="0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4"/>
                  <a:pt x="48" y="15"/>
                  <a:pt x="37" y="20"/>
                </a:cubicBezTo>
                <a:cubicBezTo>
                  <a:pt x="25" y="26"/>
                  <a:pt x="0" y="44"/>
                  <a:pt x="0" y="88"/>
                </a:cubicBezTo>
                <a:cubicBezTo>
                  <a:pt x="0" y="102"/>
                  <a:pt x="9" y="121"/>
                  <a:pt x="10" y="123"/>
                </a:cubicBezTo>
                <a:cubicBezTo>
                  <a:pt x="10" y="123"/>
                  <a:pt x="13" y="125"/>
                  <a:pt x="16" y="128"/>
                </a:cubicBezTo>
                <a:cubicBezTo>
                  <a:pt x="37" y="137"/>
                  <a:pt x="65" y="139"/>
                  <a:pt x="79" y="13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4" y="132"/>
                  <a:pt x="111" y="124"/>
                  <a:pt x="112" y="120"/>
                </a:cubicBezTo>
                <a:cubicBezTo>
                  <a:pt x="110" y="121"/>
                  <a:pt x="87" y="124"/>
                  <a:pt x="64" y="12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4" name="Freeform 364"/>
          <p:cNvSpPr>
            <a:spLocks noChangeArrowheads="1"/>
          </p:cNvSpPr>
          <p:nvPr/>
        </p:nvSpPr>
        <p:spPr bwMode="auto">
          <a:xfrm>
            <a:off x="1052075" y="1207314"/>
            <a:ext cx="21307" cy="149142"/>
          </a:xfrm>
          <a:custGeom>
            <a:avLst/>
            <a:gdLst>
              <a:gd name="T0" fmla="*/ 0 w 4"/>
              <a:gd name="T1" fmla="*/ 0 h 28"/>
              <a:gd name="T2" fmla="*/ 23813 w 4"/>
              <a:gd name="T3" fmla="*/ 166687 h 28"/>
              <a:gd name="T4" fmla="*/ 0 60000 65536"/>
              <a:gd name="T5" fmla="*/ 0 60000 65536"/>
              <a:gd name="T6" fmla="*/ 0 w 4"/>
              <a:gd name="T7" fmla="*/ 0 h 28"/>
              <a:gd name="T8" fmla="*/ 4 w 4"/>
              <a:gd name="T9" fmla="*/ 28 h 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" h="28">
                <a:moveTo>
                  <a:pt x="0" y="0"/>
                </a:moveTo>
                <a:cubicBezTo>
                  <a:pt x="2" y="5"/>
                  <a:pt x="4" y="23"/>
                  <a:pt x="4" y="28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5" name="Freeform 365"/>
          <p:cNvSpPr>
            <a:spLocks noChangeArrowheads="1"/>
          </p:cNvSpPr>
          <p:nvPr/>
        </p:nvSpPr>
        <p:spPr bwMode="auto">
          <a:xfrm>
            <a:off x="800663" y="928914"/>
            <a:ext cx="214481" cy="247151"/>
          </a:xfrm>
          <a:custGeom>
            <a:avLst/>
            <a:gdLst>
              <a:gd name="T0" fmla="*/ 221734 w 40"/>
              <a:gd name="T1" fmla="*/ 138113 h 46"/>
              <a:gd name="T2" fmla="*/ 131842 w 40"/>
              <a:gd name="T3" fmla="*/ 270220 h 46"/>
              <a:gd name="T4" fmla="*/ 23971 w 40"/>
              <a:gd name="T5" fmla="*/ 198161 h 46"/>
              <a:gd name="T6" fmla="*/ 89892 w 40"/>
              <a:gd name="T7" fmla="*/ 24020 h 46"/>
              <a:gd name="T8" fmla="*/ 221734 w 40"/>
              <a:gd name="T9" fmla="*/ 138113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"/>
              <a:gd name="T16" fmla="*/ 0 h 46"/>
              <a:gd name="T17" fmla="*/ 40 w 40"/>
              <a:gd name="T18" fmla="*/ 46 h 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" h="46">
                <a:moveTo>
                  <a:pt x="37" y="23"/>
                </a:moveTo>
                <a:cubicBezTo>
                  <a:pt x="40" y="39"/>
                  <a:pt x="31" y="43"/>
                  <a:pt x="22" y="45"/>
                </a:cubicBezTo>
                <a:cubicBezTo>
                  <a:pt x="13" y="46"/>
                  <a:pt x="6" y="39"/>
                  <a:pt x="4" y="33"/>
                </a:cubicBezTo>
                <a:cubicBezTo>
                  <a:pt x="3" y="27"/>
                  <a:pt x="0" y="7"/>
                  <a:pt x="15" y="4"/>
                </a:cubicBezTo>
                <a:cubicBezTo>
                  <a:pt x="29" y="0"/>
                  <a:pt x="36" y="17"/>
                  <a:pt x="37" y="2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6" name="Freeform 366"/>
          <p:cNvSpPr>
            <a:spLocks noChangeArrowheads="1"/>
          </p:cNvSpPr>
          <p:nvPr/>
        </p:nvSpPr>
        <p:spPr bwMode="auto">
          <a:xfrm>
            <a:off x="827651" y="977208"/>
            <a:ext cx="133518" cy="139200"/>
          </a:xfrm>
          <a:custGeom>
            <a:avLst/>
            <a:gdLst>
              <a:gd name="T0" fmla="*/ 149225 w 25"/>
              <a:gd name="T1" fmla="*/ 0 h 26"/>
              <a:gd name="T2" fmla="*/ 0 w 25"/>
              <a:gd name="T3" fmla="*/ 155575 h 26"/>
              <a:gd name="T4" fmla="*/ 0 60000 65536"/>
              <a:gd name="T5" fmla="*/ 0 60000 65536"/>
              <a:gd name="T6" fmla="*/ 0 w 25"/>
              <a:gd name="T7" fmla="*/ 0 h 26"/>
              <a:gd name="T8" fmla="*/ 25 w 25"/>
              <a:gd name="T9" fmla="*/ 26 h 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" h="26">
                <a:moveTo>
                  <a:pt x="25" y="0"/>
                </a:moveTo>
                <a:cubicBezTo>
                  <a:pt x="20" y="5"/>
                  <a:pt x="3" y="22"/>
                  <a:pt x="0" y="26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7" name="Freeform 367"/>
          <p:cNvSpPr>
            <a:spLocks noChangeArrowheads="1"/>
          </p:cNvSpPr>
          <p:nvPr/>
        </p:nvSpPr>
        <p:spPr bwMode="auto">
          <a:xfrm>
            <a:off x="827651" y="977208"/>
            <a:ext cx="133518" cy="139200"/>
          </a:xfrm>
          <a:custGeom>
            <a:avLst/>
            <a:gdLst>
              <a:gd name="T0" fmla="*/ 149225 w 25"/>
              <a:gd name="T1" fmla="*/ 0 h 26"/>
              <a:gd name="T2" fmla="*/ 0 w 25"/>
              <a:gd name="T3" fmla="*/ 155575 h 26"/>
              <a:gd name="T4" fmla="*/ 0 60000 65536"/>
              <a:gd name="T5" fmla="*/ 0 60000 65536"/>
              <a:gd name="T6" fmla="*/ 0 w 25"/>
              <a:gd name="T7" fmla="*/ 0 h 26"/>
              <a:gd name="T8" fmla="*/ 25 w 25"/>
              <a:gd name="T9" fmla="*/ 26 h 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" h="26">
                <a:moveTo>
                  <a:pt x="25" y="0"/>
                </a:moveTo>
                <a:cubicBezTo>
                  <a:pt x="20" y="5"/>
                  <a:pt x="3" y="22"/>
                  <a:pt x="0" y="2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8" name="Freeform 368"/>
          <p:cNvSpPr>
            <a:spLocks noChangeArrowheads="1"/>
          </p:cNvSpPr>
          <p:nvPr/>
        </p:nvSpPr>
        <p:spPr bwMode="auto">
          <a:xfrm>
            <a:off x="982475" y="945959"/>
            <a:ext cx="154824" cy="203118"/>
          </a:xfrm>
          <a:custGeom>
            <a:avLst/>
            <a:gdLst>
              <a:gd name="T0" fmla="*/ 41768 w 29"/>
              <a:gd name="T1" fmla="*/ 0 h 38"/>
              <a:gd name="T2" fmla="*/ 17900 w 29"/>
              <a:gd name="T3" fmla="*/ 113506 h 38"/>
              <a:gd name="T4" fmla="*/ 125303 w 29"/>
              <a:gd name="T5" fmla="*/ 209090 h 38"/>
              <a:gd name="T6" fmla="*/ 161103 w 29"/>
              <a:gd name="T7" fmla="*/ 113506 h 38"/>
              <a:gd name="T8" fmla="*/ 95469 w 29"/>
              <a:gd name="T9" fmla="*/ 11948 h 38"/>
              <a:gd name="T10" fmla="*/ 65635 w 29"/>
              <a:gd name="T11" fmla="*/ 0 h 38"/>
              <a:gd name="T12" fmla="*/ 41768 w 29"/>
              <a:gd name="T13" fmla="*/ 0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9"/>
              <a:gd name="T22" fmla="*/ 0 h 38"/>
              <a:gd name="T23" fmla="*/ 29 w 29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" h="38">
                <a:moveTo>
                  <a:pt x="7" y="0"/>
                </a:moveTo>
                <a:cubicBezTo>
                  <a:pt x="6" y="0"/>
                  <a:pt x="0" y="3"/>
                  <a:pt x="3" y="19"/>
                </a:cubicBezTo>
                <a:cubicBezTo>
                  <a:pt x="6" y="38"/>
                  <a:pt x="19" y="36"/>
                  <a:pt x="21" y="35"/>
                </a:cubicBezTo>
                <a:cubicBezTo>
                  <a:pt x="22" y="35"/>
                  <a:pt x="29" y="31"/>
                  <a:pt x="27" y="19"/>
                </a:cubicBezTo>
                <a:cubicBezTo>
                  <a:pt x="25" y="12"/>
                  <a:pt x="20" y="6"/>
                  <a:pt x="16" y="2"/>
                </a:cubicBezTo>
                <a:cubicBezTo>
                  <a:pt x="14" y="1"/>
                  <a:pt x="12" y="1"/>
                  <a:pt x="11" y="0"/>
                </a:cubicBezTo>
                <a:cubicBezTo>
                  <a:pt x="9" y="0"/>
                  <a:pt x="8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9" name="Freeform 369"/>
          <p:cNvSpPr>
            <a:spLocks noChangeArrowheads="1"/>
          </p:cNvSpPr>
          <p:nvPr/>
        </p:nvSpPr>
        <p:spPr bwMode="auto">
          <a:xfrm>
            <a:off x="982475" y="945959"/>
            <a:ext cx="154824" cy="203118"/>
          </a:xfrm>
          <a:custGeom>
            <a:avLst/>
            <a:gdLst>
              <a:gd name="T0" fmla="*/ 41768 w 29"/>
              <a:gd name="T1" fmla="*/ 0 h 38"/>
              <a:gd name="T2" fmla="*/ 17900 w 29"/>
              <a:gd name="T3" fmla="*/ 113506 h 38"/>
              <a:gd name="T4" fmla="*/ 125303 w 29"/>
              <a:gd name="T5" fmla="*/ 209090 h 38"/>
              <a:gd name="T6" fmla="*/ 161103 w 29"/>
              <a:gd name="T7" fmla="*/ 113506 h 38"/>
              <a:gd name="T8" fmla="*/ 95469 w 29"/>
              <a:gd name="T9" fmla="*/ 11948 h 38"/>
              <a:gd name="T10" fmla="*/ 65635 w 29"/>
              <a:gd name="T11" fmla="*/ 0 h 38"/>
              <a:gd name="T12" fmla="*/ 41768 w 29"/>
              <a:gd name="T13" fmla="*/ 0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9"/>
              <a:gd name="T22" fmla="*/ 0 h 38"/>
              <a:gd name="T23" fmla="*/ 29 w 29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" h="38">
                <a:moveTo>
                  <a:pt x="7" y="0"/>
                </a:moveTo>
                <a:cubicBezTo>
                  <a:pt x="6" y="0"/>
                  <a:pt x="0" y="3"/>
                  <a:pt x="3" y="19"/>
                </a:cubicBezTo>
                <a:cubicBezTo>
                  <a:pt x="6" y="38"/>
                  <a:pt x="19" y="36"/>
                  <a:pt x="21" y="35"/>
                </a:cubicBezTo>
                <a:cubicBezTo>
                  <a:pt x="22" y="35"/>
                  <a:pt x="29" y="31"/>
                  <a:pt x="27" y="19"/>
                </a:cubicBezTo>
                <a:cubicBezTo>
                  <a:pt x="25" y="12"/>
                  <a:pt x="20" y="6"/>
                  <a:pt x="16" y="2"/>
                </a:cubicBezTo>
                <a:cubicBezTo>
                  <a:pt x="14" y="1"/>
                  <a:pt x="12" y="1"/>
                  <a:pt x="11" y="0"/>
                </a:cubicBezTo>
                <a:cubicBezTo>
                  <a:pt x="9" y="0"/>
                  <a:pt x="8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0" name="Freeform 370"/>
          <p:cNvSpPr>
            <a:spLocks noChangeArrowheads="1"/>
          </p:cNvSpPr>
          <p:nvPr/>
        </p:nvSpPr>
        <p:spPr bwMode="auto">
          <a:xfrm>
            <a:off x="998100" y="972946"/>
            <a:ext cx="129258" cy="79543"/>
          </a:xfrm>
          <a:custGeom>
            <a:avLst/>
            <a:gdLst>
              <a:gd name="T0" fmla="*/ 144463 w 24"/>
              <a:gd name="T1" fmla="*/ 88900 h 15"/>
              <a:gd name="T2" fmla="*/ 0 w 24"/>
              <a:gd name="T3" fmla="*/ 0 h 15"/>
              <a:gd name="T4" fmla="*/ 0 60000 65536"/>
              <a:gd name="T5" fmla="*/ 0 60000 65536"/>
              <a:gd name="T6" fmla="*/ 0 w 24"/>
              <a:gd name="T7" fmla="*/ 0 h 15"/>
              <a:gd name="T8" fmla="*/ 24 w 24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" h="15">
                <a:moveTo>
                  <a:pt x="24" y="15"/>
                </a:moveTo>
                <a:cubicBezTo>
                  <a:pt x="17" y="9"/>
                  <a:pt x="5" y="2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1" name="Freeform 371"/>
          <p:cNvSpPr>
            <a:spLocks noChangeArrowheads="1"/>
          </p:cNvSpPr>
          <p:nvPr/>
        </p:nvSpPr>
        <p:spPr bwMode="auto">
          <a:xfrm>
            <a:off x="1025088" y="1019820"/>
            <a:ext cx="63918" cy="69600"/>
          </a:xfrm>
          <a:custGeom>
            <a:avLst/>
            <a:gdLst>
              <a:gd name="T0" fmla="*/ 35719 w 12"/>
              <a:gd name="T1" fmla="*/ 0 h 13"/>
              <a:gd name="T2" fmla="*/ 0 w 12"/>
              <a:gd name="T3" fmla="*/ 77787 h 13"/>
              <a:gd name="T4" fmla="*/ 71437 w 12"/>
              <a:gd name="T5" fmla="*/ 41885 h 13"/>
              <a:gd name="T6" fmla="*/ 0 60000 65536"/>
              <a:gd name="T7" fmla="*/ 0 60000 65536"/>
              <a:gd name="T8" fmla="*/ 0 60000 65536"/>
              <a:gd name="T9" fmla="*/ 0 w 12"/>
              <a:gd name="T10" fmla="*/ 0 h 13"/>
              <a:gd name="T11" fmla="*/ 12 w 12"/>
              <a:gd name="T12" fmla="*/ 13 h 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" h="13">
                <a:moveTo>
                  <a:pt x="6" y="0"/>
                </a:moveTo>
                <a:cubicBezTo>
                  <a:pt x="3" y="4"/>
                  <a:pt x="0" y="13"/>
                  <a:pt x="0" y="13"/>
                </a:cubicBezTo>
                <a:cubicBezTo>
                  <a:pt x="0" y="13"/>
                  <a:pt x="11" y="8"/>
                  <a:pt x="12" y="7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2" name="Freeform 372"/>
          <p:cNvSpPr>
            <a:spLocks noChangeArrowheads="1"/>
          </p:cNvSpPr>
          <p:nvPr/>
        </p:nvSpPr>
        <p:spPr bwMode="auto">
          <a:xfrm>
            <a:off x="1025088" y="1019820"/>
            <a:ext cx="63918" cy="69600"/>
          </a:xfrm>
          <a:custGeom>
            <a:avLst/>
            <a:gdLst>
              <a:gd name="T0" fmla="*/ 35719 w 12"/>
              <a:gd name="T1" fmla="*/ 0 h 13"/>
              <a:gd name="T2" fmla="*/ 0 w 12"/>
              <a:gd name="T3" fmla="*/ 77787 h 13"/>
              <a:gd name="T4" fmla="*/ 71437 w 12"/>
              <a:gd name="T5" fmla="*/ 41885 h 13"/>
              <a:gd name="T6" fmla="*/ 0 60000 65536"/>
              <a:gd name="T7" fmla="*/ 0 60000 65536"/>
              <a:gd name="T8" fmla="*/ 0 60000 65536"/>
              <a:gd name="T9" fmla="*/ 0 w 12"/>
              <a:gd name="T10" fmla="*/ 0 h 13"/>
              <a:gd name="T11" fmla="*/ 12 w 12"/>
              <a:gd name="T12" fmla="*/ 13 h 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" h="13">
                <a:moveTo>
                  <a:pt x="6" y="0"/>
                </a:moveTo>
                <a:cubicBezTo>
                  <a:pt x="3" y="4"/>
                  <a:pt x="0" y="13"/>
                  <a:pt x="0" y="13"/>
                </a:cubicBezTo>
                <a:cubicBezTo>
                  <a:pt x="0" y="13"/>
                  <a:pt x="11" y="8"/>
                  <a:pt x="12" y="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3" name="Oval 373"/>
          <p:cNvSpPr>
            <a:spLocks noChangeArrowheads="1"/>
          </p:cNvSpPr>
          <p:nvPr/>
        </p:nvSpPr>
        <p:spPr bwMode="auto">
          <a:xfrm>
            <a:off x="939863" y="1052489"/>
            <a:ext cx="53976" cy="75282"/>
          </a:xfrm>
          <a:prstGeom prst="ellipse">
            <a:avLst/>
          </a:prstGeom>
          <a:solidFill>
            <a:srgbClr val="000000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24" name="Oval 374"/>
          <p:cNvSpPr>
            <a:spLocks noChangeArrowheads="1"/>
          </p:cNvSpPr>
          <p:nvPr/>
        </p:nvSpPr>
        <p:spPr bwMode="auto">
          <a:xfrm>
            <a:off x="966851" y="1079477"/>
            <a:ext cx="15625" cy="2698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25" name="Freeform 375"/>
          <p:cNvSpPr>
            <a:spLocks noChangeArrowheads="1"/>
          </p:cNvSpPr>
          <p:nvPr/>
        </p:nvSpPr>
        <p:spPr bwMode="auto">
          <a:xfrm>
            <a:off x="614589" y="1474351"/>
            <a:ext cx="325274" cy="181812"/>
          </a:xfrm>
          <a:custGeom>
            <a:avLst/>
            <a:gdLst>
              <a:gd name="T0" fmla="*/ 190709 w 61"/>
              <a:gd name="T1" fmla="*/ 89647 h 34"/>
              <a:gd name="T2" fmla="*/ 363539 w 61"/>
              <a:gd name="T3" fmla="*/ 119529 h 34"/>
              <a:gd name="T4" fmla="*/ 196669 w 61"/>
              <a:gd name="T5" fmla="*/ 203200 h 34"/>
              <a:gd name="T6" fmla="*/ 89395 w 61"/>
              <a:gd name="T7" fmla="*/ 179294 h 34"/>
              <a:gd name="T8" fmla="*/ 5960 w 61"/>
              <a:gd name="T9" fmla="*/ 101600 h 34"/>
              <a:gd name="T10" fmla="*/ 178790 w 61"/>
              <a:gd name="T11" fmla="*/ 77694 h 34"/>
              <a:gd name="T12" fmla="*/ 220507 w 61"/>
              <a:gd name="T13" fmla="*/ 101600 h 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"/>
              <a:gd name="T22" fmla="*/ 0 h 34"/>
              <a:gd name="T23" fmla="*/ 61 w 61"/>
              <a:gd name="T24" fmla="*/ 34 h 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" h="34">
                <a:moveTo>
                  <a:pt x="32" y="15"/>
                </a:moveTo>
                <a:cubicBezTo>
                  <a:pt x="45" y="6"/>
                  <a:pt x="61" y="11"/>
                  <a:pt x="61" y="20"/>
                </a:cubicBezTo>
                <a:cubicBezTo>
                  <a:pt x="61" y="30"/>
                  <a:pt x="42" y="34"/>
                  <a:pt x="33" y="34"/>
                </a:cubicBezTo>
                <a:cubicBezTo>
                  <a:pt x="29" y="33"/>
                  <a:pt x="21" y="32"/>
                  <a:pt x="15" y="30"/>
                </a:cubicBezTo>
                <a:cubicBezTo>
                  <a:pt x="7" y="27"/>
                  <a:pt x="0" y="23"/>
                  <a:pt x="1" y="17"/>
                </a:cubicBezTo>
                <a:cubicBezTo>
                  <a:pt x="3" y="7"/>
                  <a:pt x="20" y="0"/>
                  <a:pt x="30" y="13"/>
                </a:cubicBezTo>
                <a:cubicBezTo>
                  <a:pt x="34" y="18"/>
                  <a:pt x="34" y="17"/>
                  <a:pt x="37" y="17"/>
                </a:cubicBezTo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6" name="Freeform 376"/>
          <p:cNvSpPr>
            <a:spLocks noChangeArrowheads="1"/>
          </p:cNvSpPr>
          <p:nvPr/>
        </p:nvSpPr>
        <p:spPr bwMode="auto">
          <a:xfrm>
            <a:off x="614589" y="1474351"/>
            <a:ext cx="325274" cy="181812"/>
          </a:xfrm>
          <a:custGeom>
            <a:avLst/>
            <a:gdLst>
              <a:gd name="T0" fmla="*/ 190709 w 61"/>
              <a:gd name="T1" fmla="*/ 89647 h 34"/>
              <a:gd name="T2" fmla="*/ 363539 w 61"/>
              <a:gd name="T3" fmla="*/ 119529 h 34"/>
              <a:gd name="T4" fmla="*/ 196669 w 61"/>
              <a:gd name="T5" fmla="*/ 203200 h 34"/>
              <a:gd name="T6" fmla="*/ 89395 w 61"/>
              <a:gd name="T7" fmla="*/ 179294 h 34"/>
              <a:gd name="T8" fmla="*/ 5960 w 61"/>
              <a:gd name="T9" fmla="*/ 101600 h 34"/>
              <a:gd name="T10" fmla="*/ 178790 w 61"/>
              <a:gd name="T11" fmla="*/ 77694 h 34"/>
              <a:gd name="T12" fmla="*/ 220507 w 61"/>
              <a:gd name="T13" fmla="*/ 101600 h 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"/>
              <a:gd name="T22" fmla="*/ 0 h 34"/>
              <a:gd name="T23" fmla="*/ 61 w 61"/>
              <a:gd name="T24" fmla="*/ 34 h 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" h="34">
                <a:moveTo>
                  <a:pt x="32" y="15"/>
                </a:moveTo>
                <a:cubicBezTo>
                  <a:pt x="45" y="6"/>
                  <a:pt x="61" y="11"/>
                  <a:pt x="61" y="20"/>
                </a:cubicBezTo>
                <a:cubicBezTo>
                  <a:pt x="61" y="30"/>
                  <a:pt x="42" y="34"/>
                  <a:pt x="33" y="34"/>
                </a:cubicBezTo>
                <a:cubicBezTo>
                  <a:pt x="29" y="33"/>
                  <a:pt x="21" y="32"/>
                  <a:pt x="15" y="30"/>
                </a:cubicBezTo>
                <a:cubicBezTo>
                  <a:pt x="7" y="27"/>
                  <a:pt x="0" y="23"/>
                  <a:pt x="1" y="17"/>
                </a:cubicBezTo>
                <a:cubicBezTo>
                  <a:pt x="3" y="7"/>
                  <a:pt x="20" y="0"/>
                  <a:pt x="30" y="13"/>
                </a:cubicBezTo>
                <a:cubicBezTo>
                  <a:pt x="34" y="18"/>
                  <a:pt x="34" y="17"/>
                  <a:pt x="37" y="1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7" name="Freeform 377"/>
          <p:cNvSpPr>
            <a:spLocks noChangeArrowheads="1"/>
          </p:cNvSpPr>
          <p:nvPr/>
        </p:nvSpPr>
        <p:spPr bwMode="auto">
          <a:xfrm>
            <a:off x="469708" y="1795363"/>
            <a:ext cx="470156" cy="342318"/>
          </a:xfrm>
          <a:custGeom>
            <a:avLst/>
            <a:gdLst>
              <a:gd name="T0" fmla="*/ 382155 w 88"/>
              <a:gd name="T1" fmla="*/ 0 h 64"/>
              <a:gd name="T2" fmla="*/ 280645 w 88"/>
              <a:gd name="T3" fmla="*/ 0 h 64"/>
              <a:gd name="T4" fmla="*/ 65683 w 88"/>
              <a:gd name="T5" fmla="*/ 101625 h 64"/>
              <a:gd name="T6" fmla="*/ 47769 w 88"/>
              <a:gd name="T7" fmla="*/ 298896 h 64"/>
              <a:gd name="T8" fmla="*/ 358270 w 88"/>
              <a:gd name="T9" fmla="*/ 316830 h 64"/>
              <a:gd name="T10" fmla="*/ 501578 w 88"/>
              <a:gd name="T11" fmla="*/ 149448 h 64"/>
              <a:gd name="T12" fmla="*/ 525463 w 88"/>
              <a:gd name="T13" fmla="*/ 65757 h 64"/>
              <a:gd name="T14" fmla="*/ 507549 w 88"/>
              <a:gd name="T15" fmla="*/ 5978 h 64"/>
              <a:gd name="T16" fmla="*/ 489636 w 88"/>
              <a:gd name="T17" fmla="*/ 5978 h 64"/>
              <a:gd name="T18" fmla="*/ 382155 w 88"/>
              <a:gd name="T19" fmla="*/ 0 h 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"/>
              <a:gd name="T31" fmla="*/ 0 h 64"/>
              <a:gd name="T32" fmla="*/ 88 w 88"/>
              <a:gd name="T33" fmla="*/ 64 h 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" h="64">
                <a:moveTo>
                  <a:pt x="64" y="0"/>
                </a:moveTo>
                <a:cubicBezTo>
                  <a:pt x="57" y="0"/>
                  <a:pt x="50" y="0"/>
                  <a:pt x="47" y="0"/>
                </a:cubicBezTo>
                <a:cubicBezTo>
                  <a:pt x="38" y="1"/>
                  <a:pt x="14" y="13"/>
                  <a:pt x="11" y="17"/>
                </a:cubicBezTo>
                <a:cubicBezTo>
                  <a:pt x="8" y="22"/>
                  <a:pt x="0" y="38"/>
                  <a:pt x="8" y="50"/>
                </a:cubicBezTo>
                <a:cubicBezTo>
                  <a:pt x="19" y="64"/>
                  <a:pt x="50" y="63"/>
                  <a:pt x="60" y="53"/>
                </a:cubicBezTo>
                <a:cubicBezTo>
                  <a:pt x="64" y="50"/>
                  <a:pt x="75" y="42"/>
                  <a:pt x="84" y="25"/>
                </a:cubicBezTo>
                <a:cubicBezTo>
                  <a:pt x="88" y="11"/>
                  <a:pt x="88" y="11"/>
                  <a:pt x="88" y="11"/>
                </a:cubicBezTo>
                <a:cubicBezTo>
                  <a:pt x="88" y="8"/>
                  <a:pt x="87" y="4"/>
                  <a:pt x="85" y="1"/>
                </a:cubicBezTo>
                <a:cubicBezTo>
                  <a:pt x="85" y="1"/>
                  <a:pt x="83" y="1"/>
                  <a:pt x="82" y="1"/>
                </a:cubicBezTo>
                <a:cubicBezTo>
                  <a:pt x="76" y="1"/>
                  <a:pt x="70" y="1"/>
                  <a:pt x="64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8" name="Freeform 378"/>
          <p:cNvSpPr>
            <a:spLocks noChangeArrowheads="1"/>
          </p:cNvSpPr>
          <p:nvPr/>
        </p:nvSpPr>
        <p:spPr bwMode="auto">
          <a:xfrm>
            <a:off x="438459" y="1619232"/>
            <a:ext cx="534074" cy="203118"/>
          </a:xfrm>
          <a:custGeom>
            <a:avLst/>
            <a:gdLst>
              <a:gd name="T0" fmla="*/ 23876 w 100"/>
              <a:gd name="T1" fmla="*/ 59740 h 38"/>
              <a:gd name="T2" fmla="*/ 23876 w 100"/>
              <a:gd name="T3" fmla="*/ 0 h 38"/>
              <a:gd name="T4" fmla="*/ 232791 w 100"/>
              <a:gd name="T5" fmla="*/ 119480 h 38"/>
              <a:gd name="T6" fmla="*/ 590931 w 100"/>
              <a:gd name="T7" fmla="*/ 161298 h 38"/>
              <a:gd name="T8" fmla="*/ 561086 w 100"/>
              <a:gd name="T9" fmla="*/ 209090 h 38"/>
              <a:gd name="T10" fmla="*/ 376047 w 100"/>
              <a:gd name="T11" fmla="*/ 209090 h 38"/>
              <a:gd name="T12" fmla="*/ 23876 w 100"/>
              <a:gd name="T13" fmla="*/ 59740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0"/>
              <a:gd name="T22" fmla="*/ 0 h 38"/>
              <a:gd name="T23" fmla="*/ 100 w 100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0" h="38">
                <a:moveTo>
                  <a:pt x="4" y="10"/>
                </a:moveTo>
                <a:cubicBezTo>
                  <a:pt x="1" y="7"/>
                  <a:pt x="0" y="4"/>
                  <a:pt x="4" y="0"/>
                </a:cubicBezTo>
                <a:cubicBezTo>
                  <a:pt x="5" y="2"/>
                  <a:pt x="16" y="13"/>
                  <a:pt x="39" y="20"/>
                </a:cubicBezTo>
                <a:cubicBezTo>
                  <a:pt x="62" y="27"/>
                  <a:pt x="79" y="32"/>
                  <a:pt x="99" y="27"/>
                </a:cubicBezTo>
                <a:cubicBezTo>
                  <a:pt x="100" y="28"/>
                  <a:pt x="100" y="33"/>
                  <a:pt x="94" y="35"/>
                </a:cubicBezTo>
                <a:cubicBezTo>
                  <a:pt x="89" y="36"/>
                  <a:pt x="81" y="38"/>
                  <a:pt x="63" y="35"/>
                </a:cubicBezTo>
                <a:cubicBezTo>
                  <a:pt x="45" y="33"/>
                  <a:pt x="13" y="19"/>
                  <a:pt x="4" y="10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9" name="Freeform 379"/>
          <p:cNvSpPr>
            <a:spLocks noChangeArrowheads="1"/>
          </p:cNvSpPr>
          <p:nvPr/>
        </p:nvSpPr>
        <p:spPr bwMode="auto">
          <a:xfrm>
            <a:off x="566295" y="1901893"/>
            <a:ext cx="288343" cy="193176"/>
          </a:xfrm>
          <a:custGeom>
            <a:avLst/>
            <a:gdLst>
              <a:gd name="T0" fmla="*/ 23871 w 54"/>
              <a:gd name="T1" fmla="*/ 143933 h 36"/>
              <a:gd name="T2" fmla="*/ 35807 w 54"/>
              <a:gd name="T3" fmla="*/ 0 h 36"/>
              <a:gd name="T4" fmla="*/ 322263 w 54"/>
              <a:gd name="T5" fmla="*/ 59972 h 36"/>
              <a:gd name="T6" fmla="*/ 173067 w 54"/>
              <a:gd name="T7" fmla="*/ 203906 h 36"/>
              <a:gd name="T8" fmla="*/ 23871 w 54"/>
              <a:gd name="T9" fmla="*/ 143933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"/>
              <a:gd name="T16" fmla="*/ 0 h 36"/>
              <a:gd name="T17" fmla="*/ 54 w 54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" h="36">
                <a:moveTo>
                  <a:pt x="4" y="24"/>
                </a:moveTo>
                <a:cubicBezTo>
                  <a:pt x="0" y="18"/>
                  <a:pt x="1" y="10"/>
                  <a:pt x="6" y="0"/>
                </a:cubicBezTo>
                <a:cubicBezTo>
                  <a:pt x="22" y="11"/>
                  <a:pt x="40" y="12"/>
                  <a:pt x="54" y="10"/>
                </a:cubicBezTo>
                <a:cubicBezTo>
                  <a:pt x="45" y="24"/>
                  <a:pt x="41" y="30"/>
                  <a:pt x="29" y="34"/>
                </a:cubicBezTo>
                <a:cubicBezTo>
                  <a:pt x="21" y="36"/>
                  <a:pt x="9" y="33"/>
                  <a:pt x="4" y="2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0" name="Freeform 380"/>
          <p:cNvSpPr>
            <a:spLocks noChangeArrowheads="1"/>
          </p:cNvSpPr>
          <p:nvPr/>
        </p:nvSpPr>
        <p:spPr bwMode="auto">
          <a:xfrm>
            <a:off x="709757" y="1779738"/>
            <a:ext cx="154824" cy="160507"/>
          </a:xfrm>
          <a:custGeom>
            <a:avLst/>
            <a:gdLst>
              <a:gd name="T0" fmla="*/ 167070 w 29"/>
              <a:gd name="T1" fmla="*/ 71755 h 30"/>
              <a:gd name="T2" fmla="*/ 101435 w 29"/>
              <a:gd name="T3" fmla="*/ 167429 h 30"/>
              <a:gd name="T4" fmla="*/ 5967 w 29"/>
              <a:gd name="T5" fmla="*/ 107633 h 30"/>
              <a:gd name="T6" fmla="*/ 71602 w 29"/>
              <a:gd name="T7" fmla="*/ 11959 h 30"/>
              <a:gd name="T8" fmla="*/ 167070 w 29"/>
              <a:gd name="T9" fmla="*/ 71755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30"/>
              <a:gd name="T17" fmla="*/ 29 w 29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30">
                <a:moveTo>
                  <a:pt x="28" y="12"/>
                </a:moveTo>
                <a:cubicBezTo>
                  <a:pt x="29" y="19"/>
                  <a:pt x="25" y="27"/>
                  <a:pt x="17" y="28"/>
                </a:cubicBezTo>
                <a:cubicBezTo>
                  <a:pt x="10" y="30"/>
                  <a:pt x="3" y="25"/>
                  <a:pt x="1" y="18"/>
                </a:cubicBezTo>
                <a:cubicBezTo>
                  <a:pt x="0" y="10"/>
                  <a:pt x="5" y="3"/>
                  <a:pt x="12" y="2"/>
                </a:cubicBezTo>
                <a:cubicBezTo>
                  <a:pt x="19" y="0"/>
                  <a:pt x="26" y="5"/>
                  <a:pt x="28" y="12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1" name="Freeform 381"/>
          <p:cNvSpPr>
            <a:spLocks noChangeArrowheads="1"/>
          </p:cNvSpPr>
          <p:nvPr/>
        </p:nvSpPr>
        <p:spPr bwMode="auto">
          <a:xfrm>
            <a:off x="705495" y="1853599"/>
            <a:ext cx="164767" cy="17045"/>
          </a:xfrm>
          <a:custGeom>
            <a:avLst/>
            <a:gdLst>
              <a:gd name="T0" fmla="*/ 11881 w 31"/>
              <a:gd name="T1" fmla="*/ 19050 h 3"/>
              <a:gd name="T2" fmla="*/ 178211 w 31"/>
              <a:gd name="T3" fmla="*/ 19050 h 3"/>
              <a:gd name="T4" fmla="*/ 178211 w 31"/>
              <a:gd name="T5" fmla="*/ 6350 h 3"/>
              <a:gd name="T6" fmla="*/ 11881 w 31"/>
              <a:gd name="T7" fmla="*/ 6350 h 3"/>
              <a:gd name="T8" fmla="*/ 11881 w 31"/>
              <a:gd name="T9" fmla="*/ 19050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"/>
              <a:gd name="T16" fmla="*/ 0 h 3"/>
              <a:gd name="T17" fmla="*/ 31 w 31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" h="3">
                <a:moveTo>
                  <a:pt x="2" y="3"/>
                </a:moveTo>
                <a:cubicBezTo>
                  <a:pt x="9" y="2"/>
                  <a:pt x="28" y="2"/>
                  <a:pt x="30" y="3"/>
                </a:cubicBezTo>
                <a:cubicBezTo>
                  <a:pt x="31" y="3"/>
                  <a:pt x="31" y="1"/>
                  <a:pt x="30" y="1"/>
                </a:cubicBezTo>
                <a:cubicBezTo>
                  <a:pt x="28" y="0"/>
                  <a:pt x="10" y="0"/>
                  <a:pt x="2" y="1"/>
                </a:cubicBezTo>
                <a:cubicBezTo>
                  <a:pt x="0" y="1"/>
                  <a:pt x="1" y="3"/>
                  <a:pt x="2" y="3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2" name="Freeform 382"/>
          <p:cNvSpPr>
            <a:spLocks noChangeArrowheads="1"/>
          </p:cNvSpPr>
          <p:nvPr/>
        </p:nvSpPr>
        <p:spPr bwMode="auto">
          <a:xfrm>
            <a:off x="709757" y="1832294"/>
            <a:ext cx="154824" cy="26987"/>
          </a:xfrm>
          <a:custGeom>
            <a:avLst/>
            <a:gdLst>
              <a:gd name="T0" fmla="*/ 11934 w 29"/>
              <a:gd name="T1" fmla="*/ 30162 h 5"/>
              <a:gd name="T2" fmla="*/ 5967 w 29"/>
              <a:gd name="T3" fmla="*/ 18097 h 5"/>
              <a:gd name="T4" fmla="*/ 167070 w 29"/>
              <a:gd name="T5" fmla="*/ 18097 h 5"/>
              <a:gd name="T6" fmla="*/ 167070 w 29"/>
              <a:gd name="T7" fmla="*/ 30162 h 5"/>
              <a:gd name="T8" fmla="*/ 11934 w 29"/>
              <a:gd name="T9" fmla="*/ 30162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5"/>
              <a:gd name="T17" fmla="*/ 29 w 29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5">
                <a:moveTo>
                  <a:pt x="2" y="5"/>
                </a:moveTo>
                <a:cubicBezTo>
                  <a:pt x="1" y="5"/>
                  <a:pt x="0" y="3"/>
                  <a:pt x="1" y="3"/>
                </a:cubicBezTo>
                <a:cubicBezTo>
                  <a:pt x="7" y="0"/>
                  <a:pt x="23" y="0"/>
                  <a:pt x="28" y="3"/>
                </a:cubicBezTo>
                <a:cubicBezTo>
                  <a:pt x="29" y="3"/>
                  <a:pt x="28" y="5"/>
                  <a:pt x="28" y="5"/>
                </a:cubicBezTo>
                <a:cubicBezTo>
                  <a:pt x="23" y="2"/>
                  <a:pt x="6" y="2"/>
                  <a:pt x="2" y="5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3" name="Line 383"/>
          <p:cNvSpPr>
            <a:spLocks noChangeShapeType="1"/>
          </p:cNvSpPr>
          <p:nvPr/>
        </p:nvSpPr>
        <p:spPr bwMode="auto">
          <a:xfrm flipH="1">
            <a:off x="800663" y="1907575"/>
            <a:ext cx="11363" cy="21307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4" name="Freeform 384"/>
          <p:cNvSpPr>
            <a:spLocks noChangeArrowheads="1"/>
          </p:cNvSpPr>
          <p:nvPr/>
        </p:nvSpPr>
        <p:spPr bwMode="auto">
          <a:xfrm>
            <a:off x="800663" y="1886269"/>
            <a:ext cx="26987" cy="26987"/>
          </a:xfrm>
          <a:custGeom>
            <a:avLst/>
            <a:gdLst>
              <a:gd name="T0" fmla="*/ 30163 w 5"/>
              <a:gd name="T1" fmla="*/ 12065 h 5"/>
              <a:gd name="T2" fmla="*/ 18098 w 5"/>
              <a:gd name="T3" fmla="*/ 30162 h 5"/>
              <a:gd name="T4" fmla="*/ 0 w 5"/>
              <a:gd name="T5" fmla="*/ 18097 h 5"/>
              <a:gd name="T6" fmla="*/ 12065 w 5"/>
              <a:gd name="T7" fmla="*/ 0 h 5"/>
              <a:gd name="T8" fmla="*/ 30163 w 5"/>
              <a:gd name="T9" fmla="*/ 12065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5"/>
              <a:gd name="T17" fmla="*/ 5 w 5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5">
                <a:moveTo>
                  <a:pt x="5" y="2"/>
                </a:moveTo>
                <a:cubicBezTo>
                  <a:pt x="5" y="4"/>
                  <a:pt x="4" y="5"/>
                  <a:pt x="3" y="5"/>
                </a:cubicBezTo>
                <a:cubicBezTo>
                  <a:pt x="1" y="5"/>
                  <a:pt x="0" y="5"/>
                  <a:pt x="0" y="3"/>
                </a:cubicBezTo>
                <a:cubicBezTo>
                  <a:pt x="0" y="2"/>
                  <a:pt x="0" y="1"/>
                  <a:pt x="2" y="0"/>
                </a:cubicBezTo>
                <a:cubicBezTo>
                  <a:pt x="3" y="0"/>
                  <a:pt x="4" y="1"/>
                  <a:pt x="5" y="2"/>
                </a:cubicBezTo>
                <a:close/>
              </a:path>
            </a:pathLst>
          </a:custGeom>
          <a:solidFill>
            <a:srgbClr val="7D6B55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5" name="Freeform 385"/>
          <p:cNvSpPr>
            <a:spLocks noChangeArrowheads="1"/>
          </p:cNvSpPr>
          <p:nvPr/>
        </p:nvSpPr>
        <p:spPr bwMode="auto">
          <a:xfrm>
            <a:off x="496696" y="1715820"/>
            <a:ext cx="255673" cy="181812"/>
          </a:xfrm>
          <a:custGeom>
            <a:avLst/>
            <a:gdLst>
              <a:gd name="T0" fmla="*/ 0 w 48"/>
              <a:gd name="T1" fmla="*/ 0 h 34"/>
              <a:gd name="T2" fmla="*/ 285751 w 48"/>
              <a:gd name="T3" fmla="*/ 41835 h 34"/>
              <a:gd name="T4" fmla="*/ 267892 w 48"/>
              <a:gd name="T5" fmla="*/ 155388 h 34"/>
              <a:gd name="T6" fmla="*/ 0 w 48"/>
              <a:gd name="T7" fmla="*/ 203200 h 34"/>
              <a:gd name="T8" fmla="*/ 0 60000 65536"/>
              <a:gd name="T9" fmla="*/ 0 60000 65536"/>
              <a:gd name="T10" fmla="*/ 0 60000 65536"/>
              <a:gd name="T11" fmla="*/ 0 60000 65536"/>
              <a:gd name="T12" fmla="*/ 0 w 48"/>
              <a:gd name="T13" fmla="*/ 0 h 34"/>
              <a:gd name="T14" fmla="*/ 48 w 48"/>
              <a:gd name="T15" fmla="*/ 34 h 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" h="34">
                <a:moveTo>
                  <a:pt x="0" y="0"/>
                </a:moveTo>
                <a:cubicBezTo>
                  <a:pt x="17" y="1"/>
                  <a:pt x="48" y="7"/>
                  <a:pt x="48" y="7"/>
                </a:cubicBezTo>
                <a:cubicBezTo>
                  <a:pt x="48" y="7"/>
                  <a:pt x="47" y="26"/>
                  <a:pt x="45" y="26"/>
                </a:cubicBezTo>
                <a:cubicBezTo>
                  <a:pt x="43" y="27"/>
                  <a:pt x="0" y="34"/>
                  <a:pt x="0" y="34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6" name="Freeform 386"/>
          <p:cNvSpPr>
            <a:spLocks noChangeArrowheads="1"/>
          </p:cNvSpPr>
          <p:nvPr/>
        </p:nvSpPr>
        <p:spPr bwMode="auto">
          <a:xfrm>
            <a:off x="496696" y="1715820"/>
            <a:ext cx="255673" cy="181812"/>
          </a:xfrm>
          <a:custGeom>
            <a:avLst/>
            <a:gdLst>
              <a:gd name="T0" fmla="*/ 0 w 48"/>
              <a:gd name="T1" fmla="*/ 0 h 34"/>
              <a:gd name="T2" fmla="*/ 285751 w 48"/>
              <a:gd name="T3" fmla="*/ 41835 h 34"/>
              <a:gd name="T4" fmla="*/ 267892 w 48"/>
              <a:gd name="T5" fmla="*/ 155388 h 34"/>
              <a:gd name="T6" fmla="*/ 0 w 48"/>
              <a:gd name="T7" fmla="*/ 203200 h 34"/>
              <a:gd name="T8" fmla="*/ 0 60000 65536"/>
              <a:gd name="T9" fmla="*/ 0 60000 65536"/>
              <a:gd name="T10" fmla="*/ 0 60000 65536"/>
              <a:gd name="T11" fmla="*/ 0 60000 65536"/>
              <a:gd name="T12" fmla="*/ 0 w 48"/>
              <a:gd name="T13" fmla="*/ 0 h 34"/>
              <a:gd name="T14" fmla="*/ 48 w 48"/>
              <a:gd name="T15" fmla="*/ 34 h 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" h="34">
                <a:moveTo>
                  <a:pt x="0" y="0"/>
                </a:moveTo>
                <a:cubicBezTo>
                  <a:pt x="17" y="1"/>
                  <a:pt x="48" y="7"/>
                  <a:pt x="48" y="7"/>
                </a:cubicBezTo>
                <a:cubicBezTo>
                  <a:pt x="48" y="7"/>
                  <a:pt x="47" y="26"/>
                  <a:pt x="45" y="26"/>
                </a:cubicBezTo>
                <a:cubicBezTo>
                  <a:pt x="43" y="27"/>
                  <a:pt x="0" y="34"/>
                  <a:pt x="0" y="3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7" name="Oval 387"/>
          <p:cNvSpPr>
            <a:spLocks noChangeArrowheads="1"/>
          </p:cNvSpPr>
          <p:nvPr/>
        </p:nvSpPr>
        <p:spPr bwMode="auto">
          <a:xfrm>
            <a:off x="715439" y="1731444"/>
            <a:ext cx="160506" cy="160507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38" name="Oval 388"/>
          <p:cNvSpPr>
            <a:spLocks noChangeArrowheads="1"/>
          </p:cNvSpPr>
          <p:nvPr/>
        </p:nvSpPr>
        <p:spPr bwMode="auto">
          <a:xfrm>
            <a:off x="998100" y="1100783"/>
            <a:ext cx="112213" cy="112213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39" name="Oval 389"/>
          <p:cNvSpPr>
            <a:spLocks noChangeArrowheads="1"/>
          </p:cNvSpPr>
          <p:nvPr/>
        </p:nvSpPr>
        <p:spPr bwMode="auto">
          <a:xfrm>
            <a:off x="1030769" y="1116408"/>
            <a:ext cx="42612" cy="42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40" name="Freeform 390"/>
          <p:cNvSpPr>
            <a:spLocks noChangeArrowheads="1"/>
          </p:cNvSpPr>
          <p:nvPr/>
        </p:nvSpPr>
        <p:spPr bwMode="auto">
          <a:xfrm>
            <a:off x="1131618" y="1073796"/>
            <a:ext cx="144882" cy="102269"/>
          </a:xfrm>
          <a:custGeom>
            <a:avLst/>
            <a:gdLst>
              <a:gd name="T0" fmla="*/ 0 w 27"/>
              <a:gd name="T1" fmla="*/ 114300 h 19"/>
              <a:gd name="T2" fmla="*/ 161925 w 27"/>
              <a:gd name="T3" fmla="*/ 0 h 19"/>
              <a:gd name="T4" fmla="*/ 0 60000 65536"/>
              <a:gd name="T5" fmla="*/ 0 60000 65536"/>
              <a:gd name="T6" fmla="*/ 0 w 27"/>
              <a:gd name="T7" fmla="*/ 0 h 19"/>
              <a:gd name="T8" fmla="*/ 27 w 27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" h="19">
                <a:moveTo>
                  <a:pt x="0" y="19"/>
                </a:moveTo>
                <a:cubicBezTo>
                  <a:pt x="10" y="11"/>
                  <a:pt x="27" y="0"/>
                  <a:pt x="27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1" name="Freeform 391"/>
          <p:cNvSpPr>
            <a:spLocks noChangeArrowheads="1"/>
          </p:cNvSpPr>
          <p:nvPr/>
        </p:nvSpPr>
        <p:spPr bwMode="auto">
          <a:xfrm>
            <a:off x="1148663" y="1149077"/>
            <a:ext cx="186074" cy="79543"/>
          </a:xfrm>
          <a:custGeom>
            <a:avLst/>
            <a:gdLst>
              <a:gd name="T0" fmla="*/ 0 w 35"/>
              <a:gd name="T1" fmla="*/ 88900 h 15"/>
              <a:gd name="T2" fmla="*/ 207963 w 35"/>
              <a:gd name="T3" fmla="*/ 0 h 15"/>
              <a:gd name="T4" fmla="*/ 0 60000 65536"/>
              <a:gd name="T5" fmla="*/ 0 60000 65536"/>
              <a:gd name="T6" fmla="*/ 0 w 35"/>
              <a:gd name="T7" fmla="*/ 0 h 15"/>
              <a:gd name="T8" fmla="*/ 35 w 35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" h="15">
                <a:moveTo>
                  <a:pt x="0" y="15"/>
                </a:moveTo>
                <a:cubicBezTo>
                  <a:pt x="6" y="12"/>
                  <a:pt x="35" y="0"/>
                  <a:pt x="35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2" name="Freeform 392"/>
          <p:cNvSpPr>
            <a:spLocks noChangeArrowheads="1"/>
          </p:cNvSpPr>
          <p:nvPr/>
        </p:nvSpPr>
        <p:spPr bwMode="auto">
          <a:xfrm>
            <a:off x="1137300" y="1282595"/>
            <a:ext cx="187494" cy="5682"/>
          </a:xfrm>
          <a:custGeom>
            <a:avLst/>
            <a:gdLst>
              <a:gd name="T0" fmla="*/ 0 w 35"/>
              <a:gd name="T1" fmla="*/ 0 h 1"/>
              <a:gd name="T2" fmla="*/ 209551 w 35"/>
              <a:gd name="T3" fmla="*/ 6350 h 1"/>
              <a:gd name="T4" fmla="*/ 0 60000 65536"/>
              <a:gd name="T5" fmla="*/ 0 60000 65536"/>
              <a:gd name="T6" fmla="*/ 0 w 35"/>
              <a:gd name="T7" fmla="*/ 0 h 1"/>
              <a:gd name="T8" fmla="*/ 35 w 3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" h="1">
                <a:moveTo>
                  <a:pt x="0" y="0"/>
                </a:moveTo>
                <a:cubicBezTo>
                  <a:pt x="9" y="0"/>
                  <a:pt x="35" y="1"/>
                  <a:pt x="35" y="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3" name="Freeform 393"/>
          <p:cNvSpPr>
            <a:spLocks noChangeArrowheads="1"/>
          </p:cNvSpPr>
          <p:nvPr/>
        </p:nvSpPr>
        <p:spPr bwMode="auto">
          <a:xfrm>
            <a:off x="645838" y="1127771"/>
            <a:ext cx="267037" cy="69600"/>
          </a:xfrm>
          <a:custGeom>
            <a:avLst/>
            <a:gdLst>
              <a:gd name="T0" fmla="*/ 298451 w 50"/>
              <a:gd name="T1" fmla="*/ 77787 h 13"/>
              <a:gd name="T2" fmla="*/ 0 w 50"/>
              <a:gd name="T3" fmla="*/ 0 h 13"/>
              <a:gd name="T4" fmla="*/ 0 60000 65536"/>
              <a:gd name="T5" fmla="*/ 0 60000 65536"/>
              <a:gd name="T6" fmla="*/ 0 w 50"/>
              <a:gd name="T7" fmla="*/ 0 h 13"/>
              <a:gd name="T8" fmla="*/ 50 w 50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0" h="13">
                <a:moveTo>
                  <a:pt x="50" y="13"/>
                </a:moveTo>
                <a:cubicBezTo>
                  <a:pt x="27" y="6"/>
                  <a:pt x="0" y="0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4" name="Freeform 394"/>
          <p:cNvSpPr>
            <a:spLocks noChangeArrowheads="1"/>
          </p:cNvSpPr>
          <p:nvPr/>
        </p:nvSpPr>
        <p:spPr bwMode="auto">
          <a:xfrm>
            <a:off x="597544" y="1207314"/>
            <a:ext cx="326694" cy="26987"/>
          </a:xfrm>
          <a:custGeom>
            <a:avLst/>
            <a:gdLst>
              <a:gd name="T0" fmla="*/ 0 w 61"/>
              <a:gd name="T1" fmla="*/ 0 h 5"/>
              <a:gd name="T2" fmla="*/ 365125 w 61"/>
              <a:gd name="T3" fmla="*/ 30162 h 5"/>
              <a:gd name="T4" fmla="*/ 0 60000 65536"/>
              <a:gd name="T5" fmla="*/ 0 60000 65536"/>
              <a:gd name="T6" fmla="*/ 0 w 61"/>
              <a:gd name="T7" fmla="*/ 0 h 5"/>
              <a:gd name="T8" fmla="*/ 61 w 61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" h="5">
                <a:moveTo>
                  <a:pt x="0" y="0"/>
                </a:moveTo>
                <a:cubicBezTo>
                  <a:pt x="20" y="0"/>
                  <a:pt x="61" y="5"/>
                  <a:pt x="61" y="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5" name="Freeform 395"/>
          <p:cNvSpPr>
            <a:spLocks noChangeArrowheads="1"/>
          </p:cNvSpPr>
          <p:nvPr/>
        </p:nvSpPr>
        <p:spPr bwMode="auto">
          <a:xfrm>
            <a:off x="581920" y="1282595"/>
            <a:ext cx="342318" cy="52556"/>
          </a:xfrm>
          <a:custGeom>
            <a:avLst/>
            <a:gdLst>
              <a:gd name="T0" fmla="*/ 382587 w 64"/>
              <a:gd name="T1" fmla="*/ 0 h 10"/>
              <a:gd name="T2" fmla="*/ 0 w 64"/>
              <a:gd name="T3" fmla="*/ 58738 h 10"/>
              <a:gd name="T4" fmla="*/ 0 60000 65536"/>
              <a:gd name="T5" fmla="*/ 0 60000 65536"/>
              <a:gd name="T6" fmla="*/ 0 w 64"/>
              <a:gd name="T7" fmla="*/ 0 h 10"/>
              <a:gd name="T8" fmla="*/ 64 w 64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4" h="10">
                <a:moveTo>
                  <a:pt x="64" y="0"/>
                </a:moveTo>
                <a:cubicBezTo>
                  <a:pt x="46" y="2"/>
                  <a:pt x="0" y="10"/>
                  <a:pt x="0" y="1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6" name="Freeform 396"/>
          <p:cNvSpPr>
            <a:spLocks noChangeArrowheads="1"/>
          </p:cNvSpPr>
          <p:nvPr/>
        </p:nvSpPr>
        <p:spPr bwMode="auto">
          <a:xfrm>
            <a:off x="773675" y="1853599"/>
            <a:ext cx="288343" cy="353682"/>
          </a:xfrm>
          <a:custGeom>
            <a:avLst/>
            <a:gdLst>
              <a:gd name="T0" fmla="*/ 244681 w 54"/>
              <a:gd name="T1" fmla="*/ 293471 h 66"/>
              <a:gd name="T2" fmla="*/ 59678 w 54"/>
              <a:gd name="T3" fmla="*/ 365342 h 66"/>
              <a:gd name="T4" fmla="*/ 47743 w 54"/>
              <a:gd name="T5" fmla="*/ 161709 h 66"/>
              <a:gd name="T6" fmla="*/ 262585 w 54"/>
              <a:gd name="T7" fmla="*/ 47914 h 66"/>
              <a:gd name="T8" fmla="*/ 244681 w 54"/>
              <a:gd name="T9" fmla="*/ 293471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"/>
              <a:gd name="T16" fmla="*/ 0 h 66"/>
              <a:gd name="T17" fmla="*/ 54 w 54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" h="66">
                <a:moveTo>
                  <a:pt x="41" y="49"/>
                </a:moveTo>
                <a:cubicBezTo>
                  <a:pt x="31" y="62"/>
                  <a:pt x="18" y="66"/>
                  <a:pt x="10" y="61"/>
                </a:cubicBezTo>
                <a:cubicBezTo>
                  <a:pt x="1" y="56"/>
                  <a:pt x="0" y="42"/>
                  <a:pt x="8" y="27"/>
                </a:cubicBezTo>
                <a:cubicBezTo>
                  <a:pt x="17" y="10"/>
                  <a:pt x="34" y="0"/>
                  <a:pt x="44" y="8"/>
                </a:cubicBezTo>
                <a:cubicBezTo>
                  <a:pt x="54" y="16"/>
                  <a:pt x="52" y="35"/>
                  <a:pt x="41" y="49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7" name="Freeform 397"/>
          <p:cNvSpPr>
            <a:spLocks noChangeArrowheads="1"/>
          </p:cNvSpPr>
          <p:nvPr/>
        </p:nvSpPr>
        <p:spPr bwMode="auto">
          <a:xfrm>
            <a:off x="3337512" y="2126318"/>
            <a:ext cx="559641" cy="214482"/>
          </a:xfrm>
          <a:custGeom>
            <a:avLst/>
            <a:gdLst>
              <a:gd name="T0" fmla="*/ 184664 w 105"/>
              <a:gd name="T1" fmla="*/ 23971 h 40"/>
              <a:gd name="T2" fmla="*/ 214449 w 105"/>
              <a:gd name="T3" fmla="*/ 197763 h 40"/>
              <a:gd name="T4" fmla="*/ 506337 w 105"/>
              <a:gd name="T5" fmla="*/ 23971 h 40"/>
              <a:gd name="T6" fmla="*/ 184664 w 105"/>
              <a:gd name="T7" fmla="*/ 23971 h 40"/>
              <a:gd name="T8" fmla="*/ 0 60000 65536"/>
              <a:gd name="T9" fmla="*/ 0 60000 65536"/>
              <a:gd name="T10" fmla="*/ 0 60000 65536"/>
              <a:gd name="T11" fmla="*/ 0 60000 65536"/>
              <a:gd name="T12" fmla="*/ 0 w 105"/>
              <a:gd name="T13" fmla="*/ 0 h 40"/>
              <a:gd name="T14" fmla="*/ 105 w 105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" h="40">
                <a:moveTo>
                  <a:pt x="31" y="4"/>
                </a:moveTo>
                <a:cubicBezTo>
                  <a:pt x="13" y="3"/>
                  <a:pt x="0" y="29"/>
                  <a:pt x="36" y="33"/>
                </a:cubicBezTo>
                <a:cubicBezTo>
                  <a:pt x="105" y="40"/>
                  <a:pt x="97" y="2"/>
                  <a:pt x="85" y="4"/>
                </a:cubicBezTo>
                <a:cubicBezTo>
                  <a:pt x="61" y="0"/>
                  <a:pt x="31" y="4"/>
                  <a:pt x="31" y="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8" name="Freeform 398"/>
          <p:cNvSpPr>
            <a:spLocks noChangeArrowheads="1"/>
          </p:cNvSpPr>
          <p:nvPr/>
        </p:nvSpPr>
        <p:spPr bwMode="auto">
          <a:xfrm>
            <a:off x="3267912" y="1437420"/>
            <a:ext cx="981503" cy="748555"/>
          </a:xfrm>
          <a:custGeom>
            <a:avLst/>
            <a:gdLst>
              <a:gd name="T0" fmla="*/ 924072 w 184"/>
              <a:gd name="T1" fmla="*/ 394403 h 140"/>
              <a:gd name="T2" fmla="*/ 1073116 w 184"/>
              <a:gd name="T3" fmla="*/ 191226 h 140"/>
              <a:gd name="T4" fmla="*/ 989651 w 184"/>
              <a:gd name="T5" fmla="*/ 77685 h 140"/>
              <a:gd name="T6" fmla="*/ 763105 w 184"/>
              <a:gd name="T7" fmla="*/ 286838 h 140"/>
              <a:gd name="T8" fmla="*/ 262317 w 184"/>
              <a:gd name="T9" fmla="*/ 262935 h 140"/>
              <a:gd name="T10" fmla="*/ 95388 w 184"/>
              <a:gd name="T11" fmla="*/ 0 h 140"/>
              <a:gd name="T12" fmla="*/ 0 w 184"/>
              <a:gd name="T13" fmla="*/ 47806 h 140"/>
              <a:gd name="T14" fmla="*/ 196738 w 184"/>
              <a:gd name="T15" fmla="*/ 388427 h 140"/>
              <a:gd name="T16" fmla="*/ 196738 w 184"/>
              <a:gd name="T17" fmla="*/ 436233 h 140"/>
              <a:gd name="T18" fmla="*/ 244432 w 184"/>
              <a:gd name="T19" fmla="*/ 657338 h 140"/>
              <a:gd name="T20" fmla="*/ 262317 w 184"/>
              <a:gd name="T21" fmla="*/ 800757 h 140"/>
              <a:gd name="T22" fmla="*/ 584252 w 184"/>
              <a:gd name="T23" fmla="*/ 794781 h 140"/>
              <a:gd name="T24" fmla="*/ 584252 w 184"/>
              <a:gd name="T25" fmla="*/ 752951 h 140"/>
              <a:gd name="T26" fmla="*/ 727334 w 184"/>
              <a:gd name="T27" fmla="*/ 776854 h 140"/>
              <a:gd name="T28" fmla="*/ 751181 w 184"/>
              <a:gd name="T29" fmla="*/ 782830 h 140"/>
              <a:gd name="T30" fmla="*/ 733296 w 184"/>
              <a:gd name="T31" fmla="*/ 549774 h 140"/>
              <a:gd name="T32" fmla="*/ 918110 w 184"/>
              <a:gd name="T33" fmla="*/ 406354 h 140"/>
              <a:gd name="T34" fmla="*/ 918110 w 184"/>
              <a:gd name="T35" fmla="*/ 388427 h 140"/>
              <a:gd name="T36" fmla="*/ 924072 w 184"/>
              <a:gd name="T37" fmla="*/ 394403 h 14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84"/>
              <a:gd name="T58" fmla="*/ 0 h 140"/>
              <a:gd name="T59" fmla="*/ 184 w 184"/>
              <a:gd name="T60" fmla="*/ 140 h 14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84" h="140">
                <a:moveTo>
                  <a:pt x="155" y="66"/>
                </a:moveTo>
                <a:cubicBezTo>
                  <a:pt x="156" y="65"/>
                  <a:pt x="175" y="40"/>
                  <a:pt x="180" y="32"/>
                </a:cubicBezTo>
                <a:cubicBezTo>
                  <a:pt x="184" y="23"/>
                  <a:pt x="169" y="10"/>
                  <a:pt x="166" y="13"/>
                </a:cubicBezTo>
                <a:cubicBezTo>
                  <a:pt x="163" y="15"/>
                  <a:pt x="147" y="24"/>
                  <a:pt x="128" y="48"/>
                </a:cubicBezTo>
                <a:cubicBezTo>
                  <a:pt x="127" y="50"/>
                  <a:pt x="44" y="44"/>
                  <a:pt x="44" y="44"/>
                </a:cubicBezTo>
                <a:cubicBezTo>
                  <a:pt x="38" y="35"/>
                  <a:pt x="16" y="0"/>
                  <a:pt x="16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17" y="47"/>
                  <a:pt x="33" y="65"/>
                </a:cubicBezTo>
                <a:cubicBezTo>
                  <a:pt x="33" y="66"/>
                  <a:pt x="33" y="71"/>
                  <a:pt x="33" y="73"/>
                </a:cubicBezTo>
                <a:cubicBezTo>
                  <a:pt x="33" y="76"/>
                  <a:pt x="35" y="98"/>
                  <a:pt x="41" y="110"/>
                </a:cubicBezTo>
                <a:cubicBezTo>
                  <a:pt x="40" y="117"/>
                  <a:pt x="40" y="130"/>
                  <a:pt x="44" y="134"/>
                </a:cubicBezTo>
                <a:cubicBezTo>
                  <a:pt x="48" y="137"/>
                  <a:pt x="75" y="140"/>
                  <a:pt x="98" y="133"/>
                </a:cubicBezTo>
                <a:cubicBezTo>
                  <a:pt x="97" y="132"/>
                  <a:pt x="97" y="128"/>
                  <a:pt x="98" y="126"/>
                </a:cubicBezTo>
                <a:cubicBezTo>
                  <a:pt x="106" y="125"/>
                  <a:pt x="117" y="127"/>
                  <a:pt x="122" y="130"/>
                </a:cubicBezTo>
                <a:cubicBezTo>
                  <a:pt x="123" y="131"/>
                  <a:pt x="125" y="131"/>
                  <a:pt x="126" y="131"/>
                </a:cubicBezTo>
                <a:cubicBezTo>
                  <a:pt x="115" y="122"/>
                  <a:pt x="117" y="108"/>
                  <a:pt x="123" y="92"/>
                </a:cubicBezTo>
                <a:cubicBezTo>
                  <a:pt x="130" y="74"/>
                  <a:pt x="141" y="67"/>
                  <a:pt x="154" y="68"/>
                </a:cubicBezTo>
                <a:cubicBezTo>
                  <a:pt x="154" y="67"/>
                  <a:pt x="154" y="66"/>
                  <a:pt x="154" y="65"/>
                </a:cubicBezTo>
                <a:lnTo>
                  <a:pt x="155" y="66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9" name="Freeform 399"/>
          <p:cNvSpPr>
            <a:spLocks noChangeArrowheads="1"/>
          </p:cNvSpPr>
          <p:nvPr/>
        </p:nvSpPr>
        <p:spPr bwMode="auto">
          <a:xfrm>
            <a:off x="3480973" y="2031151"/>
            <a:ext cx="309649" cy="154824"/>
          </a:xfrm>
          <a:custGeom>
            <a:avLst/>
            <a:gdLst>
              <a:gd name="T0" fmla="*/ 5967 w 58"/>
              <a:gd name="T1" fmla="*/ 0 h 29"/>
              <a:gd name="T2" fmla="*/ 23867 w 58"/>
              <a:gd name="T3" fmla="*/ 137236 h 29"/>
              <a:gd name="T4" fmla="*/ 346075 w 58"/>
              <a:gd name="T5" fmla="*/ 131269 h 29"/>
              <a:gd name="T6" fmla="*/ 346075 w 58"/>
              <a:gd name="T7" fmla="*/ 89502 h 29"/>
              <a:gd name="T8" fmla="*/ 0 60000 65536"/>
              <a:gd name="T9" fmla="*/ 0 60000 65536"/>
              <a:gd name="T10" fmla="*/ 0 60000 65536"/>
              <a:gd name="T11" fmla="*/ 0 60000 65536"/>
              <a:gd name="T12" fmla="*/ 0 w 58"/>
              <a:gd name="T13" fmla="*/ 0 h 29"/>
              <a:gd name="T14" fmla="*/ 58 w 58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8" h="29">
                <a:moveTo>
                  <a:pt x="1" y="0"/>
                </a:moveTo>
                <a:cubicBezTo>
                  <a:pt x="0" y="7"/>
                  <a:pt x="0" y="19"/>
                  <a:pt x="4" y="23"/>
                </a:cubicBezTo>
                <a:cubicBezTo>
                  <a:pt x="8" y="26"/>
                  <a:pt x="35" y="29"/>
                  <a:pt x="58" y="22"/>
                </a:cubicBezTo>
                <a:cubicBezTo>
                  <a:pt x="56" y="20"/>
                  <a:pt x="56" y="15"/>
                  <a:pt x="58" y="1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0" name="Freeform 400"/>
          <p:cNvSpPr>
            <a:spLocks noChangeArrowheads="1"/>
          </p:cNvSpPr>
          <p:nvPr/>
        </p:nvSpPr>
        <p:spPr bwMode="auto">
          <a:xfrm>
            <a:off x="3267912" y="1437420"/>
            <a:ext cx="234368" cy="342318"/>
          </a:xfrm>
          <a:custGeom>
            <a:avLst/>
            <a:gdLst>
              <a:gd name="T0" fmla="*/ 261939 w 44"/>
              <a:gd name="T1" fmla="*/ 263029 h 64"/>
              <a:gd name="T2" fmla="*/ 95251 w 44"/>
              <a:gd name="T3" fmla="*/ 0 h 64"/>
              <a:gd name="T4" fmla="*/ 0 w 44"/>
              <a:gd name="T5" fmla="*/ 47823 h 64"/>
              <a:gd name="T6" fmla="*/ 196454 w 44"/>
              <a:gd name="T7" fmla="*/ 382587 h 64"/>
              <a:gd name="T8" fmla="*/ 0 60000 65536"/>
              <a:gd name="T9" fmla="*/ 0 60000 65536"/>
              <a:gd name="T10" fmla="*/ 0 60000 65536"/>
              <a:gd name="T11" fmla="*/ 0 60000 65536"/>
              <a:gd name="T12" fmla="*/ 0 w 44"/>
              <a:gd name="T13" fmla="*/ 0 h 64"/>
              <a:gd name="T14" fmla="*/ 44 w 44"/>
              <a:gd name="T15" fmla="*/ 64 h 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" h="64">
                <a:moveTo>
                  <a:pt x="44" y="44"/>
                </a:moveTo>
                <a:cubicBezTo>
                  <a:pt x="38" y="35"/>
                  <a:pt x="16" y="0"/>
                  <a:pt x="16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17" y="46"/>
                  <a:pt x="33" y="6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1" name="Oval 401"/>
          <p:cNvSpPr>
            <a:spLocks noChangeArrowheads="1"/>
          </p:cNvSpPr>
          <p:nvPr/>
        </p:nvSpPr>
        <p:spPr bwMode="auto">
          <a:xfrm>
            <a:off x="3155700" y="1249926"/>
            <a:ext cx="228685" cy="230106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52" name="Freeform 402"/>
          <p:cNvSpPr>
            <a:spLocks noChangeArrowheads="1"/>
          </p:cNvSpPr>
          <p:nvPr/>
        </p:nvSpPr>
        <p:spPr bwMode="auto">
          <a:xfrm>
            <a:off x="3316206" y="886302"/>
            <a:ext cx="880653" cy="812474"/>
          </a:xfrm>
          <a:custGeom>
            <a:avLst/>
            <a:gdLst>
              <a:gd name="T0" fmla="*/ 984251 w 165"/>
              <a:gd name="T1" fmla="*/ 448051 h 152"/>
              <a:gd name="T2" fmla="*/ 769505 w 165"/>
              <a:gd name="T3" fmla="*/ 884154 h 152"/>
              <a:gd name="T4" fmla="*/ 208781 w 165"/>
              <a:gd name="T5" fmla="*/ 896102 h 152"/>
              <a:gd name="T6" fmla="*/ 0 w 165"/>
              <a:gd name="T7" fmla="*/ 400259 h 152"/>
              <a:gd name="T8" fmla="*/ 41756 w 165"/>
              <a:gd name="T9" fmla="*/ 268831 h 152"/>
              <a:gd name="T10" fmla="*/ 471247 w 165"/>
              <a:gd name="T11" fmla="*/ 0 h 152"/>
              <a:gd name="T12" fmla="*/ 984251 w 165"/>
              <a:gd name="T13" fmla="*/ 448051 h 1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5"/>
              <a:gd name="T22" fmla="*/ 0 h 152"/>
              <a:gd name="T23" fmla="*/ 165 w 165"/>
              <a:gd name="T24" fmla="*/ 152 h 1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5" h="152">
                <a:moveTo>
                  <a:pt x="165" y="75"/>
                </a:moveTo>
                <a:cubicBezTo>
                  <a:pt x="165" y="100"/>
                  <a:pt x="151" y="129"/>
                  <a:pt x="129" y="148"/>
                </a:cubicBezTo>
                <a:cubicBezTo>
                  <a:pt x="120" y="152"/>
                  <a:pt x="36" y="152"/>
                  <a:pt x="35" y="150"/>
                </a:cubicBezTo>
                <a:cubicBezTo>
                  <a:pt x="14" y="128"/>
                  <a:pt x="0" y="95"/>
                  <a:pt x="0" y="67"/>
                </a:cubicBezTo>
                <a:cubicBezTo>
                  <a:pt x="0" y="57"/>
                  <a:pt x="5" y="54"/>
                  <a:pt x="7" y="45"/>
                </a:cubicBezTo>
                <a:cubicBezTo>
                  <a:pt x="12" y="21"/>
                  <a:pt x="45" y="0"/>
                  <a:pt x="79" y="0"/>
                </a:cubicBezTo>
                <a:cubicBezTo>
                  <a:pt x="124" y="0"/>
                  <a:pt x="165" y="32"/>
                  <a:pt x="165" y="75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3" name="Freeform 403"/>
          <p:cNvSpPr>
            <a:spLocks noChangeArrowheads="1"/>
          </p:cNvSpPr>
          <p:nvPr/>
        </p:nvSpPr>
        <p:spPr bwMode="auto">
          <a:xfrm>
            <a:off x="3341773" y="1019820"/>
            <a:ext cx="774123" cy="705942"/>
          </a:xfrm>
          <a:custGeom>
            <a:avLst/>
            <a:gdLst>
              <a:gd name="T0" fmla="*/ 650383 w 145"/>
              <a:gd name="T1" fmla="*/ 741170 h 132"/>
              <a:gd name="T2" fmla="*/ 859221 w 145"/>
              <a:gd name="T3" fmla="*/ 328745 h 132"/>
              <a:gd name="T4" fmla="*/ 387843 w 145"/>
              <a:gd name="T5" fmla="*/ 0 h 132"/>
              <a:gd name="T6" fmla="*/ 232706 w 145"/>
              <a:gd name="T7" fmla="*/ 5977 h 132"/>
              <a:gd name="T8" fmla="*/ 0 w 145"/>
              <a:gd name="T9" fmla="*/ 322767 h 132"/>
              <a:gd name="T10" fmla="*/ 179004 w 145"/>
              <a:gd name="T11" fmla="*/ 747147 h 132"/>
              <a:gd name="T12" fmla="*/ 650383 w 145"/>
              <a:gd name="T13" fmla="*/ 741170 h 1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5"/>
              <a:gd name="T22" fmla="*/ 0 h 132"/>
              <a:gd name="T23" fmla="*/ 145 w 145"/>
              <a:gd name="T24" fmla="*/ 132 h 1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5" h="132">
                <a:moveTo>
                  <a:pt x="109" y="124"/>
                </a:moveTo>
                <a:cubicBezTo>
                  <a:pt x="130" y="108"/>
                  <a:pt x="144" y="81"/>
                  <a:pt x="144" y="55"/>
                </a:cubicBezTo>
                <a:cubicBezTo>
                  <a:pt x="145" y="15"/>
                  <a:pt x="95" y="2"/>
                  <a:pt x="65" y="0"/>
                </a:cubicBezTo>
                <a:cubicBezTo>
                  <a:pt x="55" y="0"/>
                  <a:pt x="47" y="1"/>
                  <a:pt x="39" y="1"/>
                </a:cubicBezTo>
                <a:cubicBezTo>
                  <a:pt x="7" y="4"/>
                  <a:pt x="0" y="23"/>
                  <a:pt x="0" y="54"/>
                </a:cubicBezTo>
                <a:cubicBezTo>
                  <a:pt x="0" y="72"/>
                  <a:pt x="1" y="92"/>
                  <a:pt x="30" y="125"/>
                </a:cubicBezTo>
                <a:cubicBezTo>
                  <a:pt x="36" y="130"/>
                  <a:pt x="98" y="132"/>
                  <a:pt x="109" y="12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4" name="Freeform 404"/>
          <p:cNvSpPr>
            <a:spLocks noChangeArrowheads="1"/>
          </p:cNvSpPr>
          <p:nvPr/>
        </p:nvSpPr>
        <p:spPr bwMode="auto">
          <a:xfrm>
            <a:off x="3534949" y="882040"/>
            <a:ext cx="218743" cy="224425"/>
          </a:xfrm>
          <a:custGeom>
            <a:avLst/>
            <a:gdLst>
              <a:gd name="T0" fmla="*/ 202735 w 41"/>
              <a:gd name="T1" fmla="*/ 179161 h 42"/>
              <a:gd name="T2" fmla="*/ 41740 w 41"/>
              <a:gd name="T3" fmla="*/ 220965 h 42"/>
              <a:gd name="T4" fmla="*/ 47702 w 41"/>
              <a:gd name="T5" fmla="*/ 65692 h 42"/>
              <a:gd name="T6" fmla="*/ 184847 w 41"/>
              <a:gd name="T7" fmla="*/ 17916 h 42"/>
              <a:gd name="T8" fmla="*/ 202735 w 41"/>
              <a:gd name="T9" fmla="*/ 179161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"/>
              <a:gd name="T16" fmla="*/ 0 h 42"/>
              <a:gd name="T17" fmla="*/ 41 w 41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" h="42">
                <a:moveTo>
                  <a:pt x="34" y="30"/>
                </a:moveTo>
                <a:cubicBezTo>
                  <a:pt x="29" y="42"/>
                  <a:pt x="15" y="42"/>
                  <a:pt x="7" y="37"/>
                </a:cubicBezTo>
                <a:cubicBezTo>
                  <a:pt x="0" y="33"/>
                  <a:pt x="1" y="20"/>
                  <a:pt x="8" y="11"/>
                </a:cubicBezTo>
                <a:cubicBezTo>
                  <a:pt x="15" y="3"/>
                  <a:pt x="25" y="0"/>
                  <a:pt x="31" y="3"/>
                </a:cubicBezTo>
                <a:cubicBezTo>
                  <a:pt x="38" y="6"/>
                  <a:pt x="41" y="16"/>
                  <a:pt x="34" y="3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5" name="Freeform 405"/>
          <p:cNvSpPr>
            <a:spLocks noChangeArrowheads="1"/>
          </p:cNvSpPr>
          <p:nvPr/>
        </p:nvSpPr>
        <p:spPr bwMode="auto">
          <a:xfrm>
            <a:off x="3711079" y="891983"/>
            <a:ext cx="228686" cy="257093"/>
          </a:xfrm>
          <a:custGeom>
            <a:avLst/>
            <a:gdLst>
              <a:gd name="T0" fmla="*/ 237756 w 43"/>
              <a:gd name="T1" fmla="*/ 173599 h 48"/>
              <a:gd name="T2" fmla="*/ 77271 w 43"/>
              <a:gd name="T3" fmla="*/ 263392 h 48"/>
              <a:gd name="T4" fmla="*/ 29720 w 43"/>
              <a:gd name="T5" fmla="*/ 107751 h 48"/>
              <a:gd name="T6" fmla="*/ 172373 w 43"/>
              <a:gd name="T7" fmla="*/ 23945 h 48"/>
              <a:gd name="T8" fmla="*/ 237756 w 43"/>
              <a:gd name="T9" fmla="*/ 173599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48"/>
              <a:gd name="T17" fmla="*/ 43 w 43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48">
                <a:moveTo>
                  <a:pt x="40" y="29"/>
                </a:moveTo>
                <a:cubicBezTo>
                  <a:pt x="37" y="41"/>
                  <a:pt x="25" y="48"/>
                  <a:pt x="13" y="44"/>
                </a:cubicBezTo>
                <a:cubicBezTo>
                  <a:pt x="4" y="40"/>
                  <a:pt x="0" y="29"/>
                  <a:pt x="5" y="18"/>
                </a:cubicBezTo>
                <a:cubicBezTo>
                  <a:pt x="9" y="7"/>
                  <a:pt x="17" y="0"/>
                  <a:pt x="29" y="4"/>
                </a:cubicBezTo>
                <a:cubicBezTo>
                  <a:pt x="38" y="7"/>
                  <a:pt x="43" y="18"/>
                  <a:pt x="40" y="29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6" name="Freeform 407"/>
          <p:cNvSpPr>
            <a:spLocks noChangeArrowheads="1"/>
          </p:cNvSpPr>
          <p:nvPr/>
        </p:nvSpPr>
        <p:spPr bwMode="auto">
          <a:xfrm>
            <a:off x="3801985" y="1009877"/>
            <a:ext cx="52556" cy="79543"/>
          </a:xfrm>
          <a:custGeom>
            <a:avLst/>
            <a:gdLst>
              <a:gd name="T0" fmla="*/ 52865 w 10"/>
              <a:gd name="T1" fmla="*/ 53340 h 15"/>
              <a:gd name="T2" fmla="*/ 17622 w 10"/>
              <a:gd name="T3" fmla="*/ 82973 h 15"/>
              <a:gd name="T4" fmla="*/ 5874 w 10"/>
              <a:gd name="T5" fmla="*/ 35560 h 15"/>
              <a:gd name="T6" fmla="*/ 41117 w 10"/>
              <a:gd name="T7" fmla="*/ 5927 h 15"/>
              <a:gd name="T8" fmla="*/ 52865 w 10"/>
              <a:gd name="T9" fmla="*/ 53340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5"/>
              <a:gd name="T17" fmla="*/ 10 w 10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5">
                <a:moveTo>
                  <a:pt x="9" y="9"/>
                </a:moveTo>
                <a:cubicBezTo>
                  <a:pt x="8" y="12"/>
                  <a:pt x="6" y="15"/>
                  <a:pt x="3" y="14"/>
                </a:cubicBezTo>
                <a:cubicBezTo>
                  <a:pt x="0" y="12"/>
                  <a:pt x="0" y="9"/>
                  <a:pt x="1" y="6"/>
                </a:cubicBezTo>
                <a:cubicBezTo>
                  <a:pt x="2" y="2"/>
                  <a:pt x="5" y="0"/>
                  <a:pt x="7" y="1"/>
                </a:cubicBezTo>
                <a:cubicBezTo>
                  <a:pt x="9" y="2"/>
                  <a:pt x="10" y="5"/>
                  <a:pt x="9" y="9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7" name="Freeform 408"/>
          <p:cNvSpPr>
            <a:spLocks noChangeArrowheads="1"/>
          </p:cNvSpPr>
          <p:nvPr/>
        </p:nvSpPr>
        <p:spPr bwMode="auto">
          <a:xfrm>
            <a:off x="3817610" y="1036865"/>
            <a:ext cx="21306" cy="21306"/>
          </a:xfrm>
          <a:custGeom>
            <a:avLst/>
            <a:gdLst>
              <a:gd name="T0" fmla="*/ 23812 w 4"/>
              <a:gd name="T1" fmla="*/ 11906 h 4"/>
              <a:gd name="T2" fmla="*/ 11906 w 4"/>
              <a:gd name="T3" fmla="*/ 23812 h 4"/>
              <a:gd name="T4" fmla="*/ 5953 w 4"/>
              <a:gd name="T5" fmla="*/ 11906 h 4"/>
              <a:gd name="T6" fmla="*/ 17859 w 4"/>
              <a:gd name="T7" fmla="*/ 0 h 4"/>
              <a:gd name="T8" fmla="*/ 23812 w 4"/>
              <a:gd name="T9" fmla="*/ 11906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4"/>
              <a:gd name="T17" fmla="*/ 4 w 4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4">
                <a:moveTo>
                  <a:pt x="4" y="2"/>
                </a:moveTo>
                <a:cubicBezTo>
                  <a:pt x="4" y="4"/>
                  <a:pt x="3" y="4"/>
                  <a:pt x="2" y="4"/>
                </a:cubicBezTo>
                <a:cubicBezTo>
                  <a:pt x="1" y="4"/>
                  <a:pt x="0" y="3"/>
                  <a:pt x="1" y="2"/>
                </a:cubicBezTo>
                <a:cubicBezTo>
                  <a:pt x="1" y="0"/>
                  <a:pt x="2" y="0"/>
                  <a:pt x="3" y="0"/>
                </a:cubicBezTo>
                <a:cubicBezTo>
                  <a:pt x="4" y="0"/>
                  <a:pt x="4" y="1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8" name="Oval 409"/>
          <p:cNvSpPr>
            <a:spLocks noChangeArrowheads="1"/>
          </p:cNvSpPr>
          <p:nvPr/>
        </p:nvSpPr>
        <p:spPr bwMode="auto">
          <a:xfrm>
            <a:off x="3587504" y="1052489"/>
            <a:ext cx="139200" cy="139200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59" name="Oval 410"/>
          <p:cNvSpPr>
            <a:spLocks noChangeArrowheads="1"/>
          </p:cNvSpPr>
          <p:nvPr/>
        </p:nvSpPr>
        <p:spPr bwMode="auto">
          <a:xfrm>
            <a:off x="3614492" y="1068114"/>
            <a:ext cx="53976" cy="5397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60" name="Freeform 411"/>
          <p:cNvSpPr>
            <a:spLocks noChangeArrowheads="1"/>
          </p:cNvSpPr>
          <p:nvPr/>
        </p:nvSpPr>
        <p:spPr bwMode="auto">
          <a:xfrm>
            <a:off x="3635798" y="1186007"/>
            <a:ext cx="26987" cy="133518"/>
          </a:xfrm>
          <a:custGeom>
            <a:avLst/>
            <a:gdLst>
              <a:gd name="T0" fmla="*/ 30163 w 5"/>
              <a:gd name="T1" fmla="*/ 0 h 25"/>
              <a:gd name="T2" fmla="*/ 0 w 5"/>
              <a:gd name="T3" fmla="*/ 149225 h 25"/>
              <a:gd name="T4" fmla="*/ 0 60000 65536"/>
              <a:gd name="T5" fmla="*/ 0 60000 65536"/>
              <a:gd name="T6" fmla="*/ 0 w 5"/>
              <a:gd name="T7" fmla="*/ 0 h 25"/>
              <a:gd name="T8" fmla="*/ 5 w 5"/>
              <a:gd name="T9" fmla="*/ 25 h 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" h="25">
                <a:moveTo>
                  <a:pt x="5" y="0"/>
                </a:moveTo>
                <a:cubicBezTo>
                  <a:pt x="3" y="9"/>
                  <a:pt x="0" y="25"/>
                  <a:pt x="0" y="2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1" name="Freeform 412"/>
          <p:cNvSpPr>
            <a:spLocks noChangeArrowheads="1"/>
          </p:cNvSpPr>
          <p:nvPr/>
        </p:nvSpPr>
        <p:spPr bwMode="auto">
          <a:xfrm>
            <a:off x="3272174" y="1089420"/>
            <a:ext cx="150563" cy="235788"/>
          </a:xfrm>
          <a:custGeom>
            <a:avLst/>
            <a:gdLst>
              <a:gd name="T0" fmla="*/ 30049 w 28"/>
              <a:gd name="T1" fmla="*/ 95827 h 44"/>
              <a:gd name="T2" fmla="*/ 132216 w 28"/>
              <a:gd name="T3" fmla="*/ 263525 h 44"/>
              <a:gd name="T4" fmla="*/ 168275 w 28"/>
              <a:gd name="T5" fmla="*/ 65881 h 44"/>
              <a:gd name="T6" fmla="*/ 30049 w 28"/>
              <a:gd name="T7" fmla="*/ 95827 h 44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44"/>
              <a:gd name="T14" fmla="*/ 28 w 28"/>
              <a:gd name="T15" fmla="*/ 44 h 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44">
                <a:moveTo>
                  <a:pt x="5" y="16"/>
                </a:moveTo>
                <a:cubicBezTo>
                  <a:pt x="0" y="27"/>
                  <a:pt x="6" y="43"/>
                  <a:pt x="22" y="44"/>
                </a:cubicBezTo>
                <a:cubicBezTo>
                  <a:pt x="28" y="11"/>
                  <a:pt x="28" y="11"/>
                  <a:pt x="28" y="11"/>
                </a:cubicBezTo>
                <a:cubicBezTo>
                  <a:pt x="20" y="0"/>
                  <a:pt x="9" y="5"/>
                  <a:pt x="5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2" name="Freeform 413"/>
          <p:cNvSpPr>
            <a:spLocks noChangeArrowheads="1"/>
          </p:cNvSpPr>
          <p:nvPr/>
        </p:nvSpPr>
        <p:spPr bwMode="auto">
          <a:xfrm>
            <a:off x="3390067" y="1313844"/>
            <a:ext cx="634923" cy="369306"/>
          </a:xfrm>
          <a:custGeom>
            <a:avLst/>
            <a:gdLst>
              <a:gd name="T0" fmla="*/ 703650 w 119"/>
              <a:gd name="T1" fmla="*/ 17946 h 69"/>
              <a:gd name="T2" fmla="*/ 578424 w 119"/>
              <a:gd name="T3" fmla="*/ 0 h 69"/>
              <a:gd name="T4" fmla="*/ 5963 w 119"/>
              <a:gd name="T5" fmla="*/ 11964 h 69"/>
              <a:gd name="T6" fmla="*/ 0 w 119"/>
              <a:gd name="T7" fmla="*/ 11964 h 69"/>
              <a:gd name="T8" fmla="*/ 0 w 119"/>
              <a:gd name="T9" fmla="*/ 11964 h 69"/>
              <a:gd name="T10" fmla="*/ 500903 w 119"/>
              <a:gd name="T11" fmla="*/ 346949 h 69"/>
              <a:gd name="T12" fmla="*/ 703650 w 119"/>
              <a:gd name="T13" fmla="*/ 17946 h 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9"/>
              <a:gd name="T22" fmla="*/ 0 h 69"/>
              <a:gd name="T23" fmla="*/ 119 w 119"/>
              <a:gd name="T24" fmla="*/ 69 h 6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9" h="69">
                <a:moveTo>
                  <a:pt x="118" y="3"/>
                </a:moveTo>
                <a:cubicBezTo>
                  <a:pt x="118" y="1"/>
                  <a:pt x="102" y="0"/>
                  <a:pt x="97" y="0"/>
                </a:cubicBezTo>
                <a:cubicBezTo>
                  <a:pt x="76" y="0"/>
                  <a:pt x="34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7" y="36"/>
                  <a:pt x="51" y="69"/>
                  <a:pt x="84" y="58"/>
                </a:cubicBezTo>
                <a:cubicBezTo>
                  <a:pt x="112" y="49"/>
                  <a:pt x="119" y="5"/>
                  <a:pt x="118" y="3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3" name="Freeform 414"/>
          <p:cNvSpPr>
            <a:spLocks noChangeArrowheads="1"/>
          </p:cNvSpPr>
          <p:nvPr/>
        </p:nvSpPr>
        <p:spPr bwMode="auto">
          <a:xfrm>
            <a:off x="3657104" y="1421795"/>
            <a:ext cx="321012" cy="224425"/>
          </a:xfrm>
          <a:custGeom>
            <a:avLst/>
            <a:gdLst>
              <a:gd name="T0" fmla="*/ 0 w 60"/>
              <a:gd name="T1" fmla="*/ 214993 h 42"/>
              <a:gd name="T2" fmla="*/ 203306 w 60"/>
              <a:gd name="T3" fmla="*/ 226937 h 42"/>
              <a:gd name="T4" fmla="*/ 358775 w 60"/>
              <a:gd name="T5" fmla="*/ 71664 h 42"/>
              <a:gd name="T6" fmla="*/ 0 w 60"/>
              <a:gd name="T7" fmla="*/ 214993 h 42"/>
              <a:gd name="T8" fmla="*/ 0 60000 65536"/>
              <a:gd name="T9" fmla="*/ 0 60000 65536"/>
              <a:gd name="T10" fmla="*/ 0 60000 65536"/>
              <a:gd name="T11" fmla="*/ 0 60000 65536"/>
              <a:gd name="T12" fmla="*/ 0 w 60"/>
              <a:gd name="T13" fmla="*/ 0 h 42"/>
              <a:gd name="T14" fmla="*/ 60 w 60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" h="42">
                <a:moveTo>
                  <a:pt x="0" y="36"/>
                </a:moveTo>
                <a:cubicBezTo>
                  <a:pt x="11" y="41"/>
                  <a:pt x="22" y="42"/>
                  <a:pt x="34" y="38"/>
                </a:cubicBezTo>
                <a:cubicBezTo>
                  <a:pt x="46" y="34"/>
                  <a:pt x="55" y="23"/>
                  <a:pt x="60" y="12"/>
                </a:cubicBezTo>
                <a:cubicBezTo>
                  <a:pt x="37" y="0"/>
                  <a:pt x="5" y="19"/>
                  <a:pt x="0" y="36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4" name="Freeform 415"/>
          <p:cNvSpPr>
            <a:spLocks noChangeArrowheads="1"/>
          </p:cNvSpPr>
          <p:nvPr/>
        </p:nvSpPr>
        <p:spPr bwMode="auto">
          <a:xfrm>
            <a:off x="3272174" y="1089420"/>
            <a:ext cx="752816" cy="593731"/>
          </a:xfrm>
          <a:custGeom>
            <a:avLst/>
            <a:gdLst>
              <a:gd name="T0" fmla="*/ 167082 w 141"/>
              <a:gd name="T1" fmla="*/ 65760 h 111"/>
              <a:gd name="T2" fmla="*/ 29836 w 141"/>
              <a:gd name="T3" fmla="*/ 95650 h 111"/>
              <a:gd name="T4" fmla="*/ 137246 w 141"/>
              <a:gd name="T5" fmla="*/ 263039 h 111"/>
              <a:gd name="T6" fmla="*/ 710097 w 141"/>
              <a:gd name="T7" fmla="*/ 251082 h 111"/>
              <a:gd name="T8" fmla="*/ 835408 w 141"/>
              <a:gd name="T9" fmla="*/ 269017 h 111"/>
              <a:gd name="T10" fmla="*/ 632523 w 141"/>
              <a:gd name="T11" fmla="*/ 597815 h 111"/>
              <a:gd name="T12" fmla="*/ 131278 w 141"/>
              <a:gd name="T13" fmla="*/ 263039 h 1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1"/>
              <a:gd name="T22" fmla="*/ 0 h 111"/>
              <a:gd name="T23" fmla="*/ 141 w 141"/>
              <a:gd name="T24" fmla="*/ 111 h 1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1" h="111">
                <a:moveTo>
                  <a:pt x="28" y="11"/>
                </a:moveTo>
                <a:cubicBezTo>
                  <a:pt x="20" y="0"/>
                  <a:pt x="9" y="5"/>
                  <a:pt x="5" y="16"/>
                </a:cubicBezTo>
                <a:cubicBezTo>
                  <a:pt x="0" y="27"/>
                  <a:pt x="6" y="44"/>
                  <a:pt x="23" y="44"/>
                </a:cubicBezTo>
                <a:cubicBezTo>
                  <a:pt x="56" y="44"/>
                  <a:pt x="98" y="42"/>
                  <a:pt x="119" y="42"/>
                </a:cubicBezTo>
                <a:cubicBezTo>
                  <a:pt x="124" y="42"/>
                  <a:pt x="140" y="43"/>
                  <a:pt x="140" y="45"/>
                </a:cubicBezTo>
                <a:cubicBezTo>
                  <a:pt x="141" y="47"/>
                  <a:pt x="134" y="91"/>
                  <a:pt x="106" y="100"/>
                </a:cubicBezTo>
                <a:cubicBezTo>
                  <a:pt x="73" y="111"/>
                  <a:pt x="39" y="78"/>
                  <a:pt x="22" y="4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5" name="Freeform 416"/>
          <p:cNvSpPr>
            <a:spLocks noChangeArrowheads="1"/>
          </p:cNvSpPr>
          <p:nvPr/>
        </p:nvSpPr>
        <p:spPr bwMode="auto">
          <a:xfrm>
            <a:off x="3422737" y="1089420"/>
            <a:ext cx="154824" cy="86645"/>
          </a:xfrm>
          <a:custGeom>
            <a:avLst/>
            <a:gdLst>
              <a:gd name="T0" fmla="*/ 173037 w 29"/>
              <a:gd name="T1" fmla="*/ 96838 h 16"/>
              <a:gd name="T2" fmla="*/ 0 w 29"/>
              <a:gd name="T3" fmla="*/ 0 h 16"/>
              <a:gd name="T4" fmla="*/ 0 60000 65536"/>
              <a:gd name="T5" fmla="*/ 0 60000 65536"/>
              <a:gd name="T6" fmla="*/ 0 w 29"/>
              <a:gd name="T7" fmla="*/ 0 h 16"/>
              <a:gd name="T8" fmla="*/ 29 w 29"/>
              <a:gd name="T9" fmla="*/ 16 h 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" h="16">
                <a:moveTo>
                  <a:pt x="29" y="16"/>
                </a:moveTo>
                <a:cubicBezTo>
                  <a:pt x="14" y="6"/>
                  <a:pt x="3" y="1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6" name="Freeform 417"/>
          <p:cNvSpPr>
            <a:spLocks noChangeArrowheads="1"/>
          </p:cNvSpPr>
          <p:nvPr/>
        </p:nvSpPr>
        <p:spPr bwMode="auto">
          <a:xfrm>
            <a:off x="3363080" y="1180326"/>
            <a:ext cx="197436" cy="48294"/>
          </a:xfrm>
          <a:custGeom>
            <a:avLst/>
            <a:gdLst>
              <a:gd name="T0" fmla="*/ 0 w 37"/>
              <a:gd name="T1" fmla="*/ 0 h 9"/>
              <a:gd name="T2" fmla="*/ 220663 w 37"/>
              <a:gd name="T3" fmla="*/ 53975 h 9"/>
              <a:gd name="T4" fmla="*/ 0 60000 65536"/>
              <a:gd name="T5" fmla="*/ 0 60000 65536"/>
              <a:gd name="T6" fmla="*/ 0 w 37"/>
              <a:gd name="T7" fmla="*/ 0 h 9"/>
              <a:gd name="T8" fmla="*/ 37 w 37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" h="9">
                <a:moveTo>
                  <a:pt x="0" y="0"/>
                </a:moveTo>
                <a:cubicBezTo>
                  <a:pt x="12" y="1"/>
                  <a:pt x="30" y="7"/>
                  <a:pt x="37" y="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7" name="Freeform 418"/>
          <p:cNvSpPr>
            <a:spLocks noChangeArrowheads="1"/>
          </p:cNvSpPr>
          <p:nvPr/>
        </p:nvSpPr>
        <p:spPr bwMode="auto">
          <a:xfrm>
            <a:off x="3337512" y="1282595"/>
            <a:ext cx="201698" cy="9943"/>
          </a:xfrm>
          <a:custGeom>
            <a:avLst/>
            <a:gdLst>
              <a:gd name="T0" fmla="*/ 0 w 38"/>
              <a:gd name="T1" fmla="*/ 11113 h 2"/>
              <a:gd name="T2" fmla="*/ 225425 w 38"/>
              <a:gd name="T3" fmla="*/ 5557 h 2"/>
              <a:gd name="T4" fmla="*/ 0 60000 65536"/>
              <a:gd name="T5" fmla="*/ 0 60000 65536"/>
              <a:gd name="T6" fmla="*/ 0 w 38"/>
              <a:gd name="T7" fmla="*/ 0 h 2"/>
              <a:gd name="T8" fmla="*/ 38 w 38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" h="2">
                <a:moveTo>
                  <a:pt x="0" y="2"/>
                </a:moveTo>
                <a:cubicBezTo>
                  <a:pt x="17" y="0"/>
                  <a:pt x="38" y="1"/>
                  <a:pt x="38" y="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8" name="Freeform 419"/>
          <p:cNvSpPr>
            <a:spLocks noChangeArrowheads="1"/>
          </p:cNvSpPr>
          <p:nvPr/>
        </p:nvSpPr>
        <p:spPr bwMode="auto">
          <a:xfrm>
            <a:off x="3784941" y="1164702"/>
            <a:ext cx="224425" cy="26987"/>
          </a:xfrm>
          <a:custGeom>
            <a:avLst/>
            <a:gdLst>
              <a:gd name="T0" fmla="*/ 0 w 42"/>
              <a:gd name="T1" fmla="*/ 30162 h 5"/>
              <a:gd name="T2" fmla="*/ 250825 w 42"/>
              <a:gd name="T3" fmla="*/ 0 h 5"/>
              <a:gd name="T4" fmla="*/ 0 60000 65536"/>
              <a:gd name="T5" fmla="*/ 0 60000 65536"/>
              <a:gd name="T6" fmla="*/ 0 w 42"/>
              <a:gd name="T7" fmla="*/ 0 h 5"/>
              <a:gd name="T8" fmla="*/ 42 w 42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5">
                <a:moveTo>
                  <a:pt x="0" y="5"/>
                </a:moveTo>
                <a:cubicBezTo>
                  <a:pt x="15" y="0"/>
                  <a:pt x="42" y="0"/>
                  <a:pt x="42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9" name="Freeform 420"/>
          <p:cNvSpPr>
            <a:spLocks noChangeArrowheads="1"/>
          </p:cNvSpPr>
          <p:nvPr/>
        </p:nvSpPr>
        <p:spPr bwMode="auto">
          <a:xfrm>
            <a:off x="3780680" y="1239983"/>
            <a:ext cx="249992" cy="36931"/>
          </a:xfrm>
          <a:custGeom>
            <a:avLst/>
            <a:gdLst>
              <a:gd name="T0" fmla="*/ 0 w 47"/>
              <a:gd name="T1" fmla="*/ 0 h 7"/>
              <a:gd name="T2" fmla="*/ 279400 w 47"/>
              <a:gd name="T3" fmla="*/ 41275 h 7"/>
              <a:gd name="T4" fmla="*/ 0 60000 65536"/>
              <a:gd name="T5" fmla="*/ 0 60000 65536"/>
              <a:gd name="T6" fmla="*/ 0 w 47"/>
              <a:gd name="T7" fmla="*/ 0 h 7"/>
              <a:gd name="T8" fmla="*/ 47 w 47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7" h="7">
                <a:moveTo>
                  <a:pt x="0" y="0"/>
                </a:moveTo>
                <a:cubicBezTo>
                  <a:pt x="19" y="1"/>
                  <a:pt x="47" y="7"/>
                  <a:pt x="47" y="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0" name="Freeform 421"/>
          <p:cNvSpPr>
            <a:spLocks noChangeArrowheads="1"/>
          </p:cNvSpPr>
          <p:nvPr/>
        </p:nvSpPr>
        <p:spPr bwMode="auto">
          <a:xfrm>
            <a:off x="3763635" y="1292538"/>
            <a:ext cx="235788" cy="69600"/>
          </a:xfrm>
          <a:custGeom>
            <a:avLst/>
            <a:gdLst>
              <a:gd name="T0" fmla="*/ 0 w 44"/>
              <a:gd name="T1" fmla="*/ 0 h 13"/>
              <a:gd name="T2" fmla="*/ 263525 w 44"/>
              <a:gd name="T3" fmla="*/ 77787 h 13"/>
              <a:gd name="T4" fmla="*/ 0 60000 65536"/>
              <a:gd name="T5" fmla="*/ 0 60000 65536"/>
              <a:gd name="T6" fmla="*/ 0 w 44"/>
              <a:gd name="T7" fmla="*/ 0 h 13"/>
              <a:gd name="T8" fmla="*/ 44 w 44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" h="13">
                <a:moveTo>
                  <a:pt x="0" y="0"/>
                </a:moveTo>
                <a:cubicBezTo>
                  <a:pt x="27" y="5"/>
                  <a:pt x="44" y="13"/>
                  <a:pt x="44" y="1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1" name="Freeform 422"/>
          <p:cNvSpPr>
            <a:spLocks noChangeArrowheads="1"/>
          </p:cNvSpPr>
          <p:nvPr/>
        </p:nvSpPr>
        <p:spPr bwMode="auto">
          <a:xfrm>
            <a:off x="3438361" y="1758432"/>
            <a:ext cx="58237" cy="288342"/>
          </a:xfrm>
          <a:custGeom>
            <a:avLst/>
            <a:gdLst>
              <a:gd name="T0" fmla="*/ 5917 w 11"/>
              <a:gd name="T1" fmla="*/ 0 h 54"/>
              <a:gd name="T2" fmla="*/ 65088 w 11"/>
              <a:gd name="T3" fmla="*/ 322262 h 54"/>
              <a:gd name="T4" fmla="*/ 0 60000 65536"/>
              <a:gd name="T5" fmla="*/ 0 60000 65536"/>
              <a:gd name="T6" fmla="*/ 0 w 11"/>
              <a:gd name="T7" fmla="*/ 0 h 54"/>
              <a:gd name="T8" fmla="*/ 11 w 11"/>
              <a:gd name="T9" fmla="*/ 54 h 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" h="54">
                <a:moveTo>
                  <a:pt x="1" y="0"/>
                </a:moveTo>
                <a:cubicBezTo>
                  <a:pt x="0" y="14"/>
                  <a:pt x="3" y="40"/>
                  <a:pt x="11" y="5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2" name="Freeform 423"/>
          <p:cNvSpPr>
            <a:spLocks noChangeArrowheads="1"/>
          </p:cNvSpPr>
          <p:nvPr/>
        </p:nvSpPr>
        <p:spPr bwMode="auto">
          <a:xfrm>
            <a:off x="3448304" y="1704457"/>
            <a:ext cx="454531" cy="396293"/>
          </a:xfrm>
          <a:custGeom>
            <a:avLst/>
            <a:gdLst>
              <a:gd name="T0" fmla="*/ 83671 w 85"/>
              <a:gd name="T1" fmla="*/ 11971 h 74"/>
              <a:gd name="T2" fmla="*/ 0 w 85"/>
              <a:gd name="T3" fmla="*/ 185544 h 74"/>
              <a:gd name="T4" fmla="*/ 280894 w 85"/>
              <a:gd name="T5" fmla="*/ 424956 h 74"/>
              <a:gd name="T6" fmla="*/ 508000 w 85"/>
              <a:gd name="T7" fmla="*/ 191530 h 74"/>
              <a:gd name="T8" fmla="*/ 370541 w 85"/>
              <a:gd name="T9" fmla="*/ 17956 h 74"/>
              <a:gd name="T10" fmla="*/ 83671 w 85"/>
              <a:gd name="T11" fmla="*/ 11971 h 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5"/>
              <a:gd name="T19" fmla="*/ 0 h 74"/>
              <a:gd name="T20" fmla="*/ 85 w 85"/>
              <a:gd name="T21" fmla="*/ 74 h 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5" h="74">
                <a:moveTo>
                  <a:pt x="14" y="2"/>
                </a:moveTo>
                <a:cubicBezTo>
                  <a:pt x="1" y="5"/>
                  <a:pt x="0" y="17"/>
                  <a:pt x="0" y="31"/>
                </a:cubicBezTo>
                <a:cubicBezTo>
                  <a:pt x="0" y="44"/>
                  <a:pt x="13" y="74"/>
                  <a:pt x="47" y="71"/>
                </a:cubicBezTo>
                <a:cubicBezTo>
                  <a:pt x="81" y="69"/>
                  <a:pt x="85" y="50"/>
                  <a:pt x="85" y="32"/>
                </a:cubicBezTo>
                <a:cubicBezTo>
                  <a:pt x="85" y="15"/>
                  <a:pt x="75" y="6"/>
                  <a:pt x="62" y="3"/>
                </a:cubicBezTo>
                <a:cubicBezTo>
                  <a:pt x="48" y="0"/>
                  <a:pt x="14" y="2"/>
                  <a:pt x="14" y="2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3" name="Freeform 424"/>
          <p:cNvSpPr>
            <a:spLocks noChangeArrowheads="1"/>
          </p:cNvSpPr>
          <p:nvPr/>
        </p:nvSpPr>
        <p:spPr bwMode="auto">
          <a:xfrm>
            <a:off x="3459667" y="1650481"/>
            <a:ext cx="571004" cy="86644"/>
          </a:xfrm>
          <a:custGeom>
            <a:avLst/>
            <a:gdLst>
              <a:gd name="T0" fmla="*/ 11929 w 107"/>
              <a:gd name="T1" fmla="*/ 12105 h 16"/>
              <a:gd name="T2" fmla="*/ 0 w 107"/>
              <a:gd name="T3" fmla="*/ 36314 h 16"/>
              <a:gd name="T4" fmla="*/ 17893 w 107"/>
              <a:gd name="T5" fmla="*/ 66575 h 16"/>
              <a:gd name="T6" fmla="*/ 280320 w 107"/>
              <a:gd name="T7" fmla="*/ 90785 h 16"/>
              <a:gd name="T8" fmla="*/ 572568 w 107"/>
              <a:gd name="T9" fmla="*/ 60523 h 16"/>
              <a:gd name="T10" fmla="*/ 584497 w 107"/>
              <a:gd name="T11" fmla="*/ 6052 h 16"/>
              <a:gd name="T12" fmla="*/ 11929 w 107"/>
              <a:gd name="T13" fmla="*/ 12105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7"/>
              <a:gd name="T22" fmla="*/ 0 h 16"/>
              <a:gd name="T23" fmla="*/ 107 w 107"/>
              <a:gd name="T24" fmla="*/ 16 h 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7" h="16">
                <a:moveTo>
                  <a:pt x="2" y="2"/>
                </a:moveTo>
                <a:cubicBezTo>
                  <a:pt x="0" y="2"/>
                  <a:pt x="0" y="4"/>
                  <a:pt x="0" y="6"/>
                </a:cubicBezTo>
                <a:cubicBezTo>
                  <a:pt x="0" y="9"/>
                  <a:pt x="0" y="11"/>
                  <a:pt x="3" y="11"/>
                </a:cubicBezTo>
                <a:cubicBezTo>
                  <a:pt x="8" y="13"/>
                  <a:pt x="27" y="16"/>
                  <a:pt x="47" y="15"/>
                </a:cubicBezTo>
                <a:cubicBezTo>
                  <a:pt x="67" y="13"/>
                  <a:pt x="87" y="12"/>
                  <a:pt x="96" y="10"/>
                </a:cubicBezTo>
                <a:cubicBezTo>
                  <a:pt x="105" y="8"/>
                  <a:pt x="107" y="0"/>
                  <a:pt x="98" y="1"/>
                </a:cubicBezTo>
                <a:cubicBezTo>
                  <a:pt x="90" y="2"/>
                  <a:pt x="17" y="8"/>
                  <a:pt x="2" y="2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4" name="Freeform 425"/>
          <p:cNvSpPr>
            <a:spLocks noChangeArrowheads="1"/>
          </p:cNvSpPr>
          <p:nvPr/>
        </p:nvSpPr>
        <p:spPr bwMode="auto">
          <a:xfrm>
            <a:off x="3929822" y="1491396"/>
            <a:ext cx="319592" cy="298286"/>
          </a:xfrm>
          <a:custGeom>
            <a:avLst/>
            <a:gdLst>
              <a:gd name="T0" fmla="*/ 184547 w 60"/>
              <a:gd name="T1" fmla="*/ 333375 h 56"/>
              <a:gd name="T2" fmla="*/ 333375 w 60"/>
              <a:gd name="T3" fmla="*/ 130969 h 56"/>
              <a:gd name="T4" fmla="*/ 250032 w 60"/>
              <a:gd name="T5" fmla="*/ 17859 h 56"/>
              <a:gd name="T6" fmla="*/ 0 w 60"/>
              <a:gd name="T7" fmla="*/ 255984 h 56"/>
              <a:gd name="T8" fmla="*/ 0 60000 65536"/>
              <a:gd name="T9" fmla="*/ 0 60000 65536"/>
              <a:gd name="T10" fmla="*/ 0 60000 65536"/>
              <a:gd name="T11" fmla="*/ 0 60000 65536"/>
              <a:gd name="T12" fmla="*/ 0 w 60"/>
              <a:gd name="T13" fmla="*/ 0 h 56"/>
              <a:gd name="T14" fmla="*/ 60 w 60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" h="56">
                <a:moveTo>
                  <a:pt x="31" y="56"/>
                </a:moveTo>
                <a:cubicBezTo>
                  <a:pt x="32" y="55"/>
                  <a:pt x="51" y="30"/>
                  <a:pt x="56" y="22"/>
                </a:cubicBezTo>
                <a:cubicBezTo>
                  <a:pt x="60" y="13"/>
                  <a:pt x="45" y="0"/>
                  <a:pt x="42" y="3"/>
                </a:cubicBezTo>
                <a:cubicBezTo>
                  <a:pt x="39" y="5"/>
                  <a:pt x="21" y="15"/>
                  <a:pt x="0" y="43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5" name="Freeform 426"/>
          <p:cNvSpPr>
            <a:spLocks noChangeArrowheads="1"/>
          </p:cNvSpPr>
          <p:nvPr/>
        </p:nvSpPr>
        <p:spPr bwMode="auto">
          <a:xfrm>
            <a:off x="3929822" y="1491396"/>
            <a:ext cx="319592" cy="298286"/>
          </a:xfrm>
          <a:custGeom>
            <a:avLst/>
            <a:gdLst>
              <a:gd name="T0" fmla="*/ 184547 w 60"/>
              <a:gd name="T1" fmla="*/ 333375 h 56"/>
              <a:gd name="T2" fmla="*/ 333375 w 60"/>
              <a:gd name="T3" fmla="*/ 130969 h 56"/>
              <a:gd name="T4" fmla="*/ 250032 w 60"/>
              <a:gd name="T5" fmla="*/ 17859 h 56"/>
              <a:gd name="T6" fmla="*/ 0 w 60"/>
              <a:gd name="T7" fmla="*/ 255984 h 56"/>
              <a:gd name="T8" fmla="*/ 0 60000 65536"/>
              <a:gd name="T9" fmla="*/ 0 60000 65536"/>
              <a:gd name="T10" fmla="*/ 0 60000 65536"/>
              <a:gd name="T11" fmla="*/ 0 60000 65536"/>
              <a:gd name="T12" fmla="*/ 0 w 60"/>
              <a:gd name="T13" fmla="*/ 0 h 56"/>
              <a:gd name="T14" fmla="*/ 60 w 60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" h="56">
                <a:moveTo>
                  <a:pt x="31" y="56"/>
                </a:moveTo>
                <a:cubicBezTo>
                  <a:pt x="32" y="55"/>
                  <a:pt x="51" y="30"/>
                  <a:pt x="56" y="22"/>
                </a:cubicBezTo>
                <a:cubicBezTo>
                  <a:pt x="60" y="13"/>
                  <a:pt x="45" y="0"/>
                  <a:pt x="42" y="3"/>
                </a:cubicBezTo>
                <a:cubicBezTo>
                  <a:pt x="39" y="5"/>
                  <a:pt x="21" y="15"/>
                  <a:pt x="0" y="4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6" name="Oval 427"/>
          <p:cNvSpPr>
            <a:spLocks noChangeArrowheads="1"/>
          </p:cNvSpPr>
          <p:nvPr/>
        </p:nvSpPr>
        <p:spPr bwMode="auto">
          <a:xfrm>
            <a:off x="4115896" y="1367820"/>
            <a:ext cx="251412" cy="251413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77" name="Freeform 428"/>
          <p:cNvSpPr>
            <a:spLocks noChangeArrowheads="1"/>
          </p:cNvSpPr>
          <p:nvPr/>
        </p:nvSpPr>
        <p:spPr bwMode="auto">
          <a:xfrm>
            <a:off x="3480973" y="1870644"/>
            <a:ext cx="389192" cy="176131"/>
          </a:xfrm>
          <a:custGeom>
            <a:avLst/>
            <a:gdLst>
              <a:gd name="T0" fmla="*/ 0 w 73"/>
              <a:gd name="T1" fmla="*/ 0 h 33"/>
              <a:gd name="T2" fmla="*/ 405182 w 73"/>
              <a:gd name="T3" fmla="*/ 0 h 33"/>
              <a:gd name="T4" fmla="*/ 226425 w 73"/>
              <a:gd name="T5" fmla="*/ 196850 h 33"/>
              <a:gd name="T6" fmla="*/ 0 w 73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  <a:gd name="T12" fmla="*/ 0 w 73"/>
              <a:gd name="T13" fmla="*/ 0 h 33"/>
              <a:gd name="T14" fmla="*/ 73 w 73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3" h="33">
                <a:moveTo>
                  <a:pt x="0" y="0"/>
                </a:moveTo>
                <a:cubicBezTo>
                  <a:pt x="12" y="7"/>
                  <a:pt x="54" y="1"/>
                  <a:pt x="68" y="0"/>
                </a:cubicBezTo>
                <a:cubicBezTo>
                  <a:pt x="73" y="9"/>
                  <a:pt x="66" y="33"/>
                  <a:pt x="38" y="33"/>
                </a:cubicBezTo>
                <a:cubicBezTo>
                  <a:pt x="13" y="33"/>
                  <a:pt x="2" y="18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8" name="Freeform 429"/>
          <p:cNvSpPr>
            <a:spLocks noChangeArrowheads="1"/>
          </p:cNvSpPr>
          <p:nvPr/>
        </p:nvSpPr>
        <p:spPr bwMode="auto">
          <a:xfrm>
            <a:off x="3507961" y="1677469"/>
            <a:ext cx="176131" cy="176131"/>
          </a:xfrm>
          <a:custGeom>
            <a:avLst/>
            <a:gdLst>
              <a:gd name="T0" fmla="*/ 190886 w 33"/>
              <a:gd name="T1" fmla="*/ 107373 h 33"/>
              <a:gd name="T2" fmla="*/ 89478 w 33"/>
              <a:gd name="T3" fmla="*/ 190885 h 33"/>
              <a:gd name="T4" fmla="*/ 5965 w 33"/>
              <a:gd name="T5" fmla="*/ 89477 h 33"/>
              <a:gd name="T6" fmla="*/ 107373 w 33"/>
              <a:gd name="T7" fmla="*/ 5965 h 33"/>
              <a:gd name="T8" fmla="*/ 190886 w 33"/>
              <a:gd name="T9" fmla="*/ 107373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32" y="18"/>
                </a:moveTo>
                <a:cubicBezTo>
                  <a:pt x="31" y="27"/>
                  <a:pt x="24" y="33"/>
                  <a:pt x="15" y="32"/>
                </a:cubicBezTo>
                <a:cubicBezTo>
                  <a:pt x="6" y="31"/>
                  <a:pt x="0" y="23"/>
                  <a:pt x="1" y="15"/>
                </a:cubicBezTo>
                <a:cubicBezTo>
                  <a:pt x="2" y="6"/>
                  <a:pt x="10" y="0"/>
                  <a:pt x="18" y="1"/>
                </a:cubicBezTo>
                <a:cubicBezTo>
                  <a:pt x="27" y="2"/>
                  <a:pt x="33" y="9"/>
                  <a:pt x="32" y="18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9" name="Freeform 430"/>
          <p:cNvSpPr>
            <a:spLocks noChangeArrowheads="1"/>
          </p:cNvSpPr>
          <p:nvPr/>
        </p:nvSpPr>
        <p:spPr bwMode="auto">
          <a:xfrm>
            <a:off x="3507961" y="1737126"/>
            <a:ext cx="181812" cy="42612"/>
          </a:xfrm>
          <a:custGeom>
            <a:avLst/>
            <a:gdLst>
              <a:gd name="T0" fmla="*/ 11953 w 34"/>
              <a:gd name="T1" fmla="*/ 0 h 8"/>
              <a:gd name="T2" fmla="*/ 5976 w 34"/>
              <a:gd name="T3" fmla="*/ 17859 h 8"/>
              <a:gd name="T4" fmla="*/ 197224 w 34"/>
              <a:gd name="T5" fmla="*/ 23813 h 8"/>
              <a:gd name="T6" fmla="*/ 191247 w 34"/>
              <a:gd name="T7" fmla="*/ 11906 h 8"/>
              <a:gd name="T8" fmla="*/ 11953 w 34"/>
              <a:gd name="T9" fmla="*/ 0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8"/>
              <a:gd name="T17" fmla="*/ 34 w 34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8">
                <a:moveTo>
                  <a:pt x="2" y="0"/>
                </a:moveTo>
                <a:cubicBezTo>
                  <a:pt x="0" y="0"/>
                  <a:pt x="0" y="2"/>
                  <a:pt x="1" y="3"/>
                </a:cubicBezTo>
                <a:cubicBezTo>
                  <a:pt x="7" y="8"/>
                  <a:pt x="26" y="8"/>
                  <a:pt x="33" y="4"/>
                </a:cubicBezTo>
                <a:cubicBezTo>
                  <a:pt x="34" y="3"/>
                  <a:pt x="33" y="2"/>
                  <a:pt x="32" y="2"/>
                </a:cubicBezTo>
                <a:cubicBezTo>
                  <a:pt x="26" y="5"/>
                  <a:pt x="6" y="4"/>
                  <a:pt x="2" y="0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0" name="Freeform 431"/>
          <p:cNvSpPr>
            <a:spLocks noChangeArrowheads="1"/>
          </p:cNvSpPr>
          <p:nvPr/>
        </p:nvSpPr>
        <p:spPr bwMode="auto">
          <a:xfrm>
            <a:off x="3571879" y="1806726"/>
            <a:ext cx="15625" cy="42612"/>
          </a:xfrm>
          <a:custGeom>
            <a:avLst/>
            <a:gdLst>
              <a:gd name="T0" fmla="*/ 0 w 3"/>
              <a:gd name="T1" fmla="*/ 0 h 8"/>
              <a:gd name="T2" fmla="*/ 17463 w 3"/>
              <a:gd name="T3" fmla="*/ 47625 h 8"/>
              <a:gd name="T4" fmla="*/ 0 60000 65536"/>
              <a:gd name="T5" fmla="*/ 0 60000 65536"/>
              <a:gd name="T6" fmla="*/ 0 w 3"/>
              <a:gd name="T7" fmla="*/ 0 h 8"/>
              <a:gd name="T8" fmla="*/ 3 w 3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8">
                <a:moveTo>
                  <a:pt x="0" y="0"/>
                </a:moveTo>
                <a:cubicBezTo>
                  <a:pt x="0" y="1"/>
                  <a:pt x="1" y="7"/>
                  <a:pt x="3" y="8"/>
                </a:cubicBezTo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1" name="Freeform 432"/>
          <p:cNvSpPr>
            <a:spLocks noChangeArrowheads="1"/>
          </p:cNvSpPr>
          <p:nvPr/>
        </p:nvSpPr>
        <p:spPr bwMode="auto">
          <a:xfrm>
            <a:off x="3571879" y="1806726"/>
            <a:ext cx="15625" cy="42612"/>
          </a:xfrm>
          <a:custGeom>
            <a:avLst/>
            <a:gdLst>
              <a:gd name="T0" fmla="*/ 0 w 3"/>
              <a:gd name="T1" fmla="*/ 0 h 8"/>
              <a:gd name="T2" fmla="*/ 17463 w 3"/>
              <a:gd name="T3" fmla="*/ 47625 h 8"/>
              <a:gd name="T4" fmla="*/ 0 60000 65536"/>
              <a:gd name="T5" fmla="*/ 0 60000 65536"/>
              <a:gd name="T6" fmla="*/ 0 w 3"/>
              <a:gd name="T7" fmla="*/ 0 h 8"/>
              <a:gd name="T8" fmla="*/ 3 w 3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8">
                <a:moveTo>
                  <a:pt x="0" y="0"/>
                </a:moveTo>
                <a:cubicBezTo>
                  <a:pt x="0" y="1"/>
                  <a:pt x="1" y="7"/>
                  <a:pt x="3" y="8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2" name="Freeform 433"/>
          <p:cNvSpPr>
            <a:spLocks noChangeArrowheads="1"/>
          </p:cNvSpPr>
          <p:nvPr/>
        </p:nvSpPr>
        <p:spPr bwMode="auto">
          <a:xfrm>
            <a:off x="3556255" y="1784000"/>
            <a:ext cx="31249" cy="32669"/>
          </a:xfrm>
          <a:custGeom>
            <a:avLst/>
            <a:gdLst>
              <a:gd name="T0" fmla="*/ 34925 w 6"/>
              <a:gd name="T1" fmla="*/ 18256 h 6"/>
              <a:gd name="T2" fmla="*/ 17463 w 6"/>
              <a:gd name="T3" fmla="*/ 30427 h 6"/>
              <a:gd name="T4" fmla="*/ 5821 w 6"/>
              <a:gd name="T5" fmla="*/ 18256 h 6"/>
              <a:gd name="T6" fmla="*/ 17463 w 6"/>
              <a:gd name="T7" fmla="*/ 0 h 6"/>
              <a:gd name="T8" fmla="*/ 34925 w 6"/>
              <a:gd name="T9" fmla="*/ 18256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6"/>
              <a:gd name="T17" fmla="*/ 6 w 6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6">
                <a:moveTo>
                  <a:pt x="6" y="3"/>
                </a:moveTo>
                <a:cubicBezTo>
                  <a:pt x="6" y="5"/>
                  <a:pt x="4" y="6"/>
                  <a:pt x="3" y="5"/>
                </a:cubicBezTo>
                <a:cubicBezTo>
                  <a:pt x="1" y="5"/>
                  <a:pt x="0" y="4"/>
                  <a:pt x="1" y="3"/>
                </a:cubicBezTo>
                <a:cubicBezTo>
                  <a:pt x="1" y="1"/>
                  <a:pt x="2" y="0"/>
                  <a:pt x="3" y="0"/>
                </a:cubicBezTo>
                <a:cubicBezTo>
                  <a:pt x="5" y="0"/>
                  <a:pt x="6" y="2"/>
                  <a:pt x="6" y="3"/>
                </a:cubicBezTo>
                <a:close/>
              </a:path>
            </a:pathLst>
          </a:custGeom>
          <a:solidFill>
            <a:srgbClr val="7D6B55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3" name="Freeform 434"/>
          <p:cNvSpPr>
            <a:spLocks noChangeArrowheads="1"/>
          </p:cNvSpPr>
          <p:nvPr/>
        </p:nvSpPr>
        <p:spPr bwMode="auto">
          <a:xfrm>
            <a:off x="3763635" y="2105012"/>
            <a:ext cx="154824" cy="26987"/>
          </a:xfrm>
          <a:custGeom>
            <a:avLst/>
            <a:gdLst>
              <a:gd name="T0" fmla="*/ 0 w 29"/>
              <a:gd name="T1" fmla="*/ 12065 h 5"/>
              <a:gd name="T2" fmla="*/ 173037 w 29"/>
              <a:gd name="T3" fmla="*/ 30162 h 5"/>
              <a:gd name="T4" fmla="*/ 0 60000 65536"/>
              <a:gd name="T5" fmla="*/ 0 60000 65536"/>
              <a:gd name="T6" fmla="*/ 0 w 29"/>
              <a:gd name="T7" fmla="*/ 0 h 5"/>
              <a:gd name="T8" fmla="*/ 29 w 29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" h="5">
                <a:moveTo>
                  <a:pt x="0" y="2"/>
                </a:moveTo>
                <a:cubicBezTo>
                  <a:pt x="8" y="0"/>
                  <a:pt x="23" y="2"/>
                  <a:pt x="29" y="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4" name="Freeform 435"/>
          <p:cNvSpPr>
            <a:spLocks noChangeArrowheads="1"/>
          </p:cNvSpPr>
          <p:nvPr/>
        </p:nvSpPr>
        <p:spPr bwMode="auto">
          <a:xfrm>
            <a:off x="3854541" y="1741387"/>
            <a:ext cx="400555" cy="465894"/>
          </a:xfrm>
          <a:custGeom>
            <a:avLst/>
            <a:gdLst>
              <a:gd name="T0" fmla="*/ 399923 w 75"/>
              <a:gd name="T1" fmla="*/ 341148 h 87"/>
              <a:gd name="T2" fmla="*/ 119380 w 75"/>
              <a:gd name="T3" fmla="*/ 478805 h 87"/>
              <a:gd name="T4" fmla="*/ 59690 w 75"/>
              <a:gd name="T5" fmla="*/ 197507 h 87"/>
              <a:gd name="T6" fmla="*/ 322326 w 75"/>
              <a:gd name="T7" fmla="*/ 47880 h 87"/>
              <a:gd name="T8" fmla="*/ 399923 w 75"/>
              <a:gd name="T9" fmla="*/ 341148 h 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5"/>
              <a:gd name="T16" fmla="*/ 0 h 87"/>
              <a:gd name="T17" fmla="*/ 75 w 75"/>
              <a:gd name="T18" fmla="*/ 87 h 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5" h="87">
                <a:moveTo>
                  <a:pt x="67" y="57"/>
                </a:moveTo>
                <a:cubicBezTo>
                  <a:pt x="58" y="87"/>
                  <a:pt x="35" y="87"/>
                  <a:pt x="20" y="80"/>
                </a:cubicBezTo>
                <a:cubicBezTo>
                  <a:pt x="0" y="72"/>
                  <a:pt x="2" y="54"/>
                  <a:pt x="10" y="33"/>
                </a:cubicBezTo>
                <a:cubicBezTo>
                  <a:pt x="19" y="8"/>
                  <a:pt x="37" y="0"/>
                  <a:pt x="54" y="8"/>
                </a:cubicBezTo>
                <a:cubicBezTo>
                  <a:pt x="70" y="14"/>
                  <a:pt x="75" y="32"/>
                  <a:pt x="67" y="57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5" name="Freeform 436"/>
          <p:cNvSpPr>
            <a:spLocks noChangeArrowheads="1"/>
          </p:cNvSpPr>
          <p:nvPr/>
        </p:nvSpPr>
        <p:spPr bwMode="auto">
          <a:xfrm>
            <a:off x="3625855" y="994253"/>
            <a:ext cx="73861" cy="46873"/>
          </a:xfrm>
          <a:custGeom>
            <a:avLst/>
            <a:gdLst>
              <a:gd name="T0" fmla="*/ 0 w 14"/>
              <a:gd name="T1" fmla="*/ 34925 h 9"/>
              <a:gd name="T2" fmla="*/ 53069 w 14"/>
              <a:gd name="T3" fmla="*/ 11642 h 9"/>
              <a:gd name="T4" fmla="*/ 76655 w 14"/>
              <a:gd name="T5" fmla="*/ 46566 h 9"/>
              <a:gd name="T6" fmla="*/ 70758 w 14"/>
              <a:gd name="T7" fmla="*/ 52387 h 9"/>
              <a:gd name="T8" fmla="*/ 53069 w 14"/>
              <a:gd name="T9" fmla="*/ 17462 h 9"/>
              <a:gd name="T10" fmla="*/ 5897 w 14"/>
              <a:gd name="T11" fmla="*/ 40745 h 9"/>
              <a:gd name="T12" fmla="*/ 0 w 14"/>
              <a:gd name="T13" fmla="*/ 34925 h 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"/>
              <a:gd name="T22" fmla="*/ 0 h 9"/>
              <a:gd name="T23" fmla="*/ 14 w 14"/>
              <a:gd name="T24" fmla="*/ 9 h 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" h="9">
                <a:moveTo>
                  <a:pt x="0" y="6"/>
                </a:moveTo>
                <a:cubicBezTo>
                  <a:pt x="1" y="4"/>
                  <a:pt x="5" y="0"/>
                  <a:pt x="9" y="2"/>
                </a:cubicBezTo>
                <a:cubicBezTo>
                  <a:pt x="12" y="2"/>
                  <a:pt x="13" y="7"/>
                  <a:pt x="13" y="8"/>
                </a:cubicBezTo>
                <a:cubicBezTo>
                  <a:pt x="14" y="9"/>
                  <a:pt x="12" y="9"/>
                  <a:pt x="12" y="9"/>
                </a:cubicBezTo>
                <a:cubicBezTo>
                  <a:pt x="12" y="8"/>
                  <a:pt x="11" y="3"/>
                  <a:pt x="9" y="3"/>
                </a:cubicBezTo>
                <a:cubicBezTo>
                  <a:pt x="5" y="2"/>
                  <a:pt x="2" y="5"/>
                  <a:pt x="1" y="7"/>
                </a:cubicBezTo>
                <a:cubicBezTo>
                  <a:pt x="1" y="8"/>
                  <a:pt x="0" y="7"/>
                  <a:pt x="0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6" name="Freeform 437"/>
          <p:cNvSpPr>
            <a:spLocks noChangeArrowheads="1"/>
          </p:cNvSpPr>
          <p:nvPr/>
        </p:nvSpPr>
        <p:spPr bwMode="auto">
          <a:xfrm>
            <a:off x="2525039" y="1443102"/>
            <a:ext cx="235788" cy="336636"/>
          </a:xfrm>
          <a:custGeom>
            <a:avLst/>
            <a:gdLst>
              <a:gd name="T0" fmla="*/ 155719 w 44"/>
              <a:gd name="T1" fmla="*/ 53748 h 63"/>
              <a:gd name="T2" fmla="*/ 47914 w 44"/>
              <a:gd name="T3" fmla="*/ 191105 h 63"/>
              <a:gd name="T4" fmla="*/ 89838 w 44"/>
              <a:gd name="T5" fmla="*/ 376237 h 63"/>
              <a:gd name="T6" fmla="*/ 101816 w 44"/>
              <a:gd name="T7" fmla="*/ 370265 h 63"/>
              <a:gd name="T8" fmla="*/ 155719 w 44"/>
              <a:gd name="T9" fmla="*/ 53748 h 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"/>
              <a:gd name="T16" fmla="*/ 0 h 63"/>
              <a:gd name="T17" fmla="*/ 44 w 44"/>
              <a:gd name="T18" fmla="*/ 63 h 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" h="63">
                <a:moveTo>
                  <a:pt x="26" y="9"/>
                </a:moveTo>
                <a:cubicBezTo>
                  <a:pt x="14" y="0"/>
                  <a:pt x="0" y="17"/>
                  <a:pt x="8" y="32"/>
                </a:cubicBezTo>
                <a:cubicBezTo>
                  <a:pt x="17" y="47"/>
                  <a:pt x="15" y="63"/>
                  <a:pt x="15" y="63"/>
                </a:cubicBezTo>
                <a:cubicBezTo>
                  <a:pt x="17" y="62"/>
                  <a:pt x="17" y="62"/>
                  <a:pt x="17" y="62"/>
                </a:cubicBezTo>
                <a:cubicBezTo>
                  <a:pt x="44" y="47"/>
                  <a:pt x="38" y="19"/>
                  <a:pt x="26" y="9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7" name="Freeform 438"/>
          <p:cNvSpPr>
            <a:spLocks noChangeArrowheads="1"/>
          </p:cNvSpPr>
          <p:nvPr/>
        </p:nvSpPr>
        <p:spPr bwMode="auto">
          <a:xfrm>
            <a:off x="1847504" y="2195918"/>
            <a:ext cx="255673" cy="139200"/>
          </a:xfrm>
          <a:custGeom>
            <a:avLst/>
            <a:gdLst>
              <a:gd name="T0" fmla="*/ 285751 w 48"/>
              <a:gd name="T1" fmla="*/ 77788 h 26"/>
              <a:gd name="T2" fmla="*/ 142876 w 48"/>
              <a:gd name="T3" fmla="*/ 155575 h 26"/>
              <a:gd name="T4" fmla="*/ 0 w 48"/>
              <a:gd name="T5" fmla="*/ 89755 h 26"/>
              <a:gd name="T6" fmla="*/ 142876 w 48"/>
              <a:gd name="T7" fmla="*/ 0 h 26"/>
              <a:gd name="T8" fmla="*/ 285751 w 48"/>
              <a:gd name="T9" fmla="*/ 77788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26"/>
              <a:gd name="T17" fmla="*/ 48 w 48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26">
                <a:moveTo>
                  <a:pt x="48" y="13"/>
                </a:moveTo>
                <a:cubicBezTo>
                  <a:pt x="48" y="20"/>
                  <a:pt x="37" y="26"/>
                  <a:pt x="24" y="26"/>
                </a:cubicBezTo>
                <a:cubicBezTo>
                  <a:pt x="10" y="26"/>
                  <a:pt x="0" y="22"/>
                  <a:pt x="0" y="15"/>
                </a:cubicBezTo>
                <a:cubicBezTo>
                  <a:pt x="0" y="3"/>
                  <a:pt x="10" y="0"/>
                  <a:pt x="24" y="0"/>
                </a:cubicBezTo>
                <a:cubicBezTo>
                  <a:pt x="37" y="0"/>
                  <a:pt x="48" y="6"/>
                  <a:pt x="48" y="1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8" name="Freeform 439"/>
          <p:cNvSpPr>
            <a:spLocks noChangeArrowheads="1"/>
          </p:cNvSpPr>
          <p:nvPr/>
        </p:nvSpPr>
        <p:spPr bwMode="auto">
          <a:xfrm>
            <a:off x="1814835" y="1874906"/>
            <a:ext cx="208800" cy="363625"/>
          </a:xfrm>
          <a:custGeom>
            <a:avLst/>
            <a:gdLst>
              <a:gd name="T0" fmla="*/ 0 w 39"/>
              <a:gd name="T1" fmla="*/ 0 h 68"/>
              <a:gd name="T2" fmla="*/ 71804 w 39"/>
              <a:gd name="T3" fmla="*/ 382494 h 68"/>
              <a:gd name="T4" fmla="*/ 227379 w 39"/>
              <a:gd name="T5" fmla="*/ 376518 h 68"/>
              <a:gd name="T6" fmla="*/ 233363 w 39"/>
              <a:gd name="T7" fmla="*/ 203200 h 68"/>
              <a:gd name="T8" fmla="*/ 0 w 39"/>
              <a:gd name="T9" fmla="*/ 0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68"/>
              <a:gd name="T17" fmla="*/ 39 w 39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68">
                <a:moveTo>
                  <a:pt x="0" y="0"/>
                </a:moveTo>
                <a:cubicBezTo>
                  <a:pt x="0" y="21"/>
                  <a:pt x="10" y="57"/>
                  <a:pt x="12" y="64"/>
                </a:cubicBezTo>
                <a:cubicBezTo>
                  <a:pt x="13" y="68"/>
                  <a:pt x="37" y="67"/>
                  <a:pt x="38" y="63"/>
                </a:cubicBezTo>
                <a:cubicBezTo>
                  <a:pt x="38" y="57"/>
                  <a:pt x="39" y="34"/>
                  <a:pt x="39" y="3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9" name="Freeform 440"/>
          <p:cNvSpPr>
            <a:spLocks noChangeArrowheads="1"/>
          </p:cNvSpPr>
          <p:nvPr/>
        </p:nvSpPr>
        <p:spPr bwMode="auto">
          <a:xfrm>
            <a:off x="1884434" y="1095101"/>
            <a:ext cx="683217" cy="497143"/>
          </a:xfrm>
          <a:custGeom>
            <a:avLst/>
            <a:gdLst>
              <a:gd name="T0" fmla="*/ 0 w 128"/>
              <a:gd name="T1" fmla="*/ 406263 h 93"/>
              <a:gd name="T2" fmla="*/ 71586 w 128"/>
              <a:gd name="T3" fmla="*/ 155336 h 93"/>
              <a:gd name="T4" fmla="*/ 77552 w 128"/>
              <a:gd name="T5" fmla="*/ 89617 h 93"/>
              <a:gd name="T6" fmla="*/ 304242 w 128"/>
              <a:gd name="T7" fmla="*/ 29872 h 93"/>
              <a:gd name="T8" fmla="*/ 411622 w 128"/>
              <a:gd name="T9" fmla="*/ 0 h 93"/>
              <a:gd name="T10" fmla="*/ 536898 w 128"/>
              <a:gd name="T11" fmla="*/ 23898 h 93"/>
              <a:gd name="T12" fmla="*/ 745691 w 128"/>
              <a:gd name="T13" fmla="*/ 107540 h 93"/>
              <a:gd name="T14" fmla="*/ 763588 w 128"/>
              <a:gd name="T15" fmla="*/ 352493 h 93"/>
              <a:gd name="T16" fmla="*/ 715864 w 128"/>
              <a:gd name="T17" fmla="*/ 436136 h 93"/>
              <a:gd name="T18" fmla="*/ 0 w 128"/>
              <a:gd name="T19" fmla="*/ 406263 h 9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8"/>
              <a:gd name="T31" fmla="*/ 0 h 93"/>
              <a:gd name="T32" fmla="*/ 128 w 128"/>
              <a:gd name="T33" fmla="*/ 93 h 9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8" h="93">
                <a:moveTo>
                  <a:pt x="0" y="68"/>
                </a:moveTo>
                <a:cubicBezTo>
                  <a:pt x="0" y="51"/>
                  <a:pt x="10" y="32"/>
                  <a:pt x="12" y="26"/>
                </a:cubicBezTo>
                <a:cubicBezTo>
                  <a:pt x="13" y="22"/>
                  <a:pt x="10" y="16"/>
                  <a:pt x="13" y="15"/>
                </a:cubicBezTo>
                <a:cubicBezTo>
                  <a:pt x="15" y="13"/>
                  <a:pt x="51" y="5"/>
                  <a:pt x="51" y="5"/>
                </a:cubicBezTo>
                <a:cubicBezTo>
                  <a:pt x="51" y="5"/>
                  <a:pt x="56" y="0"/>
                  <a:pt x="69" y="0"/>
                </a:cubicBezTo>
                <a:cubicBezTo>
                  <a:pt x="86" y="0"/>
                  <a:pt x="90" y="4"/>
                  <a:pt x="90" y="4"/>
                </a:cubicBezTo>
                <a:cubicBezTo>
                  <a:pt x="90" y="4"/>
                  <a:pt x="123" y="14"/>
                  <a:pt x="125" y="18"/>
                </a:cubicBezTo>
                <a:cubicBezTo>
                  <a:pt x="127" y="22"/>
                  <a:pt x="128" y="43"/>
                  <a:pt x="128" y="59"/>
                </a:cubicBezTo>
                <a:cubicBezTo>
                  <a:pt x="128" y="64"/>
                  <a:pt x="125" y="70"/>
                  <a:pt x="120" y="73"/>
                </a:cubicBezTo>
                <a:cubicBezTo>
                  <a:pt x="115" y="76"/>
                  <a:pt x="11" y="93"/>
                  <a:pt x="0" y="68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0" name="Freeform 441"/>
          <p:cNvSpPr>
            <a:spLocks noChangeArrowheads="1"/>
          </p:cNvSpPr>
          <p:nvPr/>
        </p:nvSpPr>
        <p:spPr bwMode="auto">
          <a:xfrm>
            <a:off x="1772222" y="1319526"/>
            <a:ext cx="859347" cy="812474"/>
          </a:xfrm>
          <a:custGeom>
            <a:avLst/>
            <a:gdLst>
              <a:gd name="T0" fmla="*/ 489167 w 161"/>
              <a:gd name="T1" fmla="*/ 5974 h 152"/>
              <a:gd name="T2" fmla="*/ 948506 w 161"/>
              <a:gd name="T3" fmla="*/ 442077 h 152"/>
              <a:gd name="T4" fmla="*/ 859024 w 161"/>
              <a:gd name="T5" fmla="*/ 716882 h 152"/>
              <a:gd name="T6" fmla="*/ 501098 w 161"/>
              <a:gd name="T7" fmla="*/ 908050 h 152"/>
              <a:gd name="T8" fmla="*/ 5965 w 161"/>
              <a:gd name="T9" fmla="*/ 430129 h 152"/>
              <a:gd name="T10" fmla="*/ 489167 w 161"/>
              <a:gd name="T11" fmla="*/ 5974 h 1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1"/>
              <a:gd name="T19" fmla="*/ 0 h 152"/>
              <a:gd name="T20" fmla="*/ 161 w 161"/>
              <a:gd name="T21" fmla="*/ 152 h 15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1" h="152">
                <a:moveTo>
                  <a:pt x="82" y="1"/>
                </a:moveTo>
                <a:cubicBezTo>
                  <a:pt x="116" y="2"/>
                  <a:pt x="153" y="13"/>
                  <a:pt x="159" y="74"/>
                </a:cubicBezTo>
                <a:cubicBezTo>
                  <a:pt x="161" y="94"/>
                  <a:pt x="153" y="109"/>
                  <a:pt x="144" y="120"/>
                </a:cubicBezTo>
                <a:cubicBezTo>
                  <a:pt x="126" y="143"/>
                  <a:pt x="100" y="152"/>
                  <a:pt x="84" y="152"/>
                </a:cubicBezTo>
                <a:cubicBezTo>
                  <a:pt x="54" y="152"/>
                  <a:pt x="0" y="129"/>
                  <a:pt x="1" y="72"/>
                </a:cubicBezTo>
                <a:cubicBezTo>
                  <a:pt x="2" y="31"/>
                  <a:pt x="35" y="0"/>
                  <a:pt x="82" y="1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1" name="Freeform 442"/>
          <p:cNvSpPr>
            <a:spLocks noChangeArrowheads="1"/>
          </p:cNvSpPr>
          <p:nvPr/>
        </p:nvSpPr>
        <p:spPr bwMode="auto">
          <a:xfrm>
            <a:off x="1826198" y="1576620"/>
            <a:ext cx="762759" cy="555379"/>
          </a:xfrm>
          <a:custGeom>
            <a:avLst/>
            <a:gdLst>
              <a:gd name="T0" fmla="*/ 798834 w 143"/>
              <a:gd name="T1" fmla="*/ 429724 h 104"/>
              <a:gd name="T2" fmla="*/ 804795 w 143"/>
              <a:gd name="T3" fmla="*/ 423755 h 104"/>
              <a:gd name="T4" fmla="*/ 852487 w 143"/>
              <a:gd name="T5" fmla="*/ 244704 h 104"/>
              <a:gd name="T6" fmla="*/ 625952 w 143"/>
              <a:gd name="T7" fmla="*/ 47747 h 104"/>
              <a:gd name="T8" fmla="*/ 441147 w 143"/>
              <a:gd name="T9" fmla="*/ 0 h 104"/>
              <a:gd name="T10" fmla="*/ 262304 w 143"/>
              <a:gd name="T11" fmla="*/ 47747 h 104"/>
              <a:gd name="T12" fmla="*/ 5961 w 143"/>
              <a:gd name="T13" fmla="*/ 256641 h 104"/>
              <a:gd name="T14" fmla="*/ 53653 w 143"/>
              <a:gd name="T15" fmla="*/ 447629 h 104"/>
              <a:gd name="T16" fmla="*/ 441147 w 143"/>
              <a:gd name="T17" fmla="*/ 620712 h 104"/>
              <a:gd name="T18" fmla="*/ 798834 w 143"/>
              <a:gd name="T19" fmla="*/ 429724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3"/>
              <a:gd name="T31" fmla="*/ 0 h 104"/>
              <a:gd name="T32" fmla="*/ 143 w 143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3" h="104">
                <a:moveTo>
                  <a:pt x="134" y="72"/>
                </a:moveTo>
                <a:cubicBezTo>
                  <a:pt x="135" y="72"/>
                  <a:pt x="135" y="71"/>
                  <a:pt x="135" y="71"/>
                </a:cubicBezTo>
                <a:cubicBezTo>
                  <a:pt x="141" y="63"/>
                  <a:pt x="143" y="55"/>
                  <a:pt x="143" y="41"/>
                </a:cubicBezTo>
                <a:cubicBezTo>
                  <a:pt x="143" y="24"/>
                  <a:pt x="130" y="6"/>
                  <a:pt x="105" y="8"/>
                </a:cubicBezTo>
                <a:cubicBezTo>
                  <a:pt x="79" y="10"/>
                  <a:pt x="74" y="0"/>
                  <a:pt x="74" y="0"/>
                </a:cubicBezTo>
                <a:cubicBezTo>
                  <a:pt x="74" y="0"/>
                  <a:pt x="70" y="11"/>
                  <a:pt x="44" y="8"/>
                </a:cubicBezTo>
                <a:cubicBezTo>
                  <a:pt x="13" y="5"/>
                  <a:pt x="3" y="27"/>
                  <a:pt x="1" y="43"/>
                </a:cubicBezTo>
                <a:cubicBezTo>
                  <a:pt x="0" y="52"/>
                  <a:pt x="3" y="65"/>
                  <a:pt x="9" y="75"/>
                </a:cubicBezTo>
                <a:cubicBezTo>
                  <a:pt x="27" y="95"/>
                  <a:pt x="55" y="104"/>
                  <a:pt x="74" y="104"/>
                </a:cubicBezTo>
                <a:cubicBezTo>
                  <a:pt x="90" y="104"/>
                  <a:pt x="116" y="95"/>
                  <a:pt x="134" y="72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2" name="Freeform 443"/>
          <p:cNvSpPr>
            <a:spLocks noChangeArrowheads="1"/>
          </p:cNvSpPr>
          <p:nvPr/>
        </p:nvSpPr>
        <p:spPr bwMode="auto">
          <a:xfrm>
            <a:off x="2039259" y="1474351"/>
            <a:ext cx="187494" cy="220163"/>
          </a:xfrm>
          <a:custGeom>
            <a:avLst/>
            <a:gdLst>
              <a:gd name="T0" fmla="*/ 161654 w 35"/>
              <a:gd name="T1" fmla="*/ 210053 h 41"/>
              <a:gd name="T2" fmla="*/ 0 w 35"/>
              <a:gd name="T3" fmla="*/ 114029 h 41"/>
              <a:gd name="T4" fmla="*/ 107769 w 35"/>
              <a:gd name="T5" fmla="*/ 0 h 41"/>
              <a:gd name="T6" fmla="*/ 167641 w 35"/>
              <a:gd name="T7" fmla="*/ 24006 h 41"/>
              <a:gd name="T8" fmla="*/ 161654 w 35"/>
              <a:gd name="T9" fmla="*/ 210053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41"/>
              <a:gd name="T17" fmla="*/ 35 w 35"/>
              <a:gd name="T18" fmla="*/ 41 h 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41">
                <a:moveTo>
                  <a:pt x="27" y="35"/>
                </a:moveTo>
                <a:cubicBezTo>
                  <a:pt x="19" y="41"/>
                  <a:pt x="1" y="40"/>
                  <a:pt x="0" y="19"/>
                </a:cubicBezTo>
                <a:cubicBezTo>
                  <a:pt x="0" y="9"/>
                  <a:pt x="8" y="0"/>
                  <a:pt x="18" y="0"/>
                </a:cubicBezTo>
                <a:cubicBezTo>
                  <a:pt x="21" y="0"/>
                  <a:pt x="25" y="1"/>
                  <a:pt x="28" y="4"/>
                </a:cubicBezTo>
                <a:cubicBezTo>
                  <a:pt x="35" y="11"/>
                  <a:pt x="35" y="30"/>
                  <a:pt x="27" y="35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3" name="Freeform 444"/>
          <p:cNvSpPr>
            <a:spLocks noChangeArrowheads="1"/>
          </p:cNvSpPr>
          <p:nvPr/>
        </p:nvSpPr>
        <p:spPr bwMode="auto">
          <a:xfrm>
            <a:off x="2199765" y="1480032"/>
            <a:ext cx="191756" cy="214481"/>
          </a:xfrm>
          <a:custGeom>
            <a:avLst/>
            <a:gdLst>
              <a:gd name="T0" fmla="*/ 53578 w 36"/>
              <a:gd name="T1" fmla="*/ 209748 h 40"/>
              <a:gd name="T2" fmla="*/ 214313 w 36"/>
              <a:gd name="T3" fmla="*/ 113863 h 40"/>
              <a:gd name="T4" fmla="*/ 107157 w 36"/>
              <a:gd name="T5" fmla="*/ 0 h 40"/>
              <a:gd name="T6" fmla="*/ 47625 w 36"/>
              <a:gd name="T7" fmla="*/ 23971 h 40"/>
              <a:gd name="T8" fmla="*/ 53578 w 36"/>
              <a:gd name="T9" fmla="*/ 209748 h 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40"/>
              <a:gd name="T17" fmla="*/ 36 w 36"/>
              <a:gd name="T18" fmla="*/ 40 h 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40">
                <a:moveTo>
                  <a:pt x="9" y="35"/>
                </a:moveTo>
                <a:cubicBezTo>
                  <a:pt x="17" y="40"/>
                  <a:pt x="35" y="39"/>
                  <a:pt x="36" y="19"/>
                </a:cubicBezTo>
                <a:cubicBezTo>
                  <a:pt x="36" y="9"/>
                  <a:pt x="28" y="0"/>
                  <a:pt x="18" y="0"/>
                </a:cubicBezTo>
                <a:cubicBezTo>
                  <a:pt x="15" y="0"/>
                  <a:pt x="11" y="1"/>
                  <a:pt x="8" y="4"/>
                </a:cubicBezTo>
                <a:cubicBezTo>
                  <a:pt x="3" y="10"/>
                  <a:pt x="0" y="29"/>
                  <a:pt x="9" y="35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4" name="Oval 445"/>
          <p:cNvSpPr>
            <a:spLocks noChangeArrowheads="1"/>
          </p:cNvSpPr>
          <p:nvPr/>
        </p:nvSpPr>
        <p:spPr bwMode="auto">
          <a:xfrm>
            <a:off x="2205447" y="1153338"/>
            <a:ext cx="90906" cy="90906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95" name="Freeform 446"/>
          <p:cNvSpPr>
            <a:spLocks noChangeArrowheads="1"/>
          </p:cNvSpPr>
          <p:nvPr/>
        </p:nvSpPr>
        <p:spPr bwMode="auto">
          <a:xfrm>
            <a:off x="2157153" y="1085159"/>
            <a:ext cx="36931" cy="46873"/>
          </a:xfrm>
          <a:custGeom>
            <a:avLst/>
            <a:gdLst>
              <a:gd name="T0" fmla="*/ 41275 w 7"/>
              <a:gd name="T1" fmla="*/ 40745 h 9"/>
              <a:gd name="T2" fmla="*/ 23586 w 7"/>
              <a:gd name="T3" fmla="*/ 5821 h 9"/>
              <a:gd name="T4" fmla="*/ 0 w 7"/>
              <a:gd name="T5" fmla="*/ 52387 h 9"/>
              <a:gd name="T6" fmla="*/ 0 60000 65536"/>
              <a:gd name="T7" fmla="*/ 0 60000 65536"/>
              <a:gd name="T8" fmla="*/ 0 60000 65536"/>
              <a:gd name="T9" fmla="*/ 0 w 7"/>
              <a:gd name="T10" fmla="*/ 0 h 9"/>
              <a:gd name="T11" fmla="*/ 7 w 7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9">
                <a:moveTo>
                  <a:pt x="7" y="7"/>
                </a:moveTo>
                <a:cubicBezTo>
                  <a:pt x="6" y="6"/>
                  <a:pt x="5" y="2"/>
                  <a:pt x="4" y="1"/>
                </a:cubicBezTo>
                <a:cubicBezTo>
                  <a:pt x="0" y="0"/>
                  <a:pt x="0" y="9"/>
                  <a:pt x="0" y="9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6" name="Freeform 447"/>
          <p:cNvSpPr>
            <a:spLocks noChangeArrowheads="1"/>
          </p:cNvSpPr>
          <p:nvPr/>
        </p:nvSpPr>
        <p:spPr bwMode="auto">
          <a:xfrm>
            <a:off x="2157153" y="1085159"/>
            <a:ext cx="36931" cy="46873"/>
          </a:xfrm>
          <a:custGeom>
            <a:avLst/>
            <a:gdLst>
              <a:gd name="T0" fmla="*/ 41275 w 7"/>
              <a:gd name="T1" fmla="*/ 40745 h 9"/>
              <a:gd name="T2" fmla="*/ 23586 w 7"/>
              <a:gd name="T3" fmla="*/ 5821 h 9"/>
              <a:gd name="T4" fmla="*/ 0 w 7"/>
              <a:gd name="T5" fmla="*/ 52387 h 9"/>
              <a:gd name="T6" fmla="*/ 0 60000 65536"/>
              <a:gd name="T7" fmla="*/ 0 60000 65536"/>
              <a:gd name="T8" fmla="*/ 0 60000 65536"/>
              <a:gd name="T9" fmla="*/ 0 w 7"/>
              <a:gd name="T10" fmla="*/ 0 h 9"/>
              <a:gd name="T11" fmla="*/ 7 w 7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9">
                <a:moveTo>
                  <a:pt x="7" y="7"/>
                </a:moveTo>
                <a:cubicBezTo>
                  <a:pt x="6" y="6"/>
                  <a:pt x="5" y="2"/>
                  <a:pt x="4" y="1"/>
                </a:cubicBezTo>
                <a:cubicBezTo>
                  <a:pt x="0" y="0"/>
                  <a:pt x="0" y="9"/>
                  <a:pt x="0" y="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7" name="Freeform 448"/>
          <p:cNvSpPr>
            <a:spLocks noChangeArrowheads="1"/>
          </p:cNvSpPr>
          <p:nvPr/>
        </p:nvSpPr>
        <p:spPr bwMode="auto">
          <a:xfrm>
            <a:off x="2338965" y="1073796"/>
            <a:ext cx="36931" cy="48294"/>
          </a:xfrm>
          <a:custGeom>
            <a:avLst/>
            <a:gdLst>
              <a:gd name="T0" fmla="*/ 0 w 7"/>
              <a:gd name="T1" fmla="*/ 47978 h 9"/>
              <a:gd name="T2" fmla="*/ 23586 w 7"/>
              <a:gd name="T3" fmla="*/ 11994 h 9"/>
              <a:gd name="T4" fmla="*/ 35379 w 7"/>
              <a:gd name="T5" fmla="*/ 53975 h 9"/>
              <a:gd name="T6" fmla="*/ 0 60000 65536"/>
              <a:gd name="T7" fmla="*/ 0 60000 65536"/>
              <a:gd name="T8" fmla="*/ 0 60000 65536"/>
              <a:gd name="T9" fmla="*/ 0 w 7"/>
              <a:gd name="T10" fmla="*/ 0 h 9"/>
              <a:gd name="T11" fmla="*/ 7 w 7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9">
                <a:moveTo>
                  <a:pt x="0" y="8"/>
                </a:moveTo>
                <a:cubicBezTo>
                  <a:pt x="2" y="6"/>
                  <a:pt x="4" y="2"/>
                  <a:pt x="4" y="2"/>
                </a:cubicBezTo>
                <a:cubicBezTo>
                  <a:pt x="5" y="0"/>
                  <a:pt x="7" y="7"/>
                  <a:pt x="6" y="9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8" name="Freeform 449"/>
          <p:cNvSpPr>
            <a:spLocks noChangeArrowheads="1"/>
          </p:cNvSpPr>
          <p:nvPr/>
        </p:nvSpPr>
        <p:spPr bwMode="auto">
          <a:xfrm>
            <a:off x="2338965" y="1073796"/>
            <a:ext cx="36931" cy="48294"/>
          </a:xfrm>
          <a:custGeom>
            <a:avLst/>
            <a:gdLst>
              <a:gd name="T0" fmla="*/ 0 w 7"/>
              <a:gd name="T1" fmla="*/ 47978 h 9"/>
              <a:gd name="T2" fmla="*/ 23586 w 7"/>
              <a:gd name="T3" fmla="*/ 11994 h 9"/>
              <a:gd name="T4" fmla="*/ 35379 w 7"/>
              <a:gd name="T5" fmla="*/ 53975 h 9"/>
              <a:gd name="T6" fmla="*/ 0 60000 65536"/>
              <a:gd name="T7" fmla="*/ 0 60000 65536"/>
              <a:gd name="T8" fmla="*/ 0 60000 65536"/>
              <a:gd name="T9" fmla="*/ 0 w 7"/>
              <a:gd name="T10" fmla="*/ 0 h 9"/>
              <a:gd name="T11" fmla="*/ 7 w 7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9">
                <a:moveTo>
                  <a:pt x="0" y="8"/>
                </a:moveTo>
                <a:cubicBezTo>
                  <a:pt x="2" y="6"/>
                  <a:pt x="4" y="2"/>
                  <a:pt x="4" y="2"/>
                </a:cubicBezTo>
                <a:cubicBezTo>
                  <a:pt x="5" y="0"/>
                  <a:pt x="7" y="7"/>
                  <a:pt x="6" y="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9" name="Freeform 450"/>
          <p:cNvSpPr>
            <a:spLocks noChangeArrowheads="1"/>
          </p:cNvSpPr>
          <p:nvPr/>
        </p:nvSpPr>
        <p:spPr bwMode="auto">
          <a:xfrm>
            <a:off x="1895798" y="864995"/>
            <a:ext cx="315331" cy="369306"/>
          </a:xfrm>
          <a:custGeom>
            <a:avLst/>
            <a:gdLst>
              <a:gd name="T0" fmla="*/ 197119 w 59"/>
              <a:gd name="T1" fmla="*/ 0 h 69"/>
              <a:gd name="T2" fmla="*/ 29867 w 59"/>
              <a:gd name="T3" fmla="*/ 179457 h 69"/>
              <a:gd name="T4" fmla="*/ 125439 w 59"/>
              <a:gd name="T5" fmla="*/ 394804 h 69"/>
              <a:gd name="T6" fmla="*/ 340478 w 59"/>
              <a:gd name="T7" fmla="*/ 191420 h 69"/>
              <a:gd name="T8" fmla="*/ 197119 w 59"/>
              <a:gd name="T9" fmla="*/ 0 h 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"/>
              <a:gd name="T16" fmla="*/ 0 h 69"/>
              <a:gd name="T17" fmla="*/ 59 w 59"/>
              <a:gd name="T18" fmla="*/ 69 h 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" h="69">
                <a:moveTo>
                  <a:pt x="33" y="0"/>
                </a:moveTo>
                <a:cubicBezTo>
                  <a:pt x="18" y="0"/>
                  <a:pt x="10" y="13"/>
                  <a:pt x="5" y="30"/>
                </a:cubicBezTo>
                <a:cubicBezTo>
                  <a:pt x="0" y="46"/>
                  <a:pt x="3" y="63"/>
                  <a:pt x="21" y="66"/>
                </a:cubicBezTo>
                <a:cubicBezTo>
                  <a:pt x="42" y="69"/>
                  <a:pt x="55" y="43"/>
                  <a:pt x="57" y="32"/>
                </a:cubicBezTo>
                <a:cubicBezTo>
                  <a:pt x="59" y="19"/>
                  <a:pt x="54" y="1"/>
                  <a:pt x="33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0" name="Freeform 451"/>
          <p:cNvSpPr>
            <a:spLocks noChangeArrowheads="1"/>
          </p:cNvSpPr>
          <p:nvPr/>
        </p:nvSpPr>
        <p:spPr bwMode="auto">
          <a:xfrm>
            <a:off x="2343227" y="891983"/>
            <a:ext cx="299706" cy="336636"/>
          </a:xfrm>
          <a:custGeom>
            <a:avLst/>
            <a:gdLst>
              <a:gd name="T0" fmla="*/ 137574 w 56"/>
              <a:gd name="T1" fmla="*/ 376237 h 63"/>
              <a:gd name="T2" fmla="*/ 11963 w 56"/>
              <a:gd name="T3" fmla="*/ 149300 h 63"/>
              <a:gd name="T4" fmla="*/ 173463 w 56"/>
              <a:gd name="T5" fmla="*/ 0 h 63"/>
              <a:gd name="T6" fmla="*/ 293093 w 56"/>
              <a:gd name="T7" fmla="*/ 232909 h 63"/>
              <a:gd name="T8" fmla="*/ 137574 w 56"/>
              <a:gd name="T9" fmla="*/ 376237 h 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"/>
              <a:gd name="T16" fmla="*/ 0 h 63"/>
              <a:gd name="T17" fmla="*/ 56 w 56"/>
              <a:gd name="T18" fmla="*/ 63 h 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" h="63">
                <a:moveTo>
                  <a:pt x="23" y="63"/>
                </a:moveTo>
                <a:cubicBezTo>
                  <a:pt x="4" y="63"/>
                  <a:pt x="0" y="41"/>
                  <a:pt x="2" y="25"/>
                </a:cubicBezTo>
                <a:cubicBezTo>
                  <a:pt x="5" y="9"/>
                  <a:pt x="13" y="0"/>
                  <a:pt x="29" y="0"/>
                </a:cubicBezTo>
                <a:cubicBezTo>
                  <a:pt x="44" y="0"/>
                  <a:pt x="56" y="17"/>
                  <a:pt x="49" y="39"/>
                </a:cubicBezTo>
                <a:cubicBezTo>
                  <a:pt x="43" y="60"/>
                  <a:pt x="36" y="63"/>
                  <a:pt x="23" y="6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1" name="Oval 452"/>
          <p:cNvSpPr>
            <a:spLocks noChangeArrowheads="1"/>
          </p:cNvSpPr>
          <p:nvPr/>
        </p:nvSpPr>
        <p:spPr bwMode="auto">
          <a:xfrm>
            <a:off x="2242377" y="1582302"/>
            <a:ext cx="48294" cy="63918"/>
          </a:xfrm>
          <a:prstGeom prst="ellipse">
            <a:avLst/>
          </a:prstGeom>
          <a:solidFill>
            <a:srgbClr val="000000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02" name="Oval 453"/>
          <p:cNvSpPr>
            <a:spLocks noChangeArrowheads="1"/>
          </p:cNvSpPr>
          <p:nvPr/>
        </p:nvSpPr>
        <p:spPr bwMode="auto">
          <a:xfrm>
            <a:off x="2253740" y="1613551"/>
            <a:ext cx="15625" cy="1562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03" name="Freeform 454"/>
          <p:cNvSpPr>
            <a:spLocks noChangeArrowheads="1"/>
          </p:cNvSpPr>
          <p:nvPr/>
        </p:nvSpPr>
        <p:spPr bwMode="auto">
          <a:xfrm>
            <a:off x="2145789" y="1576620"/>
            <a:ext cx="48294" cy="63918"/>
          </a:xfrm>
          <a:custGeom>
            <a:avLst/>
            <a:gdLst>
              <a:gd name="T0" fmla="*/ 53975 w 9"/>
              <a:gd name="T1" fmla="*/ 41672 h 12"/>
              <a:gd name="T2" fmla="*/ 29986 w 9"/>
              <a:gd name="T3" fmla="*/ 71437 h 12"/>
              <a:gd name="T4" fmla="*/ 5997 w 9"/>
              <a:gd name="T5" fmla="*/ 35719 h 12"/>
              <a:gd name="T6" fmla="*/ 29986 w 9"/>
              <a:gd name="T7" fmla="*/ 0 h 12"/>
              <a:gd name="T8" fmla="*/ 53975 w 9"/>
              <a:gd name="T9" fmla="*/ 41672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"/>
              <a:gd name="T16" fmla="*/ 0 h 12"/>
              <a:gd name="T17" fmla="*/ 9 w 9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" h="12">
                <a:moveTo>
                  <a:pt x="9" y="7"/>
                </a:moveTo>
                <a:cubicBezTo>
                  <a:pt x="9" y="10"/>
                  <a:pt x="7" y="12"/>
                  <a:pt x="5" y="12"/>
                </a:cubicBezTo>
                <a:cubicBezTo>
                  <a:pt x="2" y="12"/>
                  <a:pt x="0" y="9"/>
                  <a:pt x="1" y="6"/>
                </a:cubicBezTo>
                <a:cubicBezTo>
                  <a:pt x="1" y="3"/>
                  <a:pt x="3" y="0"/>
                  <a:pt x="5" y="0"/>
                </a:cubicBezTo>
                <a:cubicBezTo>
                  <a:pt x="8" y="1"/>
                  <a:pt x="9" y="3"/>
                  <a:pt x="9" y="7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4" name="Freeform 455"/>
          <p:cNvSpPr>
            <a:spLocks noChangeArrowheads="1"/>
          </p:cNvSpPr>
          <p:nvPr/>
        </p:nvSpPr>
        <p:spPr bwMode="auto">
          <a:xfrm>
            <a:off x="2167096" y="1607869"/>
            <a:ext cx="21306" cy="21306"/>
          </a:xfrm>
          <a:custGeom>
            <a:avLst/>
            <a:gdLst>
              <a:gd name="T0" fmla="*/ 23812 w 4"/>
              <a:gd name="T1" fmla="*/ 11906 h 4"/>
              <a:gd name="T2" fmla="*/ 11906 w 4"/>
              <a:gd name="T3" fmla="*/ 17859 h 4"/>
              <a:gd name="T4" fmla="*/ 0 w 4"/>
              <a:gd name="T5" fmla="*/ 11906 h 4"/>
              <a:gd name="T6" fmla="*/ 11906 w 4"/>
              <a:gd name="T7" fmla="*/ 0 h 4"/>
              <a:gd name="T8" fmla="*/ 23812 w 4"/>
              <a:gd name="T9" fmla="*/ 11906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4"/>
              <a:gd name="T17" fmla="*/ 4 w 4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4">
                <a:moveTo>
                  <a:pt x="4" y="2"/>
                </a:moveTo>
                <a:cubicBezTo>
                  <a:pt x="3" y="3"/>
                  <a:pt x="3" y="4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5" name="Freeform 456"/>
          <p:cNvSpPr>
            <a:spLocks noChangeArrowheads="1"/>
          </p:cNvSpPr>
          <p:nvPr/>
        </p:nvSpPr>
        <p:spPr bwMode="auto">
          <a:xfrm>
            <a:off x="2205447" y="1758432"/>
            <a:ext cx="5682" cy="294024"/>
          </a:xfrm>
          <a:custGeom>
            <a:avLst/>
            <a:gdLst>
              <a:gd name="T0" fmla="*/ 6351 w 1"/>
              <a:gd name="T1" fmla="*/ 0 h 55"/>
              <a:gd name="T2" fmla="*/ 0 w 1"/>
              <a:gd name="T3" fmla="*/ 328612 h 55"/>
              <a:gd name="T4" fmla="*/ 0 60000 65536"/>
              <a:gd name="T5" fmla="*/ 0 60000 65536"/>
              <a:gd name="T6" fmla="*/ 0 w 1"/>
              <a:gd name="T7" fmla="*/ 0 h 55"/>
              <a:gd name="T8" fmla="*/ 1 w 1"/>
              <a:gd name="T9" fmla="*/ 55 h 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55">
                <a:moveTo>
                  <a:pt x="1" y="0"/>
                </a:moveTo>
                <a:cubicBezTo>
                  <a:pt x="1" y="8"/>
                  <a:pt x="0" y="53"/>
                  <a:pt x="0" y="5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6" name="Freeform 457"/>
          <p:cNvSpPr>
            <a:spLocks noChangeArrowheads="1"/>
          </p:cNvSpPr>
          <p:nvPr/>
        </p:nvSpPr>
        <p:spPr bwMode="auto">
          <a:xfrm>
            <a:off x="1884434" y="1789681"/>
            <a:ext cx="651968" cy="262775"/>
          </a:xfrm>
          <a:custGeom>
            <a:avLst/>
            <a:gdLst>
              <a:gd name="T0" fmla="*/ 0 w 122"/>
              <a:gd name="T1" fmla="*/ 0 h 49"/>
              <a:gd name="T2" fmla="*/ 364332 w 122"/>
              <a:gd name="T3" fmla="*/ 293687 h 49"/>
              <a:gd name="T4" fmla="*/ 728663 w 122"/>
              <a:gd name="T5" fmla="*/ 11987 h 49"/>
              <a:gd name="T6" fmla="*/ 0 60000 65536"/>
              <a:gd name="T7" fmla="*/ 0 60000 65536"/>
              <a:gd name="T8" fmla="*/ 0 60000 65536"/>
              <a:gd name="T9" fmla="*/ 0 w 122"/>
              <a:gd name="T10" fmla="*/ 0 h 49"/>
              <a:gd name="T11" fmla="*/ 122 w 122"/>
              <a:gd name="T12" fmla="*/ 49 h 4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2" h="49">
                <a:moveTo>
                  <a:pt x="0" y="0"/>
                </a:moveTo>
                <a:cubicBezTo>
                  <a:pt x="4" y="27"/>
                  <a:pt x="32" y="49"/>
                  <a:pt x="61" y="49"/>
                </a:cubicBezTo>
                <a:cubicBezTo>
                  <a:pt x="85" y="49"/>
                  <a:pt x="113" y="34"/>
                  <a:pt x="122" y="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7" name="Freeform 458"/>
          <p:cNvSpPr>
            <a:spLocks noChangeArrowheads="1"/>
          </p:cNvSpPr>
          <p:nvPr/>
        </p:nvSpPr>
        <p:spPr bwMode="auto">
          <a:xfrm>
            <a:off x="2338965" y="1661845"/>
            <a:ext cx="213061" cy="100849"/>
          </a:xfrm>
          <a:custGeom>
            <a:avLst/>
            <a:gdLst>
              <a:gd name="T0" fmla="*/ 0 w 40"/>
              <a:gd name="T1" fmla="*/ 112712 h 19"/>
              <a:gd name="T2" fmla="*/ 238125 w 40"/>
              <a:gd name="T3" fmla="*/ 0 h 19"/>
              <a:gd name="T4" fmla="*/ 0 60000 65536"/>
              <a:gd name="T5" fmla="*/ 0 60000 65536"/>
              <a:gd name="T6" fmla="*/ 0 w 40"/>
              <a:gd name="T7" fmla="*/ 0 h 19"/>
              <a:gd name="T8" fmla="*/ 40 w 40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" h="19">
                <a:moveTo>
                  <a:pt x="0" y="19"/>
                </a:moveTo>
                <a:cubicBezTo>
                  <a:pt x="9" y="14"/>
                  <a:pt x="36" y="1"/>
                  <a:pt x="4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8" name="Freeform 459"/>
          <p:cNvSpPr>
            <a:spLocks noChangeArrowheads="1"/>
          </p:cNvSpPr>
          <p:nvPr/>
        </p:nvSpPr>
        <p:spPr bwMode="auto">
          <a:xfrm>
            <a:off x="2333283" y="1810987"/>
            <a:ext cx="240049" cy="5682"/>
          </a:xfrm>
          <a:custGeom>
            <a:avLst/>
            <a:gdLst>
              <a:gd name="T0" fmla="*/ 0 w 45"/>
              <a:gd name="T1" fmla="*/ 6350 h 1"/>
              <a:gd name="T2" fmla="*/ 268288 w 45"/>
              <a:gd name="T3" fmla="*/ 0 h 1"/>
              <a:gd name="T4" fmla="*/ 0 60000 65536"/>
              <a:gd name="T5" fmla="*/ 0 60000 65536"/>
              <a:gd name="T6" fmla="*/ 0 w 45"/>
              <a:gd name="T7" fmla="*/ 0 h 1"/>
              <a:gd name="T8" fmla="*/ 45 w 4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5" h="1">
                <a:moveTo>
                  <a:pt x="0" y="1"/>
                </a:moveTo>
                <a:cubicBezTo>
                  <a:pt x="19" y="1"/>
                  <a:pt x="45" y="0"/>
                  <a:pt x="45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9" name="Freeform 460"/>
          <p:cNvSpPr>
            <a:spLocks noChangeArrowheads="1"/>
          </p:cNvSpPr>
          <p:nvPr/>
        </p:nvSpPr>
        <p:spPr bwMode="auto">
          <a:xfrm>
            <a:off x="1853185" y="1806726"/>
            <a:ext cx="240049" cy="9942"/>
          </a:xfrm>
          <a:custGeom>
            <a:avLst/>
            <a:gdLst>
              <a:gd name="T0" fmla="*/ 268288 w 45"/>
              <a:gd name="T1" fmla="*/ 11112 h 2"/>
              <a:gd name="T2" fmla="*/ 0 w 45"/>
              <a:gd name="T3" fmla="*/ 0 h 2"/>
              <a:gd name="T4" fmla="*/ 0 60000 65536"/>
              <a:gd name="T5" fmla="*/ 0 60000 65536"/>
              <a:gd name="T6" fmla="*/ 0 w 45"/>
              <a:gd name="T7" fmla="*/ 0 h 2"/>
              <a:gd name="T8" fmla="*/ 45 w 45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5" h="2">
                <a:moveTo>
                  <a:pt x="45" y="2"/>
                </a:moveTo>
                <a:cubicBezTo>
                  <a:pt x="24" y="1"/>
                  <a:pt x="25" y="1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0" name="Freeform 461"/>
          <p:cNvSpPr>
            <a:spLocks noChangeArrowheads="1"/>
          </p:cNvSpPr>
          <p:nvPr/>
        </p:nvSpPr>
        <p:spPr bwMode="auto">
          <a:xfrm>
            <a:off x="2327602" y="1886269"/>
            <a:ext cx="214482" cy="63918"/>
          </a:xfrm>
          <a:custGeom>
            <a:avLst/>
            <a:gdLst>
              <a:gd name="T0" fmla="*/ 0 w 40"/>
              <a:gd name="T1" fmla="*/ 0 h 12"/>
              <a:gd name="T2" fmla="*/ 239713 w 40"/>
              <a:gd name="T3" fmla="*/ 71437 h 12"/>
              <a:gd name="T4" fmla="*/ 0 60000 65536"/>
              <a:gd name="T5" fmla="*/ 0 60000 65536"/>
              <a:gd name="T6" fmla="*/ 0 w 40"/>
              <a:gd name="T7" fmla="*/ 0 h 12"/>
              <a:gd name="T8" fmla="*/ 40 w 40"/>
              <a:gd name="T9" fmla="*/ 12 h 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" h="12">
                <a:moveTo>
                  <a:pt x="0" y="0"/>
                </a:moveTo>
                <a:cubicBezTo>
                  <a:pt x="14" y="3"/>
                  <a:pt x="40" y="12"/>
                  <a:pt x="40" y="1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1" name="Freeform 462"/>
          <p:cNvSpPr>
            <a:spLocks noChangeArrowheads="1"/>
          </p:cNvSpPr>
          <p:nvPr/>
        </p:nvSpPr>
        <p:spPr bwMode="auto">
          <a:xfrm>
            <a:off x="1874492" y="1661845"/>
            <a:ext cx="207380" cy="100849"/>
          </a:xfrm>
          <a:custGeom>
            <a:avLst/>
            <a:gdLst>
              <a:gd name="T0" fmla="*/ 231775 w 39"/>
              <a:gd name="T1" fmla="*/ 112712 h 19"/>
              <a:gd name="T2" fmla="*/ 0 w 39"/>
              <a:gd name="T3" fmla="*/ 0 h 19"/>
              <a:gd name="T4" fmla="*/ 0 60000 65536"/>
              <a:gd name="T5" fmla="*/ 0 60000 65536"/>
              <a:gd name="T6" fmla="*/ 0 w 39"/>
              <a:gd name="T7" fmla="*/ 0 h 19"/>
              <a:gd name="T8" fmla="*/ 39 w 39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" h="19">
                <a:moveTo>
                  <a:pt x="39" y="19"/>
                </a:moveTo>
                <a:cubicBezTo>
                  <a:pt x="31" y="14"/>
                  <a:pt x="4" y="1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2" name="Freeform 463"/>
          <p:cNvSpPr>
            <a:spLocks noChangeArrowheads="1"/>
          </p:cNvSpPr>
          <p:nvPr/>
        </p:nvSpPr>
        <p:spPr bwMode="auto">
          <a:xfrm>
            <a:off x="1874492" y="1880588"/>
            <a:ext cx="218743" cy="69600"/>
          </a:xfrm>
          <a:custGeom>
            <a:avLst/>
            <a:gdLst>
              <a:gd name="T0" fmla="*/ 244475 w 41"/>
              <a:gd name="T1" fmla="*/ 0 h 13"/>
              <a:gd name="T2" fmla="*/ 0 w 41"/>
              <a:gd name="T3" fmla="*/ 77787 h 13"/>
              <a:gd name="T4" fmla="*/ 0 60000 65536"/>
              <a:gd name="T5" fmla="*/ 0 60000 65536"/>
              <a:gd name="T6" fmla="*/ 0 w 41"/>
              <a:gd name="T7" fmla="*/ 0 h 13"/>
              <a:gd name="T8" fmla="*/ 41 w 41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13">
                <a:moveTo>
                  <a:pt x="41" y="0"/>
                </a:moveTo>
                <a:cubicBezTo>
                  <a:pt x="26" y="4"/>
                  <a:pt x="0" y="13"/>
                  <a:pt x="0" y="1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3" name="Oval 464"/>
          <p:cNvSpPr>
            <a:spLocks noChangeArrowheads="1"/>
          </p:cNvSpPr>
          <p:nvPr/>
        </p:nvSpPr>
        <p:spPr bwMode="auto">
          <a:xfrm>
            <a:off x="2493790" y="1404750"/>
            <a:ext cx="186073" cy="187494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14" name="Oval 465"/>
          <p:cNvSpPr>
            <a:spLocks noChangeArrowheads="1"/>
          </p:cNvSpPr>
          <p:nvPr/>
        </p:nvSpPr>
        <p:spPr bwMode="auto">
          <a:xfrm>
            <a:off x="2162834" y="1656163"/>
            <a:ext cx="100849" cy="106530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15" name="Oval 466"/>
          <p:cNvSpPr>
            <a:spLocks noChangeArrowheads="1"/>
          </p:cNvSpPr>
          <p:nvPr/>
        </p:nvSpPr>
        <p:spPr bwMode="auto">
          <a:xfrm>
            <a:off x="2184141" y="1667526"/>
            <a:ext cx="42612" cy="42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16" name="Freeform 467"/>
          <p:cNvSpPr>
            <a:spLocks noChangeArrowheads="1"/>
          </p:cNvSpPr>
          <p:nvPr/>
        </p:nvSpPr>
        <p:spPr bwMode="auto">
          <a:xfrm>
            <a:off x="4847406" y="2131999"/>
            <a:ext cx="566743" cy="214482"/>
          </a:xfrm>
          <a:custGeom>
            <a:avLst/>
            <a:gdLst>
              <a:gd name="T0" fmla="*/ 185243 w 106"/>
              <a:gd name="T1" fmla="*/ 23971 h 40"/>
              <a:gd name="T2" fmla="*/ 215121 w 106"/>
              <a:gd name="T3" fmla="*/ 197763 h 40"/>
              <a:gd name="T4" fmla="*/ 507926 w 106"/>
              <a:gd name="T5" fmla="*/ 17978 h 40"/>
              <a:gd name="T6" fmla="*/ 185243 w 106"/>
              <a:gd name="T7" fmla="*/ 23971 h 40"/>
              <a:gd name="T8" fmla="*/ 0 60000 65536"/>
              <a:gd name="T9" fmla="*/ 0 60000 65536"/>
              <a:gd name="T10" fmla="*/ 0 60000 65536"/>
              <a:gd name="T11" fmla="*/ 0 60000 65536"/>
              <a:gd name="T12" fmla="*/ 0 w 106"/>
              <a:gd name="T13" fmla="*/ 0 h 40"/>
              <a:gd name="T14" fmla="*/ 106 w 106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6" h="40">
                <a:moveTo>
                  <a:pt x="31" y="4"/>
                </a:moveTo>
                <a:cubicBezTo>
                  <a:pt x="13" y="3"/>
                  <a:pt x="0" y="29"/>
                  <a:pt x="36" y="33"/>
                </a:cubicBezTo>
                <a:cubicBezTo>
                  <a:pt x="106" y="40"/>
                  <a:pt x="98" y="2"/>
                  <a:pt x="85" y="3"/>
                </a:cubicBezTo>
                <a:cubicBezTo>
                  <a:pt x="61" y="0"/>
                  <a:pt x="31" y="4"/>
                  <a:pt x="31" y="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7" name="Freeform 468"/>
          <p:cNvSpPr>
            <a:spLocks noChangeArrowheads="1"/>
          </p:cNvSpPr>
          <p:nvPr/>
        </p:nvSpPr>
        <p:spPr bwMode="auto">
          <a:xfrm>
            <a:off x="4777806" y="1443102"/>
            <a:ext cx="988604" cy="747135"/>
          </a:xfrm>
          <a:custGeom>
            <a:avLst/>
            <a:gdLst>
              <a:gd name="T0" fmla="*/ 931699 w 185"/>
              <a:gd name="T1" fmla="*/ 393655 h 140"/>
              <a:gd name="T2" fmla="*/ 1075038 w 185"/>
              <a:gd name="T3" fmla="*/ 184898 h 140"/>
              <a:gd name="T4" fmla="*/ 991424 w 185"/>
              <a:gd name="T5" fmla="*/ 71574 h 140"/>
              <a:gd name="T6" fmla="*/ 776416 w 185"/>
              <a:gd name="T7" fmla="*/ 280330 h 140"/>
              <a:gd name="T8" fmla="*/ 262787 w 185"/>
              <a:gd name="T9" fmla="*/ 262436 h 140"/>
              <a:gd name="T10" fmla="*/ 95559 w 185"/>
              <a:gd name="T11" fmla="*/ 0 h 140"/>
              <a:gd name="T12" fmla="*/ 0 w 185"/>
              <a:gd name="T13" fmla="*/ 47716 h 140"/>
              <a:gd name="T14" fmla="*/ 197090 w 185"/>
              <a:gd name="T15" fmla="*/ 381726 h 140"/>
              <a:gd name="T16" fmla="*/ 197090 w 185"/>
              <a:gd name="T17" fmla="*/ 435406 h 140"/>
              <a:gd name="T18" fmla="*/ 244870 w 185"/>
              <a:gd name="T19" fmla="*/ 656091 h 140"/>
              <a:gd name="T20" fmla="*/ 262787 w 185"/>
              <a:gd name="T21" fmla="*/ 793274 h 140"/>
              <a:gd name="T22" fmla="*/ 585298 w 185"/>
              <a:gd name="T23" fmla="*/ 787309 h 140"/>
              <a:gd name="T24" fmla="*/ 585298 w 185"/>
              <a:gd name="T25" fmla="*/ 751523 h 140"/>
              <a:gd name="T26" fmla="*/ 734609 w 185"/>
              <a:gd name="T27" fmla="*/ 775380 h 140"/>
              <a:gd name="T28" fmla="*/ 758499 w 185"/>
              <a:gd name="T29" fmla="*/ 775380 h 140"/>
              <a:gd name="T30" fmla="*/ 740582 w 185"/>
              <a:gd name="T31" fmla="*/ 548731 h 140"/>
              <a:gd name="T32" fmla="*/ 919755 w 185"/>
              <a:gd name="T33" fmla="*/ 399619 h 140"/>
              <a:gd name="T34" fmla="*/ 925727 w 185"/>
              <a:gd name="T35" fmla="*/ 387690 h 140"/>
              <a:gd name="T36" fmla="*/ 931699 w 185"/>
              <a:gd name="T37" fmla="*/ 393655 h 14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85"/>
              <a:gd name="T58" fmla="*/ 0 h 140"/>
              <a:gd name="T59" fmla="*/ 185 w 185"/>
              <a:gd name="T60" fmla="*/ 140 h 14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85" h="140">
                <a:moveTo>
                  <a:pt x="156" y="66"/>
                </a:moveTo>
                <a:cubicBezTo>
                  <a:pt x="157" y="64"/>
                  <a:pt x="176" y="40"/>
                  <a:pt x="180" y="31"/>
                </a:cubicBezTo>
                <a:cubicBezTo>
                  <a:pt x="185" y="22"/>
                  <a:pt x="169" y="10"/>
                  <a:pt x="166" y="12"/>
                </a:cubicBezTo>
                <a:cubicBezTo>
                  <a:pt x="163" y="15"/>
                  <a:pt x="149" y="23"/>
                  <a:pt x="130" y="47"/>
                </a:cubicBezTo>
                <a:cubicBezTo>
                  <a:pt x="129" y="49"/>
                  <a:pt x="44" y="44"/>
                  <a:pt x="44" y="44"/>
                </a:cubicBezTo>
                <a:cubicBezTo>
                  <a:pt x="38" y="35"/>
                  <a:pt x="16" y="0"/>
                  <a:pt x="16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17" y="47"/>
                  <a:pt x="33" y="64"/>
                </a:cubicBezTo>
                <a:cubicBezTo>
                  <a:pt x="33" y="66"/>
                  <a:pt x="33" y="71"/>
                  <a:pt x="33" y="73"/>
                </a:cubicBezTo>
                <a:cubicBezTo>
                  <a:pt x="33" y="76"/>
                  <a:pt x="35" y="98"/>
                  <a:pt x="41" y="110"/>
                </a:cubicBezTo>
                <a:cubicBezTo>
                  <a:pt x="40" y="117"/>
                  <a:pt x="41" y="130"/>
                  <a:pt x="44" y="133"/>
                </a:cubicBezTo>
                <a:cubicBezTo>
                  <a:pt x="48" y="137"/>
                  <a:pt x="76" y="140"/>
                  <a:pt x="98" y="132"/>
                </a:cubicBezTo>
                <a:cubicBezTo>
                  <a:pt x="97" y="132"/>
                  <a:pt x="98" y="128"/>
                  <a:pt x="98" y="126"/>
                </a:cubicBezTo>
                <a:cubicBezTo>
                  <a:pt x="106" y="125"/>
                  <a:pt x="117" y="127"/>
                  <a:pt x="123" y="130"/>
                </a:cubicBezTo>
                <a:cubicBezTo>
                  <a:pt x="124" y="131"/>
                  <a:pt x="125" y="131"/>
                  <a:pt x="127" y="130"/>
                </a:cubicBezTo>
                <a:cubicBezTo>
                  <a:pt x="116" y="122"/>
                  <a:pt x="117" y="108"/>
                  <a:pt x="124" y="92"/>
                </a:cubicBezTo>
                <a:cubicBezTo>
                  <a:pt x="130" y="74"/>
                  <a:pt x="142" y="66"/>
                  <a:pt x="154" y="67"/>
                </a:cubicBezTo>
                <a:cubicBezTo>
                  <a:pt x="154" y="67"/>
                  <a:pt x="154" y="66"/>
                  <a:pt x="155" y="65"/>
                </a:cubicBezTo>
                <a:lnTo>
                  <a:pt x="156" y="66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8" name="Freeform 469"/>
          <p:cNvSpPr>
            <a:spLocks noChangeArrowheads="1"/>
          </p:cNvSpPr>
          <p:nvPr/>
        </p:nvSpPr>
        <p:spPr bwMode="auto">
          <a:xfrm>
            <a:off x="4992288" y="2031151"/>
            <a:ext cx="309649" cy="159086"/>
          </a:xfrm>
          <a:custGeom>
            <a:avLst/>
            <a:gdLst>
              <a:gd name="T0" fmla="*/ 5967 w 58"/>
              <a:gd name="T1" fmla="*/ 0 h 30"/>
              <a:gd name="T2" fmla="*/ 23867 w 58"/>
              <a:gd name="T3" fmla="*/ 136313 h 30"/>
              <a:gd name="T4" fmla="*/ 346075 w 58"/>
              <a:gd name="T5" fmla="*/ 130387 h 30"/>
              <a:gd name="T6" fmla="*/ 346075 w 58"/>
              <a:gd name="T7" fmla="*/ 94827 h 30"/>
              <a:gd name="T8" fmla="*/ 0 60000 65536"/>
              <a:gd name="T9" fmla="*/ 0 60000 65536"/>
              <a:gd name="T10" fmla="*/ 0 60000 65536"/>
              <a:gd name="T11" fmla="*/ 0 60000 65536"/>
              <a:gd name="T12" fmla="*/ 0 w 58"/>
              <a:gd name="T13" fmla="*/ 0 h 30"/>
              <a:gd name="T14" fmla="*/ 58 w 58"/>
              <a:gd name="T15" fmla="*/ 30 h 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8" h="30">
                <a:moveTo>
                  <a:pt x="1" y="0"/>
                </a:moveTo>
                <a:cubicBezTo>
                  <a:pt x="0" y="8"/>
                  <a:pt x="1" y="20"/>
                  <a:pt x="4" y="23"/>
                </a:cubicBezTo>
                <a:cubicBezTo>
                  <a:pt x="8" y="27"/>
                  <a:pt x="36" y="30"/>
                  <a:pt x="58" y="22"/>
                </a:cubicBezTo>
                <a:cubicBezTo>
                  <a:pt x="56" y="21"/>
                  <a:pt x="57" y="16"/>
                  <a:pt x="58" y="1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9" name="Freeform 470"/>
          <p:cNvSpPr>
            <a:spLocks noChangeArrowheads="1"/>
          </p:cNvSpPr>
          <p:nvPr/>
        </p:nvSpPr>
        <p:spPr bwMode="auto">
          <a:xfrm>
            <a:off x="4777806" y="1443102"/>
            <a:ext cx="235788" cy="340898"/>
          </a:xfrm>
          <a:custGeom>
            <a:avLst/>
            <a:gdLst>
              <a:gd name="T0" fmla="*/ 263525 w 44"/>
              <a:gd name="T1" fmla="*/ 261938 h 64"/>
              <a:gd name="T2" fmla="*/ 95827 w 44"/>
              <a:gd name="T3" fmla="*/ 0 h 64"/>
              <a:gd name="T4" fmla="*/ 0 w 44"/>
              <a:gd name="T5" fmla="*/ 47625 h 64"/>
              <a:gd name="T6" fmla="*/ 197644 w 44"/>
              <a:gd name="T7" fmla="*/ 381000 h 64"/>
              <a:gd name="T8" fmla="*/ 0 60000 65536"/>
              <a:gd name="T9" fmla="*/ 0 60000 65536"/>
              <a:gd name="T10" fmla="*/ 0 60000 65536"/>
              <a:gd name="T11" fmla="*/ 0 60000 65536"/>
              <a:gd name="T12" fmla="*/ 0 w 44"/>
              <a:gd name="T13" fmla="*/ 0 h 64"/>
              <a:gd name="T14" fmla="*/ 44 w 44"/>
              <a:gd name="T15" fmla="*/ 64 h 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" h="64">
                <a:moveTo>
                  <a:pt x="44" y="44"/>
                </a:moveTo>
                <a:cubicBezTo>
                  <a:pt x="38" y="35"/>
                  <a:pt x="16" y="0"/>
                  <a:pt x="16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17" y="46"/>
                  <a:pt x="33" y="6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0" name="Oval 471"/>
          <p:cNvSpPr>
            <a:spLocks noChangeArrowheads="1"/>
          </p:cNvSpPr>
          <p:nvPr/>
        </p:nvSpPr>
        <p:spPr bwMode="auto">
          <a:xfrm>
            <a:off x="4671275" y="1271232"/>
            <a:ext cx="218743" cy="220164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1" name="Freeform 472"/>
          <p:cNvSpPr>
            <a:spLocks noChangeArrowheads="1"/>
          </p:cNvSpPr>
          <p:nvPr/>
        </p:nvSpPr>
        <p:spPr bwMode="auto">
          <a:xfrm>
            <a:off x="4826100" y="886302"/>
            <a:ext cx="880653" cy="818155"/>
          </a:xfrm>
          <a:custGeom>
            <a:avLst/>
            <a:gdLst>
              <a:gd name="T0" fmla="*/ 984251 w 165"/>
              <a:gd name="T1" fmla="*/ 454212 h 153"/>
              <a:gd name="T2" fmla="*/ 775470 w 165"/>
              <a:gd name="T3" fmla="*/ 884518 h 153"/>
              <a:gd name="T4" fmla="*/ 208781 w 165"/>
              <a:gd name="T5" fmla="*/ 902447 h 153"/>
              <a:gd name="T6" fmla="*/ 0 w 165"/>
              <a:gd name="T7" fmla="*/ 400424 h 153"/>
              <a:gd name="T8" fmla="*/ 41756 w 165"/>
              <a:gd name="T9" fmla="*/ 268941 h 153"/>
              <a:gd name="T10" fmla="*/ 471247 w 165"/>
              <a:gd name="T11" fmla="*/ 0 h 153"/>
              <a:gd name="T12" fmla="*/ 984251 w 165"/>
              <a:gd name="T13" fmla="*/ 454212 h 15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5"/>
              <a:gd name="T22" fmla="*/ 0 h 153"/>
              <a:gd name="T23" fmla="*/ 165 w 165"/>
              <a:gd name="T24" fmla="*/ 153 h 15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5" h="153">
                <a:moveTo>
                  <a:pt x="165" y="76"/>
                </a:moveTo>
                <a:cubicBezTo>
                  <a:pt x="165" y="101"/>
                  <a:pt x="151" y="129"/>
                  <a:pt x="130" y="148"/>
                </a:cubicBezTo>
                <a:cubicBezTo>
                  <a:pt x="121" y="153"/>
                  <a:pt x="37" y="153"/>
                  <a:pt x="35" y="151"/>
                </a:cubicBezTo>
                <a:cubicBezTo>
                  <a:pt x="14" y="129"/>
                  <a:pt x="0" y="96"/>
                  <a:pt x="0" y="67"/>
                </a:cubicBezTo>
                <a:cubicBezTo>
                  <a:pt x="0" y="57"/>
                  <a:pt x="5" y="54"/>
                  <a:pt x="7" y="45"/>
                </a:cubicBezTo>
                <a:cubicBezTo>
                  <a:pt x="12" y="21"/>
                  <a:pt x="45" y="0"/>
                  <a:pt x="79" y="0"/>
                </a:cubicBezTo>
                <a:cubicBezTo>
                  <a:pt x="125" y="0"/>
                  <a:pt x="165" y="32"/>
                  <a:pt x="165" y="76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2" name="Freeform 473"/>
          <p:cNvSpPr>
            <a:spLocks noChangeArrowheads="1"/>
          </p:cNvSpPr>
          <p:nvPr/>
        </p:nvSpPr>
        <p:spPr bwMode="auto">
          <a:xfrm>
            <a:off x="4853088" y="1019820"/>
            <a:ext cx="779805" cy="705942"/>
          </a:xfrm>
          <a:custGeom>
            <a:avLst/>
            <a:gdLst>
              <a:gd name="T0" fmla="*/ 650670 w 146"/>
              <a:gd name="T1" fmla="*/ 741170 h 132"/>
              <a:gd name="T2" fmla="*/ 865570 w 146"/>
              <a:gd name="T3" fmla="*/ 328745 h 132"/>
              <a:gd name="T4" fmla="*/ 388014 w 146"/>
              <a:gd name="T5" fmla="*/ 5977 h 132"/>
              <a:gd name="T6" fmla="*/ 238778 w 146"/>
              <a:gd name="T7" fmla="*/ 5977 h 132"/>
              <a:gd name="T8" fmla="*/ 0 w 146"/>
              <a:gd name="T9" fmla="*/ 328745 h 132"/>
              <a:gd name="T10" fmla="*/ 179083 w 146"/>
              <a:gd name="T11" fmla="*/ 753124 h 132"/>
              <a:gd name="T12" fmla="*/ 650670 w 146"/>
              <a:gd name="T13" fmla="*/ 741170 h 1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6"/>
              <a:gd name="T22" fmla="*/ 0 h 132"/>
              <a:gd name="T23" fmla="*/ 146 w 146"/>
              <a:gd name="T24" fmla="*/ 132 h 1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6" h="132">
                <a:moveTo>
                  <a:pt x="109" y="124"/>
                </a:moveTo>
                <a:cubicBezTo>
                  <a:pt x="131" y="109"/>
                  <a:pt x="145" y="81"/>
                  <a:pt x="145" y="55"/>
                </a:cubicBezTo>
                <a:cubicBezTo>
                  <a:pt x="146" y="15"/>
                  <a:pt x="96" y="2"/>
                  <a:pt x="65" y="1"/>
                </a:cubicBezTo>
                <a:cubicBezTo>
                  <a:pt x="55" y="0"/>
                  <a:pt x="47" y="1"/>
                  <a:pt x="40" y="1"/>
                </a:cubicBezTo>
                <a:cubicBezTo>
                  <a:pt x="7" y="4"/>
                  <a:pt x="0" y="23"/>
                  <a:pt x="0" y="55"/>
                </a:cubicBezTo>
                <a:cubicBezTo>
                  <a:pt x="0" y="72"/>
                  <a:pt x="1" y="93"/>
                  <a:pt x="30" y="126"/>
                </a:cubicBezTo>
                <a:cubicBezTo>
                  <a:pt x="36" y="131"/>
                  <a:pt x="99" y="132"/>
                  <a:pt x="109" y="12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3" name="Freeform 474"/>
          <p:cNvSpPr>
            <a:spLocks noChangeArrowheads="1"/>
          </p:cNvSpPr>
          <p:nvPr/>
        </p:nvSpPr>
        <p:spPr bwMode="auto">
          <a:xfrm>
            <a:off x="5044843" y="882040"/>
            <a:ext cx="218743" cy="224425"/>
          </a:xfrm>
          <a:custGeom>
            <a:avLst/>
            <a:gdLst>
              <a:gd name="T0" fmla="*/ 208698 w 41"/>
              <a:gd name="T1" fmla="*/ 179161 h 42"/>
              <a:gd name="T2" fmla="*/ 41740 w 41"/>
              <a:gd name="T3" fmla="*/ 220965 h 42"/>
              <a:gd name="T4" fmla="*/ 47702 w 41"/>
              <a:gd name="T5" fmla="*/ 71664 h 42"/>
              <a:gd name="T6" fmla="*/ 184847 w 41"/>
              <a:gd name="T7" fmla="*/ 17916 h 42"/>
              <a:gd name="T8" fmla="*/ 208698 w 41"/>
              <a:gd name="T9" fmla="*/ 179161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"/>
              <a:gd name="T16" fmla="*/ 0 h 42"/>
              <a:gd name="T17" fmla="*/ 41 w 41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" h="42">
                <a:moveTo>
                  <a:pt x="35" y="30"/>
                </a:moveTo>
                <a:cubicBezTo>
                  <a:pt x="29" y="42"/>
                  <a:pt x="15" y="42"/>
                  <a:pt x="7" y="37"/>
                </a:cubicBezTo>
                <a:cubicBezTo>
                  <a:pt x="0" y="34"/>
                  <a:pt x="1" y="20"/>
                  <a:pt x="8" y="12"/>
                </a:cubicBezTo>
                <a:cubicBezTo>
                  <a:pt x="16" y="3"/>
                  <a:pt x="25" y="0"/>
                  <a:pt x="31" y="3"/>
                </a:cubicBezTo>
                <a:cubicBezTo>
                  <a:pt x="38" y="6"/>
                  <a:pt x="41" y="16"/>
                  <a:pt x="35" y="3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4" name="Freeform 475"/>
          <p:cNvSpPr>
            <a:spLocks noChangeArrowheads="1"/>
          </p:cNvSpPr>
          <p:nvPr/>
        </p:nvSpPr>
        <p:spPr bwMode="auto">
          <a:xfrm>
            <a:off x="5226655" y="891983"/>
            <a:ext cx="230106" cy="261355"/>
          </a:xfrm>
          <a:custGeom>
            <a:avLst/>
            <a:gdLst>
              <a:gd name="T0" fmla="*/ 233252 w 43"/>
              <a:gd name="T1" fmla="*/ 172876 h 49"/>
              <a:gd name="T2" fmla="*/ 71770 w 43"/>
              <a:gd name="T3" fmla="*/ 262294 h 49"/>
              <a:gd name="T4" fmla="*/ 23923 w 43"/>
              <a:gd name="T5" fmla="*/ 107302 h 49"/>
              <a:gd name="T6" fmla="*/ 167463 w 43"/>
              <a:gd name="T7" fmla="*/ 23845 h 49"/>
              <a:gd name="T8" fmla="*/ 233252 w 43"/>
              <a:gd name="T9" fmla="*/ 172876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49"/>
              <a:gd name="T17" fmla="*/ 43 w 43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49">
                <a:moveTo>
                  <a:pt x="39" y="29"/>
                </a:moveTo>
                <a:cubicBezTo>
                  <a:pt x="36" y="41"/>
                  <a:pt x="25" y="49"/>
                  <a:pt x="12" y="44"/>
                </a:cubicBezTo>
                <a:cubicBezTo>
                  <a:pt x="3" y="41"/>
                  <a:pt x="0" y="29"/>
                  <a:pt x="4" y="18"/>
                </a:cubicBezTo>
                <a:cubicBezTo>
                  <a:pt x="8" y="7"/>
                  <a:pt x="17" y="0"/>
                  <a:pt x="28" y="4"/>
                </a:cubicBezTo>
                <a:cubicBezTo>
                  <a:pt x="38" y="7"/>
                  <a:pt x="43" y="18"/>
                  <a:pt x="39" y="29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5" name="Freeform 476"/>
          <p:cNvSpPr>
            <a:spLocks noChangeArrowheads="1"/>
          </p:cNvSpPr>
          <p:nvPr/>
        </p:nvSpPr>
        <p:spPr bwMode="auto">
          <a:xfrm>
            <a:off x="5178361" y="977208"/>
            <a:ext cx="59657" cy="75281"/>
          </a:xfrm>
          <a:custGeom>
            <a:avLst/>
            <a:gdLst>
              <a:gd name="T0" fmla="*/ 60614 w 11"/>
              <a:gd name="T1" fmla="*/ 48078 h 14"/>
              <a:gd name="T2" fmla="*/ 18184 w 11"/>
              <a:gd name="T3" fmla="*/ 78127 h 14"/>
              <a:gd name="T4" fmla="*/ 12123 w 11"/>
              <a:gd name="T5" fmla="*/ 30049 h 14"/>
              <a:gd name="T6" fmla="*/ 48491 w 11"/>
              <a:gd name="T7" fmla="*/ 0 h 14"/>
              <a:gd name="T8" fmla="*/ 60614 w 11"/>
              <a:gd name="T9" fmla="*/ 4807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"/>
              <a:gd name="T16" fmla="*/ 0 h 14"/>
              <a:gd name="T17" fmla="*/ 11 w 11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" h="14">
                <a:moveTo>
                  <a:pt x="10" y="8"/>
                </a:moveTo>
                <a:cubicBezTo>
                  <a:pt x="9" y="11"/>
                  <a:pt x="6" y="14"/>
                  <a:pt x="3" y="13"/>
                </a:cubicBezTo>
                <a:cubicBezTo>
                  <a:pt x="0" y="12"/>
                  <a:pt x="0" y="8"/>
                  <a:pt x="2" y="5"/>
                </a:cubicBezTo>
                <a:cubicBezTo>
                  <a:pt x="3" y="2"/>
                  <a:pt x="6" y="0"/>
                  <a:pt x="8" y="0"/>
                </a:cubicBezTo>
                <a:cubicBezTo>
                  <a:pt x="10" y="1"/>
                  <a:pt x="11" y="4"/>
                  <a:pt x="10" y="8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6" name="Freeform 477"/>
          <p:cNvSpPr>
            <a:spLocks noChangeArrowheads="1"/>
          </p:cNvSpPr>
          <p:nvPr/>
        </p:nvSpPr>
        <p:spPr bwMode="auto">
          <a:xfrm>
            <a:off x="5205349" y="1004195"/>
            <a:ext cx="21307" cy="26988"/>
          </a:xfrm>
          <a:custGeom>
            <a:avLst/>
            <a:gdLst>
              <a:gd name="T0" fmla="*/ 17860 w 4"/>
              <a:gd name="T1" fmla="*/ 18098 h 5"/>
              <a:gd name="T2" fmla="*/ 5953 w 4"/>
              <a:gd name="T3" fmla="*/ 30163 h 5"/>
              <a:gd name="T4" fmla="*/ 0 w 4"/>
              <a:gd name="T5" fmla="*/ 12065 h 5"/>
              <a:gd name="T6" fmla="*/ 11907 w 4"/>
              <a:gd name="T7" fmla="*/ 6033 h 5"/>
              <a:gd name="T8" fmla="*/ 17860 w 4"/>
              <a:gd name="T9" fmla="*/ 18098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5"/>
              <a:gd name="T17" fmla="*/ 4 w 4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5">
                <a:moveTo>
                  <a:pt x="3" y="3"/>
                </a:moveTo>
                <a:cubicBezTo>
                  <a:pt x="3" y="4"/>
                  <a:pt x="2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1" y="0"/>
                  <a:pt x="2" y="1"/>
                </a:cubicBezTo>
                <a:cubicBezTo>
                  <a:pt x="3" y="1"/>
                  <a:pt x="4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7" name="Freeform 478"/>
          <p:cNvSpPr>
            <a:spLocks noChangeArrowheads="1"/>
          </p:cNvSpPr>
          <p:nvPr/>
        </p:nvSpPr>
        <p:spPr bwMode="auto">
          <a:xfrm>
            <a:off x="5141431" y="1191689"/>
            <a:ext cx="26987" cy="127837"/>
          </a:xfrm>
          <a:custGeom>
            <a:avLst/>
            <a:gdLst>
              <a:gd name="T0" fmla="*/ 30163 w 5"/>
              <a:gd name="T1" fmla="*/ 0 h 24"/>
              <a:gd name="T2" fmla="*/ 0 w 5"/>
              <a:gd name="T3" fmla="*/ 142875 h 24"/>
              <a:gd name="T4" fmla="*/ 0 60000 65536"/>
              <a:gd name="T5" fmla="*/ 0 60000 65536"/>
              <a:gd name="T6" fmla="*/ 0 w 5"/>
              <a:gd name="T7" fmla="*/ 0 h 24"/>
              <a:gd name="T8" fmla="*/ 5 w 5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" h="24">
                <a:moveTo>
                  <a:pt x="5" y="0"/>
                </a:moveTo>
                <a:cubicBezTo>
                  <a:pt x="0" y="9"/>
                  <a:pt x="0" y="24"/>
                  <a:pt x="0" y="2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8" name="Freeform 479"/>
          <p:cNvSpPr>
            <a:spLocks noChangeArrowheads="1"/>
          </p:cNvSpPr>
          <p:nvPr/>
        </p:nvSpPr>
        <p:spPr bwMode="auto">
          <a:xfrm>
            <a:off x="4783488" y="1089420"/>
            <a:ext cx="149142" cy="235788"/>
          </a:xfrm>
          <a:custGeom>
            <a:avLst/>
            <a:gdLst>
              <a:gd name="T0" fmla="*/ 29766 w 28"/>
              <a:gd name="T1" fmla="*/ 95827 h 44"/>
              <a:gd name="T2" fmla="*/ 130968 w 28"/>
              <a:gd name="T3" fmla="*/ 263525 h 44"/>
              <a:gd name="T4" fmla="*/ 166687 w 28"/>
              <a:gd name="T5" fmla="*/ 65881 h 44"/>
              <a:gd name="T6" fmla="*/ 29766 w 28"/>
              <a:gd name="T7" fmla="*/ 95827 h 44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44"/>
              <a:gd name="T14" fmla="*/ 28 w 28"/>
              <a:gd name="T15" fmla="*/ 44 h 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44">
                <a:moveTo>
                  <a:pt x="5" y="16"/>
                </a:moveTo>
                <a:cubicBezTo>
                  <a:pt x="0" y="27"/>
                  <a:pt x="6" y="44"/>
                  <a:pt x="22" y="44"/>
                </a:cubicBezTo>
                <a:cubicBezTo>
                  <a:pt x="28" y="11"/>
                  <a:pt x="28" y="11"/>
                  <a:pt x="28" y="11"/>
                </a:cubicBezTo>
                <a:cubicBezTo>
                  <a:pt x="20" y="0"/>
                  <a:pt x="9" y="6"/>
                  <a:pt x="5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9" name="Freeform 480"/>
          <p:cNvSpPr>
            <a:spLocks noChangeArrowheads="1"/>
          </p:cNvSpPr>
          <p:nvPr/>
        </p:nvSpPr>
        <p:spPr bwMode="auto">
          <a:xfrm>
            <a:off x="4901381" y="1309583"/>
            <a:ext cx="640605" cy="379249"/>
          </a:xfrm>
          <a:custGeom>
            <a:avLst/>
            <a:gdLst>
              <a:gd name="T0" fmla="*/ 709997 w 120"/>
              <a:gd name="T1" fmla="*/ 11940 h 71"/>
              <a:gd name="T2" fmla="*/ 578737 w 120"/>
              <a:gd name="T3" fmla="*/ 5970 h 71"/>
              <a:gd name="T4" fmla="*/ 5966 w 120"/>
              <a:gd name="T5" fmla="*/ 17910 h 71"/>
              <a:gd name="T6" fmla="*/ 0 w 120"/>
              <a:gd name="T7" fmla="*/ 17910 h 71"/>
              <a:gd name="T8" fmla="*/ 0 w 120"/>
              <a:gd name="T9" fmla="*/ 23880 h 71"/>
              <a:gd name="T10" fmla="*/ 453443 w 120"/>
              <a:gd name="T11" fmla="*/ 358193 h 71"/>
              <a:gd name="T12" fmla="*/ 709997 w 120"/>
              <a:gd name="T13" fmla="*/ 11940 h 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"/>
              <a:gd name="T22" fmla="*/ 0 h 71"/>
              <a:gd name="T23" fmla="*/ 120 w 120"/>
              <a:gd name="T24" fmla="*/ 71 h 7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" h="71">
                <a:moveTo>
                  <a:pt x="119" y="2"/>
                </a:moveTo>
                <a:cubicBezTo>
                  <a:pt x="118" y="0"/>
                  <a:pt x="103" y="1"/>
                  <a:pt x="97" y="1"/>
                </a:cubicBezTo>
                <a:cubicBezTo>
                  <a:pt x="76" y="1"/>
                  <a:pt x="34" y="3"/>
                  <a:pt x="1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18" y="41"/>
                  <a:pt x="48" y="71"/>
                  <a:pt x="76" y="60"/>
                </a:cubicBezTo>
                <a:cubicBezTo>
                  <a:pt x="108" y="48"/>
                  <a:pt x="120" y="5"/>
                  <a:pt x="119" y="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0" name="Freeform 481"/>
          <p:cNvSpPr>
            <a:spLocks noChangeArrowheads="1"/>
          </p:cNvSpPr>
          <p:nvPr/>
        </p:nvSpPr>
        <p:spPr bwMode="auto">
          <a:xfrm>
            <a:off x="5135749" y="1426057"/>
            <a:ext cx="330955" cy="224425"/>
          </a:xfrm>
          <a:custGeom>
            <a:avLst/>
            <a:gdLst>
              <a:gd name="T0" fmla="*/ 0 w 62"/>
              <a:gd name="T1" fmla="*/ 209021 h 42"/>
              <a:gd name="T2" fmla="*/ 190909 w 62"/>
              <a:gd name="T3" fmla="*/ 226937 h 42"/>
              <a:gd name="T4" fmla="*/ 369887 w 62"/>
              <a:gd name="T5" fmla="*/ 71664 h 42"/>
              <a:gd name="T6" fmla="*/ 0 w 62"/>
              <a:gd name="T7" fmla="*/ 209021 h 4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42"/>
              <a:gd name="T14" fmla="*/ 62 w 62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42">
                <a:moveTo>
                  <a:pt x="0" y="35"/>
                </a:moveTo>
                <a:cubicBezTo>
                  <a:pt x="11" y="40"/>
                  <a:pt x="21" y="42"/>
                  <a:pt x="32" y="38"/>
                </a:cubicBezTo>
                <a:cubicBezTo>
                  <a:pt x="46" y="33"/>
                  <a:pt x="55" y="23"/>
                  <a:pt x="62" y="12"/>
                </a:cubicBezTo>
                <a:cubicBezTo>
                  <a:pt x="39" y="0"/>
                  <a:pt x="6" y="18"/>
                  <a:pt x="0" y="35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1" name="Freeform 482"/>
          <p:cNvSpPr>
            <a:spLocks noChangeArrowheads="1"/>
          </p:cNvSpPr>
          <p:nvPr/>
        </p:nvSpPr>
        <p:spPr bwMode="auto">
          <a:xfrm>
            <a:off x="4783488" y="1089420"/>
            <a:ext cx="768440" cy="599412"/>
          </a:xfrm>
          <a:custGeom>
            <a:avLst/>
            <a:gdLst>
              <a:gd name="T0" fmla="*/ 166996 w 144"/>
              <a:gd name="T1" fmla="*/ 65796 h 112"/>
              <a:gd name="T2" fmla="*/ 29821 w 144"/>
              <a:gd name="T3" fmla="*/ 95704 h 112"/>
              <a:gd name="T4" fmla="*/ 137175 w 144"/>
              <a:gd name="T5" fmla="*/ 263185 h 112"/>
              <a:gd name="T6" fmla="*/ 709733 w 144"/>
              <a:gd name="T7" fmla="*/ 251222 h 112"/>
              <a:gd name="T8" fmla="*/ 840945 w 144"/>
              <a:gd name="T9" fmla="*/ 257203 h 112"/>
              <a:gd name="T10" fmla="*/ 584486 w 144"/>
              <a:gd name="T11" fmla="*/ 604129 h 112"/>
              <a:gd name="T12" fmla="*/ 131211 w 144"/>
              <a:gd name="T13" fmla="*/ 269166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4"/>
              <a:gd name="T22" fmla="*/ 0 h 112"/>
              <a:gd name="T23" fmla="*/ 144 w 144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4" h="112">
                <a:moveTo>
                  <a:pt x="28" y="11"/>
                </a:moveTo>
                <a:cubicBezTo>
                  <a:pt x="20" y="0"/>
                  <a:pt x="9" y="6"/>
                  <a:pt x="5" y="16"/>
                </a:cubicBezTo>
                <a:cubicBezTo>
                  <a:pt x="0" y="28"/>
                  <a:pt x="6" y="44"/>
                  <a:pt x="23" y="44"/>
                </a:cubicBezTo>
                <a:cubicBezTo>
                  <a:pt x="56" y="44"/>
                  <a:pt x="98" y="42"/>
                  <a:pt x="119" y="42"/>
                </a:cubicBezTo>
                <a:cubicBezTo>
                  <a:pt x="125" y="42"/>
                  <a:pt x="139" y="41"/>
                  <a:pt x="141" y="43"/>
                </a:cubicBezTo>
                <a:cubicBezTo>
                  <a:pt x="144" y="45"/>
                  <a:pt x="128" y="91"/>
                  <a:pt x="98" y="101"/>
                </a:cubicBezTo>
                <a:cubicBezTo>
                  <a:pt x="66" y="112"/>
                  <a:pt x="38" y="77"/>
                  <a:pt x="22" y="4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2" name="Freeform 483"/>
          <p:cNvSpPr>
            <a:spLocks noChangeArrowheads="1"/>
          </p:cNvSpPr>
          <p:nvPr/>
        </p:nvSpPr>
        <p:spPr bwMode="auto">
          <a:xfrm>
            <a:off x="4901381" y="1079477"/>
            <a:ext cx="170449" cy="85224"/>
          </a:xfrm>
          <a:custGeom>
            <a:avLst/>
            <a:gdLst>
              <a:gd name="T0" fmla="*/ 190500 w 32"/>
              <a:gd name="T1" fmla="*/ 95250 h 16"/>
              <a:gd name="T2" fmla="*/ 0 w 32"/>
              <a:gd name="T3" fmla="*/ 0 h 16"/>
              <a:gd name="T4" fmla="*/ 0 60000 65536"/>
              <a:gd name="T5" fmla="*/ 0 60000 65536"/>
              <a:gd name="T6" fmla="*/ 0 w 32"/>
              <a:gd name="T7" fmla="*/ 0 h 16"/>
              <a:gd name="T8" fmla="*/ 32 w 32"/>
              <a:gd name="T9" fmla="*/ 16 h 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" h="16">
                <a:moveTo>
                  <a:pt x="32" y="16"/>
                </a:moveTo>
                <a:cubicBezTo>
                  <a:pt x="17" y="7"/>
                  <a:pt x="3" y="1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3" name="Freeform 484"/>
          <p:cNvSpPr>
            <a:spLocks noChangeArrowheads="1"/>
          </p:cNvSpPr>
          <p:nvPr/>
        </p:nvSpPr>
        <p:spPr bwMode="auto">
          <a:xfrm>
            <a:off x="4863031" y="1180326"/>
            <a:ext cx="198857" cy="32670"/>
          </a:xfrm>
          <a:custGeom>
            <a:avLst/>
            <a:gdLst>
              <a:gd name="T0" fmla="*/ 0 w 37"/>
              <a:gd name="T1" fmla="*/ 0 h 6"/>
              <a:gd name="T2" fmla="*/ 222251 w 37"/>
              <a:gd name="T3" fmla="*/ 36513 h 6"/>
              <a:gd name="T4" fmla="*/ 0 60000 65536"/>
              <a:gd name="T5" fmla="*/ 0 60000 65536"/>
              <a:gd name="T6" fmla="*/ 0 w 37"/>
              <a:gd name="T7" fmla="*/ 0 h 6"/>
              <a:gd name="T8" fmla="*/ 37 w 37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" h="6">
                <a:moveTo>
                  <a:pt x="0" y="0"/>
                </a:moveTo>
                <a:cubicBezTo>
                  <a:pt x="12" y="1"/>
                  <a:pt x="30" y="4"/>
                  <a:pt x="37" y="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4" name="Freeform 485"/>
          <p:cNvSpPr>
            <a:spLocks noChangeArrowheads="1"/>
          </p:cNvSpPr>
          <p:nvPr/>
        </p:nvSpPr>
        <p:spPr bwMode="auto">
          <a:xfrm>
            <a:off x="4847406" y="1271232"/>
            <a:ext cx="203119" cy="21307"/>
          </a:xfrm>
          <a:custGeom>
            <a:avLst/>
            <a:gdLst>
              <a:gd name="T0" fmla="*/ 0 w 38"/>
              <a:gd name="T1" fmla="*/ 23813 h 4"/>
              <a:gd name="T2" fmla="*/ 227013 w 38"/>
              <a:gd name="T3" fmla="*/ 0 h 4"/>
              <a:gd name="T4" fmla="*/ 0 60000 65536"/>
              <a:gd name="T5" fmla="*/ 0 60000 65536"/>
              <a:gd name="T6" fmla="*/ 0 w 38"/>
              <a:gd name="T7" fmla="*/ 0 h 4"/>
              <a:gd name="T8" fmla="*/ 38 w 38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" h="4">
                <a:moveTo>
                  <a:pt x="0" y="4"/>
                </a:moveTo>
                <a:cubicBezTo>
                  <a:pt x="17" y="1"/>
                  <a:pt x="38" y="0"/>
                  <a:pt x="38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5" name="Freeform 486"/>
          <p:cNvSpPr>
            <a:spLocks noChangeArrowheads="1"/>
          </p:cNvSpPr>
          <p:nvPr/>
        </p:nvSpPr>
        <p:spPr bwMode="auto">
          <a:xfrm>
            <a:off x="5290573" y="1132032"/>
            <a:ext cx="272718" cy="48294"/>
          </a:xfrm>
          <a:custGeom>
            <a:avLst/>
            <a:gdLst>
              <a:gd name="T0" fmla="*/ 0 w 51"/>
              <a:gd name="T1" fmla="*/ 53975 h 9"/>
              <a:gd name="T2" fmla="*/ 304800 w 51"/>
              <a:gd name="T3" fmla="*/ 0 h 9"/>
              <a:gd name="T4" fmla="*/ 0 60000 65536"/>
              <a:gd name="T5" fmla="*/ 0 60000 65536"/>
              <a:gd name="T6" fmla="*/ 0 w 51"/>
              <a:gd name="T7" fmla="*/ 0 h 9"/>
              <a:gd name="T8" fmla="*/ 51 w 51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" h="9">
                <a:moveTo>
                  <a:pt x="0" y="9"/>
                </a:moveTo>
                <a:cubicBezTo>
                  <a:pt x="19" y="6"/>
                  <a:pt x="51" y="0"/>
                  <a:pt x="51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6" name="Freeform 487"/>
          <p:cNvSpPr>
            <a:spLocks noChangeArrowheads="1"/>
          </p:cNvSpPr>
          <p:nvPr/>
        </p:nvSpPr>
        <p:spPr bwMode="auto">
          <a:xfrm>
            <a:off x="5290573" y="1222938"/>
            <a:ext cx="278400" cy="11363"/>
          </a:xfrm>
          <a:custGeom>
            <a:avLst/>
            <a:gdLst>
              <a:gd name="T0" fmla="*/ 0 w 52"/>
              <a:gd name="T1" fmla="*/ 6350 h 2"/>
              <a:gd name="T2" fmla="*/ 311151 w 52"/>
              <a:gd name="T3" fmla="*/ 0 h 2"/>
              <a:gd name="T4" fmla="*/ 0 60000 65536"/>
              <a:gd name="T5" fmla="*/ 0 60000 65536"/>
              <a:gd name="T6" fmla="*/ 0 w 52"/>
              <a:gd name="T7" fmla="*/ 0 h 2"/>
              <a:gd name="T8" fmla="*/ 52 w 52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" h="2">
                <a:moveTo>
                  <a:pt x="0" y="1"/>
                </a:moveTo>
                <a:cubicBezTo>
                  <a:pt x="19" y="2"/>
                  <a:pt x="52" y="0"/>
                  <a:pt x="52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7" name="Freeform 488"/>
          <p:cNvSpPr>
            <a:spLocks noChangeArrowheads="1"/>
          </p:cNvSpPr>
          <p:nvPr/>
        </p:nvSpPr>
        <p:spPr bwMode="auto">
          <a:xfrm>
            <a:off x="5280631" y="1282595"/>
            <a:ext cx="271298" cy="69600"/>
          </a:xfrm>
          <a:custGeom>
            <a:avLst/>
            <a:gdLst>
              <a:gd name="T0" fmla="*/ 0 w 51"/>
              <a:gd name="T1" fmla="*/ 0 h 13"/>
              <a:gd name="T2" fmla="*/ 303212 w 51"/>
              <a:gd name="T3" fmla="*/ 77788 h 13"/>
              <a:gd name="T4" fmla="*/ 0 60000 65536"/>
              <a:gd name="T5" fmla="*/ 0 60000 65536"/>
              <a:gd name="T6" fmla="*/ 0 w 51"/>
              <a:gd name="T7" fmla="*/ 0 h 13"/>
              <a:gd name="T8" fmla="*/ 51 w 51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" h="13">
                <a:moveTo>
                  <a:pt x="0" y="0"/>
                </a:moveTo>
                <a:cubicBezTo>
                  <a:pt x="28" y="5"/>
                  <a:pt x="28" y="5"/>
                  <a:pt x="51" y="1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8" name="Freeform 489"/>
          <p:cNvSpPr>
            <a:spLocks noChangeArrowheads="1"/>
          </p:cNvSpPr>
          <p:nvPr/>
        </p:nvSpPr>
        <p:spPr bwMode="auto">
          <a:xfrm>
            <a:off x="4949675" y="1758432"/>
            <a:ext cx="58237" cy="294024"/>
          </a:xfrm>
          <a:custGeom>
            <a:avLst/>
            <a:gdLst>
              <a:gd name="T0" fmla="*/ 11834 w 11"/>
              <a:gd name="T1" fmla="*/ 0 h 55"/>
              <a:gd name="T2" fmla="*/ 65088 w 11"/>
              <a:gd name="T3" fmla="*/ 328612 h 55"/>
              <a:gd name="T4" fmla="*/ 0 60000 65536"/>
              <a:gd name="T5" fmla="*/ 0 60000 65536"/>
              <a:gd name="T6" fmla="*/ 0 w 11"/>
              <a:gd name="T7" fmla="*/ 0 h 55"/>
              <a:gd name="T8" fmla="*/ 11 w 11"/>
              <a:gd name="T9" fmla="*/ 55 h 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" h="55">
                <a:moveTo>
                  <a:pt x="2" y="0"/>
                </a:moveTo>
                <a:cubicBezTo>
                  <a:pt x="0" y="14"/>
                  <a:pt x="3" y="41"/>
                  <a:pt x="11" y="5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9" name="Freeform 490"/>
          <p:cNvSpPr>
            <a:spLocks noChangeArrowheads="1"/>
          </p:cNvSpPr>
          <p:nvPr/>
        </p:nvSpPr>
        <p:spPr bwMode="auto">
          <a:xfrm>
            <a:off x="4953937" y="1698775"/>
            <a:ext cx="464473" cy="396293"/>
          </a:xfrm>
          <a:custGeom>
            <a:avLst/>
            <a:gdLst>
              <a:gd name="T0" fmla="*/ 89502 w 87"/>
              <a:gd name="T1" fmla="*/ 23941 h 74"/>
              <a:gd name="T2" fmla="*/ 5967 w 87"/>
              <a:gd name="T3" fmla="*/ 197515 h 74"/>
              <a:gd name="T4" fmla="*/ 286407 w 87"/>
              <a:gd name="T5" fmla="*/ 436927 h 74"/>
              <a:gd name="T6" fmla="*/ 519112 w 87"/>
              <a:gd name="T7" fmla="*/ 203500 h 74"/>
              <a:gd name="T8" fmla="*/ 375909 w 87"/>
              <a:gd name="T9" fmla="*/ 17956 h 74"/>
              <a:gd name="T10" fmla="*/ 89502 w 87"/>
              <a:gd name="T11" fmla="*/ 23941 h 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7"/>
              <a:gd name="T19" fmla="*/ 0 h 74"/>
              <a:gd name="T20" fmla="*/ 87 w 87"/>
              <a:gd name="T21" fmla="*/ 74 h 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7" h="74">
                <a:moveTo>
                  <a:pt x="15" y="4"/>
                </a:moveTo>
                <a:cubicBezTo>
                  <a:pt x="2" y="7"/>
                  <a:pt x="0" y="25"/>
                  <a:pt x="1" y="33"/>
                </a:cubicBezTo>
                <a:cubicBezTo>
                  <a:pt x="2" y="46"/>
                  <a:pt x="13" y="74"/>
                  <a:pt x="48" y="73"/>
                </a:cubicBezTo>
                <a:cubicBezTo>
                  <a:pt x="79" y="72"/>
                  <a:pt x="86" y="52"/>
                  <a:pt x="87" y="34"/>
                </a:cubicBezTo>
                <a:cubicBezTo>
                  <a:pt x="87" y="28"/>
                  <a:pt x="83" y="7"/>
                  <a:pt x="63" y="3"/>
                </a:cubicBezTo>
                <a:cubicBezTo>
                  <a:pt x="50" y="0"/>
                  <a:pt x="15" y="4"/>
                  <a:pt x="15" y="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0" name="Freeform 491"/>
          <p:cNvSpPr>
            <a:spLocks noChangeArrowheads="1"/>
          </p:cNvSpPr>
          <p:nvPr/>
        </p:nvSpPr>
        <p:spPr bwMode="auto">
          <a:xfrm>
            <a:off x="4970982" y="1656163"/>
            <a:ext cx="571004" cy="80963"/>
          </a:xfrm>
          <a:custGeom>
            <a:avLst/>
            <a:gdLst>
              <a:gd name="T0" fmla="*/ 11929 w 107"/>
              <a:gd name="T1" fmla="*/ 6032 h 15"/>
              <a:gd name="T2" fmla="*/ 0 w 107"/>
              <a:gd name="T3" fmla="*/ 30162 h 15"/>
              <a:gd name="T4" fmla="*/ 17893 w 107"/>
              <a:gd name="T5" fmla="*/ 66357 h 15"/>
              <a:gd name="T6" fmla="*/ 280320 w 107"/>
              <a:gd name="T7" fmla="*/ 84455 h 15"/>
              <a:gd name="T8" fmla="*/ 572568 w 107"/>
              <a:gd name="T9" fmla="*/ 54292 h 15"/>
              <a:gd name="T10" fmla="*/ 590461 w 107"/>
              <a:gd name="T11" fmla="*/ 0 h 15"/>
              <a:gd name="T12" fmla="*/ 11929 w 107"/>
              <a:gd name="T13" fmla="*/ 6032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7"/>
              <a:gd name="T22" fmla="*/ 0 h 15"/>
              <a:gd name="T23" fmla="*/ 107 w 107"/>
              <a:gd name="T24" fmla="*/ 15 h 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7" h="15">
                <a:moveTo>
                  <a:pt x="2" y="1"/>
                </a:moveTo>
                <a:cubicBezTo>
                  <a:pt x="0" y="1"/>
                  <a:pt x="0" y="4"/>
                  <a:pt x="0" y="5"/>
                </a:cubicBezTo>
                <a:cubicBezTo>
                  <a:pt x="0" y="8"/>
                  <a:pt x="1" y="10"/>
                  <a:pt x="3" y="11"/>
                </a:cubicBezTo>
                <a:cubicBezTo>
                  <a:pt x="9" y="12"/>
                  <a:pt x="28" y="15"/>
                  <a:pt x="47" y="14"/>
                </a:cubicBezTo>
                <a:cubicBezTo>
                  <a:pt x="67" y="13"/>
                  <a:pt x="87" y="12"/>
                  <a:pt x="96" y="9"/>
                </a:cubicBezTo>
                <a:cubicBezTo>
                  <a:pt x="106" y="7"/>
                  <a:pt x="107" y="0"/>
                  <a:pt x="99" y="0"/>
                </a:cubicBezTo>
                <a:cubicBezTo>
                  <a:pt x="91" y="1"/>
                  <a:pt x="17" y="7"/>
                  <a:pt x="2" y="1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1" name="Freeform 492"/>
          <p:cNvSpPr>
            <a:spLocks noChangeArrowheads="1"/>
          </p:cNvSpPr>
          <p:nvPr/>
        </p:nvSpPr>
        <p:spPr bwMode="auto">
          <a:xfrm>
            <a:off x="5456761" y="1495656"/>
            <a:ext cx="309649" cy="299707"/>
          </a:xfrm>
          <a:custGeom>
            <a:avLst/>
            <a:gdLst>
              <a:gd name="T0" fmla="*/ 173038 w 58"/>
              <a:gd name="T1" fmla="*/ 334963 h 56"/>
              <a:gd name="T2" fmla="*/ 316241 w 58"/>
              <a:gd name="T3" fmla="*/ 125611 h 56"/>
              <a:gd name="T4" fmla="*/ 232706 w 58"/>
              <a:gd name="T5" fmla="*/ 11963 h 56"/>
              <a:gd name="T6" fmla="*/ 0 w 58"/>
              <a:gd name="T7" fmla="*/ 251222 h 56"/>
              <a:gd name="T8" fmla="*/ 0 60000 65536"/>
              <a:gd name="T9" fmla="*/ 0 60000 65536"/>
              <a:gd name="T10" fmla="*/ 0 60000 65536"/>
              <a:gd name="T11" fmla="*/ 0 60000 65536"/>
              <a:gd name="T12" fmla="*/ 0 w 58"/>
              <a:gd name="T13" fmla="*/ 0 h 56"/>
              <a:gd name="T14" fmla="*/ 58 w 58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8" h="56">
                <a:moveTo>
                  <a:pt x="29" y="56"/>
                </a:moveTo>
                <a:cubicBezTo>
                  <a:pt x="30" y="54"/>
                  <a:pt x="49" y="30"/>
                  <a:pt x="53" y="21"/>
                </a:cubicBezTo>
                <a:cubicBezTo>
                  <a:pt x="58" y="12"/>
                  <a:pt x="42" y="0"/>
                  <a:pt x="39" y="2"/>
                </a:cubicBezTo>
                <a:cubicBezTo>
                  <a:pt x="36" y="5"/>
                  <a:pt x="21" y="13"/>
                  <a:pt x="0" y="42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2" name="Freeform 493"/>
          <p:cNvSpPr>
            <a:spLocks noChangeArrowheads="1"/>
          </p:cNvSpPr>
          <p:nvPr/>
        </p:nvSpPr>
        <p:spPr bwMode="auto">
          <a:xfrm>
            <a:off x="5456761" y="1495656"/>
            <a:ext cx="309649" cy="299707"/>
          </a:xfrm>
          <a:custGeom>
            <a:avLst/>
            <a:gdLst>
              <a:gd name="T0" fmla="*/ 173038 w 58"/>
              <a:gd name="T1" fmla="*/ 334963 h 56"/>
              <a:gd name="T2" fmla="*/ 316241 w 58"/>
              <a:gd name="T3" fmla="*/ 125611 h 56"/>
              <a:gd name="T4" fmla="*/ 232706 w 58"/>
              <a:gd name="T5" fmla="*/ 11963 h 56"/>
              <a:gd name="T6" fmla="*/ 0 w 58"/>
              <a:gd name="T7" fmla="*/ 251222 h 56"/>
              <a:gd name="T8" fmla="*/ 0 60000 65536"/>
              <a:gd name="T9" fmla="*/ 0 60000 65536"/>
              <a:gd name="T10" fmla="*/ 0 60000 65536"/>
              <a:gd name="T11" fmla="*/ 0 60000 65536"/>
              <a:gd name="T12" fmla="*/ 0 w 58"/>
              <a:gd name="T13" fmla="*/ 0 h 56"/>
              <a:gd name="T14" fmla="*/ 58 w 58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8" h="56">
                <a:moveTo>
                  <a:pt x="29" y="56"/>
                </a:moveTo>
                <a:cubicBezTo>
                  <a:pt x="30" y="54"/>
                  <a:pt x="49" y="30"/>
                  <a:pt x="53" y="21"/>
                </a:cubicBezTo>
                <a:cubicBezTo>
                  <a:pt x="58" y="12"/>
                  <a:pt x="42" y="0"/>
                  <a:pt x="39" y="2"/>
                </a:cubicBezTo>
                <a:cubicBezTo>
                  <a:pt x="36" y="5"/>
                  <a:pt x="21" y="13"/>
                  <a:pt x="0" y="4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3" name="Oval 494"/>
          <p:cNvSpPr>
            <a:spLocks noChangeArrowheads="1"/>
          </p:cNvSpPr>
          <p:nvPr/>
        </p:nvSpPr>
        <p:spPr bwMode="auto">
          <a:xfrm>
            <a:off x="5637153" y="1379183"/>
            <a:ext cx="235788" cy="240049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44" name="Freeform 495"/>
          <p:cNvSpPr>
            <a:spLocks noChangeArrowheads="1"/>
          </p:cNvSpPr>
          <p:nvPr/>
        </p:nvSpPr>
        <p:spPr bwMode="auto">
          <a:xfrm>
            <a:off x="4992288" y="1870644"/>
            <a:ext cx="373568" cy="181812"/>
          </a:xfrm>
          <a:custGeom>
            <a:avLst/>
            <a:gdLst>
              <a:gd name="T0" fmla="*/ 0 w 70"/>
              <a:gd name="T1" fmla="*/ 0 h 34"/>
              <a:gd name="T2" fmla="*/ 411549 w 70"/>
              <a:gd name="T3" fmla="*/ 5976 h 34"/>
              <a:gd name="T4" fmla="*/ 232614 w 70"/>
              <a:gd name="T5" fmla="*/ 203200 h 34"/>
              <a:gd name="T6" fmla="*/ 0 w 70"/>
              <a:gd name="T7" fmla="*/ 0 h 34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34"/>
              <a:gd name="T14" fmla="*/ 70 w 70"/>
              <a:gd name="T15" fmla="*/ 34 h 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34">
                <a:moveTo>
                  <a:pt x="0" y="0"/>
                </a:moveTo>
                <a:cubicBezTo>
                  <a:pt x="11" y="4"/>
                  <a:pt x="54" y="2"/>
                  <a:pt x="69" y="1"/>
                </a:cubicBezTo>
                <a:cubicBezTo>
                  <a:pt x="70" y="11"/>
                  <a:pt x="66" y="34"/>
                  <a:pt x="39" y="34"/>
                </a:cubicBezTo>
                <a:cubicBezTo>
                  <a:pt x="13" y="34"/>
                  <a:pt x="2" y="1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5" name="Freeform 496"/>
          <p:cNvSpPr>
            <a:spLocks noChangeArrowheads="1"/>
          </p:cNvSpPr>
          <p:nvPr/>
        </p:nvSpPr>
        <p:spPr bwMode="auto">
          <a:xfrm>
            <a:off x="5017855" y="1677469"/>
            <a:ext cx="176131" cy="181812"/>
          </a:xfrm>
          <a:custGeom>
            <a:avLst/>
            <a:gdLst>
              <a:gd name="T0" fmla="*/ 190886 w 33"/>
              <a:gd name="T1" fmla="*/ 113553 h 34"/>
              <a:gd name="T2" fmla="*/ 89478 w 33"/>
              <a:gd name="T3" fmla="*/ 197224 h 34"/>
              <a:gd name="T4" fmla="*/ 5965 w 33"/>
              <a:gd name="T5" fmla="*/ 89647 h 34"/>
              <a:gd name="T6" fmla="*/ 107373 w 33"/>
              <a:gd name="T7" fmla="*/ 5976 h 34"/>
              <a:gd name="T8" fmla="*/ 190886 w 33"/>
              <a:gd name="T9" fmla="*/ 113553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2" y="19"/>
                </a:moveTo>
                <a:cubicBezTo>
                  <a:pt x="32" y="27"/>
                  <a:pt x="24" y="34"/>
                  <a:pt x="15" y="33"/>
                </a:cubicBezTo>
                <a:cubicBezTo>
                  <a:pt x="6" y="32"/>
                  <a:pt x="0" y="24"/>
                  <a:pt x="1" y="15"/>
                </a:cubicBezTo>
                <a:cubicBezTo>
                  <a:pt x="2" y="7"/>
                  <a:pt x="10" y="0"/>
                  <a:pt x="18" y="1"/>
                </a:cubicBezTo>
                <a:cubicBezTo>
                  <a:pt x="27" y="2"/>
                  <a:pt x="33" y="10"/>
                  <a:pt x="32" y="19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6" name="Freeform 497"/>
          <p:cNvSpPr>
            <a:spLocks noChangeArrowheads="1"/>
          </p:cNvSpPr>
          <p:nvPr/>
        </p:nvSpPr>
        <p:spPr bwMode="auto">
          <a:xfrm>
            <a:off x="5017855" y="1737126"/>
            <a:ext cx="181812" cy="46874"/>
          </a:xfrm>
          <a:custGeom>
            <a:avLst/>
            <a:gdLst>
              <a:gd name="T0" fmla="*/ 11953 w 34"/>
              <a:gd name="T1" fmla="*/ 5821 h 9"/>
              <a:gd name="T2" fmla="*/ 5976 w 34"/>
              <a:gd name="T3" fmla="*/ 23284 h 9"/>
              <a:gd name="T4" fmla="*/ 197224 w 34"/>
              <a:gd name="T5" fmla="*/ 29104 h 9"/>
              <a:gd name="T6" fmla="*/ 191247 w 34"/>
              <a:gd name="T7" fmla="*/ 11642 h 9"/>
              <a:gd name="T8" fmla="*/ 11953 w 34"/>
              <a:gd name="T9" fmla="*/ 5821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9"/>
              <a:gd name="T17" fmla="*/ 34 w 34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9">
                <a:moveTo>
                  <a:pt x="2" y="1"/>
                </a:moveTo>
                <a:cubicBezTo>
                  <a:pt x="1" y="0"/>
                  <a:pt x="0" y="3"/>
                  <a:pt x="1" y="4"/>
                </a:cubicBezTo>
                <a:cubicBezTo>
                  <a:pt x="8" y="8"/>
                  <a:pt x="26" y="9"/>
                  <a:pt x="33" y="5"/>
                </a:cubicBezTo>
                <a:cubicBezTo>
                  <a:pt x="34" y="4"/>
                  <a:pt x="33" y="2"/>
                  <a:pt x="32" y="2"/>
                </a:cubicBezTo>
                <a:cubicBezTo>
                  <a:pt x="27" y="6"/>
                  <a:pt x="6" y="5"/>
                  <a:pt x="2" y="1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7" name="Freeform 498"/>
          <p:cNvSpPr>
            <a:spLocks noChangeArrowheads="1"/>
          </p:cNvSpPr>
          <p:nvPr/>
        </p:nvSpPr>
        <p:spPr bwMode="auto">
          <a:xfrm>
            <a:off x="5083194" y="1806726"/>
            <a:ext cx="15625" cy="46873"/>
          </a:xfrm>
          <a:custGeom>
            <a:avLst/>
            <a:gdLst>
              <a:gd name="T0" fmla="*/ 0 w 3"/>
              <a:gd name="T1" fmla="*/ 0 h 9"/>
              <a:gd name="T2" fmla="*/ 17463 w 3"/>
              <a:gd name="T3" fmla="*/ 52387 h 9"/>
              <a:gd name="T4" fmla="*/ 0 60000 65536"/>
              <a:gd name="T5" fmla="*/ 0 60000 65536"/>
              <a:gd name="T6" fmla="*/ 0 w 3"/>
              <a:gd name="T7" fmla="*/ 0 h 9"/>
              <a:gd name="T8" fmla="*/ 3 w 3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9">
                <a:moveTo>
                  <a:pt x="0" y="0"/>
                </a:moveTo>
                <a:cubicBezTo>
                  <a:pt x="0" y="2"/>
                  <a:pt x="1" y="8"/>
                  <a:pt x="3" y="9"/>
                </a:cubicBezTo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8" name="Freeform 499"/>
          <p:cNvSpPr>
            <a:spLocks noChangeArrowheads="1"/>
          </p:cNvSpPr>
          <p:nvPr/>
        </p:nvSpPr>
        <p:spPr bwMode="auto">
          <a:xfrm>
            <a:off x="5083194" y="1806726"/>
            <a:ext cx="15625" cy="46873"/>
          </a:xfrm>
          <a:custGeom>
            <a:avLst/>
            <a:gdLst>
              <a:gd name="T0" fmla="*/ 0 w 3"/>
              <a:gd name="T1" fmla="*/ 0 h 9"/>
              <a:gd name="T2" fmla="*/ 17463 w 3"/>
              <a:gd name="T3" fmla="*/ 52387 h 9"/>
              <a:gd name="T4" fmla="*/ 0 60000 65536"/>
              <a:gd name="T5" fmla="*/ 0 60000 65536"/>
              <a:gd name="T6" fmla="*/ 0 w 3"/>
              <a:gd name="T7" fmla="*/ 0 h 9"/>
              <a:gd name="T8" fmla="*/ 3 w 3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9">
                <a:moveTo>
                  <a:pt x="0" y="0"/>
                </a:moveTo>
                <a:cubicBezTo>
                  <a:pt x="0" y="2"/>
                  <a:pt x="1" y="8"/>
                  <a:pt x="3" y="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9" name="Freeform 500"/>
          <p:cNvSpPr>
            <a:spLocks noChangeArrowheads="1"/>
          </p:cNvSpPr>
          <p:nvPr/>
        </p:nvSpPr>
        <p:spPr bwMode="auto">
          <a:xfrm>
            <a:off x="5071830" y="1789681"/>
            <a:ext cx="26988" cy="26987"/>
          </a:xfrm>
          <a:custGeom>
            <a:avLst/>
            <a:gdLst>
              <a:gd name="T0" fmla="*/ 30163 w 5"/>
              <a:gd name="T1" fmla="*/ 18097 h 5"/>
              <a:gd name="T2" fmla="*/ 12065 w 5"/>
              <a:gd name="T3" fmla="*/ 30162 h 5"/>
              <a:gd name="T4" fmla="*/ 0 w 5"/>
              <a:gd name="T5" fmla="*/ 12065 h 5"/>
              <a:gd name="T6" fmla="*/ 18098 w 5"/>
              <a:gd name="T7" fmla="*/ 0 h 5"/>
              <a:gd name="T8" fmla="*/ 30163 w 5"/>
              <a:gd name="T9" fmla="*/ 18097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5"/>
              <a:gd name="T17" fmla="*/ 5 w 5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5">
                <a:moveTo>
                  <a:pt x="5" y="3"/>
                </a:moveTo>
                <a:cubicBezTo>
                  <a:pt x="5" y="4"/>
                  <a:pt x="4" y="5"/>
                  <a:pt x="2" y="5"/>
                </a:cubicBezTo>
                <a:cubicBezTo>
                  <a:pt x="1" y="5"/>
                  <a:pt x="0" y="4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3"/>
                </a:cubicBezTo>
                <a:close/>
              </a:path>
            </a:pathLst>
          </a:custGeom>
          <a:solidFill>
            <a:srgbClr val="7D6B55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0" name="Oval 501"/>
          <p:cNvSpPr>
            <a:spLocks noChangeArrowheads="1"/>
          </p:cNvSpPr>
          <p:nvPr/>
        </p:nvSpPr>
        <p:spPr bwMode="auto">
          <a:xfrm>
            <a:off x="5104500" y="1058171"/>
            <a:ext cx="137779" cy="133518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51" name="Oval 502"/>
          <p:cNvSpPr>
            <a:spLocks noChangeArrowheads="1"/>
          </p:cNvSpPr>
          <p:nvPr/>
        </p:nvSpPr>
        <p:spPr bwMode="auto">
          <a:xfrm>
            <a:off x="5130068" y="1073796"/>
            <a:ext cx="53976" cy="4829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52" name="Freeform 503"/>
          <p:cNvSpPr>
            <a:spLocks noChangeArrowheads="1"/>
          </p:cNvSpPr>
          <p:nvPr/>
        </p:nvSpPr>
        <p:spPr bwMode="auto">
          <a:xfrm>
            <a:off x="5280631" y="2110694"/>
            <a:ext cx="154824" cy="26987"/>
          </a:xfrm>
          <a:custGeom>
            <a:avLst/>
            <a:gdLst>
              <a:gd name="T0" fmla="*/ 0 w 29"/>
              <a:gd name="T1" fmla="*/ 12065 h 5"/>
              <a:gd name="T2" fmla="*/ 173037 w 29"/>
              <a:gd name="T3" fmla="*/ 30162 h 5"/>
              <a:gd name="T4" fmla="*/ 0 60000 65536"/>
              <a:gd name="T5" fmla="*/ 0 60000 65536"/>
              <a:gd name="T6" fmla="*/ 0 w 29"/>
              <a:gd name="T7" fmla="*/ 0 h 5"/>
              <a:gd name="T8" fmla="*/ 29 w 29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" h="5">
                <a:moveTo>
                  <a:pt x="0" y="2"/>
                </a:moveTo>
                <a:cubicBezTo>
                  <a:pt x="7" y="0"/>
                  <a:pt x="22" y="1"/>
                  <a:pt x="29" y="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3" name="Freeform 504"/>
          <p:cNvSpPr>
            <a:spLocks noChangeArrowheads="1"/>
          </p:cNvSpPr>
          <p:nvPr/>
        </p:nvSpPr>
        <p:spPr bwMode="auto">
          <a:xfrm>
            <a:off x="5375798" y="1741387"/>
            <a:ext cx="390613" cy="475836"/>
          </a:xfrm>
          <a:custGeom>
            <a:avLst/>
            <a:gdLst>
              <a:gd name="T0" fmla="*/ 382740 w 73"/>
              <a:gd name="T1" fmla="*/ 340599 h 89"/>
              <a:gd name="T2" fmla="*/ 113626 w 73"/>
              <a:gd name="T3" fmla="*/ 489984 h 89"/>
              <a:gd name="T4" fmla="*/ 53823 w 73"/>
              <a:gd name="T5" fmla="*/ 197189 h 89"/>
              <a:gd name="T6" fmla="*/ 310976 w 73"/>
              <a:gd name="T7" fmla="*/ 47803 h 89"/>
              <a:gd name="T8" fmla="*/ 382740 w 73"/>
              <a:gd name="T9" fmla="*/ 340599 h 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"/>
              <a:gd name="T16" fmla="*/ 0 h 89"/>
              <a:gd name="T17" fmla="*/ 73 w 73"/>
              <a:gd name="T18" fmla="*/ 89 h 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" h="89">
                <a:moveTo>
                  <a:pt x="64" y="57"/>
                </a:moveTo>
                <a:cubicBezTo>
                  <a:pt x="55" y="84"/>
                  <a:pt x="34" y="89"/>
                  <a:pt x="19" y="82"/>
                </a:cubicBezTo>
                <a:cubicBezTo>
                  <a:pt x="0" y="74"/>
                  <a:pt x="1" y="54"/>
                  <a:pt x="9" y="33"/>
                </a:cubicBezTo>
                <a:cubicBezTo>
                  <a:pt x="17" y="11"/>
                  <a:pt x="38" y="0"/>
                  <a:pt x="52" y="8"/>
                </a:cubicBezTo>
                <a:cubicBezTo>
                  <a:pt x="65" y="14"/>
                  <a:pt x="73" y="32"/>
                  <a:pt x="64" y="57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4" name="Freeform 505"/>
          <p:cNvSpPr>
            <a:spLocks noChangeArrowheads="1"/>
          </p:cNvSpPr>
          <p:nvPr/>
        </p:nvSpPr>
        <p:spPr bwMode="auto">
          <a:xfrm>
            <a:off x="5253643" y="998514"/>
            <a:ext cx="79543" cy="53976"/>
          </a:xfrm>
          <a:custGeom>
            <a:avLst/>
            <a:gdLst>
              <a:gd name="T0" fmla="*/ 5927 w 15"/>
              <a:gd name="T1" fmla="*/ 36195 h 10"/>
              <a:gd name="T2" fmla="*/ 53340 w 15"/>
              <a:gd name="T3" fmla="*/ 6033 h 10"/>
              <a:gd name="T4" fmla="*/ 88900 w 15"/>
              <a:gd name="T5" fmla="*/ 48260 h 10"/>
              <a:gd name="T6" fmla="*/ 77047 w 15"/>
              <a:gd name="T7" fmla="*/ 54293 h 10"/>
              <a:gd name="T8" fmla="*/ 53340 w 15"/>
              <a:gd name="T9" fmla="*/ 18098 h 10"/>
              <a:gd name="T10" fmla="*/ 11853 w 15"/>
              <a:gd name="T11" fmla="*/ 36195 h 10"/>
              <a:gd name="T12" fmla="*/ 5927 w 15"/>
              <a:gd name="T13" fmla="*/ 36195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"/>
              <a:gd name="T22" fmla="*/ 0 h 10"/>
              <a:gd name="T23" fmla="*/ 15 w 15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" h="10">
                <a:moveTo>
                  <a:pt x="1" y="6"/>
                </a:moveTo>
                <a:cubicBezTo>
                  <a:pt x="1" y="5"/>
                  <a:pt x="4" y="0"/>
                  <a:pt x="9" y="1"/>
                </a:cubicBezTo>
                <a:cubicBezTo>
                  <a:pt x="12" y="1"/>
                  <a:pt x="14" y="5"/>
                  <a:pt x="15" y="8"/>
                </a:cubicBezTo>
                <a:cubicBezTo>
                  <a:pt x="15" y="10"/>
                  <a:pt x="14" y="10"/>
                  <a:pt x="13" y="9"/>
                </a:cubicBezTo>
                <a:cubicBezTo>
                  <a:pt x="13" y="6"/>
                  <a:pt x="12" y="3"/>
                  <a:pt x="9" y="3"/>
                </a:cubicBezTo>
                <a:cubicBezTo>
                  <a:pt x="5" y="2"/>
                  <a:pt x="3" y="5"/>
                  <a:pt x="2" y="6"/>
                </a:cubicBezTo>
                <a:cubicBezTo>
                  <a:pt x="1" y="8"/>
                  <a:pt x="0" y="6"/>
                  <a:pt x="1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5" name="Freeform 506"/>
          <p:cNvSpPr>
            <a:spLocks noChangeArrowheads="1"/>
          </p:cNvSpPr>
          <p:nvPr/>
        </p:nvSpPr>
        <p:spPr bwMode="auto">
          <a:xfrm>
            <a:off x="6364402" y="2131999"/>
            <a:ext cx="559641" cy="214482"/>
          </a:xfrm>
          <a:custGeom>
            <a:avLst/>
            <a:gdLst>
              <a:gd name="T0" fmla="*/ 178707 w 105"/>
              <a:gd name="T1" fmla="*/ 23971 h 40"/>
              <a:gd name="T2" fmla="*/ 214449 w 105"/>
              <a:gd name="T3" fmla="*/ 197763 h 40"/>
              <a:gd name="T4" fmla="*/ 506337 w 105"/>
              <a:gd name="T5" fmla="*/ 17978 h 40"/>
              <a:gd name="T6" fmla="*/ 178707 w 105"/>
              <a:gd name="T7" fmla="*/ 23971 h 40"/>
              <a:gd name="T8" fmla="*/ 0 60000 65536"/>
              <a:gd name="T9" fmla="*/ 0 60000 65536"/>
              <a:gd name="T10" fmla="*/ 0 60000 65536"/>
              <a:gd name="T11" fmla="*/ 0 60000 65536"/>
              <a:gd name="T12" fmla="*/ 0 w 105"/>
              <a:gd name="T13" fmla="*/ 0 h 40"/>
              <a:gd name="T14" fmla="*/ 105 w 105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" h="40">
                <a:moveTo>
                  <a:pt x="30" y="4"/>
                </a:moveTo>
                <a:cubicBezTo>
                  <a:pt x="12" y="3"/>
                  <a:pt x="0" y="29"/>
                  <a:pt x="36" y="33"/>
                </a:cubicBezTo>
                <a:cubicBezTo>
                  <a:pt x="105" y="40"/>
                  <a:pt x="97" y="2"/>
                  <a:pt x="85" y="3"/>
                </a:cubicBezTo>
                <a:cubicBezTo>
                  <a:pt x="60" y="0"/>
                  <a:pt x="30" y="4"/>
                  <a:pt x="30" y="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6" name="Freeform 507"/>
          <p:cNvSpPr>
            <a:spLocks noChangeArrowheads="1"/>
          </p:cNvSpPr>
          <p:nvPr/>
        </p:nvSpPr>
        <p:spPr bwMode="auto">
          <a:xfrm>
            <a:off x="6289121" y="1443102"/>
            <a:ext cx="987183" cy="747135"/>
          </a:xfrm>
          <a:custGeom>
            <a:avLst/>
            <a:gdLst>
              <a:gd name="T0" fmla="*/ 930360 w 185"/>
              <a:gd name="T1" fmla="*/ 393655 h 140"/>
              <a:gd name="T2" fmla="*/ 1079457 w 185"/>
              <a:gd name="T3" fmla="*/ 184898 h 140"/>
              <a:gd name="T4" fmla="*/ 995963 w 185"/>
              <a:gd name="T5" fmla="*/ 71574 h 140"/>
              <a:gd name="T6" fmla="*/ 775300 w 185"/>
              <a:gd name="T7" fmla="*/ 280330 h 140"/>
              <a:gd name="T8" fmla="*/ 262409 w 185"/>
              <a:gd name="T9" fmla="*/ 262436 h 140"/>
              <a:gd name="T10" fmla="*/ 101385 w 185"/>
              <a:gd name="T11" fmla="*/ 0 h 140"/>
              <a:gd name="T12" fmla="*/ 0 w 185"/>
              <a:gd name="T13" fmla="*/ 47716 h 140"/>
              <a:gd name="T14" fmla="*/ 202771 w 185"/>
              <a:gd name="T15" fmla="*/ 381726 h 140"/>
              <a:gd name="T16" fmla="*/ 202771 w 185"/>
              <a:gd name="T17" fmla="*/ 435406 h 140"/>
              <a:gd name="T18" fmla="*/ 250482 w 185"/>
              <a:gd name="T19" fmla="*/ 656091 h 140"/>
              <a:gd name="T20" fmla="*/ 268373 w 185"/>
              <a:gd name="T21" fmla="*/ 793274 h 140"/>
              <a:gd name="T22" fmla="*/ 590421 w 185"/>
              <a:gd name="T23" fmla="*/ 787309 h 140"/>
              <a:gd name="T24" fmla="*/ 590421 w 185"/>
              <a:gd name="T25" fmla="*/ 751523 h 140"/>
              <a:gd name="T26" fmla="*/ 733553 w 185"/>
              <a:gd name="T27" fmla="*/ 775380 h 140"/>
              <a:gd name="T28" fmla="*/ 757409 w 185"/>
              <a:gd name="T29" fmla="*/ 781345 h 140"/>
              <a:gd name="T30" fmla="*/ 739517 w 185"/>
              <a:gd name="T31" fmla="*/ 548731 h 140"/>
              <a:gd name="T32" fmla="*/ 924397 w 185"/>
              <a:gd name="T33" fmla="*/ 399619 h 140"/>
              <a:gd name="T34" fmla="*/ 924397 w 185"/>
              <a:gd name="T35" fmla="*/ 387690 h 140"/>
              <a:gd name="T36" fmla="*/ 930360 w 185"/>
              <a:gd name="T37" fmla="*/ 393655 h 14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85"/>
              <a:gd name="T58" fmla="*/ 0 h 140"/>
              <a:gd name="T59" fmla="*/ 185 w 185"/>
              <a:gd name="T60" fmla="*/ 140 h 14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85" h="140">
                <a:moveTo>
                  <a:pt x="156" y="66"/>
                </a:moveTo>
                <a:cubicBezTo>
                  <a:pt x="157" y="64"/>
                  <a:pt x="176" y="40"/>
                  <a:pt x="181" y="31"/>
                </a:cubicBezTo>
                <a:cubicBezTo>
                  <a:pt x="185" y="22"/>
                  <a:pt x="170" y="10"/>
                  <a:pt x="167" y="12"/>
                </a:cubicBezTo>
                <a:cubicBezTo>
                  <a:pt x="164" y="15"/>
                  <a:pt x="150" y="23"/>
                  <a:pt x="130" y="47"/>
                </a:cubicBezTo>
                <a:cubicBezTo>
                  <a:pt x="129" y="49"/>
                  <a:pt x="44" y="44"/>
                  <a:pt x="44" y="44"/>
                </a:cubicBezTo>
                <a:cubicBezTo>
                  <a:pt x="38" y="35"/>
                  <a:pt x="17" y="0"/>
                  <a:pt x="17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18" y="47"/>
                  <a:pt x="34" y="64"/>
                </a:cubicBezTo>
                <a:cubicBezTo>
                  <a:pt x="34" y="66"/>
                  <a:pt x="34" y="71"/>
                  <a:pt x="34" y="73"/>
                </a:cubicBezTo>
                <a:cubicBezTo>
                  <a:pt x="34" y="76"/>
                  <a:pt x="36" y="98"/>
                  <a:pt x="42" y="110"/>
                </a:cubicBezTo>
                <a:cubicBezTo>
                  <a:pt x="41" y="117"/>
                  <a:pt x="41" y="130"/>
                  <a:pt x="45" y="133"/>
                </a:cubicBezTo>
                <a:cubicBezTo>
                  <a:pt x="49" y="137"/>
                  <a:pt x="76" y="140"/>
                  <a:pt x="99" y="132"/>
                </a:cubicBezTo>
                <a:cubicBezTo>
                  <a:pt x="98" y="132"/>
                  <a:pt x="98" y="128"/>
                  <a:pt x="99" y="126"/>
                </a:cubicBezTo>
                <a:cubicBezTo>
                  <a:pt x="107" y="125"/>
                  <a:pt x="118" y="127"/>
                  <a:pt x="123" y="130"/>
                </a:cubicBezTo>
                <a:cubicBezTo>
                  <a:pt x="124" y="131"/>
                  <a:pt x="126" y="131"/>
                  <a:pt x="127" y="131"/>
                </a:cubicBezTo>
                <a:cubicBezTo>
                  <a:pt x="116" y="122"/>
                  <a:pt x="118" y="108"/>
                  <a:pt x="124" y="92"/>
                </a:cubicBezTo>
                <a:cubicBezTo>
                  <a:pt x="131" y="74"/>
                  <a:pt x="142" y="66"/>
                  <a:pt x="155" y="67"/>
                </a:cubicBezTo>
                <a:cubicBezTo>
                  <a:pt x="155" y="67"/>
                  <a:pt x="155" y="66"/>
                  <a:pt x="155" y="65"/>
                </a:cubicBezTo>
                <a:lnTo>
                  <a:pt x="156" y="66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7" name="Freeform 508"/>
          <p:cNvSpPr>
            <a:spLocks noChangeArrowheads="1"/>
          </p:cNvSpPr>
          <p:nvPr/>
        </p:nvSpPr>
        <p:spPr bwMode="auto">
          <a:xfrm>
            <a:off x="6507864" y="2031151"/>
            <a:ext cx="309649" cy="159086"/>
          </a:xfrm>
          <a:custGeom>
            <a:avLst/>
            <a:gdLst>
              <a:gd name="T0" fmla="*/ 5967 w 58"/>
              <a:gd name="T1" fmla="*/ 0 h 30"/>
              <a:gd name="T2" fmla="*/ 23867 w 58"/>
              <a:gd name="T3" fmla="*/ 136313 h 30"/>
              <a:gd name="T4" fmla="*/ 346075 w 58"/>
              <a:gd name="T5" fmla="*/ 130387 h 30"/>
              <a:gd name="T6" fmla="*/ 346075 w 58"/>
              <a:gd name="T7" fmla="*/ 94827 h 30"/>
              <a:gd name="T8" fmla="*/ 0 60000 65536"/>
              <a:gd name="T9" fmla="*/ 0 60000 65536"/>
              <a:gd name="T10" fmla="*/ 0 60000 65536"/>
              <a:gd name="T11" fmla="*/ 0 60000 65536"/>
              <a:gd name="T12" fmla="*/ 0 w 58"/>
              <a:gd name="T13" fmla="*/ 0 h 30"/>
              <a:gd name="T14" fmla="*/ 58 w 58"/>
              <a:gd name="T15" fmla="*/ 30 h 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8" h="30">
                <a:moveTo>
                  <a:pt x="1" y="0"/>
                </a:moveTo>
                <a:cubicBezTo>
                  <a:pt x="0" y="8"/>
                  <a:pt x="0" y="20"/>
                  <a:pt x="4" y="23"/>
                </a:cubicBezTo>
                <a:cubicBezTo>
                  <a:pt x="8" y="27"/>
                  <a:pt x="35" y="30"/>
                  <a:pt x="58" y="22"/>
                </a:cubicBezTo>
                <a:cubicBezTo>
                  <a:pt x="56" y="21"/>
                  <a:pt x="56" y="16"/>
                  <a:pt x="58" y="1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8" name="Freeform 509"/>
          <p:cNvSpPr>
            <a:spLocks noChangeArrowheads="1"/>
          </p:cNvSpPr>
          <p:nvPr/>
        </p:nvSpPr>
        <p:spPr bwMode="auto">
          <a:xfrm>
            <a:off x="6289121" y="1443102"/>
            <a:ext cx="234367" cy="340898"/>
          </a:xfrm>
          <a:custGeom>
            <a:avLst/>
            <a:gdLst>
              <a:gd name="T0" fmla="*/ 261937 w 44"/>
              <a:gd name="T1" fmla="*/ 261938 h 64"/>
              <a:gd name="T2" fmla="*/ 101203 w 44"/>
              <a:gd name="T3" fmla="*/ 0 h 64"/>
              <a:gd name="T4" fmla="*/ 0 w 44"/>
              <a:gd name="T5" fmla="*/ 47625 h 64"/>
              <a:gd name="T6" fmla="*/ 196453 w 44"/>
              <a:gd name="T7" fmla="*/ 381000 h 64"/>
              <a:gd name="T8" fmla="*/ 0 60000 65536"/>
              <a:gd name="T9" fmla="*/ 0 60000 65536"/>
              <a:gd name="T10" fmla="*/ 0 60000 65536"/>
              <a:gd name="T11" fmla="*/ 0 60000 65536"/>
              <a:gd name="T12" fmla="*/ 0 w 44"/>
              <a:gd name="T13" fmla="*/ 0 h 64"/>
              <a:gd name="T14" fmla="*/ 44 w 44"/>
              <a:gd name="T15" fmla="*/ 64 h 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" h="64">
                <a:moveTo>
                  <a:pt x="44" y="44"/>
                </a:moveTo>
                <a:cubicBezTo>
                  <a:pt x="38" y="35"/>
                  <a:pt x="17" y="0"/>
                  <a:pt x="17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18" y="46"/>
                  <a:pt x="33" y="6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9" name="Oval 510"/>
          <p:cNvSpPr>
            <a:spLocks noChangeArrowheads="1"/>
          </p:cNvSpPr>
          <p:nvPr/>
        </p:nvSpPr>
        <p:spPr bwMode="auto">
          <a:xfrm>
            <a:off x="6188271" y="1271232"/>
            <a:ext cx="218743" cy="220164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60" name="Freeform 511"/>
          <p:cNvSpPr>
            <a:spLocks noChangeArrowheads="1"/>
          </p:cNvSpPr>
          <p:nvPr/>
        </p:nvSpPr>
        <p:spPr bwMode="auto">
          <a:xfrm>
            <a:off x="6337415" y="886302"/>
            <a:ext cx="886335" cy="818155"/>
          </a:xfrm>
          <a:custGeom>
            <a:avLst/>
            <a:gdLst>
              <a:gd name="T0" fmla="*/ 990600 w 166"/>
              <a:gd name="T1" fmla="*/ 454212 h 153"/>
              <a:gd name="T2" fmla="*/ 775771 w 166"/>
              <a:gd name="T3" fmla="*/ 884518 h 153"/>
              <a:gd name="T4" fmla="*/ 214829 w 166"/>
              <a:gd name="T5" fmla="*/ 902447 h 153"/>
              <a:gd name="T6" fmla="*/ 0 w 166"/>
              <a:gd name="T7" fmla="*/ 400424 h 153"/>
              <a:gd name="T8" fmla="*/ 41772 w 166"/>
              <a:gd name="T9" fmla="*/ 268941 h 153"/>
              <a:gd name="T10" fmla="*/ 471430 w 166"/>
              <a:gd name="T11" fmla="*/ 0 h 153"/>
              <a:gd name="T12" fmla="*/ 990600 w 166"/>
              <a:gd name="T13" fmla="*/ 454212 h 15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6"/>
              <a:gd name="T22" fmla="*/ 0 h 153"/>
              <a:gd name="T23" fmla="*/ 166 w 166"/>
              <a:gd name="T24" fmla="*/ 153 h 15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6" h="153">
                <a:moveTo>
                  <a:pt x="166" y="76"/>
                </a:moveTo>
                <a:cubicBezTo>
                  <a:pt x="166" y="101"/>
                  <a:pt x="152" y="129"/>
                  <a:pt x="130" y="148"/>
                </a:cubicBezTo>
                <a:cubicBezTo>
                  <a:pt x="121" y="153"/>
                  <a:pt x="37" y="153"/>
                  <a:pt x="36" y="151"/>
                </a:cubicBezTo>
                <a:cubicBezTo>
                  <a:pt x="15" y="129"/>
                  <a:pt x="0" y="96"/>
                  <a:pt x="0" y="67"/>
                </a:cubicBezTo>
                <a:cubicBezTo>
                  <a:pt x="0" y="57"/>
                  <a:pt x="5" y="54"/>
                  <a:pt x="7" y="45"/>
                </a:cubicBezTo>
                <a:cubicBezTo>
                  <a:pt x="13" y="21"/>
                  <a:pt x="45" y="0"/>
                  <a:pt x="79" y="0"/>
                </a:cubicBezTo>
                <a:cubicBezTo>
                  <a:pt x="125" y="0"/>
                  <a:pt x="166" y="32"/>
                  <a:pt x="166" y="76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1" name="Freeform 512"/>
          <p:cNvSpPr>
            <a:spLocks noChangeArrowheads="1"/>
          </p:cNvSpPr>
          <p:nvPr/>
        </p:nvSpPr>
        <p:spPr bwMode="auto">
          <a:xfrm>
            <a:off x="6368664" y="1019820"/>
            <a:ext cx="774122" cy="705942"/>
          </a:xfrm>
          <a:custGeom>
            <a:avLst/>
            <a:gdLst>
              <a:gd name="T0" fmla="*/ 650382 w 145"/>
              <a:gd name="T1" fmla="*/ 741170 h 132"/>
              <a:gd name="T2" fmla="*/ 859220 w 145"/>
              <a:gd name="T3" fmla="*/ 328745 h 132"/>
              <a:gd name="T4" fmla="*/ 381876 w 145"/>
              <a:gd name="T5" fmla="*/ 5977 h 132"/>
              <a:gd name="T6" fmla="*/ 232705 w 145"/>
              <a:gd name="T7" fmla="*/ 5977 h 132"/>
              <a:gd name="T8" fmla="*/ 0 w 145"/>
              <a:gd name="T9" fmla="*/ 328745 h 132"/>
              <a:gd name="T10" fmla="*/ 179004 w 145"/>
              <a:gd name="T11" fmla="*/ 753124 h 132"/>
              <a:gd name="T12" fmla="*/ 650382 w 145"/>
              <a:gd name="T13" fmla="*/ 741170 h 1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5"/>
              <a:gd name="T22" fmla="*/ 0 h 132"/>
              <a:gd name="T23" fmla="*/ 145 w 145"/>
              <a:gd name="T24" fmla="*/ 132 h 1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5" h="132">
                <a:moveTo>
                  <a:pt x="109" y="124"/>
                </a:moveTo>
                <a:cubicBezTo>
                  <a:pt x="130" y="109"/>
                  <a:pt x="144" y="81"/>
                  <a:pt x="144" y="55"/>
                </a:cubicBezTo>
                <a:cubicBezTo>
                  <a:pt x="145" y="15"/>
                  <a:pt x="95" y="2"/>
                  <a:pt x="64" y="1"/>
                </a:cubicBezTo>
                <a:cubicBezTo>
                  <a:pt x="55" y="0"/>
                  <a:pt x="46" y="1"/>
                  <a:pt x="39" y="1"/>
                </a:cubicBezTo>
                <a:cubicBezTo>
                  <a:pt x="7" y="4"/>
                  <a:pt x="0" y="23"/>
                  <a:pt x="0" y="55"/>
                </a:cubicBezTo>
                <a:cubicBezTo>
                  <a:pt x="0" y="72"/>
                  <a:pt x="1" y="93"/>
                  <a:pt x="30" y="126"/>
                </a:cubicBezTo>
                <a:cubicBezTo>
                  <a:pt x="36" y="131"/>
                  <a:pt x="98" y="132"/>
                  <a:pt x="109" y="12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2" name="Freeform 513"/>
          <p:cNvSpPr>
            <a:spLocks noChangeArrowheads="1"/>
          </p:cNvSpPr>
          <p:nvPr/>
        </p:nvSpPr>
        <p:spPr bwMode="auto">
          <a:xfrm>
            <a:off x="6556157" y="882040"/>
            <a:ext cx="224425" cy="224425"/>
          </a:xfrm>
          <a:custGeom>
            <a:avLst/>
            <a:gdLst>
              <a:gd name="T0" fmla="*/ 209021 w 42"/>
              <a:gd name="T1" fmla="*/ 179161 h 42"/>
              <a:gd name="T2" fmla="*/ 41804 w 42"/>
              <a:gd name="T3" fmla="*/ 220965 h 42"/>
              <a:gd name="T4" fmla="*/ 53748 w 42"/>
              <a:gd name="T5" fmla="*/ 71664 h 42"/>
              <a:gd name="T6" fmla="*/ 191105 w 42"/>
              <a:gd name="T7" fmla="*/ 17916 h 42"/>
              <a:gd name="T8" fmla="*/ 209021 w 42"/>
              <a:gd name="T9" fmla="*/ 179161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42"/>
              <a:gd name="T17" fmla="*/ 42 w 42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42">
                <a:moveTo>
                  <a:pt x="35" y="30"/>
                </a:moveTo>
                <a:cubicBezTo>
                  <a:pt x="30" y="42"/>
                  <a:pt x="16" y="42"/>
                  <a:pt x="7" y="37"/>
                </a:cubicBezTo>
                <a:cubicBezTo>
                  <a:pt x="0" y="34"/>
                  <a:pt x="1" y="20"/>
                  <a:pt x="9" y="12"/>
                </a:cubicBezTo>
                <a:cubicBezTo>
                  <a:pt x="16" y="3"/>
                  <a:pt x="26" y="0"/>
                  <a:pt x="32" y="3"/>
                </a:cubicBezTo>
                <a:cubicBezTo>
                  <a:pt x="39" y="6"/>
                  <a:pt x="42" y="16"/>
                  <a:pt x="35" y="3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3" name="Freeform 514"/>
          <p:cNvSpPr>
            <a:spLocks noChangeArrowheads="1"/>
          </p:cNvSpPr>
          <p:nvPr/>
        </p:nvSpPr>
        <p:spPr bwMode="auto">
          <a:xfrm>
            <a:off x="6737970" y="891983"/>
            <a:ext cx="228685" cy="261355"/>
          </a:xfrm>
          <a:custGeom>
            <a:avLst/>
            <a:gdLst>
              <a:gd name="T0" fmla="*/ 237755 w 43"/>
              <a:gd name="T1" fmla="*/ 172876 h 49"/>
              <a:gd name="T2" fmla="*/ 77270 w 43"/>
              <a:gd name="T3" fmla="*/ 262294 h 49"/>
              <a:gd name="T4" fmla="*/ 23776 w 43"/>
              <a:gd name="T5" fmla="*/ 107302 h 49"/>
              <a:gd name="T6" fmla="*/ 166429 w 43"/>
              <a:gd name="T7" fmla="*/ 23845 h 49"/>
              <a:gd name="T8" fmla="*/ 237755 w 43"/>
              <a:gd name="T9" fmla="*/ 172876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49"/>
              <a:gd name="T17" fmla="*/ 43 w 43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49">
                <a:moveTo>
                  <a:pt x="40" y="29"/>
                </a:moveTo>
                <a:cubicBezTo>
                  <a:pt x="37" y="41"/>
                  <a:pt x="25" y="49"/>
                  <a:pt x="13" y="44"/>
                </a:cubicBezTo>
                <a:cubicBezTo>
                  <a:pt x="3" y="41"/>
                  <a:pt x="0" y="29"/>
                  <a:pt x="4" y="18"/>
                </a:cubicBezTo>
                <a:cubicBezTo>
                  <a:pt x="9" y="7"/>
                  <a:pt x="17" y="0"/>
                  <a:pt x="28" y="4"/>
                </a:cubicBezTo>
                <a:cubicBezTo>
                  <a:pt x="38" y="7"/>
                  <a:pt x="43" y="18"/>
                  <a:pt x="40" y="29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4" name="Freeform 515"/>
          <p:cNvSpPr>
            <a:spLocks noChangeArrowheads="1"/>
          </p:cNvSpPr>
          <p:nvPr/>
        </p:nvSpPr>
        <p:spPr bwMode="auto">
          <a:xfrm>
            <a:off x="6652745" y="1191689"/>
            <a:ext cx="25567" cy="127837"/>
          </a:xfrm>
          <a:custGeom>
            <a:avLst/>
            <a:gdLst>
              <a:gd name="T0" fmla="*/ 28575 w 5"/>
              <a:gd name="T1" fmla="*/ 0 h 24"/>
              <a:gd name="T2" fmla="*/ 0 w 5"/>
              <a:gd name="T3" fmla="*/ 142875 h 24"/>
              <a:gd name="T4" fmla="*/ 0 60000 65536"/>
              <a:gd name="T5" fmla="*/ 0 60000 65536"/>
              <a:gd name="T6" fmla="*/ 0 w 5"/>
              <a:gd name="T7" fmla="*/ 0 h 24"/>
              <a:gd name="T8" fmla="*/ 5 w 5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" h="24">
                <a:moveTo>
                  <a:pt x="5" y="0"/>
                </a:moveTo>
                <a:cubicBezTo>
                  <a:pt x="1" y="9"/>
                  <a:pt x="0" y="24"/>
                  <a:pt x="0" y="24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5" name="Freeform 516"/>
          <p:cNvSpPr>
            <a:spLocks noChangeArrowheads="1"/>
          </p:cNvSpPr>
          <p:nvPr/>
        </p:nvSpPr>
        <p:spPr bwMode="auto">
          <a:xfrm>
            <a:off x="6299063" y="1089420"/>
            <a:ext cx="150563" cy="235788"/>
          </a:xfrm>
          <a:custGeom>
            <a:avLst/>
            <a:gdLst>
              <a:gd name="T0" fmla="*/ 24039 w 28"/>
              <a:gd name="T1" fmla="*/ 95827 h 44"/>
              <a:gd name="T2" fmla="*/ 126206 w 28"/>
              <a:gd name="T3" fmla="*/ 263525 h 44"/>
              <a:gd name="T4" fmla="*/ 168275 w 28"/>
              <a:gd name="T5" fmla="*/ 65881 h 44"/>
              <a:gd name="T6" fmla="*/ 24039 w 28"/>
              <a:gd name="T7" fmla="*/ 95827 h 44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44"/>
              <a:gd name="T14" fmla="*/ 28 w 28"/>
              <a:gd name="T15" fmla="*/ 44 h 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44">
                <a:moveTo>
                  <a:pt x="4" y="16"/>
                </a:moveTo>
                <a:cubicBezTo>
                  <a:pt x="0" y="27"/>
                  <a:pt x="5" y="44"/>
                  <a:pt x="21" y="44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0"/>
                  <a:pt x="8" y="6"/>
                  <a:pt x="4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6" name="Freeform 517"/>
          <p:cNvSpPr>
            <a:spLocks noChangeArrowheads="1"/>
          </p:cNvSpPr>
          <p:nvPr/>
        </p:nvSpPr>
        <p:spPr bwMode="auto">
          <a:xfrm>
            <a:off x="6411276" y="1309583"/>
            <a:ext cx="646285" cy="379249"/>
          </a:xfrm>
          <a:custGeom>
            <a:avLst/>
            <a:gdLst>
              <a:gd name="T0" fmla="*/ 710373 w 121"/>
              <a:gd name="T1" fmla="*/ 11940 h 71"/>
              <a:gd name="T2" fmla="*/ 585013 w 121"/>
              <a:gd name="T3" fmla="*/ 5970 h 71"/>
              <a:gd name="T4" fmla="*/ 5970 w 121"/>
              <a:gd name="T5" fmla="*/ 17910 h 71"/>
              <a:gd name="T6" fmla="*/ 0 w 121"/>
              <a:gd name="T7" fmla="*/ 17910 h 71"/>
              <a:gd name="T8" fmla="*/ 0 w 121"/>
              <a:gd name="T9" fmla="*/ 23880 h 71"/>
              <a:gd name="T10" fmla="*/ 459653 w 121"/>
              <a:gd name="T11" fmla="*/ 358193 h 71"/>
              <a:gd name="T12" fmla="*/ 710373 w 121"/>
              <a:gd name="T13" fmla="*/ 11940 h 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1"/>
              <a:gd name="T22" fmla="*/ 0 h 71"/>
              <a:gd name="T23" fmla="*/ 121 w 121"/>
              <a:gd name="T24" fmla="*/ 71 h 7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1" h="71">
                <a:moveTo>
                  <a:pt x="119" y="2"/>
                </a:moveTo>
                <a:cubicBezTo>
                  <a:pt x="118" y="0"/>
                  <a:pt x="103" y="1"/>
                  <a:pt x="98" y="1"/>
                </a:cubicBezTo>
                <a:cubicBezTo>
                  <a:pt x="77" y="1"/>
                  <a:pt x="34" y="3"/>
                  <a:pt x="1" y="3"/>
                </a:cubicBezTo>
                <a:cubicBezTo>
                  <a:pt x="1" y="3"/>
                  <a:pt x="1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19" y="41"/>
                  <a:pt x="48" y="71"/>
                  <a:pt x="77" y="60"/>
                </a:cubicBezTo>
                <a:cubicBezTo>
                  <a:pt x="108" y="48"/>
                  <a:pt x="121" y="5"/>
                  <a:pt x="119" y="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7" name="Freeform 518"/>
          <p:cNvSpPr>
            <a:spLocks noChangeArrowheads="1"/>
          </p:cNvSpPr>
          <p:nvPr/>
        </p:nvSpPr>
        <p:spPr bwMode="auto">
          <a:xfrm>
            <a:off x="6652745" y="1426057"/>
            <a:ext cx="330955" cy="224425"/>
          </a:xfrm>
          <a:custGeom>
            <a:avLst/>
            <a:gdLst>
              <a:gd name="T0" fmla="*/ 0 w 62"/>
              <a:gd name="T1" fmla="*/ 209021 h 42"/>
              <a:gd name="T2" fmla="*/ 190909 w 62"/>
              <a:gd name="T3" fmla="*/ 226937 h 42"/>
              <a:gd name="T4" fmla="*/ 369887 w 62"/>
              <a:gd name="T5" fmla="*/ 71664 h 42"/>
              <a:gd name="T6" fmla="*/ 0 w 62"/>
              <a:gd name="T7" fmla="*/ 209021 h 4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42"/>
              <a:gd name="T14" fmla="*/ 62 w 62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42">
                <a:moveTo>
                  <a:pt x="0" y="35"/>
                </a:moveTo>
                <a:cubicBezTo>
                  <a:pt x="11" y="40"/>
                  <a:pt x="20" y="42"/>
                  <a:pt x="32" y="38"/>
                </a:cubicBezTo>
                <a:cubicBezTo>
                  <a:pt x="46" y="33"/>
                  <a:pt x="54" y="23"/>
                  <a:pt x="62" y="12"/>
                </a:cubicBezTo>
                <a:cubicBezTo>
                  <a:pt x="38" y="0"/>
                  <a:pt x="5" y="18"/>
                  <a:pt x="0" y="35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8" name="Freeform 519"/>
          <p:cNvSpPr>
            <a:spLocks noChangeArrowheads="1"/>
          </p:cNvSpPr>
          <p:nvPr/>
        </p:nvSpPr>
        <p:spPr bwMode="auto">
          <a:xfrm>
            <a:off x="6299063" y="1089420"/>
            <a:ext cx="764180" cy="599412"/>
          </a:xfrm>
          <a:custGeom>
            <a:avLst/>
            <a:gdLst>
              <a:gd name="T0" fmla="*/ 167231 w 143"/>
              <a:gd name="T1" fmla="*/ 65796 h 112"/>
              <a:gd name="T2" fmla="*/ 23890 w 143"/>
              <a:gd name="T3" fmla="*/ 95704 h 112"/>
              <a:gd name="T4" fmla="*/ 131396 w 143"/>
              <a:gd name="T5" fmla="*/ 263185 h 112"/>
              <a:gd name="T6" fmla="*/ 710734 w 143"/>
              <a:gd name="T7" fmla="*/ 251222 h 112"/>
              <a:gd name="T8" fmla="*/ 836157 w 143"/>
              <a:gd name="T9" fmla="*/ 257203 h 112"/>
              <a:gd name="T10" fmla="*/ 585310 w 143"/>
              <a:gd name="T11" fmla="*/ 604129 h 112"/>
              <a:gd name="T12" fmla="*/ 125424 w 143"/>
              <a:gd name="T13" fmla="*/ 269166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3"/>
              <a:gd name="T22" fmla="*/ 0 h 112"/>
              <a:gd name="T23" fmla="*/ 143 w 143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3" h="112">
                <a:moveTo>
                  <a:pt x="28" y="11"/>
                </a:moveTo>
                <a:cubicBezTo>
                  <a:pt x="19" y="0"/>
                  <a:pt x="8" y="6"/>
                  <a:pt x="4" y="16"/>
                </a:cubicBezTo>
                <a:cubicBezTo>
                  <a:pt x="0" y="28"/>
                  <a:pt x="6" y="44"/>
                  <a:pt x="22" y="44"/>
                </a:cubicBezTo>
                <a:cubicBezTo>
                  <a:pt x="55" y="44"/>
                  <a:pt x="98" y="42"/>
                  <a:pt x="119" y="42"/>
                </a:cubicBezTo>
                <a:cubicBezTo>
                  <a:pt x="124" y="42"/>
                  <a:pt x="138" y="41"/>
                  <a:pt x="140" y="43"/>
                </a:cubicBezTo>
                <a:cubicBezTo>
                  <a:pt x="143" y="45"/>
                  <a:pt x="128" y="91"/>
                  <a:pt x="98" y="101"/>
                </a:cubicBezTo>
                <a:cubicBezTo>
                  <a:pt x="65" y="112"/>
                  <a:pt x="38" y="77"/>
                  <a:pt x="21" y="4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9" name="Freeform 520"/>
          <p:cNvSpPr>
            <a:spLocks noChangeArrowheads="1"/>
          </p:cNvSpPr>
          <p:nvPr/>
        </p:nvSpPr>
        <p:spPr bwMode="auto">
          <a:xfrm>
            <a:off x="6411276" y="1079477"/>
            <a:ext cx="176131" cy="85224"/>
          </a:xfrm>
          <a:custGeom>
            <a:avLst/>
            <a:gdLst>
              <a:gd name="T0" fmla="*/ 196851 w 33"/>
              <a:gd name="T1" fmla="*/ 95250 h 16"/>
              <a:gd name="T2" fmla="*/ 0 w 33"/>
              <a:gd name="T3" fmla="*/ 0 h 16"/>
              <a:gd name="T4" fmla="*/ 0 60000 65536"/>
              <a:gd name="T5" fmla="*/ 0 60000 65536"/>
              <a:gd name="T6" fmla="*/ 0 w 33"/>
              <a:gd name="T7" fmla="*/ 0 h 16"/>
              <a:gd name="T8" fmla="*/ 33 w 33"/>
              <a:gd name="T9" fmla="*/ 16 h 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3" h="16">
                <a:moveTo>
                  <a:pt x="33" y="16"/>
                </a:moveTo>
                <a:cubicBezTo>
                  <a:pt x="18" y="7"/>
                  <a:pt x="3" y="1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0" name="Freeform 521"/>
          <p:cNvSpPr>
            <a:spLocks noChangeArrowheads="1"/>
          </p:cNvSpPr>
          <p:nvPr/>
        </p:nvSpPr>
        <p:spPr bwMode="auto">
          <a:xfrm>
            <a:off x="6374345" y="1180326"/>
            <a:ext cx="197436" cy="32670"/>
          </a:xfrm>
          <a:custGeom>
            <a:avLst/>
            <a:gdLst>
              <a:gd name="T0" fmla="*/ 0 w 37"/>
              <a:gd name="T1" fmla="*/ 0 h 6"/>
              <a:gd name="T2" fmla="*/ 220663 w 37"/>
              <a:gd name="T3" fmla="*/ 36513 h 6"/>
              <a:gd name="T4" fmla="*/ 0 60000 65536"/>
              <a:gd name="T5" fmla="*/ 0 60000 65536"/>
              <a:gd name="T6" fmla="*/ 0 w 37"/>
              <a:gd name="T7" fmla="*/ 0 h 6"/>
              <a:gd name="T8" fmla="*/ 37 w 37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" h="6">
                <a:moveTo>
                  <a:pt x="0" y="0"/>
                </a:moveTo>
                <a:cubicBezTo>
                  <a:pt x="13" y="1"/>
                  <a:pt x="31" y="4"/>
                  <a:pt x="37" y="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1" name="Freeform 522"/>
          <p:cNvSpPr>
            <a:spLocks noChangeArrowheads="1"/>
          </p:cNvSpPr>
          <p:nvPr/>
        </p:nvSpPr>
        <p:spPr bwMode="auto">
          <a:xfrm>
            <a:off x="6364402" y="1271232"/>
            <a:ext cx="201698" cy="21307"/>
          </a:xfrm>
          <a:custGeom>
            <a:avLst/>
            <a:gdLst>
              <a:gd name="T0" fmla="*/ 0 w 38"/>
              <a:gd name="T1" fmla="*/ 23813 h 4"/>
              <a:gd name="T2" fmla="*/ 225425 w 38"/>
              <a:gd name="T3" fmla="*/ 0 h 4"/>
              <a:gd name="T4" fmla="*/ 0 60000 65536"/>
              <a:gd name="T5" fmla="*/ 0 60000 65536"/>
              <a:gd name="T6" fmla="*/ 0 w 38"/>
              <a:gd name="T7" fmla="*/ 0 h 4"/>
              <a:gd name="T8" fmla="*/ 38 w 38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" h="4">
                <a:moveTo>
                  <a:pt x="0" y="4"/>
                </a:moveTo>
                <a:cubicBezTo>
                  <a:pt x="16" y="1"/>
                  <a:pt x="38" y="0"/>
                  <a:pt x="38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2" name="Freeform 523"/>
          <p:cNvSpPr>
            <a:spLocks noChangeArrowheads="1"/>
          </p:cNvSpPr>
          <p:nvPr/>
        </p:nvSpPr>
        <p:spPr bwMode="auto">
          <a:xfrm>
            <a:off x="6801888" y="1132032"/>
            <a:ext cx="276980" cy="48294"/>
          </a:xfrm>
          <a:custGeom>
            <a:avLst/>
            <a:gdLst>
              <a:gd name="T0" fmla="*/ 0 w 52"/>
              <a:gd name="T1" fmla="*/ 53975 h 9"/>
              <a:gd name="T2" fmla="*/ 309563 w 52"/>
              <a:gd name="T3" fmla="*/ 0 h 9"/>
              <a:gd name="T4" fmla="*/ 0 60000 65536"/>
              <a:gd name="T5" fmla="*/ 0 60000 65536"/>
              <a:gd name="T6" fmla="*/ 0 w 52"/>
              <a:gd name="T7" fmla="*/ 0 h 9"/>
              <a:gd name="T8" fmla="*/ 52 w 52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" h="9">
                <a:moveTo>
                  <a:pt x="0" y="9"/>
                </a:moveTo>
                <a:cubicBezTo>
                  <a:pt x="20" y="6"/>
                  <a:pt x="52" y="0"/>
                  <a:pt x="52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3" name="Freeform 524"/>
          <p:cNvSpPr>
            <a:spLocks noChangeArrowheads="1"/>
          </p:cNvSpPr>
          <p:nvPr/>
        </p:nvSpPr>
        <p:spPr bwMode="auto">
          <a:xfrm>
            <a:off x="6801888" y="1222938"/>
            <a:ext cx="282662" cy="11363"/>
          </a:xfrm>
          <a:custGeom>
            <a:avLst/>
            <a:gdLst>
              <a:gd name="T0" fmla="*/ 0 w 53"/>
              <a:gd name="T1" fmla="*/ 6350 h 2"/>
              <a:gd name="T2" fmla="*/ 315913 w 53"/>
              <a:gd name="T3" fmla="*/ 0 h 2"/>
              <a:gd name="T4" fmla="*/ 0 60000 65536"/>
              <a:gd name="T5" fmla="*/ 0 60000 65536"/>
              <a:gd name="T6" fmla="*/ 0 w 53"/>
              <a:gd name="T7" fmla="*/ 0 h 2"/>
              <a:gd name="T8" fmla="*/ 53 w 53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" h="2">
                <a:moveTo>
                  <a:pt x="0" y="1"/>
                </a:moveTo>
                <a:cubicBezTo>
                  <a:pt x="20" y="2"/>
                  <a:pt x="53" y="0"/>
                  <a:pt x="53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4" name="Freeform 525"/>
          <p:cNvSpPr>
            <a:spLocks noChangeArrowheads="1"/>
          </p:cNvSpPr>
          <p:nvPr/>
        </p:nvSpPr>
        <p:spPr bwMode="auto">
          <a:xfrm>
            <a:off x="6796206" y="1282595"/>
            <a:ext cx="272718" cy="69600"/>
          </a:xfrm>
          <a:custGeom>
            <a:avLst/>
            <a:gdLst>
              <a:gd name="T0" fmla="*/ 0 w 51"/>
              <a:gd name="T1" fmla="*/ 0 h 13"/>
              <a:gd name="T2" fmla="*/ 304800 w 51"/>
              <a:gd name="T3" fmla="*/ 77788 h 13"/>
              <a:gd name="T4" fmla="*/ 0 60000 65536"/>
              <a:gd name="T5" fmla="*/ 0 60000 65536"/>
              <a:gd name="T6" fmla="*/ 0 w 51"/>
              <a:gd name="T7" fmla="*/ 0 h 13"/>
              <a:gd name="T8" fmla="*/ 51 w 51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" h="13">
                <a:moveTo>
                  <a:pt x="0" y="0"/>
                </a:moveTo>
                <a:cubicBezTo>
                  <a:pt x="27" y="5"/>
                  <a:pt x="27" y="5"/>
                  <a:pt x="51" y="1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5" name="Freeform 526"/>
          <p:cNvSpPr>
            <a:spLocks noChangeArrowheads="1"/>
          </p:cNvSpPr>
          <p:nvPr/>
        </p:nvSpPr>
        <p:spPr bwMode="auto">
          <a:xfrm>
            <a:off x="6465251" y="1758432"/>
            <a:ext cx="53976" cy="294024"/>
          </a:xfrm>
          <a:custGeom>
            <a:avLst/>
            <a:gdLst>
              <a:gd name="T0" fmla="*/ 6033 w 10"/>
              <a:gd name="T1" fmla="*/ 0 h 55"/>
              <a:gd name="T2" fmla="*/ 60325 w 10"/>
              <a:gd name="T3" fmla="*/ 328612 h 55"/>
              <a:gd name="T4" fmla="*/ 0 60000 65536"/>
              <a:gd name="T5" fmla="*/ 0 60000 65536"/>
              <a:gd name="T6" fmla="*/ 0 w 10"/>
              <a:gd name="T7" fmla="*/ 0 h 55"/>
              <a:gd name="T8" fmla="*/ 10 w 10"/>
              <a:gd name="T9" fmla="*/ 55 h 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" h="55">
                <a:moveTo>
                  <a:pt x="1" y="0"/>
                </a:moveTo>
                <a:cubicBezTo>
                  <a:pt x="0" y="14"/>
                  <a:pt x="2" y="41"/>
                  <a:pt x="10" y="5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6" name="Freeform 527"/>
          <p:cNvSpPr>
            <a:spLocks noChangeArrowheads="1"/>
          </p:cNvSpPr>
          <p:nvPr/>
        </p:nvSpPr>
        <p:spPr bwMode="auto">
          <a:xfrm>
            <a:off x="6470933" y="1698775"/>
            <a:ext cx="458791" cy="396293"/>
          </a:xfrm>
          <a:custGeom>
            <a:avLst/>
            <a:gdLst>
              <a:gd name="T0" fmla="*/ 89435 w 86"/>
              <a:gd name="T1" fmla="*/ 23941 h 74"/>
              <a:gd name="T2" fmla="*/ 5962 w 86"/>
              <a:gd name="T3" fmla="*/ 197515 h 74"/>
              <a:gd name="T4" fmla="*/ 286193 w 86"/>
              <a:gd name="T5" fmla="*/ 436927 h 74"/>
              <a:gd name="T6" fmla="*/ 512763 w 86"/>
              <a:gd name="T7" fmla="*/ 203500 h 74"/>
              <a:gd name="T8" fmla="*/ 375629 w 86"/>
              <a:gd name="T9" fmla="*/ 17956 h 74"/>
              <a:gd name="T10" fmla="*/ 89435 w 86"/>
              <a:gd name="T11" fmla="*/ 23941 h 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6"/>
              <a:gd name="T19" fmla="*/ 0 h 74"/>
              <a:gd name="T20" fmla="*/ 86 w 86"/>
              <a:gd name="T21" fmla="*/ 74 h 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6" h="74">
                <a:moveTo>
                  <a:pt x="15" y="4"/>
                </a:moveTo>
                <a:cubicBezTo>
                  <a:pt x="2" y="7"/>
                  <a:pt x="0" y="25"/>
                  <a:pt x="1" y="33"/>
                </a:cubicBezTo>
                <a:cubicBezTo>
                  <a:pt x="2" y="46"/>
                  <a:pt x="13" y="74"/>
                  <a:pt x="48" y="73"/>
                </a:cubicBezTo>
                <a:cubicBezTo>
                  <a:pt x="79" y="72"/>
                  <a:pt x="85" y="52"/>
                  <a:pt x="86" y="34"/>
                </a:cubicBezTo>
                <a:cubicBezTo>
                  <a:pt x="86" y="28"/>
                  <a:pt x="83" y="7"/>
                  <a:pt x="63" y="3"/>
                </a:cubicBezTo>
                <a:cubicBezTo>
                  <a:pt x="49" y="0"/>
                  <a:pt x="15" y="4"/>
                  <a:pt x="15" y="4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7" name="Freeform 528"/>
          <p:cNvSpPr>
            <a:spLocks noChangeArrowheads="1"/>
          </p:cNvSpPr>
          <p:nvPr/>
        </p:nvSpPr>
        <p:spPr bwMode="auto">
          <a:xfrm>
            <a:off x="6480875" y="1656163"/>
            <a:ext cx="576686" cy="80963"/>
          </a:xfrm>
          <a:custGeom>
            <a:avLst/>
            <a:gdLst>
              <a:gd name="T0" fmla="*/ 17903 w 108"/>
              <a:gd name="T1" fmla="*/ 6032 h 15"/>
              <a:gd name="T2" fmla="*/ 5968 w 108"/>
              <a:gd name="T3" fmla="*/ 30162 h 15"/>
              <a:gd name="T4" fmla="*/ 23871 w 108"/>
              <a:gd name="T5" fmla="*/ 66357 h 15"/>
              <a:gd name="T6" fmla="*/ 286456 w 108"/>
              <a:gd name="T7" fmla="*/ 84455 h 15"/>
              <a:gd name="T8" fmla="*/ 578879 w 108"/>
              <a:gd name="T9" fmla="*/ 54292 h 15"/>
              <a:gd name="T10" fmla="*/ 590815 w 108"/>
              <a:gd name="T11" fmla="*/ 0 h 15"/>
              <a:gd name="T12" fmla="*/ 17903 w 108"/>
              <a:gd name="T13" fmla="*/ 6032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8"/>
              <a:gd name="T22" fmla="*/ 0 h 15"/>
              <a:gd name="T23" fmla="*/ 108 w 108"/>
              <a:gd name="T24" fmla="*/ 15 h 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8" h="15">
                <a:moveTo>
                  <a:pt x="3" y="1"/>
                </a:moveTo>
                <a:cubicBezTo>
                  <a:pt x="0" y="1"/>
                  <a:pt x="1" y="4"/>
                  <a:pt x="1" y="5"/>
                </a:cubicBezTo>
                <a:cubicBezTo>
                  <a:pt x="1" y="8"/>
                  <a:pt x="1" y="10"/>
                  <a:pt x="4" y="11"/>
                </a:cubicBezTo>
                <a:cubicBezTo>
                  <a:pt x="9" y="12"/>
                  <a:pt x="28" y="15"/>
                  <a:pt x="48" y="14"/>
                </a:cubicBezTo>
                <a:cubicBezTo>
                  <a:pt x="68" y="13"/>
                  <a:pt x="88" y="12"/>
                  <a:pt x="97" y="9"/>
                </a:cubicBezTo>
                <a:cubicBezTo>
                  <a:pt x="106" y="7"/>
                  <a:pt x="108" y="0"/>
                  <a:pt x="99" y="0"/>
                </a:cubicBezTo>
                <a:cubicBezTo>
                  <a:pt x="91" y="1"/>
                  <a:pt x="18" y="7"/>
                  <a:pt x="3" y="1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8" name="Freeform 529"/>
          <p:cNvSpPr>
            <a:spLocks noChangeArrowheads="1"/>
          </p:cNvSpPr>
          <p:nvPr/>
        </p:nvSpPr>
        <p:spPr bwMode="auto">
          <a:xfrm>
            <a:off x="6966655" y="1495656"/>
            <a:ext cx="309649" cy="299707"/>
          </a:xfrm>
          <a:custGeom>
            <a:avLst/>
            <a:gdLst>
              <a:gd name="T0" fmla="*/ 173038 w 58"/>
              <a:gd name="T1" fmla="*/ 334963 h 56"/>
              <a:gd name="T2" fmla="*/ 322208 w 58"/>
              <a:gd name="T3" fmla="*/ 125611 h 56"/>
              <a:gd name="T4" fmla="*/ 238672 w 58"/>
              <a:gd name="T5" fmla="*/ 11963 h 56"/>
              <a:gd name="T6" fmla="*/ 0 w 58"/>
              <a:gd name="T7" fmla="*/ 251222 h 56"/>
              <a:gd name="T8" fmla="*/ 0 60000 65536"/>
              <a:gd name="T9" fmla="*/ 0 60000 65536"/>
              <a:gd name="T10" fmla="*/ 0 60000 65536"/>
              <a:gd name="T11" fmla="*/ 0 60000 65536"/>
              <a:gd name="T12" fmla="*/ 0 w 58"/>
              <a:gd name="T13" fmla="*/ 0 h 56"/>
              <a:gd name="T14" fmla="*/ 58 w 58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8" h="56">
                <a:moveTo>
                  <a:pt x="29" y="56"/>
                </a:moveTo>
                <a:cubicBezTo>
                  <a:pt x="30" y="54"/>
                  <a:pt x="49" y="30"/>
                  <a:pt x="54" y="21"/>
                </a:cubicBezTo>
                <a:cubicBezTo>
                  <a:pt x="58" y="12"/>
                  <a:pt x="43" y="0"/>
                  <a:pt x="40" y="2"/>
                </a:cubicBezTo>
                <a:cubicBezTo>
                  <a:pt x="37" y="5"/>
                  <a:pt x="21" y="13"/>
                  <a:pt x="0" y="42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9" name="Freeform 530"/>
          <p:cNvSpPr>
            <a:spLocks noChangeArrowheads="1"/>
          </p:cNvSpPr>
          <p:nvPr/>
        </p:nvSpPr>
        <p:spPr bwMode="auto">
          <a:xfrm>
            <a:off x="6966655" y="1495656"/>
            <a:ext cx="309649" cy="299707"/>
          </a:xfrm>
          <a:custGeom>
            <a:avLst/>
            <a:gdLst>
              <a:gd name="T0" fmla="*/ 173038 w 58"/>
              <a:gd name="T1" fmla="*/ 334963 h 56"/>
              <a:gd name="T2" fmla="*/ 322208 w 58"/>
              <a:gd name="T3" fmla="*/ 125611 h 56"/>
              <a:gd name="T4" fmla="*/ 238672 w 58"/>
              <a:gd name="T5" fmla="*/ 11963 h 56"/>
              <a:gd name="T6" fmla="*/ 0 w 58"/>
              <a:gd name="T7" fmla="*/ 251222 h 56"/>
              <a:gd name="T8" fmla="*/ 0 60000 65536"/>
              <a:gd name="T9" fmla="*/ 0 60000 65536"/>
              <a:gd name="T10" fmla="*/ 0 60000 65536"/>
              <a:gd name="T11" fmla="*/ 0 60000 65536"/>
              <a:gd name="T12" fmla="*/ 0 w 58"/>
              <a:gd name="T13" fmla="*/ 0 h 56"/>
              <a:gd name="T14" fmla="*/ 58 w 58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8" h="56">
                <a:moveTo>
                  <a:pt x="29" y="56"/>
                </a:moveTo>
                <a:cubicBezTo>
                  <a:pt x="30" y="54"/>
                  <a:pt x="49" y="30"/>
                  <a:pt x="54" y="21"/>
                </a:cubicBezTo>
                <a:cubicBezTo>
                  <a:pt x="58" y="12"/>
                  <a:pt x="43" y="0"/>
                  <a:pt x="40" y="2"/>
                </a:cubicBezTo>
                <a:cubicBezTo>
                  <a:pt x="37" y="5"/>
                  <a:pt x="21" y="13"/>
                  <a:pt x="0" y="4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0" name="Oval 531"/>
          <p:cNvSpPr>
            <a:spLocks noChangeArrowheads="1"/>
          </p:cNvSpPr>
          <p:nvPr/>
        </p:nvSpPr>
        <p:spPr bwMode="auto">
          <a:xfrm>
            <a:off x="7148467" y="1379183"/>
            <a:ext cx="240049" cy="240049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81" name="Freeform 532"/>
          <p:cNvSpPr>
            <a:spLocks noChangeArrowheads="1"/>
          </p:cNvSpPr>
          <p:nvPr/>
        </p:nvSpPr>
        <p:spPr bwMode="auto">
          <a:xfrm>
            <a:off x="6502182" y="1870644"/>
            <a:ext cx="379249" cy="181812"/>
          </a:xfrm>
          <a:custGeom>
            <a:avLst/>
            <a:gdLst>
              <a:gd name="T0" fmla="*/ 0 w 71"/>
              <a:gd name="T1" fmla="*/ 0 h 34"/>
              <a:gd name="T2" fmla="*/ 411923 w 71"/>
              <a:gd name="T3" fmla="*/ 5976 h 34"/>
              <a:gd name="T4" fmla="*/ 232826 w 71"/>
              <a:gd name="T5" fmla="*/ 203200 h 34"/>
              <a:gd name="T6" fmla="*/ 0 w 71"/>
              <a:gd name="T7" fmla="*/ 0 h 34"/>
              <a:gd name="T8" fmla="*/ 0 60000 65536"/>
              <a:gd name="T9" fmla="*/ 0 60000 65536"/>
              <a:gd name="T10" fmla="*/ 0 60000 65536"/>
              <a:gd name="T11" fmla="*/ 0 60000 65536"/>
              <a:gd name="T12" fmla="*/ 0 w 71"/>
              <a:gd name="T13" fmla="*/ 0 h 34"/>
              <a:gd name="T14" fmla="*/ 71 w 71"/>
              <a:gd name="T15" fmla="*/ 34 h 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" h="34">
                <a:moveTo>
                  <a:pt x="0" y="0"/>
                </a:moveTo>
                <a:cubicBezTo>
                  <a:pt x="12" y="4"/>
                  <a:pt x="55" y="2"/>
                  <a:pt x="69" y="1"/>
                </a:cubicBezTo>
                <a:cubicBezTo>
                  <a:pt x="71" y="11"/>
                  <a:pt x="67" y="34"/>
                  <a:pt x="39" y="34"/>
                </a:cubicBezTo>
                <a:cubicBezTo>
                  <a:pt x="13" y="34"/>
                  <a:pt x="2" y="1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2" name="Freeform 533"/>
          <p:cNvSpPr>
            <a:spLocks noChangeArrowheads="1"/>
          </p:cNvSpPr>
          <p:nvPr/>
        </p:nvSpPr>
        <p:spPr bwMode="auto">
          <a:xfrm>
            <a:off x="6534851" y="1677469"/>
            <a:ext cx="176131" cy="181812"/>
          </a:xfrm>
          <a:custGeom>
            <a:avLst/>
            <a:gdLst>
              <a:gd name="T0" fmla="*/ 190886 w 33"/>
              <a:gd name="T1" fmla="*/ 113553 h 34"/>
              <a:gd name="T2" fmla="*/ 89478 w 33"/>
              <a:gd name="T3" fmla="*/ 197224 h 34"/>
              <a:gd name="T4" fmla="*/ 0 w 33"/>
              <a:gd name="T5" fmla="*/ 89647 h 34"/>
              <a:gd name="T6" fmla="*/ 107373 w 33"/>
              <a:gd name="T7" fmla="*/ 5976 h 34"/>
              <a:gd name="T8" fmla="*/ 190886 w 33"/>
              <a:gd name="T9" fmla="*/ 113553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2" y="19"/>
                </a:moveTo>
                <a:cubicBezTo>
                  <a:pt x="31" y="27"/>
                  <a:pt x="23" y="34"/>
                  <a:pt x="15" y="33"/>
                </a:cubicBezTo>
                <a:cubicBezTo>
                  <a:pt x="6" y="32"/>
                  <a:pt x="0" y="24"/>
                  <a:pt x="0" y="15"/>
                </a:cubicBezTo>
                <a:cubicBezTo>
                  <a:pt x="1" y="7"/>
                  <a:pt x="9" y="0"/>
                  <a:pt x="18" y="1"/>
                </a:cubicBezTo>
                <a:cubicBezTo>
                  <a:pt x="27" y="2"/>
                  <a:pt x="33" y="10"/>
                  <a:pt x="32" y="19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3" name="Freeform 534"/>
          <p:cNvSpPr>
            <a:spLocks noChangeArrowheads="1"/>
          </p:cNvSpPr>
          <p:nvPr/>
        </p:nvSpPr>
        <p:spPr bwMode="auto">
          <a:xfrm>
            <a:off x="6529169" y="1737126"/>
            <a:ext cx="181812" cy="46874"/>
          </a:xfrm>
          <a:custGeom>
            <a:avLst/>
            <a:gdLst>
              <a:gd name="T0" fmla="*/ 11953 w 34"/>
              <a:gd name="T1" fmla="*/ 5821 h 9"/>
              <a:gd name="T2" fmla="*/ 11953 w 34"/>
              <a:gd name="T3" fmla="*/ 23284 h 9"/>
              <a:gd name="T4" fmla="*/ 197224 w 34"/>
              <a:gd name="T5" fmla="*/ 29104 h 9"/>
              <a:gd name="T6" fmla="*/ 197224 w 34"/>
              <a:gd name="T7" fmla="*/ 11642 h 9"/>
              <a:gd name="T8" fmla="*/ 11953 w 34"/>
              <a:gd name="T9" fmla="*/ 5821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9"/>
              <a:gd name="T17" fmla="*/ 34 w 34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9">
                <a:moveTo>
                  <a:pt x="2" y="1"/>
                </a:moveTo>
                <a:cubicBezTo>
                  <a:pt x="1" y="0"/>
                  <a:pt x="0" y="3"/>
                  <a:pt x="2" y="4"/>
                </a:cubicBezTo>
                <a:cubicBezTo>
                  <a:pt x="8" y="8"/>
                  <a:pt x="27" y="9"/>
                  <a:pt x="33" y="5"/>
                </a:cubicBezTo>
                <a:cubicBezTo>
                  <a:pt x="34" y="4"/>
                  <a:pt x="34" y="2"/>
                  <a:pt x="33" y="2"/>
                </a:cubicBezTo>
                <a:cubicBezTo>
                  <a:pt x="27" y="6"/>
                  <a:pt x="6" y="5"/>
                  <a:pt x="2" y="1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4" name="Freeform 535"/>
          <p:cNvSpPr>
            <a:spLocks noChangeArrowheads="1"/>
          </p:cNvSpPr>
          <p:nvPr/>
        </p:nvSpPr>
        <p:spPr bwMode="auto">
          <a:xfrm>
            <a:off x="6598770" y="1806726"/>
            <a:ext cx="9942" cy="46873"/>
          </a:xfrm>
          <a:custGeom>
            <a:avLst/>
            <a:gdLst>
              <a:gd name="T0" fmla="*/ 0 w 2"/>
              <a:gd name="T1" fmla="*/ 0 h 9"/>
              <a:gd name="T2" fmla="*/ 11112 w 2"/>
              <a:gd name="T3" fmla="*/ 52387 h 9"/>
              <a:gd name="T4" fmla="*/ 0 60000 65536"/>
              <a:gd name="T5" fmla="*/ 0 60000 65536"/>
              <a:gd name="T6" fmla="*/ 0 w 2"/>
              <a:gd name="T7" fmla="*/ 0 h 9"/>
              <a:gd name="T8" fmla="*/ 2 w 2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9">
                <a:moveTo>
                  <a:pt x="0" y="0"/>
                </a:moveTo>
                <a:cubicBezTo>
                  <a:pt x="0" y="2"/>
                  <a:pt x="1" y="8"/>
                  <a:pt x="2" y="9"/>
                </a:cubicBezTo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5" name="Freeform 536"/>
          <p:cNvSpPr>
            <a:spLocks noChangeArrowheads="1"/>
          </p:cNvSpPr>
          <p:nvPr/>
        </p:nvSpPr>
        <p:spPr bwMode="auto">
          <a:xfrm>
            <a:off x="6598770" y="1806726"/>
            <a:ext cx="9942" cy="46873"/>
          </a:xfrm>
          <a:custGeom>
            <a:avLst/>
            <a:gdLst>
              <a:gd name="T0" fmla="*/ 0 w 2"/>
              <a:gd name="T1" fmla="*/ 0 h 9"/>
              <a:gd name="T2" fmla="*/ 11112 w 2"/>
              <a:gd name="T3" fmla="*/ 52387 h 9"/>
              <a:gd name="T4" fmla="*/ 0 60000 65536"/>
              <a:gd name="T5" fmla="*/ 0 60000 65536"/>
              <a:gd name="T6" fmla="*/ 0 w 2"/>
              <a:gd name="T7" fmla="*/ 0 h 9"/>
              <a:gd name="T8" fmla="*/ 2 w 2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9">
                <a:moveTo>
                  <a:pt x="0" y="0"/>
                </a:moveTo>
                <a:cubicBezTo>
                  <a:pt x="0" y="2"/>
                  <a:pt x="1" y="8"/>
                  <a:pt x="2" y="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6" name="Freeform 537"/>
          <p:cNvSpPr>
            <a:spLocks noChangeArrowheads="1"/>
          </p:cNvSpPr>
          <p:nvPr/>
        </p:nvSpPr>
        <p:spPr bwMode="auto">
          <a:xfrm>
            <a:off x="6583145" y="1789681"/>
            <a:ext cx="31249" cy="26987"/>
          </a:xfrm>
          <a:custGeom>
            <a:avLst/>
            <a:gdLst>
              <a:gd name="T0" fmla="*/ 29104 w 6"/>
              <a:gd name="T1" fmla="*/ 18097 h 5"/>
              <a:gd name="T2" fmla="*/ 17463 w 6"/>
              <a:gd name="T3" fmla="*/ 30162 h 5"/>
              <a:gd name="T4" fmla="*/ 0 w 6"/>
              <a:gd name="T5" fmla="*/ 12065 h 5"/>
              <a:gd name="T6" fmla="*/ 17463 w 6"/>
              <a:gd name="T7" fmla="*/ 0 h 5"/>
              <a:gd name="T8" fmla="*/ 29104 w 6"/>
              <a:gd name="T9" fmla="*/ 18097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5"/>
              <a:gd name="T17" fmla="*/ 6 w 6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5">
                <a:moveTo>
                  <a:pt x="5" y="3"/>
                </a:moveTo>
                <a:cubicBezTo>
                  <a:pt x="5" y="4"/>
                  <a:pt x="4" y="5"/>
                  <a:pt x="3" y="5"/>
                </a:cubicBezTo>
                <a:cubicBezTo>
                  <a:pt x="1" y="5"/>
                  <a:pt x="0" y="4"/>
                  <a:pt x="0" y="2"/>
                </a:cubicBezTo>
                <a:cubicBezTo>
                  <a:pt x="0" y="1"/>
                  <a:pt x="2" y="0"/>
                  <a:pt x="3" y="0"/>
                </a:cubicBezTo>
                <a:cubicBezTo>
                  <a:pt x="5" y="0"/>
                  <a:pt x="6" y="1"/>
                  <a:pt x="5" y="3"/>
                </a:cubicBezTo>
                <a:close/>
              </a:path>
            </a:pathLst>
          </a:custGeom>
          <a:solidFill>
            <a:srgbClr val="7D6B55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7" name="Oval 538"/>
          <p:cNvSpPr>
            <a:spLocks noChangeArrowheads="1"/>
          </p:cNvSpPr>
          <p:nvPr/>
        </p:nvSpPr>
        <p:spPr bwMode="auto">
          <a:xfrm>
            <a:off x="6620075" y="1058171"/>
            <a:ext cx="133518" cy="133518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88" name="Oval 539"/>
          <p:cNvSpPr>
            <a:spLocks noChangeArrowheads="1"/>
          </p:cNvSpPr>
          <p:nvPr/>
        </p:nvSpPr>
        <p:spPr bwMode="auto">
          <a:xfrm>
            <a:off x="6647064" y="1073796"/>
            <a:ext cx="48294" cy="4829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89" name="Freeform 540"/>
          <p:cNvSpPr>
            <a:spLocks noChangeArrowheads="1"/>
          </p:cNvSpPr>
          <p:nvPr/>
        </p:nvSpPr>
        <p:spPr bwMode="auto">
          <a:xfrm>
            <a:off x="6790524" y="2110694"/>
            <a:ext cx="154825" cy="26987"/>
          </a:xfrm>
          <a:custGeom>
            <a:avLst/>
            <a:gdLst>
              <a:gd name="T0" fmla="*/ 0 w 29"/>
              <a:gd name="T1" fmla="*/ 12065 h 5"/>
              <a:gd name="T2" fmla="*/ 173039 w 29"/>
              <a:gd name="T3" fmla="*/ 30162 h 5"/>
              <a:gd name="T4" fmla="*/ 0 60000 65536"/>
              <a:gd name="T5" fmla="*/ 0 60000 65536"/>
              <a:gd name="T6" fmla="*/ 0 w 29"/>
              <a:gd name="T7" fmla="*/ 0 h 5"/>
              <a:gd name="T8" fmla="*/ 29 w 29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" h="5">
                <a:moveTo>
                  <a:pt x="0" y="2"/>
                </a:moveTo>
                <a:cubicBezTo>
                  <a:pt x="7" y="0"/>
                  <a:pt x="22" y="1"/>
                  <a:pt x="29" y="5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0" name="Freeform 541"/>
          <p:cNvSpPr>
            <a:spLocks noChangeArrowheads="1"/>
          </p:cNvSpPr>
          <p:nvPr/>
        </p:nvSpPr>
        <p:spPr bwMode="auto">
          <a:xfrm>
            <a:off x="6887112" y="1741387"/>
            <a:ext cx="389192" cy="475836"/>
          </a:xfrm>
          <a:custGeom>
            <a:avLst/>
            <a:gdLst>
              <a:gd name="T0" fmla="*/ 387307 w 73"/>
              <a:gd name="T1" fmla="*/ 340599 h 89"/>
              <a:gd name="T2" fmla="*/ 119171 w 73"/>
              <a:gd name="T3" fmla="*/ 489984 h 89"/>
              <a:gd name="T4" fmla="*/ 53627 w 73"/>
              <a:gd name="T5" fmla="*/ 197189 h 89"/>
              <a:gd name="T6" fmla="*/ 309845 w 73"/>
              <a:gd name="T7" fmla="*/ 47803 h 89"/>
              <a:gd name="T8" fmla="*/ 387307 w 73"/>
              <a:gd name="T9" fmla="*/ 340599 h 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"/>
              <a:gd name="T16" fmla="*/ 0 h 89"/>
              <a:gd name="T17" fmla="*/ 73 w 73"/>
              <a:gd name="T18" fmla="*/ 89 h 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" h="89">
                <a:moveTo>
                  <a:pt x="65" y="57"/>
                </a:moveTo>
                <a:cubicBezTo>
                  <a:pt x="56" y="84"/>
                  <a:pt x="35" y="89"/>
                  <a:pt x="20" y="82"/>
                </a:cubicBezTo>
                <a:cubicBezTo>
                  <a:pt x="0" y="74"/>
                  <a:pt x="1" y="54"/>
                  <a:pt x="9" y="33"/>
                </a:cubicBezTo>
                <a:cubicBezTo>
                  <a:pt x="17" y="11"/>
                  <a:pt x="38" y="0"/>
                  <a:pt x="52" y="8"/>
                </a:cubicBezTo>
                <a:cubicBezTo>
                  <a:pt x="65" y="14"/>
                  <a:pt x="73" y="32"/>
                  <a:pt x="65" y="57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1" name="Freeform 542"/>
          <p:cNvSpPr>
            <a:spLocks noChangeArrowheads="1"/>
          </p:cNvSpPr>
          <p:nvPr/>
        </p:nvSpPr>
        <p:spPr bwMode="auto">
          <a:xfrm>
            <a:off x="6769219" y="998514"/>
            <a:ext cx="80963" cy="59657"/>
          </a:xfrm>
          <a:custGeom>
            <a:avLst/>
            <a:gdLst>
              <a:gd name="T0" fmla="*/ 0 w 15"/>
              <a:gd name="T1" fmla="*/ 36368 h 11"/>
              <a:gd name="T2" fmla="*/ 48260 w 15"/>
              <a:gd name="T3" fmla="*/ 6061 h 11"/>
              <a:gd name="T4" fmla="*/ 90487 w 15"/>
              <a:gd name="T5" fmla="*/ 54552 h 11"/>
              <a:gd name="T6" fmla="*/ 78422 w 15"/>
              <a:gd name="T7" fmla="*/ 54552 h 11"/>
              <a:gd name="T8" fmla="*/ 48260 w 15"/>
              <a:gd name="T9" fmla="*/ 18184 h 11"/>
              <a:gd name="T10" fmla="*/ 12065 w 15"/>
              <a:gd name="T11" fmla="*/ 36368 h 11"/>
              <a:gd name="T12" fmla="*/ 0 w 15"/>
              <a:gd name="T13" fmla="*/ 36368 h 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"/>
              <a:gd name="T22" fmla="*/ 0 h 11"/>
              <a:gd name="T23" fmla="*/ 15 w 15"/>
              <a:gd name="T24" fmla="*/ 11 h 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" h="11">
                <a:moveTo>
                  <a:pt x="0" y="6"/>
                </a:moveTo>
                <a:cubicBezTo>
                  <a:pt x="0" y="5"/>
                  <a:pt x="3" y="0"/>
                  <a:pt x="8" y="1"/>
                </a:cubicBezTo>
                <a:cubicBezTo>
                  <a:pt x="12" y="1"/>
                  <a:pt x="15" y="4"/>
                  <a:pt x="15" y="9"/>
                </a:cubicBezTo>
                <a:cubicBezTo>
                  <a:pt x="15" y="11"/>
                  <a:pt x="13" y="11"/>
                  <a:pt x="13" y="9"/>
                </a:cubicBezTo>
                <a:cubicBezTo>
                  <a:pt x="14" y="6"/>
                  <a:pt x="11" y="3"/>
                  <a:pt x="8" y="3"/>
                </a:cubicBezTo>
                <a:cubicBezTo>
                  <a:pt x="4" y="2"/>
                  <a:pt x="2" y="5"/>
                  <a:pt x="2" y="6"/>
                </a:cubicBezTo>
                <a:cubicBezTo>
                  <a:pt x="1" y="8"/>
                  <a:pt x="0" y="6"/>
                  <a:pt x="0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2" name="Freeform 543"/>
          <p:cNvSpPr>
            <a:spLocks noChangeArrowheads="1"/>
          </p:cNvSpPr>
          <p:nvPr/>
        </p:nvSpPr>
        <p:spPr bwMode="auto">
          <a:xfrm>
            <a:off x="6657006" y="977208"/>
            <a:ext cx="80964" cy="53976"/>
          </a:xfrm>
          <a:custGeom>
            <a:avLst/>
            <a:gdLst>
              <a:gd name="T0" fmla="*/ 84455 w 15"/>
              <a:gd name="T1" fmla="*/ 48260 h 10"/>
              <a:gd name="T2" fmla="*/ 54293 w 15"/>
              <a:gd name="T3" fmla="*/ 6033 h 10"/>
              <a:gd name="T4" fmla="*/ 0 w 15"/>
              <a:gd name="T5" fmla="*/ 30163 h 10"/>
              <a:gd name="T6" fmla="*/ 12065 w 15"/>
              <a:gd name="T7" fmla="*/ 36195 h 10"/>
              <a:gd name="T8" fmla="*/ 54293 w 15"/>
              <a:gd name="T9" fmla="*/ 12065 h 10"/>
              <a:gd name="T10" fmla="*/ 72390 w 15"/>
              <a:gd name="T11" fmla="*/ 48260 h 10"/>
              <a:gd name="T12" fmla="*/ 84455 w 15"/>
              <a:gd name="T13" fmla="*/ 4826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"/>
              <a:gd name="T22" fmla="*/ 0 h 10"/>
              <a:gd name="T23" fmla="*/ 15 w 15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" h="10">
                <a:moveTo>
                  <a:pt x="14" y="8"/>
                </a:moveTo>
                <a:cubicBezTo>
                  <a:pt x="14" y="7"/>
                  <a:pt x="15" y="2"/>
                  <a:pt x="9" y="1"/>
                </a:cubicBezTo>
                <a:cubicBezTo>
                  <a:pt x="5" y="0"/>
                  <a:pt x="2" y="2"/>
                  <a:pt x="0" y="5"/>
                </a:cubicBezTo>
                <a:cubicBezTo>
                  <a:pt x="0" y="6"/>
                  <a:pt x="1" y="7"/>
                  <a:pt x="2" y="6"/>
                </a:cubicBezTo>
                <a:cubicBezTo>
                  <a:pt x="3" y="4"/>
                  <a:pt x="6" y="1"/>
                  <a:pt x="9" y="2"/>
                </a:cubicBezTo>
                <a:cubicBezTo>
                  <a:pt x="12" y="3"/>
                  <a:pt x="12" y="6"/>
                  <a:pt x="12" y="8"/>
                </a:cubicBezTo>
                <a:cubicBezTo>
                  <a:pt x="12" y="10"/>
                  <a:pt x="14" y="10"/>
                  <a:pt x="14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3" name="Freeform 544"/>
          <p:cNvSpPr>
            <a:spLocks noChangeArrowheads="1"/>
          </p:cNvSpPr>
          <p:nvPr/>
        </p:nvSpPr>
        <p:spPr bwMode="auto">
          <a:xfrm>
            <a:off x="6267814" y="3799559"/>
            <a:ext cx="394873" cy="181812"/>
          </a:xfrm>
          <a:custGeom>
            <a:avLst/>
            <a:gdLst>
              <a:gd name="T0" fmla="*/ 202771 w 74"/>
              <a:gd name="T1" fmla="*/ 0 h 34"/>
              <a:gd name="T2" fmla="*/ 59639 w 74"/>
              <a:gd name="T3" fmla="*/ 5976 h 34"/>
              <a:gd name="T4" fmla="*/ 41747 w 74"/>
              <a:gd name="T5" fmla="*/ 155388 h 34"/>
              <a:gd name="T6" fmla="*/ 411506 w 74"/>
              <a:gd name="T7" fmla="*/ 203200 h 34"/>
              <a:gd name="T8" fmla="*/ 202771 w 74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34"/>
              <a:gd name="T17" fmla="*/ 74 w 74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34">
                <a:moveTo>
                  <a:pt x="34" y="0"/>
                </a:moveTo>
                <a:cubicBezTo>
                  <a:pt x="29" y="0"/>
                  <a:pt x="15" y="0"/>
                  <a:pt x="10" y="1"/>
                </a:cubicBezTo>
                <a:cubicBezTo>
                  <a:pt x="5" y="3"/>
                  <a:pt x="0" y="24"/>
                  <a:pt x="7" y="26"/>
                </a:cubicBezTo>
                <a:cubicBezTo>
                  <a:pt x="14" y="29"/>
                  <a:pt x="45" y="34"/>
                  <a:pt x="69" y="34"/>
                </a:cubicBezTo>
                <a:cubicBezTo>
                  <a:pt x="74" y="34"/>
                  <a:pt x="55" y="0"/>
                  <a:pt x="34" y="0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4" name="Oval 545"/>
          <p:cNvSpPr>
            <a:spLocks noChangeArrowheads="1"/>
          </p:cNvSpPr>
          <p:nvPr/>
        </p:nvSpPr>
        <p:spPr bwMode="auto">
          <a:xfrm>
            <a:off x="6128614" y="3756946"/>
            <a:ext cx="214482" cy="214482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95" name="Freeform 546"/>
          <p:cNvSpPr>
            <a:spLocks noChangeArrowheads="1"/>
          </p:cNvSpPr>
          <p:nvPr/>
        </p:nvSpPr>
        <p:spPr bwMode="auto">
          <a:xfrm>
            <a:off x="6225202" y="3056686"/>
            <a:ext cx="874971" cy="812474"/>
          </a:xfrm>
          <a:custGeom>
            <a:avLst/>
            <a:gdLst>
              <a:gd name="T0" fmla="*/ 971937 w 164"/>
              <a:gd name="T1" fmla="*/ 412207 h 152"/>
              <a:gd name="T2" fmla="*/ 852681 w 164"/>
              <a:gd name="T3" fmla="*/ 722856 h 152"/>
              <a:gd name="T4" fmla="*/ 488950 w 164"/>
              <a:gd name="T5" fmla="*/ 908050 h 152"/>
              <a:gd name="T6" fmla="*/ 17888 w 164"/>
              <a:gd name="T7" fmla="*/ 465973 h 152"/>
              <a:gd name="T8" fmla="*/ 500876 w 164"/>
              <a:gd name="T9" fmla="*/ 0 h 152"/>
              <a:gd name="T10" fmla="*/ 971937 w 164"/>
              <a:gd name="T11" fmla="*/ 412207 h 1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4"/>
              <a:gd name="T19" fmla="*/ 0 h 152"/>
              <a:gd name="T20" fmla="*/ 164 w 164"/>
              <a:gd name="T21" fmla="*/ 152 h 15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4" h="152">
                <a:moveTo>
                  <a:pt x="163" y="69"/>
                </a:moveTo>
                <a:cubicBezTo>
                  <a:pt x="162" y="89"/>
                  <a:pt x="155" y="106"/>
                  <a:pt x="143" y="121"/>
                </a:cubicBezTo>
                <a:cubicBezTo>
                  <a:pt x="128" y="140"/>
                  <a:pt x="107" y="152"/>
                  <a:pt x="82" y="152"/>
                </a:cubicBezTo>
                <a:cubicBezTo>
                  <a:pt x="47" y="152"/>
                  <a:pt x="5" y="117"/>
                  <a:pt x="3" y="78"/>
                </a:cubicBezTo>
                <a:cubicBezTo>
                  <a:pt x="0" y="31"/>
                  <a:pt x="37" y="0"/>
                  <a:pt x="84" y="0"/>
                </a:cubicBezTo>
                <a:cubicBezTo>
                  <a:pt x="128" y="0"/>
                  <a:pt x="164" y="29"/>
                  <a:pt x="163" y="69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6" name="Freeform 547"/>
          <p:cNvSpPr>
            <a:spLocks noChangeArrowheads="1"/>
          </p:cNvSpPr>
          <p:nvPr/>
        </p:nvSpPr>
        <p:spPr bwMode="auto">
          <a:xfrm>
            <a:off x="6209578" y="3211510"/>
            <a:ext cx="838041" cy="657649"/>
          </a:xfrm>
          <a:custGeom>
            <a:avLst/>
            <a:gdLst>
              <a:gd name="T0" fmla="*/ 835207 w 157"/>
              <a:gd name="T1" fmla="*/ 161344 h 123"/>
              <a:gd name="T2" fmla="*/ 572713 w 157"/>
              <a:gd name="T3" fmla="*/ 11951 h 123"/>
              <a:gd name="T4" fmla="*/ 554816 w 157"/>
              <a:gd name="T5" fmla="*/ 11951 h 123"/>
              <a:gd name="T6" fmla="*/ 357946 w 157"/>
              <a:gd name="T7" fmla="*/ 5976 h 123"/>
              <a:gd name="T8" fmla="*/ 208802 w 157"/>
              <a:gd name="T9" fmla="*/ 53781 h 123"/>
              <a:gd name="T10" fmla="*/ 107384 w 157"/>
              <a:gd name="T11" fmla="*/ 501960 h 123"/>
              <a:gd name="T12" fmla="*/ 507090 w 157"/>
              <a:gd name="T13" fmla="*/ 735013 h 123"/>
              <a:gd name="T14" fmla="*/ 865036 w 157"/>
              <a:gd name="T15" fmla="*/ 561717 h 123"/>
              <a:gd name="T16" fmla="*/ 865036 w 157"/>
              <a:gd name="T17" fmla="*/ 555742 h 123"/>
              <a:gd name="T18" fmla="*/ 835207 w 157"/>
              <a:gd name="T19" fmla="*/ 161344 h 12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7"/>
              <a:gd name="T31" fmla="*/ 0 h 123"/>
              <a:gd name="T32" fmla="*/ 157 w 157"/>
              <a:gd name="T33" fmla="*/ 123 h 12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7" h="123">
                <a:moveTo>
                  <a:pt x="140" y="27"/>
                </a:moveTo>
                <a:cubicBezTo>
                  <a:pt x="125" y="3"/>
                  <a:pt x="105" y="1"/>
                  <a:pt x="96" y="2"/>
                </a:cubicBezTo>
                <a:cubicBezTo>
                  <a:pt x="94" y="2"/>
                  <a:pt x="93" y="2"/>
                  <a:pt x="93" y="2"/>
                </a:cubicBezTo>
                <a:cubicBezTo>
                  <a:pt x="93" y="2"/>
                  <a:pt x="79" y="0"/>
                  <a:pt x="60" y="1"/>
                </a:cubicBezTo>
                <a:cubicBezTo>
                  <a:pt x="40" y="3"/>
                  <a:pt x="35" y="9"/>
                  <a:pt x="35" y="9"/>
                </a:cubicBezTo>
                <a:cubicBezTo>
                  <a:pt x="9" y="15"/>
                  <a:pt x="0" y="48"/>
                  <a:pt x="18" y="84"/>
                </a:cubicBezTo>
                <a:cubicBezTo>
                  <a:pt x="34" y="107"/>
                  <a:pt x="61" y="123"/>
                  <a:pt x="85" y="123"/>
                </a:cubicBezTo>
                <a:cubicBezTo>
                  <a:pt x="109" y="123"/>
                  <a:pt x="129" y="112"/>
                  <a:pt x="145" y="94"/>
                </a:cubicBezTo>
                <a:cubicBezTo>
                  <a:pt x="145" y="94"/>
                  <a:pt x="145" y="94"/>
                  <a:pt x="145" y="93"/>
                </a:cubicBezTo>
                <a:cubicBezTo>
                  <a:pt x="147" y="89"/>
                  <a:pt x="157" y="54"/>
                  <a:pt x="140" y="27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7" name="Freeform 548"/>
          <p:cNvSpPr>
            <a:spLocks noChangeArrowheads="1"/>
          </p:cNvSpPr>
          <p:nvPr/>
        </p:nvSpPr>
        <p:spPr bwMode="auto">
          <a:xfrm>
            <a:off x="6358720" y="3104979"/>
            <a:ext cx="170449" cy="230106"/>
          </a:xfrm>
          <a:custGeom>
            <a:avLst/>
            <a:gdLst>
              <a:gd name="T0" fmla="*/ 190500 w 32"/>
              <a:gd name="T1" fmla="*/ 125597 h 43"/>
              <a:gd name="T2" fmla="*/ 71438 w 32"/>
              <a:gd name="T3" fmla="*/ 251194 h 43"/>
              <a:gd name="T4" fmla="*/ 17859 w 32"/>
              <a:gd name="T5" fmla="*/ 119616 h 43"/>
              <a:gd name="T6" fmla="*/ 136922 w 32"/>
              <a:gd name="T7" fmla="*/ 5981 h 43"/>
              <a:gd name="T8" fmla="*/ 190500 w 32"/>
              <a:gd name="T9" fmla="*/ 125597 h 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43"/>
              <a:gd name="T17" fmla="*/ 32 w 32"/>
              <a:gd name="T18" fmla="*/ 43 h 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43">
                <a:moveTo>
                  <a:pt x="32" y="21"/>
                </a:moveTo>
                <a:cubicBezTo>
                  <a:pt x="31" y="38"/>
                  <a:pt x="21" y="43"/>
                  <a:pt x="12" y="42"/>
                </a:cubicBezTo>
                <a:cubicBezTo>
                  <a:pt x="2" y="41"/>
                  <a:pt x="0" y="32"/>
                  <a:pt x="3" y="20"/>
                </a:cubicBezTo>
                <a:cubicBezTo>
                  <a:pt x="5" y="8"/>
                  <a:pt x="15" y="0"/>
                  <a:pt x="23" y="1"/>
                </a:cubicBezTo>
                <a:cubicBezTo>
                  <a:pt x="31" y="2"/>
                  <a:pt x="32" y="10"/>
                  <a:pt x="32" y="21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8" name="Freeform 549"/>
          <p:cNvSpPr>
            <a:spLocks noChangeArrowheads="1"/>
          </p:cNvSpPr>
          <p:nvPr/>
        </p:nvSpPr>
        <p:spPr bwMode="auto">
          <a:xfrm>
            <a:off x="6465251" y="3205828"/>
            <a:ext cx="36931" cy="65339"/>
          </a:xfrm>
          <a:custGeom>
            <a:avLst/>
            <a:gdLst>
              <a:gd name="T0" fmla="*/ 41275 w 7"/>
              <a:gd name="T1" fmla="*/ 36513 h 12"/>
              <a:gd name="T2" fmla="*/ 17689 w 7"/>
              <a:gd name="T3" fmla="*/ 73025 h 12"/>
              <a:gd name="T4" fmla="*/ 0 w 7"/>
              <a:gd name="T5" fmla="*/ 36513 h 12"/>
              <a:gd name="T6" fmla="*/ 23586 w 7"/>
              <a:gd name="T7" fmla="*/ 6085 h 12"/>
              <a:gd name="T8" fmla="*/ 41275 w 7"/>
              <a:gd name="T9" fmla="*/ 36513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12"/>
              <a:gd name="T17" fmla="*/ 7 w 7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12">
                <a:moveTo>
                  <a:pt x="7" y="6"/>
                </a:moveTo>
                <a:cubicBezTo>
                  <a:pt x="7" y="10"/>
                  <a:pt x="6" y="12"/>
                  <a:pt x="3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1"/>
                  <a:pt x="4" y="1"/>
                </a:cubicBezTo>
                <a:cubicBezTo>
                  <a:pt x="5" y="0"/>
                  <a:pt x="7" y="2"/>
                  <a:pt x="7" y="6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9" name="Freeform 550"/>
          <p:cNvSpPr>
            <a:spLocks noChangeArrowheads="1"/>
          </p:cNvSpPr>
          <p:nvPr/>
        </p:nvSpPr>
        <p:spPr bwMode="auto">
          <a:xfrm>
            <a:off x="6523488" y="3077991"/>
            <a:ext cx="197437" cy="245731"/>
          </a:xfrm>
          <a:custGeom>
            <a:avLst/>
            <a:gdLst>
              <a:gd name="T0" fmla="*/ 220663 w 37"/>
              <a:gd name="T1" fmla="*/ 137319 h 46"/>
              <a:gd name="T2" fmla="*/ 77530 w 37"/>
              <a:gd name="T3" fmla="*/ 262697 h 46"/>
              <a:gd name="T4" fmla="*/ 5964 w 37"/>
              <a:gd name="T5" fmla="*/ 155230 h 46"/>
              <a:gd name="T6" fmla="*/ 119277 w 37"/>
              <a:gd name="T7" fmla="*/ 0 h 46"/>
              <a:gd name="T8" fmla="*/ 220663 w 37"/>
              <a:gd name="T9" fmla="*/ 137319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46"/>
              <a:gd name="T17" fmla="*/ 37 w 37"/>
              <a:gd name="T18" fmla="*/ 46 h 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46">
                <a:moveTo>
                  <a:pt x="37" y="23"/>
                </a:moveTo>
                <a:cubicBezTo>
                  <a:pt x="36" y="40"/>
                  <a:pt x="25" y="46"/>
                  <a:pt x="13" y="44"/>
                </a:cubicBezTo>
                <a:cubicBezTo>
                  <a:pt x="6" y="44"/>
                  <a:pt x="0" y="36"/>
                  <a:pt x="1" y="26"/>
                </a:cubicBezTo>
                <a:cubicBezTo>
                  <a:pt x="1" y="8"/>
                  <a:pt x="10" y="0"/>
                  <a:pt x="20" y="0"/>
                </a:cubicBezTo>
                <a:cubicBezTo>
                  <a:pt x="30" y="0"/>
                  <a:pt x="37" y="7"/>
                  <a:pt x="37" y="2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0" name="Freeform 551"/>
          <p:cNvSpPr>
            <a:spLocks noChangeArrowheads="1"/>
          </p:cNvSpPr>
          <p:nvPr/>
        </p:nvSpPr>
        <p:spPr bwMode="auto">
          <a:xfrm>
            <a:off x="6544794" y="3195886"/>
            <a:ext cx="42612" cy="63918"/>
          </a:xfrm>
          <a:custGeom>
            <a:avLst/>
            <a:gdLst>
              <a:gd name="T0" fmla="*/ 47625 w 8"/>
              <a:gd name="T1" fmla="*/ 41672 h 12"/>
              <a:gd name="T2" fmla="*/ 23813 w 8"/>
              <a:gd name="T3" fmla="*/ 71437 h 12"/>
              <a:gd name="T4" fmla="*/ 0 w 8"/>
              <a:gd name="T5" fmla="*/ 35719 h 12"/>
              <a:gd name="T6" fmla="*/ 23813 w 8"/>
              <a:gd name="T7" fmla="*/ 0 h 12"/>
              <a:gd name="T8" fmla="*/ 47625 w 8"/>
              <a:gd name="T9" fmla="*/ 41672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12"/>
              <a:gd name="T17" fmla="*/ 8 w 8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12">
                <a:moveTo>
                  <a:pt x="8" y="7"/>
                </a:moveTo>
                <a:cubicBezTo>
                  <a:pt x="8" y="10"/>
                  <a:pt x="6" y="12"/>
                  <a:pt x="4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4" y="0"/>
                </a:cubicBezTo>
                <a:cubicBezTo>
                  <a:pt x="6" y="0"/>
                  <a:pt x="8" y="2"/>
                  <a:pt x="8" y="7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1" name="Oval 552"/>
          <p:cNvSpPr>
            <a:spLocks noChangeArrowheads="1"/>
          </p:cNvSpPr>
          <p:nvPr/>
        </p:nvSpPr>
        <p:spPr bwMode="auto">
          <a:xfrm>
            <a:off x="6556157" y="3217191"/>
            <a:ext cx="15624" cy="15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02" name="Freeform 553"/>
          <p:cNvSpPr>
            <a:spLocks noChangeArrowheads="1"/>
          </p:cNvSpPr>
          <p:nvPr/>
        </p:nvSpPr>
        <p:spPr bwMode="auto">
          <a:xfrm>
            <a:off x="6480875" y="3227135"/>
            <a:ext cx="11363" cy="17045"/>
          </a:xfrm>
          <a:custGeom>
            <a:avLst/>
            <a:gdLst>
              <a:gd name="T0" fmla="*/ 12700 w 2"/>
              <a:gd name="T1" fmla="*/ 12700 h 3"/>
              <a:gd name="T2" fmla="*/ 6350 w 2"/>
              <a:gd name="T3" fmla="*/ 19050 h 3"/>
              <a:gd name="T4" fmla="*/ 0 w 2"/>
              <a:gd name="T5" fmla="*/ 6350 h 3"/>
              <a:gd name="T6" fmla="*/ 6350 w 2"/>
              <a:gd name="T7" fmla="*/ 0 h 3"/>
              <a:gd name="T8" fmla="*/ 12700 w 2"/>
              <a:gd name="T9" fmla="*/ 12700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"/>
              <a:gd name="T16" fmla="*/ 0 h 3"/>
              <a:gd name="T17" fmla="*/ 2 w 2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" h="3">
                <a:moveTo>
                  <a:pt x="2" y="2"/>
                </a:moveTo>
                <a:cubicBezTo>
                  <a:pt x="2" y="3"/>
                  <a:pt x="2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2" y="1"/>
                  <a:pt x="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3" name="Freeform 554"/>
          <p:cNvSpPr>
            <a:spLocks noChangeArrowheads="1"/>
          </p:cNvSpPr>
          <p:nvPr/>
        </p:nvSpPr>
        <p:spPr bwMode="auto">
          <a:xfrm>
            <a:off x="6502182" y="3387640"/>
            <a:ext cx="17045" cy="139200"/>
          </a:xfrm>
          <a:custGeom>
            <a:avLst/>
            <a:gdLst>
              <a:gd name="T0" fmla="*/ 6350 w 3"/>
              <a:gd name="T1" fmla="*/ 0 h 26"/>
              <a:gd name="T2" fmla="*/ 19051 w 3"/>
              <a:gd name="T3" fmla="*/ 155575 h 26"/>
              <a:gd name="T4" fmla="*/ 0 60000 65536"/>
              <a:gd name="T5" fmla="*/ 0 60000 65536"/>
              <a:gd name="T6" fmla="*/ 0 w 3"/>
              <a:gd name="T7" fmla="*/ 0 h 26"/>
              <a:gd name="T8" fmla="*/ 3 w 3"/>
              <a:gd name="T9" fmla="*/ 26 h 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26">
                <a:moveTo>
                  <a:pt x="1" y="0"/>
                </a:moveTo>
                <a:cubicBezTo>
                  <a:pt x="0" y="6"/>
                  <a:pt x="1" y="19"/>
                  <a:pt x="3" y="2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4" name="Oval 555"/>
          <p:cNvSpPr>
            <a:spLocks noChangeArrowheads="1"/>
          </p:cNvSpPr>
          <p:nvPr/>
        </p:nvSpPr>
        <p:spPr bwMode="auto">
          <a:xfrm>
            <a:off x="6432581" y="3281110"/>
            <a:ext cx="117894" cy="112212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05" name="Oval 556"/>
          <p:cNvSpPr>
            <a:spLocks noChangeArrowheads="1"/>
          </p:cNvSpPr>
          <p:nvPr/>
        </p:nvSpPr>
        <p:spPr bwMode="auto">
          <a:xfrm>
            <a:off x="6465251" y="3296734"/>
            <a:ext cx="36931" cy="3835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06" name="Freeform 557"/>
          <p:cNvSpPr>
            <a:spLocks noChangeArrowheads="1"/>
          </p:cNvSpPr>
          <p:nvPr/>
        </p:nvSpPr>
        <p:spPr bwMode="auto">
          <a:xfrm>
            <a:off x="6321790" y="3408947"/>
            <a:ext cx="596571" cy="396293"/>
          </a:xfrm>
          <a:custGeom>
            <a:avLst/>
            <a:gdLst>
              <a:gd name="T0" fmla="*/ 625079 w 112"/>
              <a:gd name="T1" fmla="*/ 29926 h 74"/>
              <a:gd name="T2" fmla="*/ 113110 w 112"/>
              <a:gd name="T3" fmla="*/ 161603 h 74"/>
              <a:gd name="T4" fmla="*/ 0 w 112"/>
              <a:gd name="T5" fmla="*/ 197515 h 74"/>
              <a:gd name="T6" fmla="*/ 0 w 112"/>
              <a:gd name="T7" fmla="*/ 197515 h 74"/>
              <a:gd name="T8" fmla="*/ 119063 w 112"/>
              <a:gd name="T9" fmla="*/ 281309 h 74"/>
              <a:gd name="T10" fmla="*/ 267891 w 112"/>
              <a:gd name="T11" fmla="*/ 383059 h 74"/>
              <a:gd name="T12" fmla="*/ 517923 w 112"/>
              <a:gd name="T13" fmla="*/ 395030 h 74"/>
              <a:gd name="T14" fmla="*/ 607220 w 112"/>
              <a:gd name="T15" fmla="*/ 287294 h 74"/>
              <a:gd name="T16" fmla="*/ 625079 w 112"/>
              <a:gd name="T17" fmla="*/ 29926 h 7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2"/>
              <a:gd name="T28" fmla="*/ 0 h 74"/>
              <a:gd name="T29" fmla="*/ 112 w 112"/>
              <a:gd name="T30" fmla="*/ 74 h 7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2" h="74">
                <a:moveTo>
                  <a:pt x="105" y="5"/>
                </a:moveTo>
                <a:cubicBezTo>
                  <a:pt x="99" y="0"/>
                  <a:pt x="53" y="18"/>
                  <a:pt x="19" y="27"/>
                </a:cubicBezTo>
                <a:cubicBezTo>
                  <a:pt x="14" y="29"/>
                  <a:pt x="6" y="31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9" y="39"/>
                  <a:pt x="20" y="47"/>
                </a:cubicBezTo>
                <a:cubicBezTo>
                  <a:pt x="27" y="53"/>
                  <a:pt x="35" y="59"/>
                  <a:pt x="45" y="64"/>
                </a:cubicBezTo>
                <a:cubicBezTo>
                  <a:pt x="63" y="74"/>
                  <a:pt x="79" y="71"/>
                  <a:pt x="87" y="66"/>
                </a:cubicBezTo>
                <a:cubicBezTo>
                  <a:pt x="94" y="63"/>
                  <a:pt x="100" y="53"/>
                  <a:pt x="102" y="48"/>
                </a:cubicBezTo>
                <a:cubicBezTo>
                  <a:pt x="108" y="34"/>
                  <a:pt x="112" y="10"/>
                  <a:pt x="105" y="5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7" name="Freeform 558"/>
          <p:cNvSpPr>
            <a:spLocks noChangeArrowheads="1"/>
          </p:cNvSpPr>
          <p:nvPr/>
        </p:nvSpPr>
        <p:spPr bwMode="auto">
          <a:xfrm>
            <a:off x="6171226" y="3387640"/>
            <a:ext cx="150563" cy="214482"/>
          </a:xfrm>
          <a:custGeom>
            <a:avLst/>
            <a:gdLst>
              <a:gd name="T0" fmla="*/ 12020 w 28"/>
              <a:gd name="T1" fmla="*/ 83900 h 40"/>
              <a:gd name="T2" fmla="*/ 144236 w 28"/>
              <a:gd name="T3" fmla="*/ 227727 h 40"/>
              <a:gd name="T4" fmla="*/ 168275 w 28"/>
              <a:gd name="T5" fmla="*/ 221735 h 40"/>
              <a:gd name="T6" fmla="*/ 126206 w 28"/>
              <a:gd name="T7" fmla="*/ 41950 h 40"/>
              <a:gd name="T8" fmla="*/ 12020 w 28"/>
              <a:gd name="T9" fmla="*/ 83900 h 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"/>
              <a:gd name="T16" fmla="*/ 0 h 40"/>
              <a:gd name="T17" fmla="*/ 28 w 28"/>
              <a:gd name="T18" fmla="*/ 40 h 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" h="40">
                <a:moveTo>
                  <a:pt x="2" y="14"/>
                </a:moveTo>
                <a:cubicBezTo>
                  <a:pt x="0" y="25"/>
                  <a:pt x="9" y="40"/>
                  <a:pt x="24" y="38"/>
                </a:cubicBezTo>
                <a:cubicBezTo>
                  <a:pt x="25" y="38"/>
                  <a:pt x="27" y="37"/>
                  <a:pt x="28" y="37"/>
                </a:cubicBezTo>
                <a:cubicBezTo>
                  <a:pt x="21" y="7"/>
                  <a:pt x="21" y="7"/>
                  <a:pt x="21" y="7"/>
                </a:cubicBezTo>
                <a:cubicBezTo>
                  <a:pt x="14" y="0"/>
                  <a:pt x="3" y="5"/>
                  <a:pt x="2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8" name="Freeform 559"/>
          <p:cNvSpPr>
            <a:spLocks noChangeArrowheads="1"/>
          </p:cNvSpPr>
          <p:nvPr/>
        </p:nvSpPr>
        <p:spPr bwMode="auto">
          <a:xfrm>
            <a:off x="6571782" y="3548147"/>
            <a:ext cx="325274" cy="245730"/>
          </a:xfrm>
          <a:custGeom>
            <a:avLst/>
            <a:gdLst>
              <a:gd name="T0" fmla="*/ 35758 w 61"/>
              <a:gd name="T1" fmla="*/ 250756 h 46"/>
              <a:gd name="T2" fmla="*/ 238386 w 61"/>
              <a:gd name="T3" fmla="*/ 238815 h 46"/>
              <a:gd name="T4" fmla="*/ 327781 w 61"/>
              <a:gd name="T5" fmla="*/ 131348 h 46"/>
              <a:gd name="T6" fmla="*/ 363539 w 61"/>
              <a:gd name="T7" fmla="*/ 17911 h 46"/>
              <a:gd name="T8" fmla="*/ 35758 w 61"/>
              <a:gd name="T9" fmla="*/ 250756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"/>
              <a:gd name="T16" fmla="*/ 0 h 46"/>
              <a:gd name="T17" fmla="*/ 61 w 61"/>
              <a:gd name="T18" fmla="*/ 46 h 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" h="46">
                <a:moveTo>
                  <a:pt x="6" y="42"/>
                </a:moveTo>
                <a:cubicBezTo>
                  <a:pt x="16" y="46"/>
                  <a:pt x="33" y="45"/>
                  <a:pt x="40" y="40"/>
                </a:cubicBezTo>
                <a:cubicBezTo>
                  <a:pt x="48" y="36"/>
                  <a:pt x="52" y="29"/>
                  <a:pt x="55" y="22"/>
                </a:cubicBezTo>
                <a:cubicBezTo>
                  <a:pt x="57" y="17"/>
                  <a:pt x="59" y="11"/>
                  <a:pt x="61" y="3"/>
                </a:cubicBezTo>
                <a:cubicBezTo>
                  <a:pt x="40" y="0"/>
                  <a:pt x="0" y="20"/>
                  <a:pt x="6" y="42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9" name="Freeform 560"/>
          <p:cNvSpPr>
            <a:spLocks noChangeArrowheads="1"/>
          </p:cNvSpPr>
          <p:nvPr/>
        </p:nvSpPr>
        <p:spPr bwMode="auto">
          <a:xfrm>
            <a:off x="6171226" y="3387640"/>
            <a:ext cx="737192" cy="406237"/>
          </a:xfrm>
          <a:custGeom>
            <a:avLst/>
            <a:gdLst>
              <a:gd name="T0" fmla="*/ 125378 w 138"/>
              <a:gd name="T1" fmla="*/ 41818 h 76"/>
              <a:gd name="T2" fmla="*/ 11941 w 138"/>
              <a:gd name="T3" fmla="*/ 83636 h 76"/>
              <a:gd name="T4" fmla="*/ 143289 w 138"/>
              <a:gd name="T5" fmla="*/ 227013 h 76"/>
              <a:gd name="T6" fmla="*/ 280608 w 138"/>
              <a:gd name="T7" fmla="*/ 185194 h 76"/>
              <a:gd name="T8" fmla="*/ 800031 w 138"/>
              <a:gd name="T9" fmla="*/ 53766 h 76"/>
              <a:gd name="T10" fmla="*/ 776150 w 138"/>
              <a:gd name="T11" fmla="*/ 310649 h 76"/>
              <a:gd name="T12" fmla="*/ 674653 w 138"/>
              <a:gd name="T13" fmla="*/ 424155 h 76"/>
              <a:gd name="T14" fmla="*/ 429868 w 138"/>
              <a:gd name="T15" fmla="*/ 406233 h 76"/>
              <a:gd name="T16" fmla="*/ 167171 w 138"/>
              <a:gd name="T17" fmla="*/ 221038 h 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8"/>
              <a:gd name="T28" fmla="*/ 0 h 76"/>
              <a:gd name="T29" fmla="*/ 138 w 138"/>
              <a:gd name="T30" fmla="*/ 76 h 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8" h="76">
                <a:moveTo>
                  <a:pt x="21" y="7"/>
                </a:moveTo>
                <a:cubicBezTo>
                  <a:pt x="14" y="0"/>
                  <a:pt x="3" y="5"/>
                  <a:pt x="2" y="14"/>
                </a:cubicBezTo>
                <a:cubicBezTo>
                  <a:pt x="0" y="25"/>
                  <a:pt x="9" y="40"/>
                  <a:pt x="24" y="38"/>
                </a:cubicBezTo>
                <a:cubicBezTo>
                  <a:pt x="29" y="37"/>
                  <a:pt x="40" y="33"/>
                  <a:pt x="47" y="31"/>
                </a:cubicBezTo>
                <a:cubicBezTo>
                  <a:pt x="81" y="22"/>
                  <a:pt x="129" y="4"/>
                  <a:pt x="134" y="9"/>
                </a:cubicBezTo>
                <a:cubicBezTo>
                  <a:pt x="138" y="14"/>
                  <a:pt x="138" y="32"/>
                  <a:pt x="130" y="52"/>
                </a:cubicBezTo>
                <a:cubicBezTo>
                  <a:pt x="125" y="65"/>
                  <a:pt x="117" y="70"/>
                  <a:pt x="113" y="71"/>
                </a:cubicBezTo>
                <a:cubicBezTo>
                  <a:pt x="103" y="75"/>
                  <a:pt x="86" y="76"/>
                  <a:pt x="72" y="68"/>
                </a:cubicBezTo>
                <a:cubicBezTo>
                  <a:pt x="62" y="62"/>
                  <a:pt x="62" y="62"/>
                  <a:pt x="28" y="3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0" name="Line 561"/>
          <p:cNvSpPr>
            <a:spLocks noChangeShapeType="1"/>
          </p:cNvSpPr>
          <p:nvPr/>
        </p:nvSpPr>
        <p:spPr bwMode="auto">
          <a:xfrm>
            <a:off x="6273496" y="3345028"/>
            <a:ext cx="149143" cy="53976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1" name="Line 562"/>
          <p:cNvSpPr>
            <a:spLocks noChangeShapeType="1"/>
          </p:cNvSpPr>
          <p:nvPr/>
        </p:nvSpPr>
        <p:spPr bwMode="auto">
          <a:xfrm flipV="1">
            <a:off x="6262133" y="3447297"/>
            <a:ext cx="160507" cy="5682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2" name="Freeform 563"/>
          <p:cNvSpPr>
            <a:spLocks noChangeArrowheads="1"/>
          </p:cNvSpPr>
          <p:nvPr/>
        </p:nvSpPr>
        <p:spPr bwMode="auto">
          <a:xfrm>
            <a:off x="6273496" y="3505535"/>
            <a:ext cx="154825" cy="59657"/>
          </a:xfrm>
          <a:custGeom>
            <a:avLst/>
            <a:gdLst>
              <a:gd name="T0" fmla="*/ 0 w 29"/>
              <a:gd name="T1" fmla="*/ 66675 h 11"/>
              <a:gd name="T2" fmla="*/ 173039 w 29"/>
              <a:gd name="T3" fmla="*/ 0 h 11"/>
              <a:gd name="T4" fmla="*/ 0 60000 65536"/>
              <a:gd name="T5" fmla="*/ 0 60000 65536"/>
              <a:gd name="T6" fmla="*/ 0 w 29"/>
              <a:gd name="T7" fmla="*/ 0 h 11"/>
              <a:gd name="T8" fmla="*/ 29 w 29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" h="11">
                <a:moveTo>
                  <a:pt x="0" y="11"/>
                </a:moveTo>
                <a:cubicBezTo>
                  <a:pt x="9" y="7"/>
                  <a:pt x="11" y="8"/>
                  <a:pt x="29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3" name="Freeform 564"/>
          <p:cNvSpPr>
            <a:spLocks noChangeArrowheads="1"/>
          </p:cNvSpPr>
          <p:nvPr/>
        </p:nvSpPr>
        <p:spPr bwMode="auto">
          <a:xfrm>
            <a:off x="6631439" y="3238498"/>
            <a:ext cx="213061" cy="123575"/>
          </a:xfrm>
          <a:custGeom>
            <a:avLst/>
            <a:gdLst>
              <a:gd name="T0" fmla="*/ 0 w 40"/>
              <a:gd name="T1" fmla="*/ 138112 h 23"/>
              <a:gd name="T2" fmla="*/ 238125 w 40"/>
              <a:gd name="T3" fmla="*/ 0 h 23"/>
              <a:gd name="T4" fmla="*/ 0 60000 65536"/>
              <a:gd name="T5" fmla="*/ 0 60000 65536"/>
              <a:gd name="T6" fmla="*/ 0 w 40"/>
              <a:gd name="T7" fmla="*/ 0 h 23"/>
              <a:gd name="T8" fmla="*/ 40 w 40"/>
              <a:gd name="T9" fmla="*/ 23 h 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" h="23">
                <a:moveTo>
                  <a:pt x="0" y="23"/>
                </a:moveTo>
                <a:cubicBezTo>
                  <a:pt x="13" y="16"/>
                  <a:pt x="40" y="0"/>
                  <a:pt x="4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4" name="Freeform 565"/>
          <p:cNvSpPr>
            <a:spLocks noChangeArrowheads="1"/>
          </p:cNvSpPr>
          <p:nvPr/>
        </p:nvSpPr>
        <p:spPr bwMode="auto">
          <a:xfrm>
            <a:off x="6647064" y="3329404"/>
            <a:ext cx="245730" cy="75281"/>
          </a:xfrm>
          <a:custGeom>
            <a:avLst/>
            <a:gdLst>
              <a:gd name="T0" fmla="*/ 0 w 46"/>
              <a:gd name="T1" fmla="*/ 84137 h 14"/>
              <a:gd name="T2" fmla="*/ 274637 w 46"/>
              <a:gd name="T3" fmla="*/ 0 h 14"/>
              <a:gd name="T4" fmla="*/ 0 60000 65536"/>
              <a:gd name="T5" fmla="*/ 0 60000 65536"/>
              <a:gd name="T6" fmla="*/ 0 w 46"/>
              <a:gd name="T7" fmla="*/ 0 h 14"/>
              <a:gd name="T8" fmla="*/ 46 w 46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" h="14">
                <a:moveTo>
                  <a:pt x="0" y="14"/>
                </a:moveTo>
                <a:cubicBezTo>
                  <a:pt x="17" y="8"/>
                  <a:pt x="46" y="0"/>
                  <a:pt x="46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5" name="Freeform 566"/>
          <p:cNvSpPr>
            <a:spLocks noChangeArrowheads="1"/>
          </p:cNvSpPr>
          <p:nvPr/>
        </p:nvSpPr>
        <p:spPr bwMode="auto">
          <a:xfrm>
            <a:off x="6652745" y="3408947"/>
            <a:ext cx="255673" cy="44032"/>
          </a:xfrm>
          <a:custGeom>
            <a:avLst/>
            <a:gdLst>
              <a:gd name="T0" fmla="*/ 0 w 48"/>
              <a:gd name="T1" fmla="*/ 49212 h 8"/>
              <a:gd name="T2" fmla="*/ 285751 w 48"/>
              <a:gd name="T3" fmla="*/ 0 h 8"/>
              <a:gd name="T4" fmla="*/ 0 60000 65536"/>
              <a:gd name="T5" fmla="*/ 0 60000 65536"/>
              <a:gd name="T6" fmla="*/ 0 w 48"/>
              <a:gd name="T7" fmla="*/ 0 h 8"/>
              <a:gd name="T8" fmla="*/ 48 w 48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" h="8">
                <a:moveTo>
                  <a:pt x="0" y="8"/>
                </a:moveTo>
                <a:cubicBezTo>
                  <a:pt x="26" y="4"/>
                  <a:pt x="48" y="0"/>
                  <a:pt x="48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6" name="Freeform 567"/>
          <p:cNvSpPr>
            <a:spLocks noChangeArrowheads="1"/>
          </p:cNvSpPr>
          <p:nvPr/>
        </p:nvSpPr>
        <p:spPr bwMode="auto">
          <a:xfrm>
            <a:off x="7078868" y="3884783"/>
            <a:ext cx="352261" cy="374988"/>
          </a:xfrm>
          <a:custGeom>
            <a:avLst/>
            <a:gdLst>
              <a:gd name="T0" fmla="*/ 143164 w 66"/>
              <a:gd name="T1" fmla="*/ 35923 h 70"/>
              <a:gd name="T2" fmla="*/ 334048 w 66"/>
              <a:gd name="T3" fmla="*/ 107769 h 70"/>
              <a:gd name="T4" fmla="*/ 310188 w 66"/>
              <a:gd name="T5" fmla="*/ 377190 h 70"/>
              <a:gd name="T6" fmla="*/ 83512 w 66"/>
              <a:gd name="T7" fmla="*/ 287383 h 70"/>
              <a:gd name="T8" fmla="*/ 143164 w 66"/>
              <a:gd name="T9" fmla="*/ 35923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70"/>
              <a:gd name="T17" fmla="*/ 66 w 66"/>
              <a:gd name="T18" fmla="*/ 70 h 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70">
                <a:moveTo>
                  <a:pt x="24" y="6"/>
                </a:moveTo>
                <a:cubicBezTo>
                  <a:pt x="38" y="0"/>
                  <a:pt x="48" y="7"/>
                  <a:pt x="56" y="18"/>
                </a:cubicBezTo>
                <a:cubicBezTo>
                  <a:pt x="66" y="34"/>
                  <a:pt x="66" y="57"/>
                  <a:pt x="52" y="63"/>
                </a:cubicBezTo>
                <a:cubicBezTo>
                  <a:pt x="36" y="70"/>
                  <a:pt x="17" y="53"/>
                  <a:pt x="14" y="48"/>
                </a:cubicBezTo>
                <a:cubicBezTo>
                  <a:pt x="10" y="43"/>
                  <a:pt x="0" y="16"/>
                  <a:pt x="24" y="6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7" name="Oval 568"/>
          <p:cNvSpPr>
            <a:spLocks noChangeArrowheads="1"/>
          </p:cNvSpPr>
          <p:nvPr/>
        </p:nvSpPr>
        <p:spPr bwMode="auto">
          <a:xfrm>
            <a:off x="7297611" y="3783935"/>
            <a:ext cx="102269" cy="100849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18" name="Freeform 569"/>
          <p:cNvSpPr>
            <a:spLocks noChangeArrowheads="1"/>
          </p:cNvSpPr>
          <p:nvPr/>
        </p:nvSpPr>
        <p:spPr bwMode="auto">
          <a:xfrm>
            <a:off x="7249317" y="3857796"/>
            <a:ext cx="65339" cy="17045"/>
          </a:xfrm>
          <a:custGeom>
            <a:avLst/>
            <a:gdLst>
              <a:gd name="T0" fmla="*/ 73025 w 12"/>
              <a:gd name="T1" fmla="*/ 0 h 3"/>
              <a:gd name="T2" fmla="*/ 0 w 12"/>
              <a:gd name="T3" fmla="*/ 19050 h 3"/>
              <a:gd name="T4" fmla="*/ 0 60000 65536"/>
              <a:gd name="T5" fmla="*/ 0 60000 65536"/>
              <a:gd name="T6" fmla="*/ 0 w 12"/>
              <a:gd name="T7" fmla="*/ 0 h 3"/>
              <a:gd name="T8" fmla="*/ 12 w 12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3">
                <a:moveTo>
                  <a:pt x="12" y="0"/>
                </a:moveTo>
                <a:cubicBezTo>
                  <a:pt x="7" y="2"/>
                  <a:pt x="1" y="3"/>
                  <a:pt x="0" y="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9" name="Freeform 570"/>
          <p:cNvSpPr>
            <a:spLocks noChangeArrowheads="1"/>
          </p:cNvSpPr>
          <p:nvPr/>
        </p:nvSpPr>
        <p:spPr bwMode="auto">
          <a:xfrm>
            <a:off x="6561839" y="3623428"/>
            <a:ext cx="720147" cy="684637"/>
          </a:xfrm>
          <a:custGeom>
            <a:avLst/>
            <a:gdLst>
              <a:gd name="T0" fmla="*/ 0 w 135"/>
              <a:gd name="T1" fmla="*/ 310852 h 128"/>
              <a:gd name="T2" fmla="*/ 155011 w 135"/>
              <a:gd name="T3" fmla="*/ 490190 h 128"/>
              <a:gd name="T4" fmla="*/ 792939 w 135"/>
              <a:gd name="T5" fmla="*/ 364654 h 128"/>
              <a:gd name="T6" fmla="*/ 679662 w 135"/>
              <a:gd name="T7" fmla="*/ 137492 h 128"/>
              <a:gd name="T8" fmla="*/ 578309 w 135"/>
              <a:gd name="T9" fmla="*/ 0 h 128"/>
              <a:gd name="T10" fmla="*/ 524651 w 135"/>
              <a:gd name="T11" fmla="*/ 53801 h 128"/>
              <a:gd name="T12" fmla="*/ 53658 w 135"/>
              <a:gd name="T13" fmla="*/ 292919 h 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5"/>
              <a:gd name="T22" fmla="*/ 0 h 128"/>
              <a:gd name="T23" fmla="*/ 135 w 135"/>
              <a:gd name="T24" fmla="*/ 128 h 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5" h="128">
                <a:moveTo>
                  <a:pt x="0" y="52"/>
                </a:moveTo>
                <a:cubicBezTo>
                  <a:pt x="2" y="55"/>
                  <a:pt x="12" y="71"/>
                  <a:pt x="26" y="82"/>
                </a:cubicBezTo>
                <a:cubicBezTo>
                  <a:pt x="43" y="95"/>
                  <a:pt x="135" y="128"/>
                  <a:pt x="133" y="61"/>
                </a:cubicBezTo>
                <a:cubicBezTo>
                  <a:pt x="133" y="40"/>
                  <a:pt x="117" y="33"/>
                  <a:pt x="114" y="23"/>
                </a:cubicBezTo>
                <a:cubicBezTo>
                  <a:pt x="113" y="17"/>
                  <a:pt x="105" y="0"/>
                  <a:pt x="97" y="0"/>
                </a:cubicBezTo>
                <a:cubicBezTo>
                  <a:pt x="94" y="0"/>
                  <a:pt x="91" y="6"/>
                  <a:pt x="88" y="9"/>
                </a:cubicBezTo>
                <a:cubicBezTo>
                  <a:pt x="77" y="21"/>
                  <a:pt x="44" y="51"/>
                  <a:pt x="9" y="49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0" name="Freeform 571"/>
          <p:cNvSpPr>
            <a:spLocks noChangeArrowheads="1"/>
          </p:cNvSpPr>
          <p:nvPr/>
        </p:nvSpPr>
        <p:spPr bwMode="auto">
          <a:xfrm>
            <a:off x="6561839" y="3623428"/>
            <a:ext cx="720147" cy="684637"/>
          </a:xfrm>
          <a:custGeom>
            <a:avLst/>
            <a:gdLst>
              <a:gd name="T0" fmla="*/ 0 w 135"/>
              <a:gd name="T1" fmla="*/ 310852 h 128"/>
              <a:gd name="T2" fmla="*/ 155011 w 135"/>
              <a:gd name="T3" fmla="*/ 490190 h 128"/>
              <a:gd name="T4" fmla="*/ 792939 w 135"/>
              <a:gd name="T5" fmla="*/ 364654 h 128"/>
              <a:gd name="T6" fmla="*/ 679662 w 135"/>
              <a:gd name="T7" fmla="*/ 137492 h 128"/>
              <a:gd name="T8" fmla="*/ 578309 w 135"/>
              <a:gd name="T9" fmla="*/ 0 h 128"/>
              <a:gd name="T10" fmla="*/ 524651 w 135"/>
              <a:gd name="T11" fmla="*/ 53801 h 128"/>
              <a:gd name="T12" fmla="*/ 53658 w 135"/>
              <a:gd name="T13" fmla="*/ 292919 h 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5"/>
              <a:gd name="T22" fmla="*/ 0 h 128"/>
              <a:gd name="T23" fmla="*/ 135 w 135"/>
              <a:gd name="T24" fmla="*/ 128 h 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5" h="128">
                <a:moveTo>
                  <a:pt x="0" y="52"/>
                </a:moveTo>
                <a:cubicBezTo>
                  <a:pt x="2" y="55"/>
                  <a:pt x="12" y="71"/>
                  <a:pt x="26" y="82"/>
                </a:cubicBezTo>
                <a:cubicBezTo>
                  <a:pt x="43" y="95"/>
                  <a:pt x="135" y="128"/>
                  <a:pt x="133" y="61"/>
                </a:cubicBezTo>
                <a:cubicBezTo>
                  <a:pt x="133" y="40"/>
                  <a:pt x="117" y="33"/>
                  <a:pt x="114" y="23"/>
                </a:cubicBezTo>
                <a:cubicBezTo>
                  <a:pt x="113" y="17"/>
                  <a:pt x="105" y="0"/>
                  <a:pt x="97" y="0"/>
                </a:cubicBezTo>
                <a:cubicBezTo>
                  <a:pt x="94" y="0"/>
                  <a:pt x="91" y="6"/>
                  <a:pt x="88" y="9"/>
                </a:cubicBezTo>
                <a:cubicBezTo>
                  <a:pt x="77" y="21"/>
                  <a:pt x="44" y="51"/>
                  <a:pt x="9" y="49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1" name="Freeform 572"/>
          <p:cNvSpPr>
            <a:spLocks noChangeArrowheads="1"/>
          </p:cNvSpPr>
          <p:nvPr/>
        </p:nvSpPr>
        <p:spPr bwMode="auto">
          <a:xfrm>
            <a:off x="6604451" y="3789616"/>
            <a:ext cx="474416" cy="400555"/>
          </a:xfrm>
          <a:custGeom>
            <a:avLst/>
            <a:gdLst>
              <a:gd name="T0" fmla="*/ 41703 w 89"/>
              <a:gd name="T1" fmla="*/ 125349 h 75"/>
              <a:gd name="T2" fmla="*/ 71491 w 89"/>
              <a:gd name="T3" fmla="*/ 280543 h 75"/>
              <a:gd name="T4" fmla="*/ 500437 w 89"/>
              <a:gd name="T5" fmla="*/ 191008 h 75"/>
              <a:gd name="T6" fmla="*/ 333625 w 89"/>
              <a:gd name="T7" fmla="*/ 17907 h 75"/>
              <a:gd name="T8" fmla="*/ 41703 w 89"/>
              <a:gd name="T9" fmla="*/ 125349 h 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"/>
              <a:gd name="T16" fmla="*/ 0 h 75"/>
              <a:gd name="T17" fmla="*/ 89 w 89"/>
              <a:gd name="T18" fmla="*/ 75 h 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" h="75">
                <a:moveTo>
                  <a:pt x="7" y="21"/>
                </a:moveTo>
                <a:cubicBezTo>
                  <a:pt x="1" y="25"/>
                  <a:pt x="0" y="34"/>
                  <a:pt x="12" y="47"/>
                </a:cubicBezTo>
                <a:cubicBezTo>
                  <a:pt x="39" y="75"/>
                  <a:pt x="78" y="54"/>
                  <a:pt x="84" y="32"/>
                </a:cubicBezTo>
                <a:cubicBezTo>
                  <a:pt x="89" y="11"/>
                  <a:pt x="69" y="0"/>
                  <a:pt x="56" y="3"/>
                </a:cubicBezTo>
                <a:lnTo>
                  <a:pt x="7" y="21"/>
                </a:ln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2" name="Freeform 573"/>
          <p:cNvSpPr>
            <a:spLocks noChangeArrowheads="1"/>
          </p:cNvSpPr>
          <p:nvPr/>
        </p:nvSpPr>
        <p:spPr bwMode="auto">
          <a:xfrm>
            <a:off x="7078868" y="3553828"/>
            <a:ext cx="245730" cy="245730"/>
          </a:xfrm>
          <a:custGeom>
            <a:avLst/>
            <a:gdLst>
              <a:gd name="T0" fmla="*/ 0 w 46"/>
              <a:gd name="T1" fmla="*/ 77615 h 46"/>
              <a:gd name="T2" fmla="*/ 197022 w 46"/>
              <a:gd name="T3" fmla="*/ 0 h 46"/>
              <a:gd name="T4" fmla="*/ 238815 w 46"/>
              <a:gd name="T5" fmla="*/ 137319 h 46"/>
              <a:gd name="T6" fmla="*/ 47763 w 46"/>
              <a:gd name="T7" fmla="*/ 274637 h 46"/>
              <a:gd name="T8" fmla="*/ 0 60000 65536"/>
              <a:gd name="T9" fmla="*/ 0 60000 65536"/>
              <a:gd name="T10" fmla="*/ 0 60000 65536"/>
              <a:gd name="T11" fmla="*/ 0 60000 65536"/>
              <a:gd name="T12" fmla="*/ 0 w 46"/>
              <a:gd name="T13" fmla="*/ 0 h 46"/>
              <a:gd name="T14" fmla="*/ 46 w 46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" h="46">
                <a:moveTo>
                  <a:pt x="0" y="13"/>
                </a:moveTo>
                <a:cubicBezTo>
                  <a:pt x="9" y="8"/>
                  <a:pt x="29" y="0"/>
                  <a:pt x="33" y="0"/>
                </a:cubicBezTo>
                <a:cubicBezTo>
                  <a:pt x="37" y="1"/>
                  <a:pt x="46" y="17"/>
                  <a:pt x="40" y="23"/>
                </a:cubicBezTo>
                <a:cubicBezTo>
                  <a:pt x="34" y="29"/>
                  <a:pt x="8" y="46"/>
                  <a:pt x="8" y="46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3" name="Freeform 574"/>
          <p:cNvSpPr>
            <a:spLocks noChangeArrowheads="1"/>
          </p:cNvSpPr>
          <p:nvPr/>
        </p:nvSpPr>
        <p:spPr bwMode="auto">
          <a:xfrm>
            <a:off x="7078868" y="3553828"/>
            <a:ext cx="245730" cy="245730"/>
          </a:xfrm>
          <a:custGeom>
            <a:avLst/>
            <a:gdLst>
              <a:gd name="T0" fmla="*/ 0 w 46"/>
              <a:gd name="T1" fmla="*/ 77615 h 46"/>
              <a:gd name="T2" fmla="*/ 197022 w 46"/>
              <a:gd name="T3" fmla="*/ 0 h 46"/>
              <a:gd name="T4" fmla="*/ 238815 w 46"/>
              <a:gd name="T5" fmla="*/ 137319 h 46"/>
              <a:gd name="T6" fmla="*/ 47763 w 46"/>
              <a:gd name="T7" fmla="*/ 274637 h 46"/>
              <a:gd name="T8" fmla="*/ 0 60000 65536"/>
              <a:gd name="T9" fmla="*/ 0 60000 65536"/>
              <a:gd name="T10" fmla="*/ 0 60000 65536"/>
              <a:gd name="T11" fmla="*/ 0 60000 65536"/>
              <a:gd name="T12" fmla="*/ 0 w 46"/>
              <a:gd name="T13" fmla="*/ 0 h 46"/>
              <a:gd name="T14" fmla="*/ 46 w 46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" h="46">
                <a:moveTo>
                  <a:pt x="0" y="13"/>
                </a:moveTo>
                <a:cubicBezTo>
                  <a:pt x="9" y="8"/>
                  <a:pt x="29" y="0"/>
                  <a:pt x="33" y="0"/>
                </a:cubicBezTo>
                <a:cubicBezTo>
                  <a:pt x="37" y="1"/>
                  <a:pt x="46" y="17"/>
                  <a:pt x="40" y="23"/>
                </a:cubicBezTo>
                <a:cubicBezTo>
                  <a:pt x="34" y="29"/>
                  <a:pt x="8" y="46"/>
                  <a:pt x="8" y="4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4" name="Freeform 575"/>
          <p:cNvSpPr>
            <a:spLocks noChangeArrowheads="1"/>
          </p:cNvSpPr>
          <p:nvPr/>
        </p:nvSpPr>
        <p:spPr bwMode="auto">
          <a:xfrm>
            <a:off x="6507864" y="3586497"/>
            <a:ext cx="576686" cy="330956"/>
          </a:xfrm>
          <a:custGeom>
            <a:avLst/>
            <a:gdLst>
              <a:gd name="T0" fmla="*/ 614686 w 108"/>
              <a:gd name="T1" fmla="*/ 0 h 62"/>
              <a:gd name="T2" fmla="*/ 238713 w 108"/>
              <a:gd name="T3" fmla="*/ 298297 h 62"/>
              <a:gd name="T4" fmla="*/ 11936 w 108"/>
              <a:gd name="T5" fmla="*/ 286365 h 62"/>
              <a:gd name="T6" fmla="*/ 113389 w 108"/>
              <a:gd name="T7" fmla="*/ 351990 h 62"/>
              <a:gd name="T8" fmla="*/ 495329 w 108"/>
              <a:gd name="T9" fmla="*/ 214774 h 62"/>
              <a:gd name="T10" fmla="*/ 638557 w 108"/>
              <a:gd name="T11" fmla="*/ 29830 h 62"/>
              <a:gd name="T12" fmla="*/ 614686 w 108"/>
              <a:gd name="T13" fmla="*/ 0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8"/>
              <a:gd name="T22" fmla="*/ 0 h 62"/>
              <a:gd name="T23" fmla="*/ 108 w 108"/>
              <a:gd name="T24" fmla="*/ 62 h 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8" h="62">
                <a:moveTo>
                  <a:pt x="103" y="0"/>
                </a:moveTo>
                <a:cubicBezTo>
                  <a:pt x="91" y="24"/>
                  <a:pt x="67" y="42"/>
                  <a:pt x="40" y="50"/>
                </a:cubicBezTo>
                <a:cubicBezTo>
                  <a:pt x="19" y="55"/>
                  <a:pt x="2" y="48"/>
                  <a:pt x="2" y="48"/>
                </a:cubicBezTo>
                <a:cubicBezTo>
                  <a:pt x="2" y="48"/>
                  <a:pt x="0" y="57"/>
                  <a:pt x="19" y="59"/>
                </a:cubicBezTo>
                <a:cubicBezTo>
                  <a:pt x="37" y="62"/>
                  <a:pt x="65" y="52"/>
                  <a:pt x="83" y="36"/>
                </a:cubicBezTo>
                <a:cubicBezTo>
                  <a:pt x="101" y="21"/>
                  <a:pt x="108" y="11"/>
                  <a:pt x="107" y="5"/>
                </a:cubicBezTo>
                <a:cubicBezTo>
                  <a:pt x="107" y="2"/>
                  <a:pt x="103" y="0"/>
                  <a:pt x="103" y="0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5" name="Freeform 576"/>
          <p:cNvSpPr>
            <a:spLocks noChangeArrowheads="1"/>
          </p:cNvSpPr>
          <p:nvPr/>
        </p:nvSpPr>
        <p:spPr bwMode="auto">
          <a:xfrm>
            <a:off x="6668369" y="3906090"/>
            <a:ext cx="357943" cy="208800"/>
          </a:xfrm>
          <a:custGeom>
            <a:avLst/>
            <a:gdLst>
              <a:gd name="T0" fmla="*/ 0 w 67"/>
              <a:gd name="T1" fmla="*/ 107706 h 39"/>
              <a:gd name="T2" fmla="*/ 358255 w 67"/>
              <a:gd name="T3" fmla="*/ 0 h 39"/>
              <a:gd name="T4" fmla="*/ 280633 w 67"/>
              <a:gd name="T5" fmla="*/ 197460 h 39"/>
              <a:gd name="T6" fmla="*/ 0 w 67"/>
              <a:gd name="T7" fmla="*/ 107706 h 39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39"/>
              <a:gd name="T14" fmla="*/ 67 w 67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39">
                <a:moveTo>
                  <a:pt x="0" y="18"/>
                </a:moveTo>
                <a:cubicBezTo>
                  <a:pt x="24" y="17"/>
                  <a:pt x="30" y="14"/>
                  <a:pt x="60" y="0"/>
                </a:cubicBezTo>
                <a:cubicBezTo>
                  <a:pt x="67" y="9"/>
                  <a:pt x="63" y="27"/>
                  <a:pt x="47" y="33"/>
                </a:cubicBezTo>
                <a:cubicBezTo>
                  <a:pt x="30" y="39"/>
                  <a:pt x="15" y="39"/>
                  <a:pt x="0" y="1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6" name="Freeform 577"/>
          <p:cNvSpPr>
            <a:spLocks noChangeArrowheads="1"/>
          </p:cNvSpPr>
          <p:nvPr/>
        </p:nvSpPr>
        <p:spPr bwMode="auto">
          <a:xfrm>
            <a:off x="6914100" y="3948702"/>
            <a:ext cx="367885" cy="305387"/>
          </a:xfrm>
          <a:custGeom>
            <a:avLst/>
            <a:gdLst>
              <a:gd name="T0" fmla="*/ 190684 w 69"/>
              <a:gd name="T1" fmla="*/ 0 h 57"/>
              <a:gd name="T2" fmla="*/ 11918 w 69"/>
              <a:gd name="T3" fmla="*/ 83831 h 57"/>
              <a:gd name="T4" fmla="*/ 137054 w 69"/>
              <a:gd name="T5" fmla="*/ 323348 h 57"/>
              <a:gd name="T6" fmla="*/ 399245 w 69"/>
              <a:gd name="T7" fmla="*/ 0 h 57"/>
              <a:gd name="T8" fmla="*/ 0 60000 65536"/>
              <a:gd name="T9" fmla="*/ 0 60000 65536"/>
              <a:gd name="T10" fmla="*/ 0 60000 65536"/>
              <a:gd name="T11" fmla="*/ 0 60000 65536"/>
              <a:gd name="T12" fmla="*/ 0 w 69"/>
              <a:gd name="T13" fmla="*/ 0 h 57"/>
              <a:gd name="T14" fmla="*/ 69 w 69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9" h="57">
                <a:moveTo>
                  <a:pt x="32" y="0"/>
                </a:moveTo>
                <a:cubicBezTo>
                  <a:pt x="18" y="5"/>
                  <a:pt x="3" y="10"/>
                  <a:pt x="2" y="14"/>
                </a:cubicBezTo>
                <a:cubicBezTo>
                  <a:pt x="0" y="17"/>
                  <a:pt x="15" y="57"/>
                  <a:pt x="23" y="54"/>
                </a:cubicBezTo>
                <a:cubicBezTo>
                  <a:pt x="34" y="51"/>
                  <a:pt x="69" y="36"/>
                  <a:pt x="67" y="0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7" name="Freeform 578"/>
          <p:cNvSpPr>
            <a:spLocks noChangeArrowheads="1"/>
          </p:cNvSpPr>
          <p:nvPr/>
        </p:nvSpPr>
        <p:spPr bwMode="auto">
          <a:xfrm>
            <a:off x="6914100" y="3948702"/>
            <a:ext cx="367885" cy="305387"/>
          </a:xfrm>
          <a:custGeom>
            <a:avLst/>
            <a:gdLst>
              <a:gd name="T0" fmla="*/ 190684 w 69"/>
              <a:gd name="T1" fmla="*/ 0 h 57"/>
              <a:gd name="T2" fmla="*/ 11918 w 69"/>
              <a:gd name="T3" fmla="*/ 83831 h 57"/>
              <a:gd name="T4" fmla="*/ 137054 w 69"/>
              <a:gd name="T5" fmla="*/ 323348 h 57"/>
              <a:gd name="T6" fmla="*/ 399245 w 69"/>
              <a:gd name="T7" fmla="*/ 0 h 57"/>
              <a:gd name="T8" fmla="*/ 0 60000 65536"/>
              <a:gd name="T9" fmla="*/ 0 60000 65536"/>
              <a:gd name="T10" fmla="*/ 0 60000 65536"/>
              <a:gd name="T11" fmla="*/ 0 60000 65536"/>
              <a:gd name="T12" fmla="*/ 0 w 69"/>
              <a:gd name="T13" fmla="*/ 0 h 57"/>
              <a:gd name="T14" fmla="*/ 69 w 69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9" h="57">
                <a:moveTo>
                  <a:pt x="32" y="0"/>
                </a:moveTo>
                <a:cubicBezTo>
                  <a:pt x="18" y="5"/>
                  <a:pt x="3" y="10"/>
                  <a:pt x="2" y="14"/>
                </a:cubicBezTo>
                <a:cubicBezTo>
                  <a:pt x="0" y="17"/>
                  <a:pt x="15" y="57"/>
                  <a:pt x="23" y="54"/>
                </a:cubicBezTo>
                <a:cubicBezTo>
                  <a:pt x="34" y="51"/>
                  <a:pt x="69" y="36"/>
                  <a:pt x="67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8" name="Freeform 579"/>
          <p:cNvSpPr>
            <a:spLocks noChangeArrowheads="1"/>
          </p:cNvSpPr>
          <p:nvPr/>
        </p:nvSpPr>
        <p:spPr bwMode="auto">
          <a:xfrm>
            <a:off x="6662688" y="3971428"/>
            <a:ext cx="416180" cy="427542"/>
          </a:xfrm>
          <a:custGeom>
            <a:avLst/>
            <a:gdLst>
              <a:gd name="T0" fmla="*/ 345873 w 78"/>
              <a:gd name="T1" fmla="*/ 107513 h 80"/>
              <a:gd name="T2" fmla="*/ 369726 w 78"/>
              <a:gd name="T3" fmla="*/ 400188 h 80"/>
              <a:gd name="T4" fmla="*/ 71560 w 78"/>
              <a:gd name="T5" fmla="*/ 304621 h 80"/>
              <a:gd name="T6" fmla="*/ 77523 w 78"/>
              <a:gd name="T7" fmla="*/ 53757 h 80"/>
              <a:gd name="T8" fmla="*/ 345873 w 78"/>
              <a:gd name="T9" fmla="*/ 107513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8"/>
              <a:gd name="T16" fmla="*/ 0 h 80"/>
              <a:gd name="T17" fmla="*/ 78 w 78"/>
              <a:gd name="T18" fmla="*/ 80 h 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8" h="80">
                <a:moveTo>
                  <a:pt x="58" y="18"/>
                </a:moveTo>
                <a:cubicBezTo>
                  <a:pt x="68" y="32"/>
                  <a:pt x="78" y="54"/>
                  <a:pt x="62" y="67"/>
                </a:cubicBezTo>
                <a:cubicBezTo>
                  <a:pt x="45" y="80"/>
                  <a:pt x="23" y="66"/>
                  <a:pt x="12" y="51"/>
                </a:cubicBezTo>
                <a:cubicBezTo>
                  <a:pt x="1" y="37"/>
                  <a:pt x="0" y="18"/>
                  <a:pt x="13" y="9"/>
                </a:cubicBezTo>
                <a:cubicBezTo>
                  <a:pt x="26" y="0"/>
                  <a:pt x="47" y="3"/>
                  <a:pt x="58" y="18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9" name="Oval 580"/>
          <p:cNvSpPr>
            <a:spLocks noChangeArrowheads="1"/>
          </p:cNvSpPr>
          <p:nvPr/>
        </p:nvSpPr>
        <p:spPr bwMode="auto">
          <a:xfrm>
            <a:off x="7239373" y="3484228"/>
            <a:ext cx="203119" cy="208800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30" name="Freeform 581"/>
          <p:cNvSpPr>
            <a:spLocks noChangeArrowheads="1"/>
          </p:cNvSpPr>
          <p:nvPr/>
        </p:nvSpPr>
        <p:spPr bwMode="auto">
          <a:xfrm>
            <a:off x="6662688" y="3842171"/>
            <a:ext cx="149143" cy="150563"/>
          </a:xfrm>
          <a:custGeom>
            <a:avLst/>
            <a:gdLst>
              <a:gd name="T0" fmla="*/ 11906 w 28"/>
              <a:gd name="T1" fmla="*/ 108177 h 28"/>
              <a:gd name="T2" fmla="*/ 101203 w 28"/>
              <a:gd name="T3" fmla="*/ 162265 h 28"/>
              <a:gd name="T4" fmla="*/ 154782 w 28"/>
              <a:gd name="T5" fmla="*/ 66108 h 28"/>
              <a:gd name="T6" fmla="*/ 59531 w 28"/>
              <a:gd name="T7" fmla="*/ 12020 h 28"/>
              <a:gd name="T8" fmla="*/ 11906 w 28"/>
              <a:gd name="T9" fmla="*/ 108177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"/>
              <a:gd name="T16" fmla="*/ 0 h 28"/>
              <a:gd name="T17" fmla="*/ 28 w 28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" h="28">
                <a:moveTo>
                  <a:pt x="2" y="18"/>
                </a:moveTo>
                <a:cubicBezTo>
                  <a:pt x="3" y="24"/>
                  <a:pt x="10" y="28"/>
                  <a:pt x="17" y="27"/>
                </a:cubicBezTo>
                <a:cubicBezTo>
                  <a:pt x="24" y="25"/>
                  <a:pt x="28" y="18"/>
                  <a:pt x="26" y="11"/>
                </a:cubicBezTo>
                <a:cubicBezTo>
                  <a:pt x="24" y="4"/>
                  <a:pt x="17" y="0"/>
                  <a:pt x="10" y="2"/>
                </a:cubicBezTo>
                <a:cubicBezTo>
                  <a:pt x="4" y="4"/>
                  <a:pt x="0" y="11"/>
                  <a:pt x="2" y="18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1" name="Freeform 582"/>
          <p:cNvSpPr>
            <a:spLocks noChangeArrowheads="1"/>
          </p:cNvSpPr>
          <p:nvPr/>
        </p:nvSpPr>
        <p:spPr bwMode="auto">
          <a:xfrm>
            <a:off x="6657006" y="3880522"/>
            <a:ext cx="150563" cy="42612"/>
          </a:xfrm>
          <a:custGeom>
            <a:avLst/>
            <a:gdLst>
              <a:gd name="T0" fmla="*/ 78128 w 28"/>
              <a:gd name="T1" fmla="*/ 23813 h 8"/>
              <a:gd name="T2" fmla="*/ 12020 w 28"/>
              <a:gd name="T3" fmla="*/ 47625 h 8"/>
              <a:gd name="T4" fmla="*/ 12020 w 28"/>
              <a:gd name="T5" fmla="*/ 29766 h 8"/>
              <a:gd name="T6" fmla="*/ 66108 w 28"/>
              <a:gd name="T7" fmla="*/ 5953 h 8"/>
              <a:gd name="T8" fmla="*/ 156255 w 28"/>
              <a:gd name="T9" fmla="*/ 5953 h 8"/>
              <a:gd name="T10" fmla="*/ 162265 w 28"/>
              <a:gd name="T11" fmla="*/ 17859 h 8"/>
              <a:gd name="T12" fmla="*/ 78128 w 28"/>
              <a:gd name="T13" fmla="*/ 23813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8"/>
              <a:gd name="T22" fmla="*/ 0 h 8"/>
              <a:gd name="T23" fmla="*/ 28 w 28"/>
              <a:gd name="T24" fmla="*/ 8 h 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8" h="8">
                <a:moveTo>
                  <a:pt x="13" y="4"/>
                </a:moveTo>
                <a:cubicBezTo>
                  <a:pt x="8" y="4"/>
                  <a:pt x="4" y="7"/>
                  <a:pt x="2" y="8"/>
                </a:cubicBezTo>
                <a:cubicBezTo>
                  <a:pt x="1" y="8"/>
                  <a:pt x="0" y="6"/>
                  <a:pt x="2" y="5"/>
                </a:cubicBezTo>
                <a:cubicBezTo>
                  <a:pt x="4" y="4"/>
                  <a:pt x="8" y="2"/>
                  <a:pt x="11" y="1"/>
                </a:cubicBezTo>
                <a:cubicBezTo>
                  <a:pt x="17" y="0"/>
                  <a:pt x="22" y="0"/>
                  <a:pt x="26" y="1"/>
                </a:cubicBezTo>
                <a:cubicBezTo>
                  <a:pt x="28" y="1"/>
                  <a:pt x="27" y="3"/>
                  <a:pt x="27" y="3"/>
                </a:cubicBezTo>
                <a:cubicBezTo>
                  <a:pt x="25" y="3"/>
                  <a:pt x="19" y="2"/>
                  <a:pt x="13" y="4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2" name="Freeform 583"/>
          <p:cNvSpPr>
            <a:spLocks noChangeArrowheads="1"/>
          </p:cNvSpPr>
          <p:nvPr/>
        </p:nvSpPr>
        <p:spPr bwMode="auto">
          <a:xfrm>
            <a:off x="6720925" y="3948702"/>
            <a:ext cx="32669" cy="38351"/>
          </a:xfrm>
          <a:custGeom>
            <a:avLst/>
            <a:gdLst>
              <a:gd name="T0" fmla="*/ 0 w 6"/>
              <a:gd name="T1" fmla="*/ 0 h 7"/>
              <a:gd name="T2" fmla="*/ 36512 w 6"/>
              <a:gd name="T3" fmla="*/ 42862 h 7"/>
              <a:gd name="T4" fmla="*/ 0 60000 65536"/>
              <a:gd name="T5" fmla="*/ 0 60000 65536"/>
              <a:gd name="T6" fmla="*/ 0 w 6"/>
              <a:gd name="T7" fmla="*/ 0 h 7"/>
              <a:gd name="T8" fmla="*/ 6 w 6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" h="7">
                <a:moveTo>
                  <a:pt x="0" y="0"/>
                </a:moveTo>
                <a:cubicBezTo>
                  <a:pt x="1" y="4"/>
                  <a:pt x="4" y="6"/>
                  <a:pt x="6" y="7"/>
                </a:cubicBezTo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3" name="Freeform 584"/>
          <p:cNvSpPr>
            <a:spLocks noChangeArrowheads="1"/>
          </p:cNvSpPr>
          <p:nvPr/>
        </p:nvSpPr>
        <p:spPr bwMode="auto">
          <a:xfrm>
            <a:off x="6720925" y="3948702"/>
            <a:ext cx="32669" cy="38351"/>
          </a:xfrm>
          <a:custGeom>
            <a:avLst/>
            <a:gdLst>
              <a:gd name="T0" fmla="*/ 0 w 6"/>
              <a:gd name="T1" fmla="*/ 0 h 7"/>
              <a:gd name="T2" fmla="*/ 36512 w 6"/>
              <a:gd name="T3" fmla="*/ 42862 h 7"/>
              <a:gd name="T4" fmla="*/ 0 60000 65536"/>
              <a:gd name="T5" fmla="*/ 0 60000 65536"/>
              <a:gd name="T6" fmla="*/ 0 w 6"/>
              <a:gd name="T7" fmla="*/ 0 h 7"/>
              <a:gd name="T8" fmla="*/ 6 w 6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" h="7">
                <a:moveTo>
                  <a:pt x="0" y="0"/>
                </a:moveTo>
                <a:cubicBezTo>
                  <a:pt x="1" y="4"/>
                  <a:pt x="4" y="6"/>
                  <a:pt x="6" y="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4" name="Freeform 585"/>
          <p:cNvSpPr>
            <a:spLocks noChangeArrowheads="1"/>
          </p:cNvSpPr>
          <p:nvPr/>
        </p:nvSpPr>
        <p:spPr bwMode="auto">
          <a:xfrm>
            <a:off x="6699618" y="3927395"/>
            <a:ext cx="32670" cy="32670"/>
          </a:xfrm>
          <a:custGeom>
            <a:avLst/>
            <a:gdLst>
              <a:gd name="T0" fmla="*/ 6086 w 6"/>
              <a:gd name="T1" fmla="*/ 24342 h 6"/>
              <a:gd name="T2" fmla="*/ 24342 w 6"/>
              <a:gd name="T3" fmla="*/ 30428 h 6"/>
              <a:gd name="T4" fmla="*/ 36513 w 6"/>
              <a:gd name="T5" fmla="*/ 12171 h 6"/>
              <a:gd name="T6" fmla="*/ 12171 w 6"/>
              <a:gd name="T7" fmla="*/ 0 h 6"/>
              <a:gd name="T8" fmla="*/ 6086 w 6"/>
              <a:gd name="T9" fmla="*/ 24342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6"/>
              <a:gd name="T17" fmla="*/ 6 w 6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6">
                <a:moveTo>
                  <a:pt x="1" y="4"/>
                </a:moveTo>
                <a:cubicBezTo>
                  <a:pt x="2" y="5"/>
                  <a:pt x="3" y="6"/>
                  <a:pt x="4" y="5"/>
                </a:cubicBezTo>
                <a:cubicBezTo>
                  <a:pt x="6" y="5"/>
                  <a:pt x="6" y="3"/>
                  <a:pt x="6" y="2"/>
                </a:cubicBezTo>
                <a:cubicBezTo>
                  <a:pt x="5" y="1"/>
                  <a:pt x="3" y="0"/>
                  <a:pt x="2" y="0"/>
                </a:cubicBezTo>
                <a:cubicBezTo>
                  <a:pt x="1" y="1"/>
                  <a:pt x="0" y="2"/>
                  <a:pt x="1" y="4"/>
                </a:cubicBezTo>
                <a:close/>
              </a:path>
            </a:pathLst>
          </a:custGeom>
          <a:solidFill>
            <a:srgbClr val="7D6B55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5" name="Oval 586"/>
          <p:cNvSpPr>
            <a:spLocks noChangeArrowheads="1"/>
          </p:cNvSpPr>
          <p:nvPr/>
        </p:nvSpPr>
        <p:spPr bwMode="auto">
          <a:xfrm>
            <a:off x="3150018" y="6039543"/>
            <a:ext cx="203118" cy="203118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36" name="Freeform 587"/>
          <p:cNvSpPr>
            <a:spLocks noChangeArrowheads="1"/>
          </p:cNvSpPr>
          <p:nvPr/>
        </p:nvSpPr>
        <p:spPr bwMode="auto">
          <a:xfrm>
            <a:off x="3283537" y="5724212"/>
            <a:ext cx="965878" cy="427542"/>
          </a:xfrm>
          <a:custGeom>
            <a:avLst/>
            <a:gdLst>
              <a:gd name="T0" fmla="*/ 184887 w 181"/>
              <a:gd name="T1" fmla="*/ 418107 h 80"/>
              <a:gd name="T2" fmla="*/ 65605 w 181"/>
              <a:gd name="T3" fmla="*/ 477837 h 80"/>
              <a:gd name="T4" fmla="*/ 0 w 181"/>
              <a:gd name="T5" fmla="*/ 358378 h 80"/>
              <a:gd name="T6" fmla="*/ 268384 w 181"/>
              <a:gd name="T7" fmla="*/ 185162 h 80"/>
              <a:gd name="T8" fmla="*/ 721655 w 181"/>
              <a:gd name="T9" fmla="*/ 179189 h 80"/>
              <a:gd name="T10" fmla="*/ 990039 w 181"/>
              <a:gd name="T11" fmla="*/ 0 h 80"/>
              <a:gd name="T12" fmla="*/ 1079500 w 181"/>
              <a:gd name="T13" fmla="*/ 101540 h 80"/>
              <a:gd name="T14" fmla="*/ 817080 w 181"/>
              <a:gd name="T15" fmla="*/ 400188 h 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1"/>
              <a:gd name="T25" fmla="*/ 0 h 80"/>
              <a:gd name="T26" fmla="*/ 181 w 181"/>
              <a:gd name="T27" fmla="*/ 80 h 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1" h="80">
                <a:moveTo>
                  <a:pt x="31" y="70"/>
                </a:moveTo>
                <a:cubicBezTo>
                  <a:pt x="31" y="70"/>
                  <a:pt x="11" y="80"/>
                  <a:pt x="11" y="80"/>
                </a:cubicBezTo>
                <a:cubicBezTo>
                  <a:pt x="1" y="75"/>
                  <a:pt x="0" y="60"/>
                  <a:pt x="0" y="60"/>
                </a:cubicBezTo>
                <a:cubicBezTo>
                  <a:pt x="7" y="54"/>
                  <a:pt x="35" y="36"/>
                  <a:pt x="45" y="31"/>
                </a:cubicBezTo>
                <a:cubicBezTo>
                  <a:pt x="121" y="30"/>
                  <a:pt x="121" y="30"/>
                  <a:pt x="121" y="30"/>
                </a:cubicBezTo>
                <a:cubicBezTo>
                  <a:pt x="166" y="0"/>
                  <a:pt x="166" y="0"/>
                  <a:pt x="166" y="0"/>
                </a:cubicBezTo>
                <a:cubicBezTo>
                  <a:pt x="181" y="17"/>
                  <a:pt x="181" y="17"/>
                  <a:pt x="181" y="17"/>
                </a:cubicBezTo>
                <a:cubicBezTo>
                  <a:pt x="169" y="33"/>
                  <a:pt x="137" y="67"/>
                  <a:pt x="137" y="67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7" name="Freeform 588"/>
          <p:cNvSpPr>
            <a:spLocks noChangeArrowheads="1"/>
          </p:cNvSpPr>
          <p:nvPr/>
        </p:nvSpPr>
        <p:spPr bwMode="auto">
          <a:xfrm>
            <a:off x="3283537" y="5724212"/>
            <a:ext cx="965878" cy="427542"/>
          </a:xfrm>
          <a:custGeom>
            <a:avLst/>
            <a:gdLst>
              <a:gd name="T0" fmla="*/ 184887 w 181"/>
              <a:gd name="T1" fmla="*/ 418107 h 80"/>
              <a:gd name="T2" fmla="*/ 65605 w 181"/>
              <a:gd name="T3" fmla="*/ 477837 h 80"/>
              <a:gd name="T4" fmla="*/ 0 w 181"/>
              <a:gd name="T5" fmla="*/ 358378 h 80"/>
              <a:gd name="T6" fmla="*/ 268384 w 181"/>
              <a:gd name="T7" fmla="*/ 185162 h 80"/>
              <a:gd name="T8" fmla="*/ 721655 w 181"/>
              <a:gd name="T9" fmla="*/ 179189 h 80"/>
              <a:gd name="T10" fmla="*/ 990039 w 181"/>
              <a:gd name="T11" fmla="*/ 0 h 80"/>
              <a:gd name="T12" fmla="*/ 1079500 w 181"/>
              <a:gd name="T13" fmla="*/ 101540 h 80"/>
              <a:gd name="T14" fmla="*/ 817080 w 181"/>
              <a:gd name="T15" fmla="*/ 400188 h 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1"/>
              <a:gd name="T25" fmla="*/ 0 h 80"/>
              <a:gd name="T26" fmla="*/ 181 w 181"/>
              <a:gd name="T27" fmla="*/ 80 h 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1" h="80">
                <a:moveTo>
                  <a:pt x="31" y="70"/>
                </a:moveTo>
                <a:cubicBezTo>
                  <a:pt x="31" y="70"/>
                  <a:pt x="11" y="80"/>
                  <a:pt x="11" y="80"/>
                </a:cubicBezTo>
                <a:cubicBezTo>
                  <a:pt x="1" y="75"/>
                  <a:pt x="0" y="60"/>
                  <a:pt x="0" y="60"/>
                </a:cubicBezTo>
                <a:cubicBezTo>
                  <a:pt x="7" y="54"/>
                  <a:pt x="35" y="36"/>
                  <a:pt x="45" y="31"/>
                </a:cubicBezTo>
                <a:cubicBezTo>
                  <a:pt x="121" y="30"/>
                  <a:pt x="121" y="30"/>
                  <a:pt x="121" y="30"/>
                </a:cubicBezTo>
                <a:cubicBezTo>
                  <a:pt x="166" y="0"/>
                  <a:pt x="166" y="0"/>
                  <a:pt x="166" y="0"/>
                </a:cubicBezTo>
                <a:cubicBezTo>
                  <a:pt x="181" y="17"/>
                  <a:pt x="181" y="17"/>
                  <a:pt x="181" y="17"/>
                </a:cubicBezTo>
                <a:cubicBezTo>
                  <a:pt x="169" y="33"/>
                  <a:pt x="137" y="67"/>
                  <a:pt x="137" y="6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8" name="Freeform 589"/>
          <p:cNvSpPr>
            <a:spLocks noChangeArrowheads="1"/>
          </p:cNvSpPr>
          <p:nvPr/>
        </p:nvSpPr>
        <p:spPr bwMode="auto">
          <a:xfrm>
            <a:off x="3289218" y="5146106"/>
            <a:ext cx="890596" cy="833780"/>
          </a:xfrm>
          <a:custGeom>
            <a:avLst/>
            <a:gdLst>
              <a:gd name="T0" fmla="*/ 989403 w 167"/>
              <a:gd name="T1" fmla="*/ 453985 h 156"/>
              <a:gd name="T2" fmla="*/ 750992 w 167"/>
              <a:gd name="T3" fmla="*/ 884075 h 156"/>
              <a:gd name="T4" fmla="*/ 214569 w 167"/>
              <a:gd name="T5" fmla="*/ 878102 h 156"/>
              <a:gd name="T6" fmla="*/ 0 w 167"/>
              <a:gd name="T7" fmla="*/ 459958 h 156"/>
              <a:gd name="T8" fmla="*/ 500662 w 167"/>
              <a:gd name="T9" fmla="*/ 0 h 156"/>
              <a:gd name="T10" fmla="*/ 989403 w 167"/>
              <a:gd name="T11" fmla="*/ 453985 h 1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7"/>
              <a:gd name="T19" fmla="*/ 0 h 156"/>
              <a:gd name="T20" fmla="*/ 167 w 167"/>
              <a:gd name="T21" fmla="*/ 156 h 1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7" h="156">
                <a:moveTo>
                  <a:pt x="166" y="76"/>
                </a:moveTo>
                <a:cubicBezTo>
                  <a:pt x="166" y="102"/>
                  <a:pt x="149" y="132"/>
                  <a:pt x="126" y="148"/>
                </a:cubicBezTo>
                <a:cubicBezTo>
                  <a:pt x="115" y="156"/>
                  <a:pt x="38" y="148"/>
                  <a:pt x="36" y="147"/>
                </a:cubicBezTo>
                <a:cubicBezTo>
                  <a:pt x="14" y="132"/>
                  <a:pt x="0" y="105"/>
                  <a:pt x="0" y="77"/>
                </a:cubicBezTo>
                <a:cubicBezTo>
                  <a:pt x="0" y="33"/>
                  <a:pt x="38" y="0"/>
                  <a:pt x="84" y="0"/>
                </a:cubicBezTo>
                <a:cubicBezTo>
                  <a:pt x="131" y="0"/>
                  <a:pt x="167" y="32"/>
                  <a:pt x="166" y="76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9" name="Freeform 590"/>
          <p:cNvSpPr>
            <a:spLocks noChangeArrowheads="1"/>
          </p:cNvSpPr>
          <p:nvPr/>
        </p:nvSpPr>
        <p:spPr bwMode="auto">
          <a:xfrm>
            <a:off x="3331831" y="5275363"/>
            <a:ext cx="805371" cy="683216"/>
          </a:xfrm>
          <a:custGeom>
            <a:avLst/>
            <a:gdLst>
              <a:gd name="T0" fmla="*/ 792814 w 151"/>
              <a:gd name="T1" fmla="*/ 95448 h 128"/>
              <a:gd name="T2" fmla="*/ 894151 w 151"/>
              <a:gd name="T3" fmla="*/ 357931 h 128"/>
              <a:gd name="T4" fmla="*/ 733204 w 151"/>
              <a:gd name="T5" fmla="*/ 715863 h 128"/>
              <a:gd name="T6" fmla="*/ 453037 w 151"/>
              <a:gd name="T7" fmla="*/ 745690 h 128"/>
              <a:gd name="T8" fmla="*/ 166908 w 151"/>
              <a:gd name="T9" fmla="*/ 715863 h 128"/>
              <a:gd name="T10" fmla="*/ 17883 w 151"/>
              <a:gd name="T11" fmla="*/ 507069 h 128"/>
              <a:gd name="T12" fmla="*/ 0 w 151"/>
              <a:gd name="T13" fmla="*/ 351966 h 128"/>
              <a:gd name="T14" fmla="*/ 143064 w 151"/>
              <a:gd name="T15" fmla="*/ 71586 h 128"/>
              <a:gd name="T16" fmla="*/ 441114 w 151"/>
              <a:gd name="T17" fmla="*/ 0 h 128"/>
              <a:gd name="T18" fmla="*/ 792814 w 151"/>
              <a:gd name="T19" fmla="*/ 95448 h 1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1"/>
              <a:gd name="T31" fmla="*/ 0 h 128"/>
              <a:gd name="T32" fmla="*/ 151 w 151"/>
              <a:gd name="T33" fmla="*/ 128 h 12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1" h="128">
                <a:moveTo>
                  <a:pt x="133" y="16"/>
                </a:moveTo>
                <a:cubicBezTo>
                  <a:pt x="146" y="26"/>
                  <a:pt x="149" y="44"/>
                  <a:pt x="150" y="60"/>
                </a:cubicBezTo>
                <a:cubicBezTo>
                  <a:pt x="151" y="82"/>
                  <a:pt x="132" y="114"/>
                  <a:pt x="123" y="120"/>
                </a:cubicBezTo>
                <a:cubicBezTo>
                  <a:pt x="112" y="126"/>
                  <a:pt x="89" y="125"/>
                  <a:pt x="76" y="125"/>
                </a:cubicBezTo>
                <a:cubicBezTo>
                  <a:pt x="58" y="125"/>
                  <a:pt x="42" y="128"/>
                  <a:pt x="28" y="120"/>
                </a:cubicBezTo>
                <a:cubicBezTo>
                  <a:pt x="16" y="113"/>
                  <a:pt x="8" y="99"/>
                  <a:pt x="3" y="85"/>
                </a:cubicBezTo>
                <a:cubicBezTo>
                  <a:pt x="1" y="78"/>
                  <a:pt x="0" y="69"/>
                  <a:pt x="0" y="59"/>
                </a:cubicBezTo>
                <a:cubicBezTo>
                  <a:pt x="0" y="38"/>
                  <a:pt x="8" y="21"/>
                  <a:pt x="24" y="12"/>
                </a:cubicBezTo>
                <a:cubicBezTo>
                  <a:pt x="42" y="2"/>
                  <a:pt x="68" y="1"/>
                  <a:pt x="74" y="0"/>
                </a:cubicBezTo>
                <a:cubicBezTo>
                  <a:pt x="96" y="0"/>
                  <a:pt x="119" y="4"/>
                  <a:pt x="133" y="16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0" name="Freeform 591"/>
          <p:cNvSpPr>
            <a:spLocks noChangeArrowheads="1"/>
          </p:cNvSpPr>
          <p:nvPr/>
        </p:nvSpPr>
        <p:spPr bwMode="auto">
          <a:xfrm>
            <a:off x="3401430" y="5526775"/>
            <a:ext cx="644865" cy="383510"/>
          </a:xfrm>
          <a:custGeom>
            <a:avLst/>
            <a:gdLst>
              <a:gd name="T0" fmla="*/ 0 w 121"/>
              <a:gd name="T1" fmla="*/ 101203 h 72"/>
              <a:gd name="T2" fmla="*/ 369297 w 121"/>
              <a:gd name="T3" fmla="*/ 428625 h 72"/>
              <a:gd name="T4" fmla="*/ 720725 w 121"/>
              <a:gd name="T5" fmla="*/ 113109 h 72"/>
              <a:gd name="T6" fmla="*/ 0 w 121"/>
              <a:gd name="T7" fmla="*/ 101203 h 72"/>
              <a:gd name="T8" fmla="*/ 0 60000 65536"/>
              <a:gd name="T9" fmla="*/ 0 60000 65536"/>
              <a:gd name="T10" fmla="*/ 0 60000 65536"/>
              <a:gd name="T11" fmla="*/ 0 60000 65536"/>
              <a:gd name="T12" fmla="*/ 0 w 121"/>
              <a:gd name="T13" fmla="*/ 0 h 72"/>
              <a:gd name="T14" fmla="*/ 121 w 121"/>
              <a:gd name="T15" fmla="*/ 72 h 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1" h="72">
                <a:moveTo>
                  <a:pt x="0" y="17"/>
                </a:moveTo>
                <a:cubicBezTo>
                  <a:pt x="12" y="45"/>
                  <a:pt x="30" y="72"/>
                  <a:pt x="62" y="72"/>
                </a:cubicBezTo>
                <a:cubicBezTo>
                  <a:pt x="94" y="72"/>
                  <a:pt x="117" y="36"/>
                  <a:pt x="121" y="19"/>
                </a:cubicBezTo>
                <a:cubicBezTo>
                  <a:pt x="80" y="0"/>
                  <a:pt x="36" y="2"/>
                  <a:pt x="0" y="17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1" name="Freeform 592"/>
          <p:cNvSpPr>
            <a:spLocks noChangeArrowheads="1"/>
          </p:cNvSpPr>
          <p:nvPr/>
        </p:nvSpPr>
        <p:spPr bwMode="auto">
          <a:xfrm>
            <a:off x="3250867" y="5381893"/>
            <a:ext cx="967298" cy="288343"/>
          </a:xfrm>
          <a:custGeom>
            <a:avLst/>
            <a:gdLst>
              <a:gd name="T0" fmla="*/ 889956 w 181"/>
              <a:gd name="T1" fmla="*/ 71614 h 54"/>
              <a:gd name="T2" fmla="*/ 955658 w 181"/>
              <a:gd name="T3" fmla="*/ 256617 h 54"/>
              <a:gd name="T4" fmla="*/ 537558 w 181"/>
              <a:gd name="T5" fmla="*/ 232746 h 54"/>
              <a:gd name="T6" fmla="*/ 125430 w 181"/>
              <a:gd name="T7" fmla="*/ 256617 h 54"/>
              <a:gd name="T8" fmla="*/ 185159 w 181"/>
              <a:gd name="T9" fmla="*/ 71614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1"/>
              <a:gd name="T16" fmla="*/ 0 h 54"/>
              <a:gd name="T17" fmla="*/ 181 w 181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1" h="54">
                <a:moveTo>
                  <a:pt x="149" y="12"/>
                </a:moveTo>
                <a:cubicBezTo>
                  <a:pt x="166" y="0"/>
                  <a:pt x="181" y="30"/>
                  <a:pt x="160" y="43"/>
                </a:cubicBezTo>
                <a:cubicBezTo>
                  <a:pt x="144" y="54"/>
                  <a:pt x="118" y="39"/>
                  <a:pt x="90" y="39"/>
                </a:cubicBezTo>
                <a:cubicBezTo>
                  <a:pt x="62" y="39"/>
                  <a:pt x="37" y="54"/>
                  <a:pt x="21" y="43"/>
                </a:cubicBezTo>
                <a:cubicBezTo>
                  <a:pt x="0" y="30"/>
                  <a:pt x="15" y="0"/>
                  <a:pt x="31" y="12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2" name="Freeform 593"/>
          <p:cNvSpPr>
            <a:spLocks noChangeArrowheads="1"/>
          </p:cNvSpPr>
          <p:nvPr/>
        </p:nvSpPr>
        <p:spPr bwMode="auto">
          <a:xfrm>
            <a:off x="3250867" y="5381893"/>
            <a:ext cx="967298" cy="288343"/>
          </a:xfrm>
          <a:custGeom>
            <a:avLst/>
            <a:gdLst>
              <a:gd name="T0" fmla="*/ 889956 w 181"/>
              <a:gd name="T1" fmla="*/ 71614 h 54"/>
              <a:gd name="T2" fmla="*/ 955658 w 181"/>
              <a:gd name="T3" fmla="*/ 256617 h 54"/>
              <a:gd name="T4" fmla="*/ 537558 w 181"/>
              <a:gd name="T5" fmla="*/ 232746 h 54"/>
              <a:gd name="T6" fmla="*/ 125430 w 181"/>
              <a:gd name="T7" fmla="*/ 256617 h 54"/>
              <a:gd name="T8" fmla="*/ 185159 w 181"/>
              <a:gd name="T9" fmla="*/ 71614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1"/>
              <a:gd name="T16" fmla="*/ 0 h 54"/>
              <a:gd name="T17" fmla="*/ 181 w 181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1" h="54">
                <a:moveTo>
                  <a:pt x="149" y="12"/>
                </a:moveTo>
                <a:cubicBezTo>
                  <a:pt x="166" y="0"/>
                  <a:pt x="181" y="30"/>
                  <a:pt x="160" y="43"/>
                </a:cubicBezTo>
                <a:cubicBezTo>
                  <a:pt x="144" y="54"/>
                  <a:pt x="118" y="39"/>
                  <a:pt x="90" y="39"/>
                </a:cubicBezTo>
                <a:cubicBezTo>
                  <a:pt x="62" y="39"/>
                  <a:pt x="37" y="54"/>
                  <a:pt x="21" y="43"/>
                </a:cubicBezTo>
                <a:cubicBezTo>
                  <a:pt x="0" y="30"/>
                  <a:pt x="15" y="0"/>
                  <a:pt x="31" y="1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3" name="Freeform 594"/>
          <p:cNvSpPr>
            <a:spLocks noChangeArrowheads="1"/>
          </p:cNvSpPr>
          <p:nvPr/>
        </p:nvSpPr>
        <p:spPr bwMode="auto">
          <a:xfrm>
            <a:off x="3544892" y="5157469"/>
            <a:ext cx="181812" cy="203119"/>
          </a:xfrm>
          <a:custGeom>
            <a:avLst/>
            <a:gdLst>
              <a:gd name="T0" fmla="*/ 5976 w 34"/>
              <a:gd name="T1" fmla="*/ 119481 h 38"/>
              <a:gd name="T2" fmla="*/ 107576 w 34"/>
              <a:gd name="T3" fmla="*/ 227013 h 38"/>
              <a:gd name="T4" fmla="*/ 203200 w 34"/>
              <a:gd name="T5" fmla="*/ 113507 h 38"/>
              <a:gd name="T6" fmla="*/ 113553 w 34"/>
              <a:gd name="T7" fmla="*/ 5974 h 38"/>
              <a:gd name="T8" fmla="*/ 5976 w 34"/>
              <a:gd name="T9" fmla="*/ 119481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8"/>
              <a:gd name="T17" fmla="*/ 34 w 34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8">
                <a:moveTo>
                  <a:pt x="1" y="20"/>
                </a:moveTo>
                <a:cubicBezTo>
                  <a:pt x="1" y="34"/>
                  <a:pt x="9" y="38"/>
                  <a:pt x="18" y="38"/>
                </a:cubicBezTo>
                <a:cubicBezTo>
                  <a:pt x="30" y="38"/>
                  <a:pt x="34" y="29"/>
                  <a:pt x="34" y="19"/>
                </a:cubicBezTo>
                <a:cubicBezTo>
                  <a:pt x="34" y="10"/>
                  <a:pt x="31" y="0"/>
                  <a:pt x="19" y="1"/>
                </a:cubicBezTo>
                <a:cubicBezTo>
                  <a:pt x="10" y="1"/>
                  <a:pt x="0" y="9"/>
                  <a:pt x="1" y="2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4" name="Freeform 595"/>
          <p:cNvSpPr>
            <a:spLocks noChangeArrowheads="1"/>
          </p:cNvSpPr>
          <p:nvPr/>
        </p:nvSpPr>
        <p:spPr bwMode="auto">
          <a:xfrm>
            <a:off x="3726704" y="5157469"/>
            <a:ext cx="181812" cy="203119"/>
          </a:xfrm>
          <a:custGeom>
            <a:avLst/>
            <a:gdLst>
              <a:gd name="T0" fmla="*/ 203200 w 34"/>
              <a:gd name="T1" fmla="*/ 119481 h 38"/>
              <a:gd name="T2" fmla="*/ 101600 w 34"/>
              <a:gd name="T3" fmla="*/ 227013 h 38"/>
              <a:gd name="T4" fmla="*/ 0 w 34"/>
              <a:gd name="T5" fmla="*/ 113507 h 38"/>
              <a:gd name="T6" fmla="*/ 95624 w 34"/>
              <a:gd name="T7" fmla="*/ 5974 h 38"/>
              <a:gd name="T8" fmla="*/ 203200 w 34"/>
              <a:gd name="T9" fmla="*/ 119481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8"/>
              <a:gd name="T17" fmla="*/ 34 w 34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8">
                <a:moveTo>
                  <a:pt x="34" y="20"/>
                </a:moveTo>
                <a:cubicBezTo>
                  <a:pt x="34" y="34"/>
                  <a:pt x="26" y="38"/>
                  <a:pt x="17" y="38"/>
                </a:cubicBezTo>
                <a:cubicBezTo>
                  <a:pt x="5" y="38"/>
                  <a:pt x="0" y="29"/>
                  <a:pt x="0" y="19"/>
                </a:cubicBezTo>
                <a:cubicBezTo>
                  <a:pt x="0" y="10"/>
                  <a:pt x="4" y="0"/>
                  <a:pt x="16" y="1"/>
                </a:cubicBezTo>
                <a:cubicBezTo>
                  <a:pt x="25" y="1"/>
                  <a:pt x="34" y="9"/>
                  <a:pt x="34" y="2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5" name="Freeform 596"/>
          <p:cNvSpPr>
            <a:spLocks noChangeArrowheads="1"/>
          </p:cNvSpPr>
          <p:nvPr/>
        </p:nvSpPr>
        <p:spPr bwMode="auto">
          <a:xfrm>
            <a:off x="3438361" y="6018236"/>
            <a:ext cx="603674" cy="431804"/>
          </a:xfrm>
          <a:custGeom>
            <a:avLst/>
            <a:gdLst>
              <a:gd name="T0" fmla="*/ 5971 w 113"/>
              <a:gd name="T1" fmla="*/ 0 h 81"/>
              <a:gd name="T2" fmla="*/ 137326 w 113"/>
              <a:gd name="T3" fmla="*/ 482600 h 81"/>
              <a:gd name="T4" fmla="*/ 340329 w 113"/>
              <a:gd name="T5" fmla="*/ 470684 h 81"/>
              <a:gd name="T6" fmla="*/ 513479 w 113"/>
              <a:gd name="T7" fmla="*/ 482600 h 81"/>
              <a:gd name="T8" fmla="*/ 662747 w 113"/>
              <a:gd name="T9" fmla="*/ 262153 h 81"/>
              <a:gd name="T10" fmla="*/ 656776 w 113"/>
              <a:gd name="T11" fmla="*/ 0 h 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3"/>
              <a:gd name="T19" fmla="*/ 0 h 81"/>
              <a:gd name="T20" fmla="*/ 113 w 113"/>
              <a:gd name="T21" fmla="*/ 81 h 8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3" h="81">
                <a:moveTo>
                  <a:pt x="1" y="0"/>
                </a:moveTo>
                <a:cubicBezTo>
                  <a:pt x="0" y="29"/>
                  <a:pt x="2" y="81"/>
                  <a:pt x="23" y="81"/>
                </a:cubicBezTo>
                <a:cubicBezTo>
                  <a:pt x="43" y="81"/>
                  <a:pt x="31" y="78"/>
                  <a:pt x="57" y="79"/>
                </a:cubicBezTo>
                <a:cubicBezTo>
                  <a:pt x="83" y="79"/>
                  <a:pt x="86" y="81"/>
                  <a:pt x="86" y="81"/>
                </a:cubicBezTo>
                <a:cubicBezTo>
                  <a:pt x="86" y="81"/>
                  <a:pt x="113" y="76"/>
                  <a:pt x="111" y="44"/>
                </a:cubicBezTo>
                <a:cubicBezTo>
                  <a:pt x="109" y="25"/>
                  <a:pt x="110" y="0"/>
                  <a:pt x="110" y="0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6" name="Freeform 597"/>
          <p:cNvSpPr>
            <a:spLocks noChangeArrowheads="1"/>
          </p:cNvSpPr>
          <p:nvPr/>
        </p:nvSpPr>
        <p:spPr bwMode="auto">
          <a:xfrm>
            <a:off x="3438361" y="6018236"/>
            <a:ext cx="603674" cy="431804"/>
          </a:xfrm>
          <a:custGeom>
            <a:avLst/>
            <a:gdLst>
              <a:gd name="T0" fmla="*/ 5971 w 113"/>
              <a:gd name="T1" fmla="*/ 0 h 81"/>
              <a:gd name="T2" fmla="*/ 137326 w 113"/>
              <a:gd name="T3" fmla="*/ 482600 h 81"/>
              <a:gd name="T4" fmla="*/ 340329 w 113"/>
              <a:gd name="T5" fmla="*/ 470684 h 81"/>
              <a:gd name="T6" fmla="*/ 513479 w 113"/>
              <a:gd name="T7" fmla="*/ 482600 h 81"/>
              <a:gd name="T8" fmla="*/ 662747 w 113"/>
              <a:gd name="T9" fmla="*/ 262153 h 81"/>
              <a:gd name="T10" fmla="*/ 656776 w 113"/>
              <a:gd name="T11" fmla="*/ 0 h 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3"/>
              <a:gd name="T19" fmla="*/ 0 h 81"/>
              <a:gd name="T20" fmla="*/ 113 w 113"/>
              <a:gd name="T21" fmla="*/ 81 h 8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3" h="81">
                <a:moveTo>
                  <a:pt x="1" y="0"/>
                </a:moveTo>
                <a:cubicBezTo>
                  <a:pt x="0" y="29"/>
                  <a:pt x="2" y="81"/>
                  <a:pt x="23" y="81"/>
                </a:cubicBezTo>
                <a:cubicBezTo>
                  <a:pt x="43" y="81"/>
                  <a:pt x="31" y="78"/>
                  <a:pt x="57" y="79"/>
                </a:cubicBezTo>
                <a:cubicBezTo>
                  <a:pt x="83" y="79"/>
                  <a:pt x="86" y="81"/>
                  <a:pt x="86" y="81"/>
                </a:cubicBezTo>
                <a:cubicBezTo>
                  <a:pt x="86" y="81"/>
                  <a:pt x="113" y="76"/>
                  <a:pt x="111" y="44"/>
                </a:cubicBezTo>
                <a:cubicBezTo>
                  <a:pt x="109" y="25"/>
                  <a:pt x="110" y="0"/>
                  <a:pt x="11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7" name="Freeform 598"/>
          <p:cNvSpPr>
            <a:spLocks noChangeArrowheads="1"/>
          </p:cNvSpPr>
          <p:nvPr/>
        </p:nvSpPr>
        <p:spPr bwMode="auto">
          <a:xfrm>
            <a:off x="3417055" y="5964261"/>
            <a:ext cx="646285" cy="379249"/>
          </a:xfrm>
          <a:custGeom>
            <a:avLst/>
            <a:gdLst>
              <a:gd name="T0" fmla="*/ 226842 w 121"/>
              <a:gd name="T1" fmla="*/ 0 h 71"/>
              <a:gd name="T2" fmla="*/ 370110 w 121"/>
              <a:gd name="T3" fmla="*/ 423863 h 71"/>
              <a:gd name="T4" fmla="*/ 507409 w 121"/>
              <a:gd name="T5" fmla="*/ 5970 h 71"/>
              <a:gd name="T6" fmla="*/ 0 60000 65536"/>
              <a:gd name="T7" fmla="*/ 0 60000 65536"/>
              <a:gd name="T8" fmla="*/ 0 60000 65536"/>
              <a:gd name="T9" fmla="*/ 0 w 121"/>
              <a:gd name="T10" fmla="*/ 0 h 71"/>
              <a:gd name="T11" fmla="*/ 121 w 121"/>
              <a:gd name="T12" fmla="*/ 71 h 7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1" h="71">
                <a:moveTo>
                  <a:pt x="38" y="0"/>
                </a:moveTo>
                <a:cubicBezTo>
                  <a:pt x="0" y="12"/>
                  <a:pt x="19" y="71"/>
                  <a:pt x="62" y="71"/>
                </a:cubicBezTo>
                <a:cubicBezTo>
                  <a:pt x="105" y="71"/>
                  <a:pt x="121" y="12"/>
                  <a:pt x="85" y="1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8" name="Freeform 599"/>
          <p:cNvSpPr>
            <a:spLocks noChangeArrowheads="1"/>
          </p:cNvSpPr>
          <p:nvPr/>
        </p:nvSpPr>
        <p:spPr bwMode="auto">
          <a:xfrm>
            <a:off x="3417055" y="5964261"/>
            <a:ext cx="646285" cy="379249"/>
          </a:xfrm>
          <a:custGeom>
            <a:avLst/>
            <a:gdLst>
              <a:gd name="T0" fmla="*/ 226842 w 121"/>
              <a:gd name="T1" fmla="*/ 0 h 71"/>
              <a:gd name="T2" fmla="*/ 370110 w 121"/>
              <a:gd name="T3" fmla="*/ 423863 h 71"/>
              <a:gd name="T4" fmla="*/ 507409 w 121"/>
              <a:gd name="T5" fmla="*/ 5970 h 71"/>
              <a:gd name="T6" fmla="*/ 0 60000 65536"/>
              <a:gd name="T7" fmla="*/ 0 60000 65536"/>
              <a:gd name="T8" fmla="*/ 0 60000 65536"/>
              <a:gd name="T9" fmla="*/ 0 w 121"/>
              <a:gd name="T10" fmla="*/ 0 h 71"/>
              <a:gd name="T11" fmla="*/ 121 w 121"/>
              <a:gd name="T12" fmla="*/ 71 h 7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1" h="71">
                <a:moveTo>
                  <a:pt x="38" y="0"/>
                </a:moveTo>
                <a:cubicBezTo>
                  <a:pt x="0" y="12"/>
                  <a:pt x="19" y="71"/>
                  <a:pt x="62" y="71"/>
                </a:cubicBezTo>
                <a:cubicBezTo>
                  <a:pt x="105" y="71"/>
                  <a:pt x="121" y="12"/>
                  <a:pt x="85" y="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9" name="Line 600"/>
          <p:cNvSpPr>
            <a:spLocks noChangeShapeType="1"/>
          </p:cNvSpPr>
          <p:nvPr/>
        </p:nvSpPr>
        <p:spPr bwMode="auto">
          <a:xfrm>
            <a:off x="3732386" y="5445812"/>
            <a:ext cx="1420" cy="144882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0" name="Freeform 601"/>
          <p:cNvSpPr>
            <a:spLocks noChangeArrowheads="1"/>
          </p:cNvSpPr>
          <p:nvPr/>
        </p:nvSpPr>
        <p:spPr bwMode="auto">
          <a:xfrm>
            <a:off x="3438361" y="5381893"/>
            <a:ext cx="213061" cy="69600"/>
          </a:xfrm>
          <a:custGeom>
            <a:avLst/>
            <a:gdLst>
              <a:gd name="T0" fmla="*/ 0 w 40"/>
              <a:gd name="T1" fmla="*/ 0 h 13"/>
              <a:gd name="T2" fmla="*/ 238125 w 40"/>
              <a:gd name="T3" fmla="*/ 77788 h 13"/>
              <a:gd name="T4" fmla="*/ 0 60000 65536"/>
              <a:gd name="T5" fmla="*/ 0 60000 65536"/>
              <a:gd name="T6" fmla="*/ 0 w 40"/>
              <a:gd name="T7" fmla="*/ 0 h 13"/>
              <a:gd name="T8" fmla="*/ 40 w 40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" h="13">
                <a:moveTo>
                  <a:pt x="0" y="0"/>
                </a:moveTo>
                <a:cubicBezTo>
                  <a:pt x="15" y="3"/>
                  <a:pt x="40" y="13"/>
                  <a:pt x="40" y="1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1" name="Freeform 602"/>
          <p:cNvSpPr>
            <a:spLocks noChangeArrowheads="1"/>
          </p:cNvSpPr>
          <p:nvPr/>
        </p:nvSpPr>
        <p:spPr bwMode="auto">
          <a:xfrm>
            <a:off x="3405692" y="5482743"/>
            <a:ext cx="235788" cy="11363"/>
          </a:xfrm>
          <a:custGeom>
            <a:avLst/>
            <a:gdLst>
              <a:gd name="T0" fmla="*/ 263525 w 44"/>
              <a:gd name="T1" fmla="*/ 12700 h 2"/>
              <a:gd name="T2" fmla="*/ 0 w 44"/>
              <a:gd name="T3" fmla="*/ 0 h 2"/>
              <a:gd name="T4" fmla="*/ 0 60000 65536"/>
              <a:gd name="T5" fmla="*/ 0 60000 65536"/>
              <a:gd name="T6" fmla="*/ 0 w 44"/>
              <a:gd name="T7" fmla="*/ 0 h 2"/>
              <a:gd name="T8" fmla="*/ 44 w 44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" h="2">
                <a:moveTo>
                  <a:pt x="44" y="2"/>
                </a:moveTo>
                <a:cubicBezTo>
                  <a:pt x="44" y="2"/>
                  <a:pt x="17" y="1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2" name="Freeform 603"/>
          <p:cNvSpPr>
            <a:spLocks noChangeArrowheads="1"/>
          </p:cNvSpPr>
          <p:nvPr/>
        </p:nvSpPr>
        <p:spPr bwMode="auto">
          <a:xfrm>
            <a:off x="3422737" y="5552342"/>
            <a:ext cx="213061" cy="32670"/>
          </a:xfrm>
          <a:custGeom>
            <a:avLst/>
            <a:gdLst>
              <a:gd name="T0" fmla="*/ 0 w 40"/>
              <a:gd name="T1" fmla="*/ 36513 h 6"/>
              <a:gd name="T2" fmla="*/ 238125 w 40"/>
              <a:gd name="T3" fmla="*/ 0 h 6"/>
              <a:gd name="T4" fmla="*/ 0 60000 65536"/>
              <a:gd name="T5" fmla="*/ 0 60000 65536"/>
              <a:gd name="T6" fmla="*/ 0 w 40"/>
              <a:gd name="T7" fmla="*/ 0 h 6"/>
              <a:gd name="T8" fmla="*/ 40 w 40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" h="6">
                <a:moveTo>
                  <a:pt x="0" y="6"/>
                </a:moveTo>
                <a:cubicBezTo>
                  <a:pt x="20" y="1"/>
                  <a:pt x="40" y="0"/>
                  <a:pt x="4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3" name="Freeform 604"/>
          <p:cNvSpPr>
            <a:spLocks noChangeArrowheads="1"/>
          </p:cNvSpPr>
          <p:nvPr/>
        </p:nvSpPr>
        <p:spPr bwMode="auto">
          <a:xfrm>
            <a:off x="3817610" y="5381893"/>
            <a:ext cx="218743" cy="75282"/>
          </a:xfrm>
          <a:custGeom>
            <a:avLst/>
            <a:gdLst>
              <a:gd name="T0" fmla="*/ 0 w 41"/>
              <a:gd name="T1" fmla="*/ 84138 h 14"/>
              <a:gd name="T2" fmla="*/ 244475 w 41"/>
              <a:gd name="T3" fmla="*/ 0 h 14"/>
              <a:gd name="T4" fmla="*/ 0 60000 65536"/>
              <a:gd name="T5" fmla="*/ 0 60000 65536"/>
              <a:gd name="T6" fmla="*/ 0 w 41"/>
              <a:gd name="T7" fmla="*/ 0 h 14"/>
              <a:gd name="T8" fmla="*/ 41 w 41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14">
                <a:moveTo>
                  <a:pt x="0" y="14"/>
                </a:moveTo>
                <a:cubicBezTo>
                  <a:pt x="22" y="6"/>
                  <a:pt x="22" y="6"/>
                  <a:pt x="41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4" name="Freeform 605"/>
          <p:cNvSpPr>
            <a:spLocks noChangeArrowheads="1"/>
          </p:cNvSpPr>
          <p:nvPr/>
        </p:nvSpPr>
        <p:spPr bwMode="auto">
          <a:xfrm>
            <a:off x="3823292" y="5488424"/>
            <a:ext cx="234367" cy="11363"/>
          </a:xfrm>
          <a:custGeom>
            <a:avLst/>
            <a:gdLst>
              <a:gd name="T0" fmla="*/ 0 w 44"/>
              <a:gd name="T1" fmla="*/ 12700 h 2"/>
              <a:gd name="T2" fmla="*/ 261937 w 44"/>
              <a:gd name="T3" fmla="*/ 0 h 2"/>
              <a:gd name="T4" fmla="*/ 0 60000 65536"/>
              <a:gd name="T5" fmla="*/ 0 60000 65536"/>
              <a:gd name="T6" fmla="*/ 0 w 44"/>
              <a:gd name="T7" fmla="*/ 0 h 2"/>
              <a:gd name="T8" fmla="*/ 44 w 44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" h="2">
                <a:moveTo>
                  <a:pt x="0" y="2"/>
                </a:moveTo>
                <a:cubicBezTo>
                  <a:pt x="16" y="1"/>
                  <a:pt x="40" y="0"/>
                  <a:pt x="44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5" name="Freeform 606"/>
          <p:cNvSpPr>
            <a:spLocks noChangeArrowheads="1"/>
          </p:cNvSpPr>
          <p:nvPr/>
        </p:nvSpPr>
        <p:spPr bwMode="auto">
          <a:xfrm>
            <a:off x="3823292" y="5552342"/>
            <a:ext cx="223004" cy="32670"/>
          </a:xfrm>
          <a:custGeom>
            <a:avLst/>
            <a:gdLst>
              <a:gd name="T0" fmla="*/ 0 w 42"/>
              <a:gd name="T1" fmla="*/ 0 h 6"/>
              <a:gd name="T2" fmla="*/ 249237 w 42"/>
              <a:gd name="T3" fmla="*/ 36513 h 6"/>
              <a:gd name="T4" fmla="*/ 0 60000 65536"/>
              <a:gd name="T5" fmla="*/ 0 60000 65536"/>
              <a:gd name="T6" fmla="*/ 0 w 42"/>
              <a:gd name="T7" fmla="*/ 0 h 6"/>
              <a:gd name="T8" fmla="*/ 42 w 42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6">
                <a:moveTo>
                  <a:pt x="0" y="0"/>
                </a:moveTo>
                <a:cubicBezTo>
                  <a:pt x="24" y="3"/>
                  <a:pt x="40" y="5"/>
                  <a:pt x="42" y="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6" name="Freeform 608"/>
          <p:cNvSpPr>
            <a:spLocks noChangeArrowheads="1"/>
          </p:cNvSpPr>
          <p:nvPr/>
        </p:nvSpPr>
        <p:spPr bwMode="auto">
          <a:xfrm>
            <a:off x="3550574" y="5766824"/>
            <a:ext cx="362204" cy="143461"/>
          </a:xfrm>
          <a:custGeom>
            <a:avLst/>
            <a:gdLst>
              <a:gd name="T0" fmla="*/ 202406 w 68"/>
              <a:gd name="T1" fmla="*/ 160337 h 27"/>
              <a:gd name="T2" fmla="*/ 404812 w 68"/>
              <a:gd name="T3" fmla="*/ 71261 h 27"/>
              <a:gd name="T4" fmla="*/ 202406 w 68"/>
              <a:gd name="T5" fmla="*/ 47507 h 27"/>
              <a:gd name="T6" fmla="*/ 0 w 68"/>
              <a:gd name="T7" fmla="*/ 83138 h 27"/>
              <a:gd name="T8" fmla="*/ 202406 w 68"/>
              <a:gd name="T9" fmla="*/ 16033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27"/>
              <a:gd name="T17" fmla="*/ 68 w 68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27">
                <a:moveTo>
                  <a:pt x="34" y="27"/>
                </a:moveTo>
                <a:cubicBezTo>
                  <a:pt x="47" y="27"/>
                  <a:pt x="59" y="21"/>
                  <a:pt x="68" y="12"/>
                </a:cubicBezTo>
                <a:cubicBezTo>
                  <a:pt x="65" y="2"/>
                  <a:pt x="45" y="0"/>
                  <a:pt x="34" y="8"/>
                </a:cubicBezTo>
                <a:cubicBezTo>
                  <a:pt x="23" y="0"/>
                  <a:pt x="2" y="3"/>
                  <a:pt x="0" y="14"/>
                </a:cubicBezTo>
                <a:cubicBezTo>
                  <a:pt x="9" y="22"/>
                  <a:pt x="20" y="27"/>
                  <a:pt x="34" y="27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7" name="Freeform 609"/>
          <p:cNvSpPr>
            <a:spLocks noChangeArrowheads="1"/>
          </p:cNvSpPr>
          <p:nvPr/>
        </p:nvSpPr>
        <p:spPr bwMode="auto">
          <a:xfrm>
            <a:off x="3432679" y="5900343"/>
            <a:ext cx="609356" cy="75281"/>
          </a:xfrm>
          <a:custGeom>
            <a:avLst/>
            <a:gdLst>
              <a:gd name="T0" fmla="*/ 11948 w 114"/>
              <a:gd name="T1" fmla="*/ 6010 h 14"/>
              <a:gd name="T2" fmla="*/ 669091 w 114"/>
              <a:gd name="T3" fmla="*/ 0 h 14"/>
              <a:gd name="T4" fmla="*/ 663117 w 114"/>
              <a:gd name="T5" fmla="*/ 54088 h 14"/>
              <a:gd name="T6" fmla="*/ 334545 w 114"/>
              <a:gd name="T7" fmla="*/ 84137 h 14"/>
              <a:gd name="T8" fmla="*/ 0 w 114"/>
              <a:gd name="T9" fmla="*/ 42069 h 14"/>
              <a:gd name="T10" fmla="*/ 11948 w 114"/>
              <a:gd name="T11" fmla="*/ 6010 h 1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4"/>
              <a:gd name="T19" fmla="*/ 0 h 14"/>
              <a:gd name="T20" fmla="*/ 114 w 114"/>
              <a:gd name="T21" fmla="*/ 14 h 1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4" h="14">
                <a:moveTo>
                  <a:pt x="2" y="1"/>
                </a:moveTo>
                <a:cubicBezTo>
                  <a:pt x="38" y="6"/>
                  <a:pt x="77" y="8"/>
                  <a:pt x="112" y="0"/>
                </a:cubicBezTo>
                <a:cubicBezTo>
                  <a:pt x="114" y="0"/>
                  <a:pt x="113" y="7"/>
                  <a:pt x="111" y="9"/>
                </a:cubicBezTo>
                <a:cubicBezTo>
                  <a:pt x="105" y="12"/>
                  <a:pt x="79" y="14"/>
                  <a:pt x="56" y="14"/>
                </a:cubicBezTo>
                <a:cubicBezTo>
                  <a:pt x="33" y="14"/>
                  <a:pt x="2" y="12"/>
                  <a:pt x="0" y="7"/>
                </a:cubicBezTo>
                <a:cubicBezTo>
                  <a:pt x="0" y="4"/>
                  <a:pt x="0" y="1"/>
                  <a:pt x="2" y="1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8" name="Freeform 610"/>
          <p:cNvSpPr>
            <a:spLocks noChangeArrowheads="1"/>
          </p:cNvSpPr>
          <p:nvPr/>
        </p:nvSpPr>
        <p:spPr bwMode="auto">
          <a:xfrm>
            <a:off x="3539210" y="6124767"/>
            <a:ext cx="394873" cy="176131"/>
          </a:xfrm>
          <a:custGeom>
            <a:avLst/>
            <a:gdLst>
              <a:gd name="T0" fmla="*/ 17892 w 74"/>
              <a:gd name="T1" fmla="*/ 0 h 33"/>
              <a:gd name="T2" fmla="*/ 429397 w 74"/>
              <a:gd name="T3" fmla="*/ 0 h 33"/>
              <a:gd name="T4" fmla="*/ 220663 w 74"/>
              <a:gd name="T5" fmla="*/ 196850 h 33"/>
              <a:gd name="T6" fmla="*/ 17892 w 74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  <a:gd name="T12" fmla="*/ 0 w 74"/>
              <a:gd name="T13" fmla="*/ 0 h 33"/>
              <a:gd name="T14" fmla="*/ 74 w 74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" h="33">
                <a:moveTo>
                  <a:pt x="3" y="0"/>
                </a:moveTo>
                <a:cubicBezTo>
                  <a:pt x="72" y="0"/>
                  <a:pt x="72" y="0"/>
                  <a:pt x="72" y="0"/>
                </a:cubicBezTo>
                <a:cubicBezTo>
                  <a:pt x="74" y="18"/>
                  <a:pt x="55" y="33"/>
                  <a:pt x="37" y="33"/>
                </a:cubicBezTo>
                <a:cubicBezTo>
                  <a:pt x="16" y="32"/>
                  <a:pt x="0" y="12"/>
                  <a:pt x="3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9" name="Freeform 611"/>
          <p:cNvSpPr>
            <a:spLocks noChangeArrowheads="1"/>
          </p:cNvSpPr>
          <p:nvPr/>
        </p:nvSpPr>
        <p:spPr bwMode="auto">
          <a:xfrm>
            <a:off x="3363080" y="6161698"/>
            <a:ext cx="278400" cy="348000"/>
          </a:xfrm>
          <a:custGeom>
            <a:avLst/>
            <a:gdLst>
              <a:gd name="T0" fmla="*/ 311151 w 52"/>
              <a:gd name="T1" fmla="*/ 197460 h 65"/>
              <a:gd name="T2" fmla="*/ 155576 w 52"/>
              <a:gd name="T3" fmla="*/ 388937 h 65"/>
              <a:gd name="T4" fmla="*/ 0 w 52"/>
              <a:gd name="T5" fmla="*/ 191477 h 65"/>
              <a:gd name="T6" fmla="*/ 155576 w 52"/>
              <a:gd name="T7" fmla="*/ 0 h 65"/>
              <a:gd name="T8" fmla="*/ 311151 w 52"/>
              <a:gd name="T9" fmla="*/ 19746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"/>
              <a:gd name="T16" fmla="*/ 0 h 65"/>
              <a:gd name="T17" fmla="*/ 52 w 52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" h="65">
                <a:moveTo>
                  <a:pt x="52" y="33"/>
                </a:moveTo>
                <a:cubicBezTo>
                  <a:pt x="52" y="51"/>
                  <a:pt x="48" y="65"/>
                  <a:pt x="26" y="65"/>
                </a:cubicBezTo>
                <a:cubicBezTo>
                  <a:pt x="5" y="65"/>
                  <a:pt x="0" y="50"/>
                  <a:pt x="0" y="32"/>
                </a:cubicBezTo>
                <a:cubicBezTo>
                  <a:pt x="0" y="8"/>
                  <a:pt x="12" y="1"/>
                  <a:pt x="26" y="0"/>
                </a:cubicBezTo>
                <a:cubicBezTo>
                  <a:pt x="45" y="0"/>
                  <a:pt x="52" y="15"/>
                  <a:pt x="52" y="3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0" name="Freeform 612"/>
          <p:cNvSpPr>
            <a:spLocks noChangeArrowheads="1"/>
          </p:cNvSpPr>
          <p:nvPr/>
        </p:nvSpPr>
        <p:spPr bwMode="auto">
          <a:xfrm>
            <a:off x="3833234" y="6157436"/>
            <a:ext cx="278400" cy="352261"/>
          </a:xfrm>
          <a:custGeom>
            <a:avLst/>
            <a:gdLst>
              <a:gd name="T0" fmla="*/ 0 w 52"/>
              <a:gd name="T1" fmla="*/ 196850 h 66"/>
              <a:gd name="T2" fmla="*/ 149592 w 52"/>
              <a:gd name="T3" fmla="*/ 393700 h 66"/>
              <a:gd name="T4" fmla="*/ 305167 w 52"/>
              <a:gd name="T5" fmla="*/ 184920 h 66"/>
              <a:gd name="T6" fmla="*/ 149592 w 52"/>
              <a:gd name="T7" fmla="*/ 0 h 66"/>
              <a:gd name="T8" fmla="*/ 0 w 52"/>
              <a:gd name="T9" fmla="*/ 196850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"/>
              <a:gd name="T16" fmla="*/ 0 h 66"/>
              <a:gd name="T17" fmla="*/ 52 w 52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" h="66">
                <a:moveTo>
                  <a:pt x="0" y="33"/>
                </a:moveTo>
                <a:cubicBezTo>
                  <a:pt x="0" y="51"/>
                  <a:pt x="2" y="66"/>
                  <a:pt x="25" y="66"/>
                </a:cubicBezTo>
                <a:cubicBezTo>
                  <a:pt x="46" y="66"/>
                  <a:pt x="50" y="49"/>
                  <a:pt x="51" y="31"/>
                </a:cubicBezTo>
                <a:cubicBezTo>
                  <a:pt x="52" y="9"/>
                  <a:pt x="40" y="0"/>
                  <a:pt x="25" y="0"/>
                </a:cubicBezTo>
                <a:cubicBezTo>
                  <a:pt x="6" y="0"/>
                  <a:pt x="0" y="15"/>
                  <a:pt x="0" y="3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1" name="Oval 613"/>
          <p:cNvSpPr>
            <a:spLocks noChangeArrowheads="1"/>
          </p:cNvSpPr>
          <p:nvPr/>
        </p:nvSpPr>
        <p:spPr bwMode="auto">
          <a:xfrm>
            <a:off x="4158508" y="5606318"/>
            <a:ext cx="214481" cy="213061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62" name="Oval 614"/>
          <p:cNvSpPr>
            <a:spLocks noChangeArrowheads="1"/>
          </p:cNvSpPr>
          <p:nvPr/>
        </p:nvSpPr>
        <p:spPr bwMode="auto">
          <a:xfrm>
            <a:off x="3672729" y="5327918"/>
            <a:ext cx="117893" cy="117894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63" name="Oval 615"/>
          <p:cNvSpPr>
            <a:spLocks noChangeArrowheads="1"/>
          </p:cNvSpPr>
          <p:nvPr/>
        </p:nvSpPr>
        <p:spPr bwMode="auto">
          <a:xfrm>
            <a:off x="3699716" y="5349224"/>
            <a:ext cx="42612" cy="42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64" name="Oval 616"/>
          <p:cNvSpPr>
            <a:spLocks noChangeArrowheads="1"/>
          </p:cNvSpPr>
          <p:nvPr/>
        </p:nvSpPr>
        <p:spPr bwMode="auto">
          <a:xfrm>
            <a:off x="3657104" y="5954318"/>
            <a:ext cx="149143" cy="149142"/>
          </a:xfrm>
          <a:prstGeom prst="ellipse">
            <a:avLst/>
          </a:prstGeom>
          <a:solidFill>
            <a:srgbClr val="FFE53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65" name="Freeform 617"/>
          <p:cNvSpPr>
            <a:spLocks noChangeArrowheads="1"/>
          </p:cNvSpPr>
          <p:nvPr/>
        </p:nvSpPr>
        <p:spPr bwMode="auto">
          <a:xfrm>
            <a:off x="3647161" y="5996931"/>
            <a:ext cx="170449" cy="15624"/>
          </a:xfrm>
          <a:custGeom>
            <a:avLst/>
            <a:gdLst>
              <a:gd name="T0" fmla="*/ 11906 w 32"/>
              <a:gd name="T1" fmla="*/ 0 h 3"/>
              <a:gd name="T2" fmla="*/ 11906 w 32"/>
              <a:gd name="T3" fmla="*/ 17462 h 3"/>
              <a:gd name="T4" fmla="*/ 178594 w 32"/>
              <a:gd name="T5" fmla="*/ 17462 h 3"/>
              <a:gd name="T6" fmla="*/ 178594 w 32"/>
              <a:gd name="T7" fmla="*/ 0 h 3"/>
              <a:gd name="T8" fmla="*/ 11906 w 32"/>
              <a:gd name="T9" fmla="*/ 0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3"/>
              <a:gd name="T17" fmla="*/ 32 w 32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3">
                <a:moveTo>
                  <a:pt x="2" y="0"/>
                </a:moveTo>
                <a:cubicBezTo>
                  <a:pt x="0" y="1"/>
                  <a:pt x="0" y="3"/>
                  <a:pt x="2" y="3"/>
                </a:cubicBezTo>
                <a:cubicBezTo>
                  <a:pt x="9" y="2"/>
                  <a:pt x="25" y="2"/>
                  <a:pt x="30" y="3"/>
                </a:cubicBezTo>
                <a:cubicBezTo>
                  <a:pt x="32" y="3"/>
                  <a:pt x="31" y="0"/>
                  <a:pt x="30" y="0"/>
                </a:cubicBezTo>
                <a:cubicBezTo>
                  <a:pt x="22" y="0"/>
                  <a:pt x="9" y="0"/>
                  <a:pt x="2" y="0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6" name="Freeform 618"/>
          <p:cNvSpPr>
            <a:spLocks noChangeArrowheads="1"/>
          </p:cNvSpPr>
          <p:nvPr/>
        </p:nvSpPr>
        <p:spPr bwMode="auto">
          <a:xfrm>
            <a:off x="3732386" y="6060848"/>
            <a:ext cx="1420" cy="42612"/>
          </a:xfrm>
          <a:custGeom>
            <a:avLst/>
            <a:gdLst>
              <a:gd name="T0" fmla="*/ 0 w 635"/>
              <a:gd name="T1" fmla="*/ 0 h 30"/>
              <a:gd name="T2" fmla="*/ 0 w 635"/>
              <a:gd name="T3" fmla="*/ 47625 h 30"/>
              <a:gd name="T4" fmla="*/ 0 w 635"/>
              <a:gd name="T5" fmla="*/ 0 h 30"/>
              <a:gd name="T6" fmla="*/ 0 60000 65536"/>
              <a:gd name="T7" fmla="*/ 0 60000 65536"/>
              <a:gd name="T8" fmla="*/ 0 60000 65536"/>
              <a:gd name="T9" fmla="*/ 0 w 635"/>
              <a:gd name="T10" fmla="*/ 0 h 30"/>
              <a:gd name="T11" fmla="*/ 635 w 635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30">
                <a:moveTo>
                  <a:pt x="0" y="0"/>
                </a:moveTo>
                <a:lnTo>
                  <a:pt x="0" y="30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7" name="Line 619"/>
          <p:cNvSpPr>
            <a:spLocks noChangeShapeType="1"/>
          </p:cNvSpPr>
          <p:nvPr/>
        </p:nvSpPr>
        <p:spPr bwMode="auto">
          <a:xfrm>
            <a:off x="3732386" y="6060848"/>
            <a:ext cx="1420" cy="42612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8" name="Oval 620"/>
          <p:cNvSpPr>
            <a:spLocks noChangeArrowheads="1"/>
          </p:cNvSpPr>
          <p:nvPr/>
        </p:nvSpPr>
        <p:spPr bwMode="auto">
          <a:xfrm>
            <a:off x="3715341" y="6033861"/>
            <a:ext cx="32669" cy="32669"/>
          </a:xfrm>
          <a:prstGeom prst="ellipse">
            <a:avLst/>
          </a:prstGeom>
          <a:solidFill>
            <a:srgbClr val="7D6B55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69" name="Freeform 621"/>
          <p:cNvSpPr>
            <a:spLocks noChangeArrowheads="1"/>
          </p:cNvSpPr>
          <p:nvPr/>
        </p:nvSpPr>
        <p:spPr bwMode="auto">
          <a:xfrm>
            <a:off x="3753692" y="5254057"/>
            <a:ext cx="69600" cy="46874"/>
          </a:xfrm>
          <a:custGeom>
            <a:avLst/>
            <a:gdLst>
              <a:gd name="T0" fmla="*/ 0 w 13"/>
              <a:gd name="T1" fmla="*/ 40746 h 9"/>
              <a:gd name="T2" fmla="*/ 77788 w 13"/>
              <a:gd name="T3" fmla="*/ 46567 h 9"/>
              <a:gd name="T4" fmla="*/ 71804 w 13"/>
              <a:gd name="T5" fmla="*/ 46567 h 9"/>
              <a:gd name="T6" fmla="*/ 5984 w 13"/>
              <a:gd name="T7" fmla="*/ 46567 h 9"/>
              <a:gd name="T8" fmla="*/ 0 w 13"/>
              <a:gd name="T9" fmla="*/ 40746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"/>
              <a:gd name="T16" fmla="*/ 0 h 9"/>
              <a:gd name="T17" fmla="*/ 13 w 13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" h="9">
                <a:moveTo>
                  <a:pt x="0" y="7"/>
                </a:moveTo>
                <a:cubicBezTo>
                  <a:pt x="4" y="0"/>
                  <a:pt x="9" y="0"/>
                  <a:pt x="13" y="8"/>
                </a:cubicBezTo>
                <a:cubicBezTo>
                  <a:pt x="13" y="8"/>
                  <a:pt x="12" y="9"/>
                  <a:pt x="12" y="8"/>
                </a:cubicBezTo>
                <a:cubicBezTo>
                  <a:pt x="8" y="1"/>
                  <a:pt x="5" y="2"/>
                  <a:pt x="1" y="8"/>
                </a:cubicBezTo>
                <a:cubicBezTo>
                  <a:pt x="1" y="9"/>
                  <a:pt x="0" y="8"/>
                  <a:pt x="0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0" name="Freeform 622"/>
          <p:cNvSpPr>
            <a:spLocks noChangeArrowheads="1"/>
          </p:cNvSpPr>
          <p:nvPr/>
        </p:nvSpPr>
        <p:spPr bwMode="auto">
          <a:xfrm>
            <a:off x="3630116" y="5254057"/>
            <a:ext cx="75281" cy="46874"/>
          </a:xfrm>
          <a:custGeom>
            <a:avLst/>
            <a:gdLst>
              <a:gd name="T0" fmla="*/ 84137 w 14"/>
              <a:gd name="T1" fmla="*/ 40746 h 9"/>
              <a:gd name="T2" fmla="*/ 6010 w 14"/>
              <a:gd name="T3" fmla="*/ 46567 h 9"/>
              <a:gd name="T4" fmla="*/ 12020 w 14"/>
              <a:gd name="T5" fmla="*/ 46567 h 9"/>
              <a:gd name="T6" fmla="*/ 78127 w 14"/>
              <a:gd name="T7" fmla="*/ 46567 h 9"/>
              <a:gd name="T8" fmla="*/ 84137 w 14"/>
              <a:gd name="T9" fmla="*/ 40746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"/>
              <a:gd name="T16" fmla="*/ 0 h 9"/>
              <a:gd name="T17" fmla="*/ 14 w 14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" h="9">
                <a:moveTo>
                  <a:pt x="14" y="7"/>
                </a:moveTo>
                <a:cubicBezTo>
                  <a:pt x="10" y="0"/>
                  <a:pt x="5" y="0"/>
                  <a:pt x="1" y="8"/>
                </a:cubicBezTo>
                <a:cubicBezTo>
                  <a:pt x="0" y="8"/>
                  <a:pt x="2" y="9"/>
                  <a:pt x="2" y="8"/>
                </a:cubicBezTo>
                <a:cubicBezTo>
                  <a:pt x="5" y="1"/>
                  <a:pt x="9" y="2"/>
                  <a:pt x="13" y="8"/>
                </a:cubicBezTo>
                <a:cubicBezTo>
                  <a:pt x="13" y="9"/>
                  <a:pt x="14" y="8"/>
                  <a:pt x="14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1" name="Oval 623"/>
          <p:cNvSpPr>
            <a:spLocks noChangeArrowheads="1"/>
          </p:cNvSpPr>
          <p:nvPr/>
        </p:nvSpPr>
        <p:spPr bwMode="auto">
          <a:xfrm>
            <a:off x="1638704" y="6039543"/>
            <a:ext cx="203118" cy="203118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72" name="Freeform 624"/>
          <p:cNvSpPr>
            <a:spLocks noChangeArrowheads="1"/>
          </p:cNvSpPr>
          <p:nvPr/>
        </p:nvSpPr>
        <p:spPr bwMode="auto">
          <a:xfrm>
            <a:off x="1772222" y="5724212"/>
            <a:ext cx="967298" cy="427542"/>
          </a:xfrm>
          <a:custGeom>
            <a:avLst/>
            <a:gdLst>
              <a:gd name="T0" fmla="*/ 185159 w 181"/>
              <a:gd name="T1" fmla="*/ 418107 h 80"/>
              <a:gd name="T2" fmla="*/ 65701 w 181"/>
              <a:gd name="T3" fmla="*/ 477837 h 80"/>
              <a:gd name="T4" fmla="*/ 0 w 181"/>
              <a:gd name="T5" fmla="*/ 358378 h 80"/>
              <a:gd name="T6" fmla="*/ 268779 w 181"/>
              <a:gd name="T7" fmla="*/ 185162 h 80"/>
              <a:gd name="T8" fmla="*/ 722716 w 181"/>
              <a:gd name="T9" fmla="*/ 179189 h 80"/>
              <a:gd name="T10" fmla="*/ 991494 w 181"/>
              <a:gd name="T11" fmla="*/ 0 h 80"/>
              <a:gd name="T12" fmla="*/ 1081087 w 181"/>
              <a:gd name="T13" fmla="*/ 101540 h 80"/>
              <a:gd name="T14" fmla="*/ 818281 w 181"/>
              <a:gd name="T15" fmla="*/ 400188 h 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1"/>
              <a:gd name="T25" fmla="*/ 0 h 80"/>
              <a:gd name="T26" fmla="*/ 181 w 181"/>
              <a:gd name="T27" fmla="*/ 80 h 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1" h="80">
                <a:moveTo>
                  <a:pt x="31" y="70"/>
                </a:moveTo>
                <a:cubicBezTo>
                  <a:pt x="31" y="70"/>
                  <a:pt x="11" y="80"/>
                  <a:pt x="11" y="80"/>
                </a:cubicBezTo>
                <a:cubicBezTo>
                  <a:pt x="0" y="75"/>
                  <a:pt x="0" y="60"/>
                  <a:pt x="0" y="60"/>
                </a:cubicBezTo>
                <a:cubicBezTo>
                  <a:pt x="6" y="54"/>
                  <a:pt x="35" y="36"/>
                  <a:pt x="45" y="31"/>
                </a:cubicBezTo>
                <a:cubicBezTo>
                  <a:pt x="121" y="30"/>
                  <a:pt x="121" y="30"/>
                  <a:pt x="121" y="30"/>
                </a:cubicBezTo>
                <a:cubicBezTo>
                  <a:pt x="166" y="0"/>
                  <a:pt x="166" y="0"/>
                  <a:pt x="166" y="0"/>
                </a:cubicBezTo>
                <a:cubicBezTo>
                  <a:pt x="181" y="17"/>
                  <a:pt x="181" y="17"/>
                  <a:pt x="181" y="17"/>
                </a:cubicBezTo>
                <a:cubicBezTo>
                  <a:pt x="169" y="33"/>
                  <a:pt x="137" y="67"/>
                  <a:pt x="137" y="67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3" name="Freeform 625"/>
          <p:cNvSpPr>
            <a:spLocks noChangeArrowheads="1"/>
          </p:cNvSpPr>
          <p:nvPr/>
        </p:nvSpPr>
        <p:spPr bwMode="auto">
          <a:xfrm>
            <a:off x="1772222" y="5724212"/>
            <a:ext cx="967298" cy="427542"/>
          </a:xfrm>
          <a:custGeom>
            <a:avLst/>
            <a:gdLst>
              <a:gd name="T0" fmla="*/ 185159 w 181"/>
              <a:gd name="T1" fmla="*/ 418107 h 80"/>
              <a:gd name="T2" fmla="*/ 65701 w 181"/>
              <a:gd name="T3" fmla="*/ 477837 h 80"/>
              <a:gd name="T4" fmla="*/ 0 w 181"/>
              <a:gd name="T5" fmla="*/ 358378 h 80"/>
              <a:gd name="T6" fmla="*/ 268779 w 181"/>
              <a:gd name="T7" fmla="*/ 185162 h 80"/>
              <a:gd name="T8" fmla="*/ 722716 w 181"/>
              <a:gd name="T9" fmla="*/ 179189 h 80"/>
              <a:gd name="T10" fmla="*/ 991494 w 181"/>
              <a:gd name="T11" fmla="*/ 0 h 80"/>
              <a:gd name="T12" fmla="*/ 1081087 w 181"/>
              <a:gd name="T13" fmla="*/ 101540 h 80"/>
              <a:gd name="T14" fmla="*/ 818281 w 181"/>
              <a:gd name="T15" fmla="*/ 400188 h 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1"/>
              <a:gd name="T25" fmla="*/ 0 h 80"/>
              <a:gd name="T26" fmla="*/ 181 w 181"/>
              <a:gd name="T27" fmla="*/ 80 h 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1" h="80">
                <a:moveTo>
                  <a:pt x="31" y="70"/>
                </a:moveTo>
                <a:cubicBezTo>
                  <a:pt x="31" y="70"/>
                  <a:pt x="11" y="80"/>
                  <a:pt x="11" y="80"/>
                </a:cubicBezTo>
                <a:cubicBezTo>
                  <a:pt x="0" y="75"/>
                  <a:pt x="0" y="60"/>
                  <a:pt x="0" y="60"/>
                </a:cubicBezTo>
                <a:cubicBezTo>
                  <a:pt x="6" y="54"/>
                  <a:pt x="35" y="36"/>
                  <a:pt x="45" y="31"/>
                </a:cubicBezTo>
                <a:cubicBezTo>
                  <a:pt x="121" y="30"/>
                  <a:pt x="121" y="30"/>
                  <a:pt x="121" y="30"/>
                </a:cubicBezTo>
                <a:cubicBezTo>
                  <a:pt x="166" y="0"/>
                  <a:pt x="166" y="0"/>
                  <a:pt x="166" y="0"/>
                </a:cubicBezTo>
                <a:cubicBezTo>
                  <a:pt x="181" y="17"/>
                  <a:pt x="181" y="17"/>
                  <a:pt x="181" y="17"/>
                </a:cubicBezTo>
                <a:cubicBezTo>
                  <a:pt x="169" y="33"/>
                  <a:pt x="137" y="67"/>
                  <a:pt x="137" y="67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4" name="Freeform 626"/>
          <p:cNvSpPr>
            <a:spLocks noChangeArrowheads="1"/>
          </p:cNvSpPr>
          <p:nvPr/>
        </p:nvSpPr>
        <p:spPr bwMode="auto">
          <a:xfrm>
            <a:off x="1772222" y="5146106"/>
            <a:ext cx="897698" cy="833780"/>
          </a:xfrm>
          <a:custGeom>
            <a:avLst/>
            <a:gdLst>
              <a:gd name="T0" fmla="*/ 997328 w 168"/>
              <a:gd name="T1" fmla="*/ 453985 h 156"/>
              <a:gd name="T2" fmla="*/ 758447 w 168"/>
              <a:gd name="T3" fmla="*/ 884075 h 156"/>
              <a:gd name="T4" fmla="*/ 220965 w 168"/>
              <a:gd name="T5" fmla="*/ 878102 h 156"/>
              <a:gd name="T6" fmla="*/ 0 w 168"/>
              <a:gd name="T7" fmla="*/ 459958 h 156"/>
              <a:gd name="T8" fmla="*/ 507622 w 168"/>
              <a:gd name="T9" fmla="*/ 0 h 156"/>
              <a:gd name="T10" fmla="*/ 997328 w 168"/>
              <a:gd name="T11" fmla="*/ 453985 h 1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8"/>
              <a:gd name="T19" fmla="*/ 0 h 156"/>
              <a:gd name="T20" fmla="*/ 168 w 168"/>
              <a:gd name="T21" fmla="*/ 156 h 1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8" h="156">
                <a:moveTo>
                  <a:pt x="167" y="76"/>
                </a:moveTo>
                <a:cubicBezTo>
                  <a:pt x="166" y="102"/>
                  <a:pt x="150" y="132"/>
                  <a:pt x="127" y="148"/>
                </a:cubicBezTo>
                <a:cubicBezTo>
                  <a:pt x="115" y="156"/>
                  <a:pt x="38" y="148"/>
                  <a:pt x="37" y="147"/>
                </a:cubicBezTo>
                <a:cubicBezTo>
                  <a:pt x="15" y="132"/>
                  <a:pt x="0" y="105"/>
                  <a:pt x="0" y="77"/>
                </a:cubicBezTo>
                <a:cubicBezTo>
                  <a:pt x="0" y="33"/>
                  <a:pt x="38" y="0"/>
                  <a:pt x="85" y="0"/>
                </a:cubicBezTo>
                <a:cubicBezTo>
                  <a:pt x="131" y="0"/>
                  <a:pt x="168" y="32"/>
                  <a:pt x="167" y="76"/>
                </a:cubicBezTo>
                <a:close/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5" name="Freeform 627"/>
          <p:cNvSpPr>
            <a:spLocks noChangeArrowheads="1"/>
          </p:cNvSpPr>
          <p:nvPr/>
        </p:nvSpPr>
        <p:spPr bwMode="auto">
          <a:xfrm>
            <a:off x="1814835" y="5275363"/>
            <a:ext cx="812474" cy="683216"/>
          </a:xfrm>
          <a:custGeom>
            <a:avLst/>
            <a:gdLst>
              <a:gd name="T0" fmla="*/ 794545 w 152"/>
              <a:gd name="T1" fmla="*/ 95448 h 128"/>
              <a:gd name="T2" fmla="*/ 896103 w 152"/>
              <a:gd name="T3" fmla="*/ 357931 h 128"/>
              <a:gd name="T4" fmla="*/ 734804 w 152"/>
              <a:gd name="T5" fmla="*/ 715863 h 128"/>
              <a:gd name="T6" fmla="*/ 454026 w 152"/>
              <a:gd name="T7" fmla="*/ 745690 h 128"/>
              <a:gd name="T8" fmla="*/ 173247 w 152"/>
              <a:gd name="T9" fmla="*/ 715863 h 128"/>
              <a:gd name="T10" fmla="*/ 23896 w 152"/>
              <a:gd name="T11" fmla="*/ 507069 h 128"/>
              <a:gd name="T12" fmla="*/ 0 w 152"/>
              <a:gd name="T13" fmla="*/ 351966 h 128"/>
              <a:gd name="T14" fmla="*/ 143376 w 152"/>
              <a:gd name="T15" fmla="*/ 71586 h 128"/>
              <a:gd name="T16" fmla="*/ 448051 w 152"/>
              <a:gd name="T17" fmla="*/ 0 h 128"/>
              <a:gd name="T18" fmla="*/ 794545 w 152"/>
              <a:gd name="T19" fmla="*/ 95448 h 1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2"/>
              <a:gd name="T31" fmla="*/ 0 h 128"/>
              <a:gd name="T32" fmla="*/ 152 w 152"/>
              <a:gd name="T33" fmla="*/ 128 h 12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2" h="128">
                <a:moveTo>
                  <a:pt x="133" y="16"/>
                </a:moveTo>
                <a:cubicBezTo>
                  <a:pt x="146" y="26"/>
                  <a:pt x="149" y="44"/>
                  <a:pt x="150" y="60"/>
                </a:cubicBezTo>
                <a:cubicBezTo>
                  <a:pt x="152" y="82"/>
                  <a:pt x="133" y="114"/>
                  <a:pt x="123" y="120"/>
                </a:cubicBezTo>
                <a:cubicBezTo>
                  <a:pt x="113" y="126"/>
                  <a:pt x="89" y="125"/>
                  <a:pt x="76" y="125"/>
                </a:cubicBezTo>
                <a:cubicBezTo>
                  <a:pt x="58" y="125"/>
                  <a:pt x="43" y="128"/>
                  <a:pt x="29" y="120"/>
                </a:cubicBezTo>
                <a:cubicBezTo>
                  <a:pt x="17" y="113"/>
                  <a:pt x="8" y="99"/>
                  <a:pt x="4" y="85"/>
                </a:cubicBezTo>
                <a:cubicBezTo>
                  <a:pt x="2" y="78"/>
                  <a:pt x="0" y="69"/>
                  <a:pt x="0" y="59"/>
                </a:cubicBezTo>
                <a:cubicBezTo>
                  <a:pt x="0" y="38"/>
                  <a:pt x="8" y="21"/>
                  <a:pt x="24" y="12"/>
                </a:cubicBezTo>
                <a:cubicBezTo>
                  <a:pt x="42" y="2"/>
                  <a:pt x="68" y="1"/>
                  <a:pt x="75" y="0"/>
                </a:cubicBezTo>
                <a:cubicBezTo>
                  <a:pt x="97" y="0"/>
                  <a:pt x="120" y="4"/>
                  <a:pt x="133" y="16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6" name="Freeform 628"/>
          <p:cNvSpPr>
            <a:spLocks noChangeArrowheads="1"/>
          </p:cNvSpPr>
          <p:nvPr/>
        </p:nvSpPr>
        <p:spPr bwMode="auto">
          <a:xfrm>
            <a:off x="1890116" y="5526775"/>
            <a:ext cx="646286" cy="383510"/>
          </a:xfrm>
          <a:custGeom>
            <a:avLst/>
            <a:gdLst>
              <a:gd name="T0" fmla="*/ 0 w 121"/>
              <a:gd name="T1" fmla="*/ 101203 h 72"/>
              <a:gd name="T2" fmla="*/ 364141 w 121"/>
              <a:gd name="T3" fmla="*/ 428625 h 72"/>
              <a:gd name="T4" fmla="*/ 722313 w 121"/>
              <a:gd name="T5" fmla="*/ 113109 h 72"/>
              <a:gd name="T6" fmla="*/ 0 w 121"/>
              <a:gd name="T7" fmla="*/ 101203 h 72"/>
              <a:gd name="T8" fmla="*/ 0 60000 65536"/>
              <a:gd name="T9" fmla="*/ 0 60000 65536"/>
              <a:gd name="T10" fmla="*/ 0 60000 65536"/>
              <a:gd name="T11" fmla="*/ 0 60000 65536"/>
              <a:gd name="T12" fmla="*/ 0 w 121"/>
              <a:gd name="T13" fmla="*/ 0 h 72"/>
              <a:gd name="T14" fmla="*/ 121 w 121"/>
              <a:gd name="T15" fmla="*/ 72 h 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1" h="72">
                <a:moveTo>
                  <a:pt x="0" y="17"/>
                </a:moveTo>
                <a:cubicBezTo>
                  <a:pt x="11" y="45"/>
                  <a:pt x="30" y="72"/>
                  <a:pt x="61" y="72"/>
                </a:cubicBezTo>
                <a:cubicBezTo>
                  <a:pt x="93" y="72"/>
                  <a:pt x="117" y="36"/>
                  <a:pt x="121" y="19"/>
                </a:cubicBezTo>
                <a:cubicBezTo>
                  <a:pt x="79" y="0"/>
                  <a:pt x="36" y="2"/>
                  <a:pt x="0" y="17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7" name="Freeform 629"/>
          <p:cNvSpPr>
            <a:spLocks noChangeArrowheads="1"/>
          </p:cNvSpPr>
          <p:nvPr/>
        </p:nvSpPr>
        <p:spPr bwMode="auto">
          <a:xfrm>
            <a:off x="1735292" y="5381893"/>
            <a:ext cx="965878" cy="288343"/>
          </a:xfrm>
          <a:custGeom>
            <a:avLst/>
            <a:gdLst>
              <a:gd name="T0" fmla="*/ 894613 w 181"/>
              <a:gd name="T1" fmla="*/ 71614 h 54"/>
              <a:gd name="T2" fmla="*/ 954254 w 181"/>
              <a:gd name="T3" fmla="*/ 256617 h 54"/>
              <a:gd name="T4" fmla="*/ 542732 w 181"/>
              <a:gd name="T5" fmla="*/ 232746 h 54"/>
              <a:gd name="T6" fmla="*/ 125246 w 181"/>
              <a:gd name="T7" fmla="*/ 256617 h 54"/>
              <a:gd name="T8" fmla="*/ 190851 w 181"/>
              <a:gd name="T9" fmla="*/ 71614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1"/>
              <a:gd name="T16" fmla="*/ 0 h 54"/>
              <a:gd name="T17" fmla="*/ 181 w 181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1" h="54">
                <a:moveTo>
                  <a:pt x="150" y="12"/>
                </a:moveTo>
                <a:cubicBezTo>
                  <a:pt x="166" y="0"/>
                  <a:pt x="181" y="30"/>
                  <a:pt x="160" y="43"/>
                </a:cubicBezTo>
                <a:cubicBezTo>
                  <a:pt x="144" y="54"/>
                  <a:pt x="119" y="39"/>
                  <a:pt x="91" y="39"/>
                </a:cubicBezTo>
                <a:cubicBezTo>
                  <a:pt x="63" y="39"/>
                  <a:pt x="37" y="54"/>
                  <a:pt x="21" y="43"/>
                </a:cubicBezTo>
                <a:cubicBezTo>
                  <a:pt x="0" y="30"/>
                  <a:pt x="15" y="0"/>
                  <a:pt x="32" y="12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8" name="Freeform 630"/>
          <p:cNvSpPr>
            <a:spLocks noChangeArrowheads="1"/>
          </p:cNvSpPr>
          <p:nvPr/>
        </p:nvSpPr>
        <p:spPr bwMode="auto">
          <a:xfrm>
            <a:off x="1735292" y="5381893"/>
            <a:ext cx="965878" cy="288343"/>
          </a:xfrm>
          <a:custGeom>
            <a:avLst/>
            <a:gdLst>
              <a:gd name="T0" fmla="*/ 894613 w 181"/>
              <a:gd name="T1" fmla="*/ 71614 h 54"/>
              <a:gd name="T2" fmla="*/ 954254 w 181"/>
              <a:gd name="T3" fmla="*/ 256617 h 54"/>
              <a:gd name="T4" fmla="*/ 542732 w 181"/>
              <a:gd name="T5" fmla="*/ 232746 h 54"/>
              <a:gd name="T6" fmla="*/ 125246 w 181"/>
              <a:gd name="T7" fmla="*/ 256617 h 54"/>
              <a:gd name="T8" fmla="*/ 190851 w 181"/>
              <a:gd name="T9" fmla="*/ 71614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1"/>
              <a:gd name="T16" fmla="*/ 0 h 54"/>
              <a:gd name="T17" fmla="*/ 181 w 181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1" h="54">
                <a:moveTo>
                  <a:pt x="150" y="12"/>
                </a:moveTo>
                <a:cubicBezTo>
                  <a:pt x="166" y="0"/>
                  <a:pt x="181" y="30"/>
                  <a:pt x="160" y="43"/>
                </a:cubicBezTo>
                <a:cubicBezTo>
                  <a:pt x="144" y="54"/>
                  <a:pt x="119" y="39"/>
                  <a:pt x="91" y="39"/>
                </a:cubicBezTo>
                <a:cubicBezTo>
                  <a:pt x="63" y="39"/>
                  <a:pt x="37" y="54"/>
                  <a:pt x="21" y="43"/>
                </a:cubicBezTo>
                <a:cubicBezTo>
                  <a:pt x="0" y="30"/>
                  <a:pt x="15" y="0"/>
                  <a:pt x="32" y="12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9" name="Freeform 631"/>
          <p:cNvSpPr>
            <a:spLocks noChangeArrowheads="1"/>
          </p:cNvSpPr>
          <p:nvPr/>
        </p:nvSpPr>
        <p:spPr bwMode="auto">
          <a:xfrm>
            <a:off x="2033578" y="5157469"/>
            <a:ext cx="181812" cy="203119"/>
          </a:xfrm>
          <a:custGeom>
            <a:avLst/>
            <a:gdLst>
              <a:gd name="T0" fmla="*/ 0 w 34"/>
              <a:gd name="T1" fmla="*/ 119481 h 38"/>
              <a:gd name="T2" fmla="*/ 101600 w 34"/>
              <a:gd name="T3" fmla="*/ 227013 h 38"/>
              <a:gd name="T4" fmla="*/ 203200 w 34"/>
              <a:gd name="T5" fmla="*/ 113507 h 38"/>
              <a:gd name="T6" fmla="*/ 107576 w 34"/>
              <a:gd name="T7" fmla="*/ 5974 h 38"/>
              <a:gd name="T8" fmla="*/ 0 w 34"/>
              <a:gd name="T9" fmla="*/ 119481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8"/>
              <a:gd name="T17" fmla="*/ 34 w 34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8">
                <a:moveTo>
                  <a:pt x="0" y="20"/>
                </a:moveTo>
                <a:cubicBezTo>
                  <a:pt x="0" y="34"/>
                  <a:pt x="8" y="38"/>
                  <a:pt x="17" y="38"/>
                </a:cubicBezTo>
                <a:cubicBezTo>
                  <a:pt x="29" y="38"/>
                  <a:pt x="34" y="29"/>
                  <a:pt x="34" y="19"/>
                </a:cubicBezTo>
                <a:cubicBezTo>
                  <a:pt x="34" y="10"/>
                  <a:pt x="30" y="0"/>
                  <a:pt x="18" y="1"/>
                </a:cubicBezTo>
                <a:cubicBezTo>
                  <a:pt x="9" y="1"/>
                  <a:pt x="0" y="9"/>
                  <a:pt x="0" y="2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0" name="Freeform 632"/>
          <p:cNvSpPr>
            <a:spLocks noChangeArrowheads="1"/>
          </p:cNvSpPr>
          <p:nvPr/>
        </p:nvSpPr>
        <p:spPr bwMode="auto">
          <a:xfrm>
            <a:off x="2151471" y="5248375"/>
            <a:ext cx="42612" cy="63919"/>
          </a:xfrm>
          <a:custGeom>
            <a:avLst/>
            <a:gdLst>
              <a:gd name="T0" fmla="*/ 47625 w 8"/>
              <a:gd name="T1" fmla="*/ 35719 h 12"/>
              <a:gd name="T2" fmla="*/ 23813 w 8"/>
              <a:gd name="T3" fmla="*/ 71438 h 12"/>
              <a:gd name="T4" fmla="*/ 0 w 8"/>
              <a:gd name="T5" fmla="*/ 35719 h 12"/>
              <a:gd name="T6" fmla="*/ 23813 w 8"/>
              <a:gd name="T7" fmla="*/ 0 h 12"/>
              <a:gd name="T8" fmla="*/ 47625 w 8"/>
              <a:gd name="T9" fmla="*/ 35719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12"/>
              <a:gd name="T17" fmla="*/ 8 w 8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12">
                <a:moveTo>
                  <a:pt x="8" y="6"/>
                </a:moveTo>
                <a:cubicBezTo>
                  <a:pt x="8" y="10"/>
                  <a:pt x="6" y="12"/>
                  <a:pt x="4" y="12"/>
                </a:cubicBezTo>
                <a:cubicBezTo>
                  <a:pt x="1" y="12"/>
                  <a:pt x="0" y="9"/>
                  <a:pt x="0" y="6"/>
                </a:cubicBezTo>
                <a:cubicBezTo>
                  <a:pt x="0" y="3"/>
                  <a:pt x="1" y="0"/>
                  <a:pt x="4" y="0"/>
                </a:cubicBezTo>
                <a:cubicBezTo>
                  <a:pt x="6" y="0"/>
                  <a:pt x="8" y="3"/>
                  <a:pt x="8" y="6"/>
                </a:cubicBezTo>
                <a:close/>
              </a:path>
            </a:pathLst>
          </a:custGeom>
          <a:solidFill>
            <a:srgbClr val="000000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1" name="Freeform 633"/>
          <p:cNvSpPr>
            <a:spLocks noChangeArrowheads="1"/>
          </p:cNvSpPr>
          <p:nvPr/>
        </p:nvSpPr>
        <p:spPr bwMode="auto">
          <a:xfrm>
            <a:off x="2215390" y="5157469"/>
            <a:ext cx="181812" cy="203119"/>
          </a:xfrm>
          <a:custGeom>
            <a:avLst/>
            <a:gdLst>
              <a:gd name="T0" fmla="*/ 203200 w 34"/>
              <a:gd name="T1" fmla="*/ 119481 h 38"/>
              <a:gd name="T2" fmla="*/ 95624 w 34"/>
              <a:gd name="T3" fmla="*/ 227013 h 38"/>
              <a:gd name="T4" fmla="*/ 0 w 34"/>
              <a:gd name="T5" fmla="*/ 113507 h 38"/>
              <a:gd name="T6" fmla="*/ 95624 w 34"/>
              <a:gd name="T7" fmla="*/ 5974 h 38"/>
              <a:gd name="T8" fmla="*/ 203200 w 34"/>
              <a:gd name="T9" fmla="*/ 119481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8"/>
              <a:gd name="T17" fmla="*/ 34 w 34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8">
                <a:moveTo>
                  <a:pt x="34" y="20"/>
                </a:moveTo>
                <a:cubicBezTo>
                  <a:pt x="33" y="34"/>
                  <a:pt x="26" y="38"/>
                  <a:pt x="16" y="38"/>
                </a:cubicBezTo>
                <a:cubicBezTo>
                  <a:pt x="4" y="38"/>
                  <a:pt x="0" y="29"/>
                  <a:pt x="0" y="19"/>
                </a:cubicBezTo>
                <a:cubicBezTo>
                  <a:pt x="0" y="10"/>
                  <a:pt x="4" y="0"/>
                  <a:pt x="16" y="1"/>
                </a:cubicBezTo>
                <a:cubicBezTo>
                  <a:pt x="25" y="1"/>
                  <a:pt x="34" y="9"/>
                  <a:pt x="34" y="2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2" name="Oval 634"/>
          <p:cNvSpPr>
            <a:spLocks noChangeArrowheads="1"/>
          </p:cNvSpPr>
          <p:nvPr/>
        </p:nvSpPr>
        <p:spPr bwMode="auto">
          <a:xfrm>
            <a:off x="2162834" y="5264000"/>
            <a:ext cx="15625" cy="1562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83" name="Freeform 635"/>
          <p:cNvSpPr>
            <a:spLocks noChangeArrowheads="1"/>
          </p:cNvSpPr>
          <p:nvPr/>
        </p:nvSpPr>
        <p:spPr bwMode="auto">
          <a:xfrm>
            <a:off x="1922786" y="6018236"/>
            <a:ext cx="607935" cy="431804"/>
          </a:xfrm>
          <a:custGeom>
            <a:avLst/>
            <a:gdLst>
              <a:gd name="T0" fmla="*/ 5960 w 114"/>
              <a:gd name="T1" fmla="*/ 0 h 81"/>
              <a:gd name="T2" fmla="*/ 137082 w 114"/>
              <a:gd name="T3" fmla="*/ 482600 h 81"/>
              <a:gd name="T4" fmla="*/ 339726 w 114"/>
              <a:gd name="T5" fmla="*/ 470684 h 81"/>
              <a:gd name="T6" fmla="*/ 512568 w 114"/>
              <a:gd name="T7" fmla="*/ 482600 h 81"/>
              <a:gd name="T8" fmla="*/ 661571 w 114"/>
              <a:gd name="T9" fmla="*/ 262153 h 81"/>
              <a:gd name="T10" fmla="*/ 661571 w 114"/>
              <a:gd name="T11" fmla="*/ 0 h 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4"/>
              <a:gd name="T19" fmla="*/ 0 h 81"/>
              <a:gd name="T20" fmla="*/ 114 w 114"/>
              <a:gd name="T21" fmla="*/ 81 h 8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4" h="81">
                <a:moveTo>
                  <a:pt x="1" y="0"/>
                </a:moveTo>
                <a:cubicBezTo>
                  <a:pt x="0" y="29"/>
                  <a:pt x="2" y="81"/>
                  <a:pt x="23" y="81"/>
                </a:cubicBezTo>
                <a:cubicBezTo>
                  <a:pt x="43" y="81"/>
                  <a:pt x="31" y="78"/>
                  <a:pt x="57" y="79"/>
                </a:cubicBezTo>
                <a:cubicBezTo>
                  <a:pt x="84" y="79"/>
                  <a:pt x="86" y="81"/>
                  <a:pt x="86" y="81"/>
                </a:cubicBezTo>
                <a:cubicBezTo>
                  <a:pt x="86" y="81"/>
                  <a:pt x="114" y="76"/>
                  <a:pt x="111" y="44"/>
                </a:cubicBezTo>
                <a:cubicBezTo>
                  <a:pt x="110" y="25"/>
                  <a:pt x="111" y="0"/>
                  <a:pt x="111" y="0"/>
                </a:cubicBezTo>
              </a:path>
            </a:pathLst>
          </a:custGeom>
          <a:solidFill>
            <a:srgbClr val="00A0E9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4" name="Freeform 636"/>
          <p:cNvSpPr>
            <a:spLocks noChangeArrowheads="1"/>
          </p:cNvSpPr>
          <p:nvPr/>
        </p:nvSpPr>
        <p:spPr bwMode="auto">
          <a:xfrm>
            <a:off x="1922786" y="6018236"/>
            <a:ext cx="607935" cy="431804"/>
          </a:xfrm>
          <a:custGeom>
            <a:avLst/>
            <a:gdLst>
              <a:gd name="T0" fmla="*/ 5960 w 114"/>
              <a:gd name="T1" fmla="*/ 0 h 81"/>
              <a:gd name="T2" fmla="*/ 137082 w 114"/>
              <a:gd name="T3" fmla="*/ 482600 h 81"/>
              <a:gd name="T4" fmla="*/ 339726 w 114"/>
              <a:gd name="T5" fmla="*/ 470684 h 81"/>
              <a:gd name="T6" fmla="*/ 512568 w 114"/>
              <a:gd name="T7" fmla="*/ 482600 h 81"/>
              <a:gd name="T8" fmla="*/ 661571 w 114"/>
              <a:gd name="T9" fmla="*/ 262153 h 81"/>
              <a:gd name="T10" fmla="*/ 661571 w 114"/>
              <a:gd name="T11" fmla="*/ 0 h 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4"/>
              <a:gd name="T19" fmla="*/ 0 h 81"/>
              <a:gd name="T20" fmla="*/ 114 w 114"/>
              <a:gd name="T21" fmla="*/ 81 h 8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4" h="81">
                <a:moveTo>
                  <a:pt x="1" y="0"/>
                </a:moveTo>
                <a:cubicBezTo>
                  <a:pt x="0" y="29"/>
                  <a:pt x="2" y="81"/>
                  <a:pt x="23" y="81"/>
                </a:cubicBezTo>
                <a:cubicBezTo>
                  <a:pt x="43" y="81"/>
                  <a:pt x="31" y="78"/>
                  <a:pt x="57" y="79"/>
                </a:cubicBezTo>
                <a:cubicBezTo>
                  <a:pt x="84" y="79"/>
                  <a:pt x="86" y="81"/>
                  <a:pt x="86" y="81"/>
                </a:cubicBezTo>
                <a:cubicBezTo>
                  <a:pt x="86" y="81"/>
                  <a:pt x="114" y="76"/>
                  <a:pt x="111" y="44"/>
                </a:cubicBezTo>
                <a:cubicBezTo>
                  <a:pt x="110" y="25"/>
                  <a:pt x="111" y="0"/>
                  <a:pt x="111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5" name="Freeform 637"/>
          <p:cNvSpPr>
            <a:spLocks noChangeArrowheads="1"/>
          </p:cNvSpPr>
          <p:nvPr/>
        </p:nvSpPr>
        <p:spPr bwMode="auto">
          <a:xfrm>
            <a:off x="1905741" y="5964261"/>
            <a:ext cx="640604" cy="379249"/>
          </a:xfrm>
          <a:custGeom>
            <a:avLst/>
            <a:gdLst>
              <a:gd name="T0" fmla="*/ 226722 w 120"/>
              <a:gd name="T1" fmla="*/ 0 h 71"/>
              <a:gd name="T2" fmla="*/ 363948 w 120"/>
              <a:gd name="T3" fmla="*/ 423863 h 71"/>
              <a:gd name="T4" fmla="*/ 501174 w 120"/>
              <a:gd name="T5" fmla="*/ 5970 h 71"/>
              <a:gd name="T6" fmla="*/ 0 60000 65536"/>
              <a:gd name="T7" fmla="*/ 0 60000 65536"/>
              <a:gd name="T8" fmla="*/ 0 60000 65536"/>
              <a:gd name="T9" fmla="*/ 0 w 120"/>
              <a:gd name="T10" fmla="*/ 0 h 71"/>
              <a:gd name="T11" fmla="*/ 120 w 120"/>
              <a:gd name="T12" fmla="*/ 71 h 7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0" h="71">
                <a:moveTo>
                  <a:pt x="38" y="0"/>
                </a:moveTo>
                <a:cubicBezTo>
                  <a:pt x="0" y="12"/>
                  <a:pt x="18" y="71"/>
                  <a:pt x="61" y="71"/>
                </a:cubicBezTo>
                <a:cubicBezTo>
                  <a:pt x="104" y="71"/>
                  <a:pt x="120" y="12"/>
                  <a:pt x="84" y="1"/>
                </a:cubicBezTo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6" name="Freeform 638"/>
          <p:cNvSpPr>
            <a:spLocks noChangeArrowheads="1"/>
          </p:cNvSpPr>
          <p:nvPr/>
        </p:nvSpPr>
        <p:spPr bwMode="auto">
          <a:xfrm>
            <a:off x="1905741" y="5964261"/>
            <a:ext cx="640604" cy="379249"/>
          </a:xfrm>
          <a:custGeom>
            <a:avLst/>
            <a:gdLst>
              <a:gd name="T0" fmla="*/ 226722 w 120"/>
              <a:gd name="T1" fmla="*/ 0 h 71"/>
              <a:gd name="T2" fmla="*/ 363948 w 120"/>
              <a:gd name="T3" fmla="*/ 423863 h 71"/>
              <a:gd name="T4" fmla="*/ 501174 w 120"/>
              <a:gd name="T5" fmla="*/ 5970 h 71"/>
              <a:gd name="T6" fmla="*/ 0 60000 65536"/>
              <a:gd name="T7" fmla="*/ 0 60000 65536"/>
              <a:gd name="T8" fmla="*/ 0 60000 65536"/>
              <a:gd name="T9" fmla="*/ 0 w 120"/>
              <a:gd name="T10" fmla="*/ 0 h 71"/>
              <a:gd name="T11" fmla="*/ 120 w 120"/>
              <a:gd name="T12" fmla="*/ 71 h 7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0" h="71">
                <a:moveTo>
                  <a:pt x="38" y="0"/>
                </a:moveTo>
                <a:cubicBezTo>
                  <a:pt x="0" y="12"/>
                  <a:pt x="18" y="71"/>
                  <a:pt x="61" y="71"/>
                </a:cubicBezTo>
                <a:cubicBezTo>
                  <a:pt x="104" y="71"/>
                  <a:pt x="120" y="12"/>
                  <a:pt x="84" y="1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7" name="Line 639"/>
          <p:cNvSpPr>
            <a:spLocks noChangeShapeType="1"/>
          </p:cNvSpPr>
          <p:nvPr/>
        </p:nvSpPr>
        <p:spPr bwMode="auto">
          <a:xfrm>
            <a:off x="2215390" y="5445812"/>
            <a:ext cx="5682" cy="144882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8" name="Freeform 640"/>
          <p:cNvSpPr>
            <a:spLocks noChangeArrowheads="1"/>
          </p:cNvSpPr>
          <p:nvPr/>
        </p:nvSpPr>
        <p:spPr bwMode="auto">
          <a:xfrm>
            <a:off x="1927047" y="5381893"/>
            <a:ext cx="208800" cy="69600"/>
          </a:xfrm>
          <a:custGeom>
            <a:avLst/>
            <a:gdLst>
              <a:gd name="T0" fmla="*/ 0 w 39"/>
              <a:gd name="T1" fmla="*/ 0 h 13"/>
              <a:gd name="T2" fmla="*/ 233363 w 39"/>
              <a:gd name="T3" fmla="*/ 77788 h 13"/>
              <a:gd name="T4" fmla="*/ 0 60000 65536"/>
              <a:gd name="T5" fmla="*/ 0 60000 65536"/>
              <a:gd name="T6" fmla="*/ 0 w 39"/>
              <a:gd name="T7" fmla="*/ 0 h 13"/>
              <a:gd name="T8" fmla="*/ 39 w 39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" h="13">
                <a:moveTo>
                  <a:pt x="0" y="0"/>
                </a:moveTo>
                <a:cubicBezTo>
                  <a:pt x="14" y="3"/>
                  <a:pt x="39" y="13"/>
                  <a:pt x="39" y="13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9" name="Freeform 641"/>
          <p:cNvSpPr>
            <a:spLocks noChangeArrowheads="1"/>
          </p:cNvSpPr>
          <p:nvPr/>
        </p:nvSpPr>
        <p:spPr bwMode="auto">
          <a:xfrm>
            <a:off x="1895798" y="5482743"/>
            <a:ext cx="234368" cy="11363"/>
          </a:xfrm>
          <a:custGeom>
            <a:avLst/>
            <a:gdLst>
              <a:gd name="T0" fmla="*/ 261939 w 44"/>
              <a:gd name="T1" fmla="*/ 12700 h 2"/>
              <a:gd name="T2" fmla="*/ 0 w 44"/>
              <a:gd name="T3" fmla="*/ 0 h 2"/>
              <a:gd name="T4" fmla="*/ 0 60000 65536"/>
              <a:gd name="T5" fmla="*/ 0 60000 65536"/>
              <a:gd name="T6" fmla="*/ 0 w 44"/>
              <a:gd name="T7" fmla="*/ 0 h 2"/>
              <a:gd name="T8" fmla="*/ 44 w 44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" h="2">
                <a:moveTo>
                  <a:pt x="44" y="2"/>
                </a:moveTo>
                <a:cubicBezTo>
                  <a:pt x="44" y="2"/>
                  <a:pt x="17" y="1"/>
                  <a:pt x="0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0" name="Freeform 642"/>
          <p:cNvSpPr>
            <a:spLocks noChangeArrowheads="1"/>
          </p:cNvSpPr>
          <p:nvPr/>
        </p:nvSpPr>
        <p:spPr bwMode="auto">
          <a:xfrm>
            <a:off x="1905741" y="5552342"/>
            <a:ext cx="218743" cy="32670"/>
          </a:xfrm>
          <a:custGeom>
            <a:avLst/>
            <a:gdLst>
              <a:gd name="T0" fmla="*/ 0 w 41"/>
              <a:gd name="T1" fmla="*/ 36513 h 6"/>
              <a:gd name="T2" fmla="*/ 244475 w 41"/>
              <a:gd name="T3" fmla="*/ 0 h 6"/>
              <a:gd name="T4" fmla="*/ 0 60000 65536"/>
              <a:gd name="T5" fmla="*/ 0 60000 65536"/>
              <a:gd name="T6" fmla="*/ 0 w 41"/>
              <a:gd name="T7" fmla="*/ 0 h 6"/>
              <a:gd name="T8" fmla="*/ 41 w 41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6">
                <a:moveTo>
                  <a:pt x="0" y="6"/>
                </a:moveTo>
                <a:cubicBezTo>
                  <a:pt x="20" y="1"/>
                  <a:pt x="41" y="0"/>
                  <a:pt x="41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1" name="Freeform 643"/>
          <p:cNvSpPr>
            <a:spLocks noChangeArrowheads="1"/>
          </p:cNvSpPr>
          <p:nvPr/>
        </p:nvSpPr>
        <p:spPr bwMode="auto">
          <a:xfrm>
            <a:off x="2300614" y="5381893"/>
            <a:ext cx="220163" cy="75282"/>
          </a:xfrm>
          <a:custGeom>
            <a:avLst/>
            <a:gdLst>
              <a:gd name="T0" fmla="*/ 0 w 41"/>
              <a:gd name="T1" fmla="*/ 84138 h 14"/>
              <a:gd name="T2" fmla="*/ 246063 w 41"/>
              <a:gd name="T3" fmla="*/ 0 h 14"/>
              <a:gd name="T4" fmla="*/ 0 60000 65536"/>
              <a:gd name="T5" fmla="*/ 0 60000 65536"/>
              <a:gd name="T6" fmla="*/ 0 w 41"/>
              <a:gd name="T7" fmla="*/ 0 h 14"/>
              <a:gd name="T8" fmla="*/ 41 w 41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14">
                <a:moveTo>
                  <a:pt x="0" y="14"/>
                </a:moveTo>
                <a:cubicBezTo>
                  <a:pt x="23" y="6"/>
                  <a:pt x="22" y="6"/>
                  <a:pt x="41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2" name="Freeform 644"/>
          <p:cNvSpPr>
            <a:spLocks noChangeArrowheads="1"/>
          </p:cNvSpPr>
          <p:nvPr/>
        </p:nvSpPr>
        <p:spPr bwMode="auto">
          <a:xfrm>
            <a:off x="2311978" y="5488424"/>
            <a:ext cx="234367" cy="11363"/>
          </a:xfrm>
          <a:custGeom>
            <a:avLst/>
            <a:gdLst>
              <a:gd name="T0" fmla="*/ 0 w 44"/>
              <a:gd name="T1" fmla="*/ 12700 h 2"/>
              <a:gd name="T2" fmla="*/ 261937 w 44"/>
              <a:gd name="T3" fmla="*/ 0 h 2"/>
              <a:gd name="T4" fmla="*/ 0 60000 65536"/>
              <a:gd name="T5" fmla="*/ 0 60000 65536"/>
              <a:gd name="T6" fmla="*/ 0 w 44"/>
              <a:gd name="T7" fmla="*/ 0 h 2"/>
              <a:gd name="T8" fmla="*/ 44 w 44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" h="2">
                <a:moveTo>
                  <a:pt x="0" y="2"/>
                </a:moveTo>
                <a:cubicBezTo>
                  <a:pt x="16" y="1"/>
                  <a:pt x="39" y="0"/>
                  <a:pt x="44" y="0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3" name="Freeform 645"/>
          <p:cNvSpPr>
            <a:spLocks noChangeArrowheads="1"/>
          </p:cNvSpPr>
          <p:nvPr/>
        </p:nvSpPr>
        <p:spPr bwMode="auto">
          <a:xfrm>
            <a:off x="2311978" y="5552342"/>
            <a:ext cx="224425" cy="32670"/>
          </a:xfrm>
          <a:custGeom>
            <a:avLst/>
            <a:gdLst>
              <a:gd name="T0" fmla="*/ 0 w 42"/>
              <a:gd name="T1" fmla="*/ 0 h 6"/>
              <a:gd name="T2" fmla="*/ 250825 w 42"/>
              <a:gd name="T3" fmla="*/ 36513 h 6"/>
              <a:gd name="T4" fmla="*/ 0 60000 65536"/>
              <a:gd name="T5" fmla="*/ 0 60000 65536"/>
              <a:gd name="T6" fmla="*/ 0 w 42"/>
              <a:gd name="T7" fmla="*/ 0 h 6"/>
              <a:gd name="T8" fmla="*/ 42 w 42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6">
                <a:moveTo>
                  <a:pt x="0" y="0"/>
                </a:moveTo>
                <a:cubicBezTo>
                  <a:pt x="24" y="3"/>
                  <a:pt x="39" y="5"/>
                  <a:pt x="42" y="6"/>
                </a:cubicBezTo>
              </a:path>
            </a:pathLst>
          </a:custGeom>
          <a:noFill/>
          <a:ln w="6350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4" name="Freeform 646"/>
          <p:cNvSpPr>
            <a:spLocks noChangeArrowheads="1"/>
          </p:cNvSpPr>
          <p:nvPr/>
        </p:nvSpPr>
        <p:spPr bwMode="auto">
          <a:xfrm>
            <a:off x="2033578" y="5766824"/>
            <a:ext cx="369306" cy="143461"/>
          </a:xfrm>
          <a:custGeom>
            <a:avLst/>
            <a:gdLst>
              <a:gd name="T0" fmla="*/ 203385 w 69"/>
              <a:gd name="T1" fmla="*/ 160337 h 27"/>
              <a:gd name="T2" fmla="*/ 412751 w 69"/>
              <a:gd name="T3" fmla="*/ 71261 h 27"/>
              <a:gd name="T4" fmla="*/ 209366 w 69"/>
              <a:gd name="T5" fmla="*/ 47507 h 27"/>
              <a:gd name="T6" fmla="*/ 0 w 69"/>
              <a:gd name="T7" fmla="*/ 83138 h 27"/>
              <a:gd name="T8" fmla="*/ 203385 w 69"/>
              <a:gd name="T9" fmla="*/ 16033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"/>
              <a:gd name="T16" fmla="*/ 0 h 27"/>
              <a:gd name="T17" fmla="*/ 69 w 69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" h="27">
                <a:moveTo>
                  <a:pt x="34" y="27"/>
                </a:moveTo>
                <a:cubicBezTo>
                  <a:pt x="47" y="27"/>
                  <a:pt x="59" y="21"/>
                  <a:pt x="69" y="12"/>
                </a:cubicBezTo>
                <a:cubicBezTo>
                  <a:pt x="66" y="2"/>
                  <a:pt x="46" y="0"/>
                  <a:pt x="35" y="8"/>
                </a:cubicBezTo>
                <a:cubicBezTo>
                  <a:pt x="23" y="0"/>
                  <a:pt x="3" y="3"/>
                  <a:pt x="0" y="14"/>
                </a:cubicBezTo>
                <a:cubicBezTo>
                  <a:pt x="9" y="22"/>
                  <a:pt x="21" y="27"/>
                  <a:pt x="34" y="27"/>
                </a:cubicBezTo>
                <a:close/>
              </a:path>
            </a:pathLst>
          </a:custGeom>
          <a:solidFill>
            <a:srgbClr val="EF7C1C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5" name="Freeform 647"/>
          <p:cNvSpPr>
            <a:spLocks noChangeArrowheads="1"/>
          </p:cNvSpPr>
          <p:nvPr/>
        </p:nvSpPr>
        <p:spPr bwMode="auto">
          <a:xfrm>
            <a:off x="1922786" y="5900343"/>
            <a:ext cx="602253" cy="75281"/>
          </a:xfrm>
          <a:custGeom>
            <a:avLst/>
            <a:gdLst>
              <a:gd name="T0" fmla="*/ 5957 w 113"/>
              <a:gd name="T1" fmla="*/ 6010 h 14"/>
              <a:gd name="T2" fmla="*/ 667143 w 113"/>
              <a:gd name="T3" fmla="*/ 0 h 14"/>
              <a:gd name="T4" fmla="*/ 655230 w 113"/>
              <a:gd name="T5" fmla="*/ 54088 h 14"/>
              <a:gd name="T6" fmla="*/ 327615 w 113"/>
              <a:gd name="T7" fmla="*/ 84137 h 14"/>
              <a:gd name="T8" fmla="*/ 0 w 113"/>
              <a:gd name="T9" fmla="*/ 42069 h 14"/>
              <a:gd name="T10" fmla="*/ 5957 w 113"/>
              <a:gd name="T11" fmla="*/ 6010 h 1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3"/>
              <a:gd name="T19" fmla="*/ 0 h 14"/>
              <a:gd name="T20" fmla="*/ 113 w 113"/>
              <a:gd name="T21" fmla="*/ 14 h 1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3" h="14">
                <a:moveTo>
                  <a:pt x="1" y="1"/>
                </a:moveTo>
                <a:cubicBezTo>
                  <a:pt x="38" y="6"/>
                  <a:pt x="77" y="8"/>
                  <a:pt x="112" y="0"/>
                </a:cubicBezTo>
                <a:cubicBezTo>
                  <a:pt x="113" y="0"/>
                  <a:pt x="113" y="7"/>
                  <a:pt x="110" y="9"/>
                </a:cubicBezTo>
                <a:cubicBezTo>
                  <a:pt x="105" y="12"/>
                  <a:pt x="79" y="14"/>
                  <a:pt x="55" y="14"/>
                </a:cubicBezTo>
                <a:cubicBezTo>
                  <a:pt x="32" y="14"/>
                  <a:pt x="1" y="12"/>
                  <a:pt x="0" y="7"/>
                </a:cubicBezTo>
                <a:cubicBezTo>
                  <a:pt x="0" y="4"/>
                  <a:pt x="0" y="1"/>
                  <a:pt x="1" y="1"/>
                </a:cubicBezTo>
                <a:close/>
              </a:path>
            </a:pathLst>
          </a:custGeom>
          <a:solidFill>
            <a:srgbClr val="E1002A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6" name="Freeform 648"/>
          <p:cNvSpPr>
            <a:spLocks noChangeArrowheads="1"/>
          </p:cNvSpPr>
          <p:nvPr/>
        </p:nvSpPr>
        <p:spPr bwMode="auto">
          <a:xfrm>
            <a:off x="2029316" y="6124767"/>
            <a:ext cx="394873" cy="176131"/>
          </a:xfrm>
          <a:custGeom>
            <a:avLst/>
            <a:gdLst>
              <a:gd name="T0" fmla="*/ 17892 w 74"/>
              <a:gd name="T1" fmla="*/ 0 h 33"/>
              <a:gd name="T2" fmla="*/ 423433 w 74"/>
              <a:gd name="T3" fmla="*/ 0 h 33"/>
              <a:gd name="T4" fmla="*/ 214699 w 74"/>
              <a:gd name="T5" fmla="*/ 196850 h 33"/>
              <a:gd name="T6" fmla="*/ 17892 w 74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  <a:gd name="T12" fmla="*/ 0 w 74"/>
              <a:gd name="T13" fmla="*/ 0 h 33"/>
              <a:gd name="T14" fmla="*/ 74 w 74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" h="33">
                <a:moveTo>
                  <a:pt x="3" y="0"/>
                </a:moveTo>
                <a:cubicBezTo>
                  <a:pt x="71" y="0"/>
                  <a:pt x="71" y="0"/>
                  <a:pt x="71" y="0"/>
                </a:cubicBezTo>
                <a:cubicBezTo>
                  <a:pt x="74" y="18"/>
                  <a:pt x="55" y="33"/>
                  <a:pt x="36" y="33"/>
                </a:cubicBezTo>
                <a:cubicBezTo>
                  <a:pt x="15" y="32"/>
                  <a:pt x="0" y="12"/>
                  <a:pt x="3" y="0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7" name="Freeform 649"/>
          <p:cNvSpPr>
            <a:spLocks noChangeArrowheads="1"/>
          </p:cNvSpPr>
          <p:nvPr/>
        </p:nvSpPr>
        <p:spPr bwMode="auto">
          <a:xfrm>
            <a:off x="1853185" y="6161698"/>
            <a:ext cx="276980" cy="348000"/>
          </a:xfrm>
          <a:custGeom>
            <a:avLst/>
            <a:gdLst>
              <a:gd name="T0" fmla="*/ 309563 w 52"/>
              <a:gd name="T1" fmla="*/ 197460 h 65"/>
              <a:gd name="T2" fmla="*/ 154782 w 52"/>
              <a:gd name="T3" fmla="*/ 388937 h 65"/>
              <a:gd name="T4" fmla="*/ 0 w 52"/>
              <a:gd name="T5" fmla="*/ 191477 h 65"/>
              <a:gd name="T6" fmla="*/ 154782 w 52"/>
              <a:gd name="T7" fmla="*/ 0 h 65"/>
              <a:gd name="T8" fmla="*/ 309563 w 52"/>
              <a:gd name="T9" fmla="*/ 19746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"/>
              <a:gd name="T16" fmla="*/ 0 h 65"/>
              <a:gd name="T17" fmla="*/ 52 w 52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" h="65">
                <a:moveTo>
                  <a:pt x="52" y="33"/>
                </a:moveTo>
                <a:cubicBezTo>
                  <a:pt x="52" y="51"/>
                  <a:pt x="48" y="65"/>
                  <a:pt x="26" y="65"/>
                </a:cubicBezTo>
                <a:cubicBezTo>
                  <a:pt x="5" y="65"/>
                  <a:pt x="0" y="50"/>
                  <a:pt x="0" y="32"/>
                </a:cubicBezTo>
                <a:cubicBezTo>
                  <a:pt x="0" y="8"/>
                  <a:pt x="11" y="1"/>
                  <a:pt x="26" y="0"/>
                </a:cubicBezTo>
                <a:cubicBezTo>
                  <a:pt x="45" y="0"/>
                  <a:pt x="52" y="15"/>
                  <a:pt x="52" y="3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8" name="Freeform 650"/>
          <p:cNvSpPr>
            <a:spLocks noChangeArrowheads="1"/>
          </p:cNvSpPr>
          <p:nvPr/>
        </p:nvSpPr>
        <p:spPr bwMode="auto">
          <a:xfrm>
            <a:off x="2317659" y="6157436"/>
            <a:ext cx="276979" cy="352261"/>
          </a:xfrm>
          <a:custGeom>
            <a:avLst/>
            <a:gdLst>
              <a:gd name="T0" fmla="*/ 0 w 52"/>
              <a:gd name="T1" fmla="*/ 196850 h 66"/>
              <a:gd name="T2" fmla="*/ 154782 w 52"/>
              <a:gd name="T3" fmla="*/ 393700 h 66"/>
              <a:gd name="T4" fmla="*/ 303610 w 52"/>
              <a:gd name="T5" fmla="*/ 184920 h 66"/>
              <a:gd name="T6" fmla="*/ 154782 w 52"/>
              <a:gd name="T7" fmla="*/ 0 h 66"/>
              <a:gd name="T8" fmla="*/ 0 w 52"/>
              <a:gd name="T9" fmla="*/ 196850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"/>
              <a:gd name="T16" fmla="*/ 0 h 66"/>
              <a:gd name="T17" fmla="*/ 52 w 52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" h="66">
                <a:moveTo>
                  <a:pt x="0" y="33"/>
                </a:moveTo>
                <a:cubicBezTo>
                  <a:pt x="0" y="51"/>
                  <a:pt x="3" y="66"/>
                  <a:pt x="26" y="66"/>
                </a:cubicBezTo>
                <a:cubicBezTo>
                  <a:pt x="46" y="66"/>
                  <a:pt x="50" y="49"/>
                  <a:pt x="51" y="31"/>
                </a:cubicBezTo>
                <a:cubicBezTo>
                  <a:pt x="52" y="9"/>
                  <a:pt x="40" y="0"/>
                  <a:pt x="26" y="0"/>
                </a:cubicBezTo>
                <a:cubicBezTo>
                  <a:pt x="7" y="0"/>
                  <a:pt x="0" y="15"/>
                  <a:pt x="0" y="33"/>
                </a:cubicBezTo>
                <a:close/>
              </a:path>
            </a:pathLst>
          </a:custGeom>
          <a:solidFill>
            <a:srgbClr val="FFFFF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9" name="Oval 651"/>
          <p:cNvSpPr>
            <a:spLocks noChangeArrowheads="1"/>
          </p:cNvSpPr>
          <p:nvPr/>
        </p:nvSpPr>
        <p:spPr bwMode="auto">
          <a:xfrm>
            <a:off x="2648614" y="5606318"/>
            <a:ext cx="207380" cy="213061"/>
          </a:xfrm>
          <a:prstGeom prst="ellipse">
            <a:avLst/>
          </a:prstGeom>
          <a:solidFill>
            <a:srgbClr val="FFFFF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00" name="Oval 652"/>
          <p:cNvSpPr>
            <a:spLocks noChangeArrowheads="1"/>
          </p:cNvSpPr>
          <p:nvPr/>
        </p:nvSpPr>
        <p:spPr bwMode="auto">
          <a:xfrm>
            <a:off x="2157153" y="5327918"/>
            <a:ext cx="117894" cy="117894"/>
          </a:xfrm>
          <a:prstGeom prst="ellipse">
            <a:avLst/>
          </a:prstGeom>
          <a:solidFill>
            <a:srgbClr val="E1002A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01" name="Oval 653"/>
          <p:cNvSpPr>
            <a:spLocks noChangeArrowheads="1"/>
          </p:cNvSpPr>
          <p:nvPr/>
        </p:nvSpPr>
        <p:spPr bwMode="auto">
          <a:xfrm>
            <a:off x="2188402" y="5349224"/>
            <a:ext cx="38351" cy="42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02" name="Oval 654"/>
          <p:cNvSpPr>
            <a:spLocks noChangeArrowheads="1"/>
          </p:cNvSpPr>
          <p:nvPr/>
        </p:nvSpPr>
        <p:spPr bwMode="auto">
          <a:xfrm>
            <a:off x="2141529" y="5954318"/>
            <a:ext cx="154824" cy="149142"/>
          </a:xfrm>
          <a:prstGeom prst="ellipse">
            <a:avLst/>
          </a:prstGeom>
          <a:solidFill>
            <a:srgbClr val="FFE53F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03" name="Freeform 655"/>
          <p:cNvSpPr>
            <a:spLocks noChangeArrowheads="1"/>
          </p:cNvSpPr>
          <p:nvPr/>
        </p:nvSpPr>
        <p:spPr bwMode="auto">
          <a:xfrm>
            <a:off x="2135847" y="5996931"/>
            <a:ext cx="164767" cy="15624"/>
          </a:xfrm>
          <a:custGeom>
            <a:avLst/>
            <a:gdLst>
              <a:gd name="T0" fmla="*/ 11881 w 31"/>
              <a:gd name="T1" fmla="*/ 0 h 3"/>
              <a:gd name="T2" fmla="*/ 5940 w 31"/>
              <a:gd name="T3" fmla="*/ 17462 h 3"/>
              <a:gd name="T4" fmla="*/ 178211 w 31"/>
              <a:gd name="T5" fmla="*/ 17462 h 3"/>
              <a:gd name="T6" fmla="*/ 172270 w 31"/>
              <a:gd name="T7" fmla="*/ 0 h 3"/>
              <a:gd name="T8" fmla="*/ 11881 w 31"/>
              <a:gd name="T9" fmla="*/ 0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"/>
              <a:gd name="T16" fmla="*/ 0 h 3"/>
              <a:gd name="T17" fmla="*/ 31 w 31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" h="3">
                <a:moveTo>
                  <a:pt x="2" y="0"/>
                </a:moveTo>
                <a:cubicBezTo>
                  <a:pt x="0" y="1"/>
                  <a:pt x="0" y="3"/>
                  <a:pt x="1" y="3"/>
                </a:cubicBezTo>
                <a:cubicBezTo>
                  <a:pt x="8" y="2"/>
                  <a:pt x="24" y="2"/>
                  <a:pt x="30" y="3"/>
                </a:cubicBezTo>
                <a:cubicBezTo>
                  <a:pt x="31" y="3"/>
                  <a:pt x="31" y="0"/>
                  <a:pt x="29" y="0"/>
                </a:cubicBezTo>
                <a:cubicBezTo>
                  <a:pt x="22" y="0"/>
                  <a:pt x="9" y="0"/>
                  <a:pt x="2" y="0"/>
                </a:cubicBezTo>
                <a:close/>
              </a:path>
            </a:pathLst>
          </a:custGeom>
          <a:solidFill>
            <a:srgbClr val="FFE53F"/>
          </a:solidFill>
          <a:ln w="6350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4" name="Freeform 656"/>
          <p:cNvSpPr>
            <a:spLocks noChangeArrowheads="1"/>
          </p:cNvSpPr>
          <p:nvPr/>
        </p:nvSpPr>
        <p:spPr bwMode="auto">
          <a:xfrm>
            <a:off x="2221071" y="6060848"/>
            <a:ext cx="1420" cy="42612"/>
          </a:xfrm>
          <a:custGeom>
            <a:avLst/>
            <a:gdLst>
              <a:gd name="T0" fmla="*/ 0 w 635"/>
              <a:gd name="T1" fmla="*/ 0 h 30"/>
              <a:gd name="T2" fmla="*/ 0 w 635"/>
              <a:gd name="T3" fmla="*/ 47625 h 30"/>
              <a:gd name="T4" fmla="*/ 0 w 635"/>
              <a:gd name="T5" fmla="*/ 0 h 30"/>
              <a:gd name="T6" fmla="*/ 0 60000 65536"/>
              <a:gd name="T7" fmla="*/ 0 60000 65536"/>
              <a:gd name="T8" fmla="*/ 0 60000 65536"/>
              <a:gd name="T9" fmla="*/ 0 w 635"/>
              <a:gd name="T10" fmla="*/ 0 h 30"/>
              <a:gd name="T11" fmla="*/ 635 w 635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30">
                <a:moveTo>
                  <a:pt x="0" y="0"/>
                </a:moveTo>
                <a:lnTo>
                  <a:pt x="0" y="30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5" name="Line 657"/>
          <p:cNvSpPr>
            <a:spLocks noChangeShapeType="1"/>
          </p:cNvSpPr>
          <p:nvPr/>
        </p:nvSpPr>
        <p:spPr bwMode="auto">
          <a:xfrm>
            <a:off x="2221071" y="6060848"/>
            <a:ext cx="1420" cy="42612"/>
          </a:xfrm>
          <a:prstGeom prst="line">
            <a:avLst/>
          </a:prstGeom>
          <a:noFill/>
          <a:ln w="6350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6" name="Oval 658"/>
          <p:cNvSpPr>
            <a:spLocks noChangeArrowheads="1"/>
          </p:cNvSpPr>
          <p:nvPr/>
        </p:nvSpPr>
        <p:spPr bwMode="auto">
          <a:xfrm>
            <a:off x="2205447" y="6033861"/>
            <a:ext cx="31249" cy="32669"/>
          </a:xfrm>
          <a:prstGeom prst="ellipse">
            <a:avLst/>
          </a:prstGeom>
          <a:solidFill>
            <a:srgbClr val="7D6B55"/>
          </a:solidFill>
          <a:ln w="6350" cap="rnd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07" name="Freeform 659"/>
          <p:cNvSpPr>
            <a:spLocks noChangeArrowheads="1"/>
          </p:cNvSpPr>
          <p:nvPr/>
        </p:nvSpPr>
        <p:spPr bwMode="auto">
          <a:xfrm>
            <a:off x="2236696" y="5254057"/>
            <a:ext cx="75282" cy="46874"/>
          </a:xfrm>
          <a:custGeom>
            <a:avLst/>
            <a:gdLst>
              <a:gd name="T0" fmla="*/ 6010 w 14"/>
              <a:gd name="T1" fmla="*/ 40746 h 9"/>
              <a:gd name="T2" fmla="*/ 78129 w 14"/>
              <a:gd name="T3" fmla="*/ 46567 h 9"/>
              <a:gd name="T4" fmla="*/ 72119 w 14"/>
              <a:gd name="T5" fmla="*/ 46567 h 9"/>
              <a:gd name="T6" fmla="*/ 12020 w 14"/>
              <a:gd name="T7" fmla="*/ 46567 h 9"/>
              <a:gd name="T8" fmla="*/ 6010 w 14"/>
              <a:gd name="T9" fmla="*/ 40746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"/>
              <a:gd name="T16" fmla="*/ 0 h 9"/>
              <a:gd name="T17" fmla="*/ 14 w 14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" h="9">
                <a:moveTo>
                  <a:pt x="1" y="7"/>
                </a:moveTo>
                <a:cubicBezTo>
                  <a:pt x="3" y="0"/>
                  <a:pt x="12" y="1"/>
                  <a:pt x="13" y="8"/>
                </a:cubicBezTo>
                <a:cubicBezTo>
                  <a:pt x="14" y="9"/>
                  <a:pt x="13" y="9"/>
                  <a:pt x="12" y="8"/>
                </a:cubicBezTo>
                <a:cubicBezTo>
                  <a:pt x="10" y="2"/>
                  <a:pt x="4" y="2"/>
                  <a:pt x="2" y="8"/>
                </a:cubicBezTo>
                <a:cubicBezTo>
                  <a:pt x="1" y="9"/>
                  <a:pt x="0" y="8"/>
                  <a:pt x="1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12447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22862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1145</cp:revision>
  <dcterms:created xsi:type="dcterms:W3CDTF">2009-02-11T05:37:22Z</dcterms:created>
  <dcterms:modified xsi:type="dcterms:W3CDTF">2015-06-26T07:01:55Z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