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Freeform 5"/>
          <p:cNvSpPr>
            <a:spLocks/>
          </p:cNvSpPr>
          <p:nvPr/>
        </p:nvSpPr>
        <p:spPr bwMode="auto">
          <a:xfrm>
            <a:off x="8651875" y="5980114"/>
            <a:ext cx="153988" cy="152400"/>
          </a:xfrm>
          <a:custGeom>
            <a:avLst/>
            <a:gdLst>
              <a:gd name="T0" fmla="*/ 25 w 28"/>
              <a:gd name="T1" fmla="*/ 9 h 28"/>
              <a:gd name="T2" fmla="*/ 19 w 28"/>
              <a:gd name="T3" fmla="*/ 25 h 28"/>
              <a:gd name="T4" fmla="*/ 3 w 28"/>
              <a:gd name="T5" fmla="*/ 19 h 28"/>
              <a:gd name="T6" fmla="*/ 9 w 28"/>
              <a:gd name="T7" fmla="*/ 3 h 28"/>
              <a:gd name="T8" fmla="*/ 25 w 28"/>
              <a:gd name="T9" fmla="*/ 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5" y="9"/>
                </a:moveTo>
                <a:cubicBezTo>
                  <a:pt x="28" y="15"/>
                  <a:pt x="25" y="22"/>
                  <a:pt x="19" y="25"/>
                </a:cubicBezTo>
                <a:cubicBezTo>
                  <a:pt x="13" y="28"/>
                  <a:pt x="6" y="25"/>
                  <a:pt x="3" y="19"/>
                </a:cubicBezTo>
                <a:cubicBezTo>
                  <a:pt x="0" y="13"/>
                  <a:pt x="3" y="6"/>
                  <a:pt x="9" y="3"/>
                </a:cubicBezTo>
                <a:cubicBezTo>
                  <a:pt x="15" y="0"/>
                  <a:pt x="22" y="3"/>
                  <a:pt x="25" y="9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6"/>
          <p:cNvSpPr>
            <a:spLocks/>
          </p:cNvSpPr>
          <p:nvPr/>
        </p:nvSpPr>
        <p:spPr bwMode="auto">
          <a:xfrm>
            <a:off x="8658225" y="6022976"/>
            <a:ext cx="147638" cy="38100"/>
          </a:xfrm>
          <a:custGeom>
            <a:avLst/>
            <a:gdLst>
              <a:gd name="T0" fmla="*/ 25 w 27"/>
              <a:gd name="T1" fmla="*/ 2 h 7"/>
              <a:gd name="T2" fmla="*/ 3 w 27"/>
              <a:gd name="T3" fmla="*/ 2 h 7"/>
              <a:gd name="T4" fmla="*/ 1 w 27"/>
              <a:gd name="T5" fmla="*/ 4 h 7"/>
              <a:gd name="T6" fmla="*/ 2 w 27"/>
              <a:gd name="T7" fmla="*/ 5 h 7"/>
              <a:gd name="T8" fmla="*/ 25 w 27"/>
              <a:gd name="T9" fmla="*/ 6 h 7"/>
              <a:gd name="T10" fmla="*/ 27 w 27"/>
              <a:gd name="T11" fmla="*/ 5 h 7"/>
              <a:gd name="T12" fmla="*/ 25 w 27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7">
                <a:moveTo>
                  <a:pt x="25" y="2"/>
                </a:moveTo>
                <a:cubicBezTo>
                  <a:pt x="19" y="0"/>
                  <a:pt x="6" y="1"/>
                  <a:pt x="3" y="2"/>
                </a:cubicBezTo>
                <a:cubicBezTo>
                  <a:pt x="2" y="2"/>
                  <a:pt x="1" y="3"/>
                  <a:pt x="1" y="4"/>
                </a:cubicBezTo>
                <a:cubicBezTo>
                  <a:pt x="0" y="5"/>
                  <a:pt x="1" y="6"/>
                  <a:pt x="2" y="5"/>
                </a:cubicBezTo>
                <a:cubicBezTo>
                  <a:pt x="4" y="5"/>
                  <a:pt x="20" y="3"/>
                  <a:pt x="25" y="6"/>
                </a:cubicBezTo>
                <a:cubicBezTo>
                  <a:pt x="26" y="7"/>
                  <a:pt x="27" y="6"/>
                  <a:pt x="27" y="5"/>
                </a:cubicBezTo>
                <a:cubicBezTo>
                  <a:pt x="27" y="3"/>
                  <a:pt x="26" y="3"/>
                  <a:pt x="25" y="2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7"/>
          <p:cNvSpPr>
            <a:spLocks/>
          </p:cNvSpPr>
          <p:nvPr/>
        </p:nvSpPr>
        <p:spPr bwMode="auto">
          <a:xfrm>
            <a:off x="8926513" y="5421314"/>
            <a:ext cx="49213" cy="22225"/>
          </a:xfrm>
          <a:custGeom>
            <a:avLst/>
            <a:gdLst>
              <a:gd name="T0" fmla="*/ 9 w 9"/>
              <a:gd name="T1" fmla="*/ 0 h 4"/>
              <a:gd name="T2" fmla="*/ 0 w 9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4">
                <a:moveTo>
                  <a:pt x="9" y="0"/>
                </a:moveTo>
                <a:cubicBezTo>
                  <a:pt x="9" y="0"/>
                  <a:pt x="1" y="4"/>
                  <a:pt x="0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8"/>
          <p:cNvSpPr>
            <a:spLocks/>
          </p:cNvSpPr>
          <p:nvPr/>
        </p:nvSpPr>
        <p:spPr bwMode="auto">
          <a:xfrm>
            <a:off x="8958263" y="5557839"/>
            <a:ext cx="38100" cy="6350"/>
          </a:xfrm>
          <a:custGeom>
            <a:avLst/>
            <a:gdLst>
              <a:gd name="T0" fmla="*/ 7 w 7"/>
              <a:gd name="T1" fmla="*/ 0 h 1"/>
              <a:gd name="T2" fmla="*/ 0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7" y="0"/>
                </a:moveTo>
                <a:cubicBezTo>
                  <a:pt x="7" y="0"/>
                  <a:pt x="0" y="1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9"/>
          <p:cNvSpPr>
            <a:spLocks/>
          </p:cNvSpPr>
          <p:nvPr/>
        </p:nvSpPr>
        <p:spPr bwMode="auto">
          <a:xfrm>
            <a:off x="8947150" y="5689601"/>
            <a:ext cx="33338" cy="11113"/>
          </a:xfrm>
          <a:custGeom>
            <a:avLst/>
            <a:gdLst>
              <a:gd name="T0" fmla="*/ 0 w 6"/>
              <a:gd name="T1" fmla="*/ 0 h 2"/>
              <a:gd name="T2" fmla="*/ 6 w 6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0" y="0"/>
                </a:moveTo>
                <a:cubicBezTo>
                  <a:pt x="2" y="0"/>
                  <a:pt x="6" y="2"/>
                  <a:pt x="6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10"/>
          <p:cNvSpPr>
            <a:spLocks/>
          </p:cNvSpPr>
          <p:nvPr/>
        </p:nvSpPr>
        <p:spPr bwMode="auto">
          <a:xfrm>
            <a:off x="8056563" y="5175251"/>
            <a:ext cx="908050" cy="881063"/>
          </a:xfrm>
          <a:custGeom>
            <a:avLst/>
            <a:gdLst>
              <a:gd name="T0" fmla="*/ 157 w 166"/>
              <a:gd name="T1" fmla="*/ 42 h 161"/>
              <a:gd name="T2" fmla="*/ 166 w 166"/>
              <a:gd name="T3" fmla="*/ 81 h 161"/>
              <a:gd name="T4" fmla="*/ 123 w 166"/>
              <a:gd name="T5" fmla="*/ 151 h 161"/>
              <a:gd name="T6" fmla="*/ 83 w 166"/>
              <a:gd name="T7" fmla="*/ 161 h 161"/>
              <a:gd name="T8" fmla="*/ 0 w 166"/>
              <a:gd name="T9" fmla="*/ 81 h 161"/>
              <a:gd name="T10" fmla="*/ 10 w 166"/>
              <a:gd name="T11" fmla="*/ 43 h 161"/>
              <a:gd name="T12" fmla="*/ 84 w 166"/>
              <a:gd name="T13" fmla="*/ 1 h 161"/>
              <a:gd name="T14" fmla="*/ 157 w 166"/>
              <a:gd name="T15" fmla="*/ 4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6" h="161">
                <a:moveTo>
                  <a:pt x="157" y="42"/>
                </a:moveTo>
                <a:cubicBezTo>
                  <a:pt x="163" y="54"/>
                  <a:pt x="166" y="67"/>
                  <a:pt x="166" y="81"/>
                </a:cubicBezTo>
                <a:cubicBezTo>
                  <a:pt x="165" y="109"/>
                  <a:pt x="145" y="137"/>
                  <a:pt x="123" y="151"/>
                </a:cubicBezTo>
                <a:cubicBezTo>
                  <a:pt x="110" y="159"/>
                  <a:pt x="98" y="161"/>
                  <a:pt x="83" y="161"/>
                </a:cubicBezTo>
                <a:cubicBezTo>
                  <a:pt x="38" y="161"/>
                  <a:pt x="0" y="125"/>
                  <a:pt x="0" y="81"/>
                </a:cubicBezTo>
                <a:cubicBezTo>
                  <a:pt x="0" y="67"/>
                  <a:pt x="3" y="54"/>
                  <a:pt x="10" y="43"/>
                </a:cubicBezTo>
                <a:cubicBezTo>
                  <a:pt x="24" y="18"/>
                  <a:pt x="52" y="1"/>
                  <a:pt x="84" y="1"/>
                </a:cubicBezTo>
                <a:cubicBezTo>
                  <a:pt x="116" y="0"/>
                  <a:pt x="143" y="17"/>
                  <a:pt x="157" y="42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11"/>
          <p:cNvSpPr>
            <a:spLocks/>
          </p:cNvSpPr>
          <p:nvPr/>
        </p:nvSpPr>
        <p:spPr bwMode="auto">
          <a:xfrm>
            <a:off x="8591550" y="6165851"/>
            <a:ext cx="268288" cy="328613"/>
          </a:xfrm>
          <a:custGeom>
            <a:avLst/>
            <a:gdLst>
              <a:gd name="T0" fmla="*/ 4 w 49"/>
              <a:gd name="T1" fmla="*/ 50 h 60"/>
              <a:gd name="T2" fmla="*/ 32 w 49"/>
              <a:gd name="T3" fmla="*/ 53 h 60"/>
              <a:gd name="T4" fmla="*/ 46 w 49"/>
              <a:gd name="T5" fmla="*/ 15 h 60"/>
              <a:gd name="T6" fmla="*/ 30 w 49"/>
              <a:gd name="T7" fmla="*/ 1 h 60"/>
              <a:gd name="T8" fmla="*/ 17 w 49"/>
              <a:gd name="T9" fmla="*/ 12 h 60"/>
              <a:gd name="T10" fmla="*/ 4 w 49"/>
              <a:gd name="T11" fmla="*/ 5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60">
                <a:moveTo>
                  <a:pt x="4" y="50"/>
                </a:moveTo>
                <a:cubicBezTo>
                  <a:pt x="9" y="60"/>
                  <a:pt x="23" y="60"/>
                  <a:pt x="32" y="53"/>
                </a:cubicBezTo>
                <a:cubicBezTo>
                  <a:pt x="41" y="45"/>
                  <a:pt x="49" y="31"/>
                  <a:pt x="46" y="15"/>
                </a:cubicBezTo>
                <a:cubicBezTo>
                  <a:pt x="44" y="0"/>
                  <a:pt x="32" y="1"/>
                  <a:pt x="30" y="1"/>
                </a:cubicBezTo>
                <a:cubicBezTo>
                  <a:pt x="28" y="2"/>
                  <a:pt x="21" y="5"/>
                  <a:pt x="17" y="12"/>
                </a:cubicBezTo>
                <a:cubicBezTo>
                  <a:pt x="14" y="19"/>
                  <a:pt x="0" y="41"/>
                  <a:pt x="4" y="5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12"/>
          <p:cNvSpPr>
            <a:spLocks/>
          </p:cNvSpPr>
          <p:nvPr/>
        </p:nvSpPr>
        <p:spPr bwMode="auto">
          <a:xfrm>
            <a:off x="8040688" y="5984876"/>
            <a:ext cx="738188" cy="590550"/>
          </a:xfrm>
          <a:custGeom>
            <a:avLst/>
            <a:gdLst>
              <a:gd name="T0" fmla="*/ 31 w 135"/>
              <a:gd name="T1" fmla="*/ 8 h 108"/>
              <a:gd name="T2" fmla="*/ 7 w 135"/>
              <a:gd name="T3" fmla="*/ 63 h 108"/>
              <a:gd name="T4" fmla="*/ 8 w 135"/>
              <a:gd name="T5" fmla="*/ 95 h 108"/>
              <a:gd name="T6" fmla="*/ 29 w 135"/>
              <a:gd name="T7" fmla="*/ 99 h 108"/>
              <a:gd name="T8" fmla="*/ 98 w 135"/>
              <a:gd name="T9" fmla="*/ 86 h 108"/>
              <a:gd name="T10" fmla="*/ 119 w 135"/>
              <a:gd name="T11" fmla="*/ 42 h 108"/>
              <a:gd name="T12" fmla="*/ 128 w 135"/>
              <a:gd name="T13" fmla="*/ 10 h 108"/>
              <a:gd name="T14" fmla="*/ 119 w 135"/>
              <a:gd name="T15" fmla="*/ 5 h 108"/>
              <a:gd name="T16" fmla="*/ 58 w 135"/>
              <a:gd name="T17" fmla="*/ 1 h 108"/>
              <a:gd name="T18" fmla="*/ 31 w 135"/>
              <a:gd name="T19" fmla="*/ 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08">
                <a:moveTo>
                  <a:pt x="31" y="8"/>
                </a:moveTo>
                <a:cubicBezTo>
                  <a:pt x="28" y="17"/>
                  <a:pt x="7" y="62"/>
                  <a:pt x="7" y="63"/>
                </a:cubicBezTo>
                <a:cubicBezTo>
                  <a:pt x="7" y="64"/>
                  <a:pt x="0" y="82"/>
                  <a:pt x="8" y="95"/>
                </a:cubicBezTo>
                <a:cubicBezTo>
                  <a:pt x="16" y="108"/>
                  <a:pt x="19" y="108"/>
                  <a:pt x="29" y="99"/>
                </a:cubicBezTo>
                <a:cubicBezTo>
                  <a:pt x="39" y="89"/>
                  <a:pt x="79" y="89"/>
                  <a:pt x="98" y="86"/>
                </a:cubicBezTo>
                <a:cubicBezTo>
                  <a:pt x="123" y="82"/>
                  <a:pt x="135" y="54"/>
                  <a:pt x="119" y="42"/>
                </a:cubicBezTo>
                <a:cubicBezTo>
                  <a:pt x="120" y="41"/>
                  <a:pt x="126" y="11"/>
                  <a:pt x="128" y="10"/>
                </a:cubicBezTo>
                <a:cubicBezTo>
                  <a:pt x="129" y="8"/>
                  <a:pt x="133" y="6"/>
                  <a:pt x="119" y="5"/>
                </a:cubicBezTo>
                <a:cubicBezTo>
                  <a:pt x="105" y="3"/>
                  <a:pt x="69" y="0"/>
                  <a:pt x="58" y="1"/>
                </a:cubicBezTo>
                <a:cubicBezTo>
                  <a:pt x="31" y="6"/>
                  <a:pt x="32" y="7"/>
                  <a:pt x="31" y="8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13"/>
          <p:cNvSpPr>
            <a:spLocks/>
          </p:cNvSpPr>
          <p:nvPr/>
        </p:nvSpPr>
        <p:spPr bwMode="auto">
          <a:xfrm>
            <a:off x="8177213" y="5951539"/>
            <a:ext cx="595313" cy="93663"/>
          </a:xfrm>
          <a:custGeom>
            <a:avLst/>
            <a:gdLst>
              <a:gd name="T0" fmla="*/ 103 w 109"/>
              <a:gd name="T1" fmla="*/ 16 h 17"/>
              <a:gd name="T2" fmla="*/ 107 w 109"/>
              <a:gd name="T3" fmla="*/ 8 h 17"/>
              <a:gd name="T4" fmla="*/ 50 w 109"/>
              <a:gd name="T5" fmla="*/ 0 h 17"/>
              <a:gd name="T6" fmla="*/ 9 w 109"/>
              <a:gd name="T7" fmla="*/ 4 h 17"/>
              <a:gd name="T8" fmla="*/ 6 w 109"/>
              <a:gd name="T9" fmla="*/ 15 h 17"/>
              <a:gd name="T10" fmla="*/ 33 w 109"/>
              <a:gd name="T11" fmla="*/ 11 h 17"/>
              <a:gd name="T12" fmla="*/ 103 w 109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7">
                <a:moveTo>
                  <a:pt x="103" y="16"/>
                </a:moveTo>
                <a:cubicBezTo>
                  <a:pt x="106" y="17"/>
                  <a:pt x="109" y="10"/>
                  <a:pt x="107" y="8"/>
                </a:cubicBezTo>
                <a:cubicBezTo>
                  <a:pt x="105" y="6"/>
                  <a:pt x="78" y="0"/>
                  <a:pt x="50" y="0"/>
                </a:cubicBezTo>
                <a:cubicBezTo>
                  <a:pt x="27" y="0"/>
                  <a:pt x="15" y="2"/>
                  <a:pt x="9" y="4"/>
                </a:cubicBezTo>
                <a:cubicBezTo>
                  <a:pt x="1" y="5"/>
                  <a:pt x="0" y="10"/>
                  <a:pt x="6" y="15"/>
                </a:cubicBezTo>
                <a:cubicBezTo>
                  <a:pt x="8" y="13"/>
                  <a:pt x="22" y="12"/>
                  <a:pt x="33" y="11"/>
                </a:cubicBezTo>
                <a:cubicBezTo>
                  <a:pt x="43" y="10"/>
                  <a:pt x="79" y="11"/>
                  <a:pt x="103" y="16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Oval 14"/>
          <p:cNvSpPr>
            <a:spLocks noChangeArrowheads="1"/>
          </p:cNvSpPr>
          <p:nvPr/>
        </p:nvSpPr>
        <p:spPr bwMode="auto">
          <a:xfrm>
            <a:off x="8215313" y="6248401"/>
            <a:ext cx="103188" cy="103188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15"/>
          <p:cNvSpPr>
            <a:spLocks/>
          </p:cNvSpPr>
          <p:nvPr/>
        </p:nvSpPr>
        <p:spPr bwMode="auto">
          <a:xfrm>
            <a:off x="8685213" y="6040439"/>
            <a:ext cx="53975" cy="207963"/>
          </a:xfrm>
          <a:custGeom>
            <a:avLst/>
            <a:gdLst>
              <a:gd name="T0" fmla="*/ 0 w 10"/>
              <a:gd name="T1" fmla="*/ 38 h 38"/>
              <a:gd name="T2" fmla="*/ 10 w 10"/>
              <a:gd name="T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38">
                <a:moveTo>
                  <a:pt x="0" y="38"/>
                </a:moveTo>
                <a:cubicBezTo>
                  <a:pt x="1" y="36"/>
                  <a:pt x="8" y="1"/>
                  <a:pt x="1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16"/>
          <p:cNvSpPr>
            <a:spLocks/>
          </p:cNvSpPr>
          <p:nvPr/>
        </p:nvSpPr>
        <p:spPr bwMode="auto">
          <a:xfrm>
            <a:off x="8472488" y="6034089"/>
            <a:ext cx="190500" cy="185738"/>
          </a:xfrm>
          <a:custGeom>
            <a:avLst/>
            <a:gdLst>
              <a:gd name="T0" fmla="*/ 27 w 35"/>
              <a:gd name="T1" fmla="*/ 0 h 34"/>
              <a:gd name="T2" fmla="*/ 3 w 35"/>
              <a:gd name="T3" fmla="*/ 17 h 34"/>
              <a:gd name="T4" fmla="*/ 13 w 35"/>
              <a:gd name="T5" fmla="*/ 32 h 34"/>
              <a:gd name="T6" fmla="*/ 35 w 35"/>
              <a:gd name="T7" fmla="*/ 2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4">
                <a:moveTo>
                  <a:pt x="27" y="0"/>
                </a:moveTo>
                <a:cubicBezTo>
                  <a:pt x="18" y="4"/>
                  <a:pt x="5" y="14"/>
                  <a:pt x="3" y="17"/>
                </a:cubicBezTo>
                <a:cubicBezTo>
                  <a:pt x="0" y="19"/>
                  <a:pt x="7" y="34"/>
                  <a:pt x="13" y="32"/>
                </a:cubicBezTo>
                <a:cubicBezTo>
                  <a:pt x="20" y="30"/>
                  <a:pt x="35" y="26"/>
                  <a:pt x="35" y="26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17"/>
          <p:cNvSpPr>
            <a:spLocks/>
          </p:cNvSpPr>
          <p:nvPr/>
        </p:nvSpPr>
        <p:spPr bwMode="auto">
          <a:xfrm>
            <a:off x="8472488" y="6034089"/>
            <a:ext cx="190500" cy="185738"/>
          </a:xfrm>
          <a:custGeom>
            <a:avLst/>
            <a:gdLst>
              <a:gd name="T0" fmla="*/ 27 w 35"/>
              <a:gd name="T1" fmla="*/ 0 h 34"/>
              <a:gd name="T2" fmla="*/ 3 w 35"/>
              <a:gd name="T3" fmla="*/ 17 h 34"/>
              <a:gd name="T4" fmla="*/ 13 w 35"/>
              <a:gd name="T5" fmla="*/ 32 h 34"/>
              <a:gd name="T6" fmla="*/ 35 w 35"/>
              <a:gd name="T7" fmla="*/ 2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4">
                <a:moveTo>
                  <a:pt x="27" y="0"/>
                </a:moveTo>
                <a:cubicBezTo>
                  <a:pt x="18" y="4"/>
                  <a:pt x="5" y="14"/>
                  <a:pt x="3" y="17"/>
                </a:cubicBezTo>
                <a:cubicBezTo>
                  <a:pt x="0" y="19"/>
                  <a:pt x="7" y="34"/>
                  <a:pt x="13" y="32"/>
                </a:cubicBezTo>
                <a:cubicBezTo>
                  <a:pt x="20" y="30"/>
                  <a:pt x="35" y="26"/>
                  <a:pt x="35" y="2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Oval 18"/>
          <p:cNvSpPr>
            <a:spLocks noChangeArrowheads="1"/>
          </p:cNvSpPr>
          <p:nvPr/>
        </p:nvSpPr>
        <p:spPr bwMode="auto">
          <a:xfrm>
            <a:off x="8405813" y="6116639"/>
            <a:ext cx="147638" cy="14763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Freeform 19"/>
          <p:cNvSpPr>
            <a:spLocks/>
          </p:cNvSpPr>
          <p:nvPr/>
        </p:nvSpPr>
        <p:spPr bwMode="auto">
          <a:xfrm>
            <a:off x="7913688" y="6313489"/>
            <a:ext cx="306388" cy="317500"/>
          </a:xfrm>
          <a:custGeom>
            <a:avLst/>
            <a:gdLst>
              <a:gd name="T0" fmla="*/ 52 w 56"/>
              <a:gd name="T1" fmla="*/ 30 h 58"/>
              <a:gd name="T2" fmla="*/ 24 w 56"/>
              <a:gd name="T3" fmla="*/ 58 h 58"/>
              <a:gd name="T4" fmla="*/ 6 w 56"/>
              <a:gd name="T5" fmla="*/ 30 h 58"/>
              <a:gd name="T6" fmla="*/ 36 w 56"/>
              <a:gd name="T7" fmla="*/ 2 h 58"/>
              <a:gd name="T8" fmla="*/ 52 w 56"/>
              <a:gd name="T9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8">
                <a:moveTo>
                  <a:pt x="52" y="30"/>
                </a:moveTo>
                <a:cubicBezTo>
                  <a:pt x="48" y="46"/>
                  <a:pt x="43" y="58"/>
                  <a:pt x="24" y="58"/>
                </a:cubicBezTo>
                <a:cubicBezTo>
                  <a:pt x="6" y="58"/>
                  <a:pt x="0" y="46"/>
                  <a:pt x="6" y="30"/>
                </a:cubicBezTo>
                <a:cubicBezTo>
                  <a:pt x="11" y="15"/>
                  <a:pt x="24" y="0"/>
                  <a:pt x="36" y="2"/>
                </a:cubicBezTo>
                <a:cubicBezTo>
                  <a:pt x="48" y="3"/>
                  <a:pt x="56" y="15"/>
                  <a:pt x="52" y="3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Oval 20"/>
          <p:cNvSpPr>
            <a:spLocks noChangeArrowheads="1"/>
          </p:cNvSpPr>
          <p:nvPr/>
        </p:nvSpPr>
        <p:spPr bwMode="auto">
          <a:xfrm>
            <a:off x="7088188" y="5957889"/>
            <a:ext cx="127000" cy="12541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21"/>
          <p:cNvSpPr>
            <a:spLocks/>
          </p:cNvSpPr>
          <p:nvPr/>
        </p:nvSpPr>
        <p:spPr bwMode="auto">
          <a:xfrm>
            <a:off x="7094538" y="5969001"/>
            <a:ext cx="131763" cy="76200"/>
          </a:xfrm>
          <a:custGeom>
            <a:avLst/>
            <a:gdLst>
              <a:gd name="T0" fmla="*/ 23 w 24"/>
              <a:gd name="T1" fmla="*/ 10 h 14"/>
              <a:gd name="T2" fmla="*/ 4 w 24"/>
              <a:gd name="T3" fmla="*/ 0 h 14"/>
              <a:gd name="T4" fmla="*/ 1 w 24"/>
              <a:gd name="T5" fmla="*/ 1 h 14"/>
              <a:gd name="T6" fmla="*/ 2 w 24"/>
              <a:gd name="T7" fmla="*/ 3 h 14"/>
              <a:gd name="T8" fmla="*/ 21 w 24"/>
              <a:gd name="T9" fmla="*/ 14 h 14"/>
              <a:gd name="T10" fmla="*/ 24 w 24"/>
              <a:gd name="T11" fmla="*/ 13 h 14"/>
              <a:gd name="T12" fmla="*/ 23 w 24"/>
              <a:gd name="T13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4">
                <a:moveTo>
                  <a:pt x="23" y="10"/>
                </a:moveTo>
                <a:cubicBezTo>
                  <a:pt x="18" y="4"/>
                  <a:pt x="10" y="1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1" y="3"/>
                  <a:pt x="2" y="3"/>
                </a:cubicBezTo>
                <a:cubicBezTo>
                  <a:pt x="8" y="4"/>
                  <a:pt x="17" y="7"/>
                  <a:pt x="21" y="14"/>
                </a:cubicBezTo>
                <a:cubicBezTo>
                  <a:pt x="22" y="14"/>
                  <a:pt x="23" y="14"/>
                  <a:pt x="24" y="13"/>
                </a:cubicBezTo>
                <a:cubicBezTo>
                  <a:pt x="24" y="12"/>
                  <a:pt x="23" y="10"/>
                  <a:pt x="23" y="10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22"/>
          <p:cNvSpPr>
            <a:spLocks/>
          </p:cNvSpPr>
          <p:nvPr/>
        </p:nvSpPr>
        <p:spPr bwMode="auto">
          <a:xfrm>
            <a:off x="6470650" y="5980114"/>
            <a:ext cx="169863" cy="190500"/>
          </a:xfrm>
          <a:custGeom>
            <a:avLst/>
            <a:gdLst>
              <a:gd name="T0" fmla="*/ 31 w 31"/>
              <a:gd name="T1" fmla="*/ 0 h 35"/>
              <a:gd name="T2" fmla="*/ 4 w 31"/>
              <a:gd name="T3" fmla="*/ 21 h 35"/>
              <a:gd name="T4" fmla="*/ 15 w 31"/>
              <a:gd name="T5" fmla="*/ 30 h 35"/>
              <a:gd name="T6" fmla="*/ 30 w 31"/>
              <a:gd name="T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35">
                <a:moveTo>
                  <a:pt x="31" y="0"/>
                </a:moveTo>
                <a:cubicBezTo>
                  <a:pt x="17" y="5"/>
                  <a:pt x="8" y="16"/>
                  <a:pt x="4" y="21"/>
                </a:cubicBezTo>
                <a:cubicBezTo>
                  <a:pt x="0" y="27"/>
                  <a:pt x="9" y="35"/>
                  <a:pt x="15" y="30"/>
                </a:cubicBezTo>
                <a:cubicBezTo>
                  <a:pt x="21" y="26"/>
                  <a:pt x="30" y="17"/>
                  <a:pt x="30" y="17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23"/>
          <p:cNvSpPr>
            <a:spLocks/>
          </p:cNvSpPr>
          <p:nvPr/>
        </p:nvSpPr>
        <p:spPr bwMode="auto">
          <a:xfrm>
            <a:off x="6470650" y="5980114"/>
            <a:ext cx="169863" cy="190500"/>
          </a:xfrm>
          <a:custGeom>
            <a:avLst/>
            <a:gdLst>
              <a:gd name="T0" fmla="*/ 31 w 31"/>
              <a:gd name="T1" fmla="*/ 0 h 35"/>
              <a:gd name="T2" fmla="*/ 4 w 31"/>
              <a:gd name="T3" fmla="*/ 21 h 35"/>
              <a:gd name="T4" fmla="*/ 15 w 31"/>
              <a:gd name="T5" fmla="*/ 30 h 35"/>
              <a:gd name="T6" fmla="*/ 30 w 31"/>
              <a:gd name="T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35">
                <a:moveTo>
                  <a:pt x="31" y="0"/>
                </a:moveTo>
                <a:cubicBezTo>
                  <a:pt x="17" y="5"/>
                  <a:pt x="8" y="16"/>
                  <a:pt x="4" y="21"/>
                </a:cubicBezTo>
                <a:cubicBezTo>
                  <a:pt x="0" y="27"/>
                  <a:pt x="9" y="35"/>
                  <a:pt x="15" y="30"/>
                </a:cubicBezTo>
                <a:cubicBezTo>
                  <a:pt x="21" y="26"/>
                  <a:pt x="30" y="17"/>
                  <a:pt x="30" y="1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Oval 24"/>
          <p:cNvSpPr>
            <a:spLocks noChangeArrowheads="1"/>
          </p:cNvSpPr>
          <p:nvPr/>
        </p:nvSpPr>
        <p:spPr bwMode="auto">
          <a:xfrm>
            <a:off x="6394450" y="6094414"/>
            <a:ext cx="163513" cy="16351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25"/>
          <p:cNvSpPr>
            <a:spLocks/>
          </p:cNvSpPr>
          <p:nvPr/>
        </p:nvSpPr>
        <p:spPr bwMode="auto">
          <a:xfrm>
            <a:off x="6488113" y="5935664"/>
            <a:ext cx="677863" cy="688975"/>
          </a:xfrm>
          <a:custGeom>
            <a:avLst/>
            <a:gdLst>
              <a:gd name="T0" fmla="*/ 21 w 124"/>
              <a:gd name="T1" fmla="*/ 14 h 126"/>
              <a:gd name="T2" fmla="*/ 7 w 124"/>
              <a:gd name="T3" fmla="*/ 90 h 126"/>
              <a:gd name="T4" fmla="*/ 40 w 124"/>
              <a:gd name="T5" fmla="*/ 109 h 126"/>
              <a:gd name="T6" fmla="*/ 83 w 124"/>
              <a:gd name="T7" fmla="*/ 110 h 126"/>
              <a:gd name="T8" fmla="*/ 113 w 124"/>
              <a:gd name="T9" fmla="*/ 51 h 126"/>
              <a:gd name="T10" fmla="*/ 121 w 124"/>
              <a:gd name="T11" fmla="*/ 10 h 126"/>
              <a:gd name="T12" fmla="*/ 78 w 124"/>
              <a:gd name="T13" fmla="*/ 2 h 126"/>
              <a:gd name="T14" fmla="*/ 26 w 124"/>
              <a:gd name="T15" fmla="*/ 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126">
                <a:moveTo>
                  <a:pt x="21" y="14"/>
                </a:moveTo>
                <a:cubicBezTo>
                  <a:pt x="7" y="37"/>
                  <a:pt x="0" y="71"/>
                  <a:pt x="7" y="90"/>
                </a:cubicBezTo>
                <a:cubicBezTo>
                  <a:pt x="7" y="90"/>
                  <a:pt x="32" y="126"/>
                  <a:pt x="40" y="109"/>
                </a:cubicBezTo>
                <a:cubicBezTo>
                  <a:pt x="69" y="125"/>
                  <a:pt x="78" y="120"/>
                  <a:pt x="83" y="110"/>
                </a:cubicBezTo>
                <a:cubicBezTo>
                  <a:pt x="86" y="104"/>
                  <a:pt x="105" y="73"/>
                  <a:pt x="113" y="51"/>
                </a:cubicBezTo>
                <a:cubicBezTo>
                  <a:pt x="119" y="33"/>
                  <a:pt x="124" y="19"/>
                  <a:pt x="121" y="10"/>
                </a:cubicBezTo>
                <a:cubicBezTo>
                  <a:pt x="118" y="0"/>
                  <a:pt x="97" y="3"/>
                  <a:pt x="78" y="2"/>
                </a:cubicBezTo>
                <a:cubicBezTo>
                  <a:pt x="60" y="1"/>
                  <a:pt x="26" y="6"/>
                  <a:pt x="26" y="6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26"/>
          <p:cNvSpPr>
            <a:spLocks/>
          </p:cNvSpPr>
          <p:nvPr/>
        </p:nvSpPr>
        <p:spPr bwMode="auto">
          <a:xfrm>
            <a:off x="6488113" y="5935664"/>
            <a:ext cx="677863" cy="688975"/>
          </a:xfrm>
          <a:custGeom>
            <a:avLst/>
            <a:gdLst>
              <a:gd name="T0" fmla="*/ 21 w 124"/>
              <a:gd name="T1" fmla="*/ 14 h 126"/>
              <a:gd name="T2" fmla="*/ 7 w 124"/>
              <a:gd name="T3" fmla="*/ 90 h 126"/>
              <a:gd name="T4" fmla="*/ 40 w 124"/>
              <a:gd name="T5" fmla="*/ 109 h 126"/>
              <a:gd name="T6" fmla="*/ 83 w 124"/>
              <a:gd name="T7" fmla="*/ 110 h 126"/>
              <a:gd name="T8" fmla="*/ 113 w 124"/>
              <a:gd name="T9" fmla="*/ 51 h 126"/>
              <a:gd name="T10" fmla="*/ 121 w 124"/>
              <a:gd name="T11" fmla="*/ 10 h 126"/>
              <a:gd name="T12" fmla="*/ 78 w 124"/>
              <a:gd name="T13" fmla="*/ 2 h 126"/>
              <a:gd name="T14" fmla="*/ 26 w 124"/>
              <a:gd name="T15" fmla="*/ 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126">
                <a:moveTo>
                  <a:pt x="21" y="14"/>
                </a:moveTo>
                <a:cubicBezTo>
                  <a:pt x="7" y="37"/>
                  <a:pt x="0" y="71"/>
                  <a:pt x="7" y="90"/>
                </a:cubicBezTo>
                <a:cubicBezTo>
                  <a:pt x="7" y="90"/>
                  <a:pt x="32" y="126"/>
                  <a:pt x="40" y="109"/>
                </a:cubicBezTo>
                <a:cubicBezTo>
                  <a:pt x="69" y="125"/>
                  <a:pt x="78" y="120"/>
                  <a:pt x="83" y="110"/>
                </a:cubicBezTo>
                <a:cubicBezTo>
                  <a:pt x="86" y="104"/>
                  <a:pt x="105" y="73"/>
                  <a:pt x="113" y="51"/>
                </a:cubicBezTo>
                <a:cubicBezTo>
                  <a:pt x="119" y="33"/>
                  <a:pt x="124" y="19"/>
                  <a:pt x="121" y="10"/>
                </a:cubicBezTo>
                <a:cubicBezTo>
                  <a:pt x="118" y="0"/>
                  <a:pt x="97" y="3"/>
                  <a:pt x="78" y="2"/>
                </a:cubicBezTo>
                <a:cubicBezTo>
                  <a:pt x="60" y="1"/>
                  <a:pt x="26" y="6"/>
                  <a:pt x="26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27"/>
          <p:cNvSpPr>
            <a:spLocks/>
          </p:cNvSpPr>
          <p:nvPr/>
        </p:nvSpPr>
        <p:spPr bwMode="auto">
          <a:xfrm>
            <a:off x="7056438" y="5995989"/>
            <a:ext cx="109538" cy="273050"/>
          </a:xfrm>
          <a:custGeom>
            <a:avLst/>
            <a:gdLst>
              <a:gd name="T0" fmla="*/ 5 w 20"/>
              <a:gd name="T1" fmla="*/ 50 h 50"/>
              <a:gd name="T2" fmla="*/ 9 w 20"/>
              <a:gd name="T3" fmla="*/ 40 h 50"/>
              <a:gd name="T4" fmla="*/ 17 w 20"/>
              <a:gd name="T5" fmla="*/ 0 h 50"/>
              <a:gd name="T6" fmla="*/ 17 w 20"/>
              <a:gd name="T7" fmla="*/ 0 h 50"/>
              <a:gd name="T8" fmla="*/ 5 w 2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50">
                <a:moveTo>
                  <a:pt x="5" y="50"/>
                </a:moveTo>
                <a:cubicBezTo>
                  <a:pt x="6" y="46"/>
                  <a:pt x="8" y="43"/>
                  <a:pt x="9" y="40"/>
                </a:cubicBezTo>
                <a:cubicBezTo>
                  <a:pt x="15" y="23"/>
                  <a:pt x="20" y="9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5"/>
                  <a:pt x="0" y="21"/>
                  <a:pt x="5" y="5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28"/>
          <p:cNvSpPr>
            <a:spLocks/>
          </p:cNvSpPr>
          <p:nvPr/>
        </p:nvSpPr>
        <p:spPr bwMode="auto">
          <a:xfrm>
            <a:off x="6951663" y="5678489"/>
            <a:ext cx="246063" cy="223838"/>
          </a:xfrm>
          <a:custGeom>
            <a:avLst/>
            <a:gdLst>
              <a:gd name="T0" fmla="*/ 24 w 45"/>
              <a:gd name="T1" fmla="*/ 35 h 41"/>
              <a:gd name="T2" fmla="*/ 38 w 45"/>
              <a:gd name="T3" fmla="*/ 16 h 41"/>
              <a:gd name="T4" fmla="*/ 33 w 45"/>
              <a:gd name="T5" fmla="*/ 1 h 41"/>
              <a:gd name="T6" fmla="*/ 9 w 45"/>
              <a:gd name="T7" fmla="*/ 17 h 41"/>
              <a:gd name="T8" fmla="*/ 7 w 45"/>
              <a:gd name="T9" fmla="*/ 33 h 41"/>
              <a:gd name="T10" fmla="*/ 24 w 45"/>
              <a:gd name="T11" fmla="*/ 3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1">
                <a:moveTo>
                  <a:pt x="24" y="35"/>
                </a:moveTo>
                <a:cubicBezTo>
                  <a:pt x="24" y="29"/>
                  <a:pt x="32" y="21"/>
                  <a:pt x="38" y="16"/>
                </a:cubicBezTo>
                <a:cubicBezTo>
                  <a:pt x="44" y="10"/>
                  <a:pt x="45" y="0"/>
                  <a:pt x="33" y="1"/>
                </a:cubicBezTo>
                <a:cubicBezTo>
                  <a:pt x="21" y="2"/>
                  <a:pt x="12" y="10"/>
                  <a:pt x="9" y="17"/>
                </a:cubicBezTo>
                <a:cubicBezTo>
                  <a:pt x="9" y="17"/>
                  <a:pt x="0" y="27"/>
                  <a:pt x="7" y="33"/>
                </a:cubicBezTo>
                <a:cubicBezTo>
                  <a:pt x="11" y="38"/>
                  <a:pt x="24" y="41"/>
                  <a:pt x="24" y="35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29"/>
          <p:cNvSpPr>
            <a:spLocks/>
          </p:cNvSpPr>
          <p:nvPr/>
        </p:nvSpPr>
        <p:spPr bwMode="auto">
          <a:xfrm>
            <a:off x="6438900" y="5137151"/>
            <a:ext cx="993775" cy="825500"/>
          </a:xfrm>
          <a:custGeom>
            <a:avLst/>
            <a:gdLst>
              <a:gd name="T0" fmla="*/ 32 w 182"/>
              <a:gd name="T1" fmla="*/ 151 h 151"/>
              <a:gd name="T2" fmla="*/ 3 w 182"/>
              <a:gd name="T3" fmla="*/ 78 h 151"/>
              <a:gd name="T4" fmla="*/ 23 w 182"/>
              <a:gd name="T5" fmla="*/ 32 h 151"/>
              <a:gd name="T6" fmla="*/ 56 w 182"/>
              <a:gd name="T7" fmla="*/ 10 h 151"/>
              <a:gd name="T8" fmla="*/ 119 w 182"/>
              <a:gd name="T9" fmla="*/ 7 h 151"/>
              <a:gd name="T10" fmla="*/ 162 w 182"/>
              <a:gd name="T11" fmla="*/ 54 h 151"/>
              <a:gd name="T12" fmla="*/ 182 w 182"/>
              <a:gd name="T13" fmla="*/ 59 h 151"/>
              <a:gd name="T14" fmla="*/ 173 w 182"/>
              <a:gd name="T15" fmla="*/ 79 h 151"/>
              <a:gd name="T16" fmla="*/ 163 w 182"/>
              <a:gd name="T17" fmla="*/ 83 h 151"/>
              <a:gd name="T18" fmla="*/ 145 w 182"/>
              <a:gd name="T19" fmla="*/ 72 h 151"/>
              <a:gd name="T20" fmla="*/ 126 w 182"/>
              <a:gd name="T21" fmla="*/ 65 h 151"/>
              <a:gd name="T22" fmla="*/ 107 w 182"/>
              <a:gd name="T23" fmla="*/ 92 h 151"/>
              <a:gd name="T24" fmla="*/ 104 w 182"/>
              <a:gd name="T25" fmla="*/ 120 h 151"/>
              <a:gd name="T26" fmla="*/ 148 w 182"/>
              <a:gd name="T27" fmla="*/ 129 h 151"/>
              <a:gd name="T28" fmla="*/ 149 w 182"/>
              <a:gd name="T29" fmla="*/ 131 h 151"/>
              <a:gd name="T30" fmla="*/ 132 w 182"/>
              <a:gd name="T31" fmla="*/ 151 h 151"/>
              <a:gd name="T32" fmla="*/ 32 w 182"/>
              <a:gd name="T3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2" h="151">
                <a:moveTo>
                  <a:pt x="32" y="151"/>
                </a:moveTo>
                <a:cubicBezTo>
                  <a:pt x="8" y="129"/>
                  <a:pt x="0" y="103"/>
                  <a:pt x="3" y="78"/>
                </a:cubicBezTo>
                <a:cubicBezTo>
                  <a:pt x="4" y="58"/>
                  <a:pt x="12" y="43"/>
                  <a:pt x="23" y="32"/>
                </a:cubicBezTo>
                <a:cubicBezTo>
                  <a:pt x="33" y="21"/>
                  <a:pt x="46" y="14"/>
                  <a:pt x="56" y="10"/>
                </a:cubicBezTo>
                <a:cubicBezTo>
                  <a:pt x="78" y="1"/>
                  <a:pt x="101" y="0"/>
                  <a:pt x="119" y="7"/>
                </a:cubicBezTo>
                <a:cubicBezTo>
                  <a:pt x="146" y="16"/>
                  <a:pt x="155" y="33"/>
                  <a:pt x="162" y="54"/>
                </a:cubicBezTo>
                <a:cubicBezTo>
                  <a:pt x="168" y="46"/>
                  <a:pt x="182" y="45"/>
                  <a:pt x="182" y="59"/>
                </a:cubicBezTo>
                <a:cubicBezTo>
                  <a:pt x="182" y="67"/>
                  <a:pt x="178" y="75"/>
                  <a:pt x="173" y="79"/>
                </a:cubicBezTo>
                <a:cubicBezTo>
                  <a:pt x="170" y="82"/>
                  <a:pt x="166" y="83"/>
                  <a:pt x="163" y="83"/>
                </a:cubicBezTo>
                <a:cubicBezTo>
                  <a:pt x="156" y="82"/>
                  <a:pt x="151" y="77"/>
                  <a:pt x="145" y="72"/>
                </a:cubicBezTo>
                <a:cubicBezTo>
                  <a:pt x="140" y="67"/>
                  <a:pt x="133" y="64"/>
                  <a:pt x="126" y="65"/>
                </a:cubicBezTo>
                <a:cubicBezTo>
                  <a:pt x="117" y="68"/>
                  <a:pt x="111" y="80"/>
                  <a:pt x="107" y="92"/>
                </a:cubicBezTo>
                <a:cubicBezTo>
                  <a:pt x="103" y="103"/>
                  <a:pt x="102" y="115"/>
                  <a:pt x="104" y="120"/>
                </a:cubicBezTo>
                <a:cubicBezTo>
                  <a:pt x="109" y="132"/>
                  <a:pt x="114" y="138"/>
                  <a:pt x="148" y="129"/>
                </a:cubicBezTo>
                <a:cubicBezTo>
                  <a:pt x="147" y="130"/>
                  <a:pt x="151" y="128"/>
                  <a:pt x="149" y="131"/>
                </a:cubicBezTo>
                <a:cubicBezTo>
                  <a:pt x="147" y="135"/>
                  <a:pt x="142" y="146"/>
                  <a:pt x="132" y="151"/>
                </a:cubicBezTo>
                <a:cubicBezTo>
                  <a:pt x="107" y="146"/>
                  <a:pt x="59" y="141"/>
                  <a:pt x="32" y="151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Oval 30"/>
          <p:cNvSpPr>
            <a:spLocks noChangeArrowheads="1"/>
          </p:cNvSpPr>
          <p:nvPr/>
        </p:nvSpPr>
        <p:spPr bwMode="auto">
          <a:xfrm>
            <a:off x="7235825" y="5280026"/>
            <a:ext cx="93663" cy="92075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Oval 31"/>
          <p:cNvSpPr>
            <a:spLocks noChangeArrowheads="1"/>
          </p:cNvSpPr>
          <p:nvPr/>
        </p:nvSpPr>
        <p:spPr bwMode="auto">
          <a:xfrm>
            <a:off x="7269163" y="5284789"/>
            <a:ext cx="33338" cy="33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32"/>
          <p:cNvSpPr>
            <a:spLocks/>
          </p:cNvSpPr>
          <p:nvPr/>
        </p:nvSpPr>
        <p:spPr bwMode="auto">
          <a:xfrm>
            <a:off x="6897688" y="5240339"/>
            <a:ext cx="534988" cy="722313"/>
          </a:xfrm>
          <a:custGeom>
            <a:avLst/>
            <a:gdLst>
              <a:gd name="T0" fmla="*/ 78 w 98"/>
              <a:gd name="T1" fmla="*/ 35 h 132"/>
              <a:gd name="T2" fmla="*/ 58 w 98"/>
              <a:gd name="T3" fmla="*/ 0 h 132"/>
              <a:gd name="T4" fmla="*/ 44 w 98"/>
              <a:gd name="T5" fmla="*/ 16 h 132"/>
              <a:gd name="T6" fmla="*/ 3 w 98"/>
              <a:gd name="T7" fmla="*/ 50 h 132"/>
              <a:gd name="T8" fmla="*/ 0 w 98"/>
              <a:gd name="T9" fmla="*/ 77 h 132"/>
              <a:gd name="T10" fmla="*/ 14 w 98"/>
              <a:gd name="T11" fmla="*/ 125 h 132"/>
              <a:gd name="T12" fmla="*/ 16 w 98"/>
              <a:gd name="T13" fmla="*/ 127 h 132"/>
              <a:gd name="T14" fmla="*/ 48 w 98"/>
              <a:gd name="T15" fmla="*/ 132 h 132"/>
              <a:gd name="T16" fmla="*/ 65 w 98"/>
              <a:gd name="T17" fmla="*/ 112 h 132"/>
              <a:gd name="T18" fmla="*/ 64 w 98"/>
              <a:gd name="T19" fmla="*/ 110 h 132"/>
              <a:gd name="T20" fmla="*/ 20 w 98"/>
              <a:gd name="T21" fmla="*/ 101 h 132"/>
              <a:gd name="T22" fmla="*/ 23 w 98"/>
              <a:gd name="T23" fmla="*/ 73 h 132"/>
              <a:gd name="T24" fmla="*/ 42 w 98"/>
              <a:gd name="T25" fmla="*/ 46 h 132"/>
              <a:gd name="T26" fmla="*/ 61 w 98"/>
              <a:gd name="T27" fmla="*/ 53 h 132"/>
              <a:gd name="T28" fmla="*/ 79 w 98"/>
              <a:gd name="T29" fmla="*/ 64 h 132"/>
              <a:gd name="T30" fmla="*/ 89 w 98"/>
              <a:gd name="T31" fmla="*/ 60 h 132"/>
              <a:gd name="T32" fmla="*/ 98 w 98"/>
              <a:gd name="T33" fmla="*/ 40 h 132"/>
              <a:gd name="T34" fmla="*/ 78 w 98"/>
              <a:gd name="T35" fmla="*/ 3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32">
                <a:moveTo>
                  <a:pt x="78" y="35"/>
                </a:moveTo>
                <a:cubicBezTo>
                  <a:pt x="74" y="21"/>
                  <a:pt x="68" y="10"/>
                  <a:pt x="58" y="0"/>
                </a:cubicBezTo>
                <a:cubicBezTo>
                  <a:pt x="59" y="11"/>
                  <a:pt x="57" y="17"/>
                  <a:pt x="44" y="16"/>
                </a:cubicBezTo>
                <a:cubicBezTo>
                  <a:pt x="29" y="15"/>
                  <a:pt x="10" y="25"/>
                  <a:pt x="3" y="50"/>
                </a:cubicBezTo>
                <a:cubicBezTo>
                  <a:pt x="1" y="58"/>
                  <a:pt x="0" y="67"/>
                  <a:pt x="0" y="77"/>
                </a:cubicBezTo>
                <a:cubicBezTo>
                  <a:pt x="1" y="97"/>
                  <a:pt x="7" y="117"/>
                  <a:pt x="14" y="125"/>
                </a:cubicBezTo>
                <a:cubicBezTo>
                  <a:pt x="15" y="126"/>
                  <a:pt x="16" y="127"/>
                  <a:pt x="16" y="127"/>
                </a:cubicBezTo>
                <a:cubicBezTo>
                  <a:pt x="28" y="128"/>
                  <a:pt x="39" y="130"/>
                  <a:pt x="48" y="132"/>
                </a:cubicBezTo>
                <a:cubicBezTo>
                  <a:pt x="58" y="127"/>
                  <a:pt x="63" y="116"/>
                  <a:pt x="65" y="112"/>
                </a:cubicBezTo>
                <a:cubicBezTo>
                  <a:pt x="67" y="109"/>
                  <a:pt x="63" y="111"/>
                  <a:pt x="64" y="110"/>
                </a:cubicBezTo>
                <a:cubicBezTo>
                  <a:pt x="30" y="119"/>
                  <a:pt x="25" y="113"/>
                  <a:pt x="20" y="101"/>
                </a:cubicBezTo>
                <a:cubicBezTo>
                  <a:pt x="18" y="96"/>
                  <a:pt x="19" y="84"/>
                  <a:pt x="23" y="73"/>
                </a:cubicBezTo>
                <a:cubicBezTo>
                  <a:pt x="27" y="61"/>
                  <a:pt x="33" y="49"/>
                  <a:pt x="42" y="46"/>
                </a:cubicBezTo>
                <a:cubicBezTo>
                  <a:pt x="49" y="45"/>
                  <a:pt x="56" y="48"/>
                  <a:pt x="61" y="53"/>
                </a:cubicBezTo>
                <a:cubicBezTo>
                  <a:pt x="67" y="58"/>
                  <a:pt x="72" y="63"/>
                  <a:pt x="79" y="64"/>
                </a:cubicBezTo>
                <a:cubicBezTo>
                  <a:pt x="82" y="64"/>
                  <a:pt x="86" y="63"/>
                  <a:pt x="89" y="60"/>
                </a:cubicBezTo>
                <a:cubicBezTo>
                  <a:pt x="94" y="56"/>
                  <a:pt x="98" y="48"/>
                  <a:pt x="98" y="40"/>
                </a:cubicBezTo>
                <a:cubicBezTo>
                  <a:pt x="98" y="26"/>
                  <a:pt x="84" y="27"/>
                  <a:pt x="78" y="3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33"/>
          <p:cNvSpPr>
            <a:spLocks/>
          </p:cNvSpPr>
          <p:nvPr/>
        </p:nvSpPr>
        <p:spPr bwMode="auto">
          <a:xfrm>
            <a:off x="6951663" y="5378451"/>
            <a:ext cx="268288" cy="20638"/>
          </a:xfrm>
          <a:custGeom>
            <a:avLst/>
            <a:gdLst>
              <a:gd name="T0" fmla="*/ 0 w 49"/>
              <a:gd name="T1" fmla="*/ 0 h 4"/>
              <a:gd name="T2" fmla="*/ 49 w 49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4">
                <a:moveTo>
                  <a:pt x="0" y="0"/>
                </a:moveTo>
                <a:cubicBezTo>
                  <a:pt x="13" y="1"/>
                  <a:pt x="49" y="4"/>
                  <a:pt x="49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34"/>
          <p:cNvSpPr>
            <a:spLocks/>
          </p:cNvSpPr>
          <p:nvPr/>
        </p:nvSpPr>
        <p:spPr bwMode="auto">
          <a:xfrm>
            <a:off x="6908800" y="5443539"/>
            <a:ext cx="306388" cy="65088"/>
          </a:xfrm>
          <a:custGeom>
            <a:avLst/>
            <a:gdLst>
              <a:gd name="T0" fmla="*/ 56 w 56"/>
              <a:gd name="T1" fmla="*/ 0 h 12"/>
              <a:gd name="T2" fmla="*/ 0 w 56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" h="12">
                <a:moveTo>
                  <a:pt x="56" y="0"/>
                </a:moveTo>
                <a:cubicBezTo>
                  <a:pt x="56" y="0"/>
                  <a:pt x="2" y="11"/>
                  <a:pt x="0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35"/>
          <p:cNvSpPr>
            <a:spLocks/>
          </p:cNvSpPr>
          <p:nvPr/>
        </p:nvSpPr>
        <p:spPr bwMode="auto">
          <a:xfrm>
            <a:off x="6973888" y="5497514"/>
            <a:ext cx="273050" cy="127000"/>
          </a:xfrm>
          <a:custGeom>
            <a:avLst/>
            <a:gdLst>
              <a:gd name="T0" fmla="*/ 50 w 50"/>
              <a:gd name="T1" fmla="*/ 0 h 23"/>
              <a:gd name="T2" fmla="*/ 0 w 50"/>
              <a:gd name="T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23">
                <a:moveTo>
                  <a:pt x="50" y="0"/>
                </a:moveTo>
                <a:cubicBezTo>
                  <a:pt x="40" y="5"/>
                  <a:pt x="0" y="23"/>
                  <a:pt x="0" y="2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36"/>
          <p:cNvSpPr>
            <a:spLocks/>
          </p:cNvSpPr>
          <p:nvPr/>
        </p:nvSpPr>
        <p:spPr bwMode="auto">
          <a:xfrm>
            <a:off x="6881813" y="6000751"/>
            <a:ext cx="217488" cy="236538"/>
          </a:xfrm>
          <a:custGeom>
            <a:avLst/>
            <a:gdLst>
              <a:gd name="T0" fmla="*/ 10 w 40"/>
              <a:gd name="T1" fmla="*/ 0 h 43"/>
              <a:gd name="T2" fmla="*/ 0 w 40"/>
              <a:gd name="T3" fmla="*/ 32 h 43"/>
              <a:gd name="T4" fmla="*/ 20 w 40"/>
              <a:gd name="T5" fmla="*/ 39 h 43"/>
              <a:gd name="T6" fmla="*/ 40 w 40"/>
              <a:gd name="T7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3">
                <a:moveTo>
                  <a:pt x="10" y="0"/>
                </a:moveTo>
                <a:cubicBezTo>
                  <a:pt x="2" y="20"/>
                  <a:pt x="0" y="31"/>
                  <a:pt x="0" y="32"/>
                </a:cubicBezTo>
                <a:cubicBezTo>
                  <a:pt x="0" y="34"/>
                  <a:pt x="16" y="43"/>
                  <a:pt x="20" y="39"/>
                </a:cubicBezTo>
                <a:cubicBezTo>
                  <a:pt x="24" y="35"/>
                  <a:pt x="40" y="9"/>
                  <a:pt x="40" y="9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37"/>
          <p:cNvSpPr>
            <a:spLocks/>
          </p:cNvSpPr>
          <p:nvPr/>
        </p:nvSpPr>
        <p:spPr bwMode="auto">
          <a:xfrm>
            <a:off x="6881813" y="6000751"/>
            <a:ext cx="217488" cy="236538"/>
          </a:xfrm>
          <a:custGeom>
            <a:avLst/>
            <a:gdLst>
              <a:gd name="T0" fmla="*/ 10 w 40"/>
              <a:gd name="T1" fmla="*/ 0 h 43"/>
              <a:gd name="T2" fmla="*/ 0 w 40"/>
              <a:gd name="T3" fmla="*/ 32 h 43"/>
              <a:gd name="T4" fmla="*/ 20 w 40"/>
              <a:gd name="T5" fmla="*/ 39 h 43"/>
              <a:gd name="T6" fmla="*/ 40 w 40"/>
              <a:gd name="T7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3">
                <a:moveTo>
                  <a:pt x="10" y="0"/>
                </a:moveTo>
                <a:cubicBezTo>
                  <a:pt x="2" y="20"/>
                  <a:pt x="0" y="31"/>
                  <a:pt x="0" y="32"/>
                </a:cubicBezTo>
                <a:cubicBezTo>
                  <a:pt x="0" y="34"/>
                  <a:pt x="16" y="43"/>
                  <a:pt x="20" y="39"/>
                </a:cubicBezTo>
                <a:cubicBezTo>
                  <a:pt x="24" y="35"/>
                  <a:pt x="40" y="9"/>
                  <a:pt x="40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Oval 38"/>
          <p:cNvSpPr>
            <a:spLocks noChangeArrowheads="1"/>
          </p:cNvSpPr>
          <p:nvPr/>
        </p:nvSpPr>
        <p:spPr bwMode="auto">
          <a:xfrm>
            <a:off x="6569075" y="6154739"/>
            <a:ext cx="109538" cy="109538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39"/>
          <p:cNvSpPr>
            <a:spLocks/>
          </p:cNvSpPr>
          <p:nvPr/>
        </p:nvSpPr>
        <p:spPr bwMode="auto">
          <a:xfrm>
            <a:off x="6651625" y="6318251"/>
            <a:ext cx="71438" cy="98425"/>
          </a:xfrm>
          <a:custGeom>
            <a:avLst/>
            <a:gdLst>
              <a:gd name="T0" fmla="*/ 0 w 13"/>
              <a:gd name="T1" fmla="*/ 0 h 18"/>
              <a:gd name="T2" fmla="*/ 13 w 13"/>
              <a:gd name="T3" fmla="*/ 1 h 18"/>
              <a:gd name="T4" fmla="*/ 13 w 13"/>
              <a:gd name="T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8">
                <a:moveTo>
                  <a:pt x="0" y="0"/>
                </a:moveTo>
                <a:cubicBezTo>
                  <a:pt x="0" y="0"/>
                  <a:pt x="13" y="0"/>
                  <a:pt x="13" y="1"/>
                </a:cubicBezTo>
                <a:cubicBezTo>
                  <a:pt x="13" y="5"/>
                  <a:pt x="12" y="16"/>
                  <a:pt x="13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Oval 40"/>
          <p:cNvSpPr>
            <a:spLocks noChangeArrowheads="1"/>
          </p:cNvSpPr>
          <p:nvPr/>
        </p:nvSpPr>
        <p:spPr bwMode="auto">
          <a:xfrm>
            <a:off x="6848475" y="6149976"/>
            <a:ext cx="158750" cy="16351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41"/>
          <p:cNvSpPr>
            <a:spLocks/>
          </p:cNvSpPr>
          <p:nvPr/>
        </p:nvSpPr>
        <p:spPr bwMode="auto">
          <a:xfrm>
            <a:off x="6492875" y="6367464"/>
            <a:ext cx="261938" cy="290513"/>
          </a:xfrm>
          <a:custGeom>
            <a:avLst/>
            <a:gdLst>
              <a:gd name="T0" fmla="*/ 6 w 48"/>
              <a:gd name="T1" fmla="*/ 35 h 53"/>
              <a:gd name="T2" fmla="*/ 10 w 48"/>
              <a:gd name="T3" fmla="*/ 5 h 53"/>
              <a:gd name="T4" fmla="*/ 37 w 48"/>
              <a:gd name="T5" fmla="*/ 17 h 53"/>
              <a:gd name="T6" fmla="*/ 39 w 48"/>
              <a:gd name="T7" fmla="*/ 48 h 53"/>
              <a:gd name="T8" fmla="*/ 6 w 48"/>
              <a:gd name="T9" fmla="*/ 3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3">
                <a:moveTo>
                  <a:pt x="6" y="35"/>
                </a:moveTo>
                <a:cubicBezTo>
                  <a:pt x="0" y="23"/>
                  <a:pt x="2" y="11"/>
                  <a:pt x="10" y="5"/>
                </a:cubicBezTo>
                <a:cubicBezTo>
                  <a:pt x="17" y="0"/>
                  <a:pt x="30" y="0"/>
                  <a:pt x="37" y="17"/>
                </a:cubicBezTo>
                <a:cubicBezTo>
                  <a:pt x="43" y="33"/>
                  <a:pt x="48" y="44"/>
                  <a:pt x="39" y="48"/>
                </a:cubicBezTo>
                <a:cubicBezTo>
                  <a:pt x="32" y="52"/>
                  <a:pt x="15" y="53"/>
                  <a:pt x="6" y="3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42"/>
          <p:cNvSpPr>
            <a:spLocks/>
          </p:cNvSpPr>
          <p:nvPr/>
        </p:nvSpPr>
        <p:spPr bwMode="auto">
          <a:xfrm>
            <a:off x="6602413" y="6351589"/>
            <a:ext cx="366713" cy="355600"/>
          </a:xfrm>
          <a:custGeom>
            <a:avLst/>
            <a:gdLst>
              <a:gd name="T0" fmla="*/ 32 w 67"/>
              <a:gd name="T1" fmla="*/ 5 h 65"/>
              <a:gd name="T2" fmla="*/ 48 w 67"/>
              <a:gd name="T3" fmla="*/ 54 h 65"/>
              <a:gd name="T4" fmla="*/ 62 w 67"/>
              <a:gd name="T5" fmla="*/ 24 h 65"/>
              <a:gd name="T6" fmla="*/ 32 w 67"/>
              <a:gd name="T7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65">
                <a:moveTo>
                  <a:pt x="32" y="5"/>
                </a:moveTo>
                <a:cubicBezTo>
                  <a:pt x="0" y="12"/>
                  <a:pt x="19" y="65"/>
                  <a:pt x="48" y="54"/>
                </a:cubicBezTo>
                <a:cubicBezTo>
                  <a:pt x="67" y="47"/>
                  <a:pt x="64" y="30"/>
                  <a:pt x="62" y="24"/>
                </a:cubicBezTo>
                <a:cubicBezTo>
                  <a:pt x="60" y="18"/>
                  <a:pt x="52" y="0"/>
                  <a:pt x="32" y="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43"/>
          <p:cNvSpPr>
            <a:spLocks/>
          </p:cNvSpPr>
          <p:nvPr/>
        </p:nvSpPr>
        <p:spPr bwMode="auto">
          <a:xfrm>
            <a:off x="6586538" y="5913439"/>
            <a:ext cx="600075" cy="98425"/>
          </a:xfrm>
          <a:custGeom>
            <a:avLst/>
            <a:gdLst>
              <a:gd name="T0" fmla="*/ 2 w 110"/>
              <a:gd name="T1" fmla="*/ 15 h 18"/>
              <a:gd name="T2" fmla="*/ 6 w 110"/>
              <a:gd name="T3" fmla="*/ 7 h 18"/>
              <a:gd name="T4" fmla="*/ 58 w 110"/>
              <a:gd name="T5" fmla="*/ 1 h 18"/>
              <a:gd name="T6" fmla="*/ 108 w 110"/>
              <a:gd name="T7" fmla="*/ 10 h 18"/>
              <a:gd name="T8" fmla="*/ 104 w 110"/>
              <a:gd name="T9" fmla="*/ 17 h 18"/>
              <a:gd name="T10" fmla="*/ 103 w 110"/>
              <a:gd name="T11" fmla="*/ 15 h 18"/>
              <a:gd name="T12" fmla="*/ 67 w 110"/>
              <a:gd name="T13" fmla="*/ 9 h 18"/>
              <a:gd name="T14" fmla="*/ 2 w 110"/>
              <a:gd name="T15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8">
                <a:moveTo>
                  <a:pt x="2" y="15"/>
                </a:moveTo>
                <a:cubicBezTo>
                  <a:pt x="0" y="11"/>
                  <a:pt x="1" y="10"/>
                  <a:pt x="6" y="7"/>
                </a:cubicBezTo>
                <a:cubicBezTo>
                  <a:pt x="10" y="4"/>
                  <a:pt x="29" y="0"/>
                  <a:pt x="58" y="1"/>
                </a:cubicBezTo>
                <a:cubicBezTo>
                  <a:pt x="87" y="1"/>
                  <a:pt x="107" y="5"/>
                  <a:pt x="108" y="10"/>
                </a:cubicBezTo>
                <a:cubicBezTo>
                  <a:pt x="110" y="14"/>
                  <a:pt x="105" y="18"/>
                  <a:pt x="104" y="17"/>
                </a:cubicBezTo>
                <a:cubicBezTo>
                  <a:pt x="104" y="17"/>
                  <a:pt x="104" y="15"/>
                  <a:pt x="103" y="15"/>
                </a:cubicBezTo>
                <a:cubicBezTo>
                  <a:pt x="101" y="13"/>
                  <a:pt x="84" y="10"/>
                  <a:pt x="67" y="9"/>
                </a:cubicBezTo>
                <a:cubicBezTo>
                  <a:pt x="49" y="8"/>
                  <a:pt x="26" y="8"/>
                  <a:pt x="2" y="15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Line 44"/>
          <p:cNvSpPr>
            <a:spLocks noChangeShapeType="1"/>
          </p:cNvSpPr>
          <p:nvPr/>
        </p:nvSpPr>
        <p:spPr bwMode="auto">
          <a:xfrm>
            <a:off x="6673850" y="6230939"/>
            <a:ext cx="11113" cy="63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45"/>
          <p:cNvSpPr>
            <a:spLocks/>
          </p:cNvSpPr>
          <p:nvPr/>
        </p:nvSpPr>
        <p:spPr bwMode="auto">
          <a:xfrm>
            <a:off x="6989763" y="5153026"/>
            <a:ext cx="279400" cy="219075"/>
          </a:xfrm>
          <a:custGeom>
            <a:avLst/>
            <a:gdLst>
              <a:gd name="T0" fmla="*/ 40 w 51"/>
              <a:gd name="T1" fmla="*/ 16 h 40"/>
              <a:gd name="T2" fmla="*/ 18 w 51"/>
              <a:gd name="T3" fmla="*/ 4 h 40"/>
              <a:gd name="T4" fmla="*/ 11 w 51"/>
              <a:gd name="T5" fmla="*/ 2 h 40"/>
              <a:gd name="T6" fmla="*/ 11 w 51"/>
              <a:gd name="T7" fmla="*/ 21 h 40"/>
              <a:gd name="T8" fmla="*/ 43 w 51"/>
              <a:gd name="T9" fmla="*/ 35 h 40"/>
              <a:gd name="T10" fmla="*/ 40 w 51"/>
              <a:gd name="T11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40">
                <a:moveTo>
                  <a:pt x="40" y="16"/>
                </a:moveTo>
                <a:cubicBezTo>
                  <a:pt x="34" y="11"/>
                  <a:pt x="27" y="7"/>
                  <a:pt x="18" y="4"/>
                </a:cubicBezTo>
                <a:cubicBezTo>
                  <a:pt x="16" y="3"/>
                  <a:pt x="13" y="2"/>
                  <a:pt x="11" y="2"/>
                </a:cubicBezTo>
                <a:cubicBezTo>
                  <a:pt x="4" y="0"/>
                  <a:pt x="0" y="11"/>
                  <a:pt x="11" y="21"/>
                </a:cubicBezTo>
                <a:cubicBezTo>
                  <a:pt x="20" y="30"/>
                  <a:pt x="33" y="40"/>
                  <a:pt x="43" y="35"/>
                </a:cubicBezTo>
                <a:cubicBezTo>
                  <a:pt x="51" y="32"/>
                  <a:pt x="47" y="21"/>
                  <a:pt x="40" y="16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46"/>
          <p:cNvSpPr>
            <a:spLocks/>
          </p:cNvSpPr>
          <p:nvPr/>
        </p:nvSpPr>
        <p:spPr bwMode="auto">
          <a:xfrm>
            <a:off x="7099300" y="5175251"/>
            <a:ext cx="0" cy="136525"/>
          </a:xfrm>
          <a:custGeom>
            <a:avLst/>
            <a:gdLst>
              <a:gd name="T0" fmla="*/ 0 h 25"/>
              <a:gd name="T1" fmla="*/ 11 h 25"/>
              <a:gd name="T2" fmla="*/ 25 h 2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5">
                <a:moveTo>
                  <a:pt x="0" y="0"/>
                </a:moveTo>
                <a:cubicBezTo>
                  <a:pt x="0" y="2"/>
                  <a:pt x="0" y="6"/>
                  <a:pt x="0" y="11"/>
                </a:cubicBezTo>
                <a:cubicBezTo>
                  <a:pt x="0" y="16"/>
                  <a:pt x="0" y="22"/>
                  <a:pt x="0" y="25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47"/>
          <p:cNvSpPr>
            <a:spLocks/>
          </p:cNvSpPr>
          <p:nvPr/>
        </p:nvSpPr>
        <p:spPr bwMode="auto">
          <a:xfrm>
            <a:off x="7099300" y="5175251"/>
            <a:ext cx="0" cy="136525"/>
          </a:xfrm>
          <a:custGeom>
            <a:avLst/>
            <a:gdLst>
              <a:gd name="T0" fmla="*/ 0 h 25"/>
              <a:gd name="T1" fmla="*/ 11 h 25"/>
              <a:gd name="T2" fmla="*/ 25 h 2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5">
                <a:moveTo>
                  <a:pt x="0" y="0"/>
                </a:moveTo>
                <a:cubicBezTo>
                  <a:pt x="0" y="2"/>
                  <a:pt x="0" y="6"/>
                  <a:pt x="0" y="11"/>
                </a:cubicBezTo>
                <a:cubicBezTo>
                  <a:pt x="0" y="16"/>
                  <a:pt x="0" y="22"/>
                  <a:pt x="0" y="2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48"/>
          <p:cNvSpPr>
            <a:spLocks/>
          </p:cNvSpPr>
          <p:nvPr/>
        </p:nvSpPr>
        <p:spPr bwMode="auto">
          <a:xfrm>
            <a:off x="7121525" y="5213351"/>
            <a:ext cx="109538" cy="115888"/>
          </a:xfrm>
          <a:custGeom>
            <a:avLst/>
            <a:gdLst>
              <a:gd name="T0" fmla="*/ 19 w 20"/>
              <a:gd name="T1" fmla="*/ 14 h 21"/>
              <a:gd name="T2" fmla="*/ 13 w 20"/>
              <a:gd name="T3" fmla="*/ 20 h 21"/>
              <a:gd name="T4" fmla="*/ 0 w 20"/>
              <a:gd name="T5" fmla="*/ 6 h 21"/>
              <a:gd name="T6" fmla="*/ 9 w 20"/>
              <a:gd name="T7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1">
                <a:moveTo>
                  <a:pt x="19" y="14"/>
                </a:moveTo>
                <a:cubicBezTo>
                  <a:pt x="20" y="17"/>
                  <a:pt x="17" y="21"/>
                  <a:pt x="13" y="20"/>
                </a:cubicBezTo>
                <a:cubicBezTo>
                  <a:pt x="7" y="19"/>
                  <a:pt x="0" y="12"/>
                  <a:pt x="0" y="6"/>
                </a:cubicBezTo>
                <a:cubicBezTo>
                  <a:pt x="0" y="1"/>
                  <a:pt x="4" y="0"/>
                  <a:pt x="9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49"/>
          <p:cNvSpPr>
            <a:spLocks/>
          </p:cNvSpPr>
          <p:nvPr/>
        </p:nvSpPr>
        <p:spPr bwMode="auto">
          <a:xfrm>
            <a:off x="7181850" y="5246689"/>
            <a:ext cx="26988" cy="33338"/>
          </a:xfrm>
          <a:custGeom>
            <a:avLst/>
            <a:gdLst>
              <a:gd name="T0" fmla="*/ 4 w 5"/>
              <a:gd name="T1" fmla="*/ 2 h 6"/>
              <a:gd name="T2" fmla="*/ 4 w 5"/>
              <a:gd name="T3" fmla="*/ 6 h 6"/>
              <a:gd name="T4" fmla="*/ 1 w 5"/>
              <a:gd name="T5" fmla="*/ 4 h 6"/>
              <a:gd name="T6" fmla="*/ 0 w 5"/>
              <a:gd name="T7" fmla="*/ 1 h 6"/>
              <a:gd name="T8" fmla="*/ 4 w 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4" y="2"/>
                </a:moveTo>
                <a:cubicBezTo>
                  <a:pt x="5" y="3"/>
                  <a:pt x="5" y="5"/>
                  <a:pt x="4" y="6"/>
                </a:cubicBezTo>
                <a:cubicBezTo>
                  <a:pt x="4" y="6"/>
                  <a:pt x="2" y="6"/>
                  <a:pt x="1" y="4"/>
                </a:cubicBezTo>
                <a:cubicBezTo>
                  <a:pt x="0" y="3"/>
                  <a:pt x="0" y="1"/>
                  <a:pt x="0" y="1"/>
                </a:cubicBezTo>
                <a:cubicBezTo>
                  <a:pt x="1" y="0"/>
                  <a:pt x="3" y="1"/>
                  <a:pt x="4" y="2"/>
                </a:cubicBezTo>
                <a:close/>
              </a:path>
            </a:pathLst>
          </a:cu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Freeform 50"/>
          <p:cNvSpPr>
            <a:spLocks/>
          </p:cNvSpPr>
          <p:nvPr/>
        </p:nvSpPr>
        <p:spPr bwMode="auto">
          <a:xfrm>
            <a:off x="5072063" y="5454651"/>
            <a:ext cx="666750" cy="536575"/>
          </a:xfrm>
          <a:custGeom>
            <a:avLst/>
            <a:gdLst>
              <a:gd name="T0" fmla="*/ 68 w 122"/>
              <a:gd name="T1" fmla="*/ 6 h 98"/>
              <a:gd name="T2" fmla="*/ 39 w 122"/>
              <a:gd name="T3" fmla="*/ 11 h 98"/>
              <a:gd name="T4" fmla="*/ 1 w 122"/>
              <a:gd name="T5" fmla="*/ 72 h 98"/>
              <a:gd name="T6" fmla="*/ 13 w 122"/>
              <a:gd name="T7" fmla="*/ 83 h 98"/>
              <a:gd name="T8" fmla="*/ 73 w 122"/>
              <a:gd name="T9" fmla="*/ 98 h 98"/>
              <a:gd name="T10" fmla="*/ 122 w 122"/>
              <a:gd name="T11" fmla="*/ 42 h 98"/>
              <a:gd name="T12" fmla="*/ 115 w 122"/>
              <a:gd name="T13" fmla="*/ 38 h 98"/>
              <a:gd name="T14" fmla="*/ 68 w 122"/>
              <a:gd name="T15" fmla="*/ 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98">
                <a:moveTo>
                  <a:pt x="68" y="6"/>
                </a:moveTo>
                <a:cubicBezTo>
                  <a:pt x="60" y="0"/>
                  <a:pt x="49" y="2"/>
                  <a:pt x="39" y="11"/>
                </a:cubicBezTo>
                <a:cubicBezTo>
                  <a:pt x="19" y="27"/>
                  <a:pt x="0" y="61"/>
                  <a:pt x="1" y="72"/>
                </a:cubicBezTo>
                <a:cubicBezTo>
                  <a:pt x="1" y="78"/>
                  <a:pt x="6" y="82"/>
                  <a:pt x="13" y="83"/>
                </a:cubicBezTo>
                <a:cubicBezTo>
                  <a:pt x="24" y="86"/>
                  <a:pt x="56" y="94"/>
                  <a:pt x="73" y="98"/>
                </a:cubicBezTo>
                <a:cubicBezTo>
                  <a:pt x="79" y="83"/>
                  <a:pt x="111" y="50"/>
                  <a:pt x="122" y="42"/>
                </a:cubicBezTo>
                <a:cubicBezTo>
                  <a:pt x="119" y="41"/>
                  <a:pt x="116" y="39"/>
                  <a:pt x="115" y="38"/>
                </a:cubicBezTo>
                <a:cubicBezTo>
                  <a:pt x="105" y="31"/>
                  <a:pt x="78" y="13"/>
                  <a:pt x="68" y="6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Oval 51"/>
          <p:cNvSpPr>
            <a:spLocks noChangeArrowheads="1"/>
          </p:cNvSpPr>
          <p:nvPr/>
        </p:nvSpPr>
        <p:spPr bwMode="auto">
          <a:xfrm>
            <a:off x="4810125" y="6318251"/>
            <a:ext cx="92075" cy="936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52"/>
          <p:cNvSpPr>
            <a:spLocks/>
          </p:cNvSpPr>
          <p:nvPr/>
        </p:nvSpPr>
        <p:spPr bwMode="auto">
          <a:xfrm>
            <a:off x="4886325" y="6307139"/>
            <a:ext cx="42863" cy="28575"/>
          </a:xfrm>
          <a:custGeom>
            <a:avLst/>
            <a:gdLst>
              <a:gd name="T0" fmla="*/ 8 w 8"/>
              <a:gd name="T1" fmla="*/ 0 h 5"/>
              <a:gd name="T2" fmla="*/ 0 w 8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5">
                <a:moveTo>
                  <a:pt x="8" y="0"/>
                </a:moveTo>
                <a:cubicBezTo>
                  <a:pt x="4" y="2"/>
                  <a:pt x="0" y="5"/>
                  <a:pt x="0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53"/>
          <p:cNvSpPr>
            <a:spLocks/>
          </p:cNvSpPr>
          <p:nvPr/>
        </p:nvSpPr>
        <p:spPr bwMode="auto">
          <a:xfrm>
            <a:off x="4875213" y="6362701"/>
            <a:ext cx="174625" cy="339725"/>
          </a:xfrm>
          <a:custGeom>
            <a:avLst/>
            <a:gdLst>
              <a:gd name="T0" fmla="*/ 29 w 32"/>
              <a:gd name="T1" fmla="*/ 39 h 62"/>
              <a:gd name="T2" fmla="*/ 1 w 32"/>
              <a:gd name="T3" fmla="*/ 49 h 62"/>
              <a:gd name="T4" fmla="*/ 10 w 32"/>
              <a:gd name="T5" fmla="*/ 15 h 62"/>
              <a:gd name="T6" fmla="*/ 29 w 32"/>
              <a:gd name="T7" fmla="*/ 0 h 62"/>
              <a:gd name="T8" fmla="*/ 32 w 32"/>
              <a:gd name="T9" fmla="*/ 1 h 62"/>
              <a:gd name="T10" fmla="*/ 29 w 32"/>
              <a:gd name="T1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62">
                <a:moveTo>
                  <a:pt x="29" y="39"/>
                </a:moveTo>
                <a:cubicBezTo>
                  <a:pt x="15" y="62"/>
                  <a:pt x="2" y="56"/>
                  <a:pt x="1" y="49"/>
                </a:cubicBezTo>
                <a:cubicBezTo>
                  <a:pt x="0" y="41"/>
                  <a:pt x="4" y="26"/>
                  <a:pt x="10" y="15"/>
                </a:cubicBezTo>
                <a:cubicBezTo>
                  <a:pt x="17" y="5"/>
                  <a:pt x="22" y="1"/>
                  <a:pt x="29" y="0"/>
                </a:cubicBezTo>
                <a:cubicBezTo>
                  <a:pt x="32" y="1"/>
                  <a:pt x="32" y="1"/>
                  <a:pt x="32" y="1"/>
                </a:cubicBezTo>
                <a:lnTo>
                  <a:pt x="29" y="39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54"/>
          <p:cNvSpPr>
            <a:spLocks/>
          </p:cNvSpPr>
          <p:nvPr/>
        </p:nvSpPr>
        <p:spPr bwMode="auto">
          <a:xfrm>
            <a:off x="4879975" y="5913439"/>
            <a:ext cx="530225" cy="482600"/>
          </a:xfrm>
          <a:custGeom>
            <a:avLst/>
            <a:gdLst>
              <a:gd name="T0" fmla="*/ 21 w 97"/>
              <a:gd name="T1" fmla="*/ 0 h 88"/>
              <a:gd name="T2" fmla="*/ 4 w 97"/>
              <a:gd name="T3" fmla="*/ 41 h 88"/>
              <a:gd name="T4" fmla="*/ 20 w 97"/>
              <a:gd name="T5" fmla="*/ 80 h 88"/>
              <a:gd name="T6" fmla="*/ 77 w 97"/>
              <a:gd name="T7" fmla="*/ 87 h 88"/>
              <a:gd name="T8" fmla="*/ 84 w 97"/>
              <a:gd name="T9" fmla="*/ 25 h 88"/>
              <a:gd name="T10" fmla="*/ 21 w 97"/>
              <a:gd name="T11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" h="88">
                <a:moveTo>
                  <a:pt x="21" y="0"/>
                </a:moveTo>
                <a:cubicBezTo>
                  <a:pt x="15" y="14"/>
                  <a:pt x="7" y="20"/>
                  <a:pt x="4" y="41"/>
                </a:cubicBezTo>
                <a:cubicBezTo>
                  <a:pt x="0" y="62"/>
                  <a:pt x="5" y="74"/>
                  <a:pt x="20" y="80"/>
                </a:cubicBezTo>
                <a:cubicBezTo>
                  <a:pt x="39" y="88"/>
                  <a:pt x="77" y="87"/>
                  <a:pt x="77" y="87"/>
                </a:cubicBezTo>
                <a:cubicBezTo>
                  <a:pt x="77" y="87"/>
                  <a:pt x="97" y="50"/>
                  <a:pt x="84" y="25"/>
                </a:cubicBezTo>
                <a:cubicBezTo>
                  <a:pt x="78" y="19"/>
                  <a:pt x="21" y="0"/>
                  <a:pt x="21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55"/>
          <p:cNvSpPr>
            <a:spLocks/>
          </p:cNvSpPr>
          <p:nvPr/>
        </p:nvSpPr>
        <p:spPr bwMode="auto">
          <a:xfrm>
            <a:off x="5000625" y="6367464"/>
            <a:ext cx="300038" cy="219075"/>
          </a:xfrm>
          <a:custGeom>
            <a:avLst/>
            <a:gdLst>
              <a:gd name="T0" fmla="*/ 8 w 55"/>
              <a:gd name="T1" fmla="*/ 0 h 40"/>
              <a:gd name="T2" fmla="*/ 4 w 55"/>
              <a:gd name="T3" fmla="*/ 38 h 40"/>
              <a:gd name="T4" fmla="*/ 9 w 55"/>
              <a:gd name="T5" fmla="*/ 38 h 40"/>
              <a:gd name="T6" fmla="*/ 55 w 55"/>
              <a:gd name="T7" fmla="*/ 5 h 40"/>
              <a:gd name="T8" fmla="*/ 55 w 55"/>
              <a:gd name="T9" fmla="*/ 4 h 40"/>
              <a:gd name="T10" fmla="*/ 8 w 55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40">
                <a:moveTo>
                  <a:pt x="8" y="0"/>
                </a:moveTo>
                <a:cubicBezTo>
                  <a:pt x="6" y="4"/>
                  <a:pt x="0" y="21"/>
                  <a:pt x="4" y="38"/>
                </a:cubicBezTo>
                <a:cubicBezTo>
                  <a:pt x="5" y="40"/>
                  <a:pt x="8" y="38"/>
                  <a:pt x="9" y="38"/>
                </a:cubicBezTo>
                <a:cubicBezTo>
                  <a:pt x="10" y="38"/>
                  <a:pt x="41" y="18"/>
                  <a:pt x="55" y="5"/>
                </a:cubicBezTo>
                <a:cubicBezTo>
                  <a:pt x="55" y="4"/>
                  <a:pt x="55" y="4"/>
                  <a:pt x="55" y="4"/>
                </a:cubicBezTo>
                <a:cubicBezTo>
                  <a:pt x="52" y="4"/>
                  <a:pt x="26" y="5"/>
                  <a:pt x="8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56"/>
          <p:cNvSpPr>
            <a:spLocks/>
          </p:cNvSpPr>
          <p:nvPr/>
        </p:nvSpPr>
        <p:spPr bwMode="auto">
          <a:xfrm>
            <a:off x="4995863" y="5311776"/>
            <a:ext cx="982663" cy="755650"/>
          </a:xfrm>
          <a:custGeom>
            <a:avLst/>
            <a:gdLst>
              <a:gd name="T0" fmla="*/ 150 w 180"/>
              <a:gd name="T1" fmla="*/ 35 h 138"/>
              <a:gd name="T2" fmla="*/ 149 w 180"/>
              <a:gd name="T3" fmla="*/ 25 h 138"/>
              <a:gd name="T4" fmla="*/ 139 w 180"/>
              <a:gd name="T5" fmla="*/ 18 h 138"/>
              <a:gd name="T6" fmla="*/ 125 w 180"/>
              <a:gd name="T7" fmla="*/ 1 h 138"/>
              <a:gd name="T8" fmla="*/ 93 w 180"/>
              <a:gd name="T9" fmla="*/ 5 h 138"/>
              <a:gd name="T10" fmla="*/ 47 w 180"/>
              <a:gd name="T11" fmla="*/ 10 h 138"/>
              <a:gd name="T12" fmla="*/ 2 w 180"/>
              <a:gd name="T13" fmla="*/ 85 h 138"/>
              <a:gd name="T14" fmla="*/ 0 w 180"/>
              <a:gd name="T15" fmla="*/ 107 h 138"/>
              <a:gd name="T16" fmla="*/ 72 w 180"/>
              <a:gd name="T17" fmla="*/ 138 h 138"/>
              <a:gd name="T18" fmla="*/ 99 w 180"/>
              <a:gd name="T19" fmla="*/ 129 h 138"/>
              <a:gd name="T20" fmla="*/ 98 w 180"/>
              <a:gd name="T21" fmla="*/ 126 h 138"/>
              <a:gd name="T22" fmla="*/ 27 w 180"/>
              <a:gd name="T23" fmla="*/ 109 h 138"/>
              <a:gd name="T24" fmla="*/ 15 w 180"/>
              <a:gd name="T25" fmla="*/ 98 h 138"/>
              <a:gd name="T26" fmla="*/ 53 w 180"/>
              <a:gd name="T27" fmla="*/ 37 h 138"/>
              <a:gd name="T28" fmla="*/ 82 w 180"/>
              <a:gd name="T29" fmla="*/ 32 h 138"/>
              <a:gd name="T30" fmla="*/ 129 w 180"/>
              <a:gd name="T31" fmla="*/ 64 h 138"/>
              <a:gd name="T32" fmla="*/ 156 w 180"/>
              <a:gd name="T33" fmla="*/ 64 h 138"/>
              <a:gd name="T34" fmla="*/ 150 w 180"/>
              <a:gd name="T35" fmla="*/ 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0" h="138">
                <a:moveTo>
                  <a:pt x="150" y="35"/>
                </a:moveTo>
                <a:cubicBezTo>
                  <a:pt x="150" y="31"/>
                  <a:pt x="149" y="28"/>
                  <a:pt x="149" y="25"/>
                </a:cubicBezTo>
                <a:cubicBezTo>
                  <a:pt x="146" y="22"/>
                  <a:pt x="141" y="18"/>
                  <a:pt x="139" y="18"/>
                </a:cubicBezTo>
                <a:cubicBezTo>
                  <a:pt x="134" y="18"/>
                  <a:pt x="125" y="1"/>
                  <a:pt x="125" y="1"/>
                </a:cubicBezTo>
                <a:cubicBezTo>
                  <a:pt x="125" y="1"/>
                  <a:pt x="102" y="8"/>
                  <a:pt x="93" y="5"/>
                </a:cubicBezTo>
                <a:cubicBezTo>
                  <a:pt x="84" y="1"/>
                  <a:pt x="68" y="0"/>
                  <a:pt x="47" y="10"/>
                </a:cubicBezTo>
                <a:cubicBezTo>
                  <a:pt x="27" y="20"/>
                  <a:pt x="4" y="59"/>
                  <a:pt x="2" y="85"/>
                </a:cubicBezTo>
                <a:cubicBezTo>
                  <a:pt x="1" y="95"/>
                  <a:pt x="0" y="102"/>
                  <a:pt x="0" y="107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83" y="137"/>
                  <a:pt x="97" y="130"/>
                  <a:pt x="99" y="129"/>
                </a:cubicBezTo>
                <a:cubicBezTo>
                  <a:pt x="100" y="129"/>
                  <a:pt x="102" y="128"/>
                  <a:pt x="98" y="126"/>
                </a:cubicBezTo>
                <a:cubicBezTo>
                  <a:pt x="94" y="125"/>
                  <a:pt x="42" y="113"/>
                  <a:pt x="27" y="109"/>
                </a:cubicBezTo>
                <a:cubicBezTo>
                  <a:pt x="20" y="108"/>
                  <a:pt x="15" y="104"/>
                  <a:pt x="15" y="98"/>
                </a:cubicBezTo>
                <a:cubicBezTo>
                  <a:pt x="14" y="87"/>
                  <a:pt x="33" y="53"/>
                  <a:pt x="53" y="37"/>
                </a:cubicBezTo>
                <a:cubicBezTo>
                  <a:pt x="63" y="28"/>
                  <a:pt x="74" y="26"/>
                  <a:pt x="82" y="32"/>
                </a:cubicBezTo>
                <a:cubicBezTo>
                  <a:pt x="92" y="39"/>
                  <a:pt x="119" y="57"/>
                  <a:pt x="129" y="64"/>
                </a:cubicBezTo>
                <a:cubicBezTo>
                  <a:pt x="133" y="67"/>
                  <a:pt x="142" y="76"/>
                  <a:pt x="156" y="64"/>
                </a:cubicBezTo>
                <a:cubicBezTo>
                  <a:pt x="180" y="45"/>
                  <a:pt x="165" y="30"/>
                  <a:pt x="150" y="3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57"/>
          <p:cNvSpPr>
            <a:spLocks/>
          </p:cNvSpPr>
          <p:nvPr/>
        </p:nvSpPr>
        <p:spPr bwMode="auto">
          <a:xfrm>
            <a:off x="5072063" y="5454651"/>
            <a:ext cx="923925" cy="612775"/>
          </a:xfrm>
          <a:custGeom>
            <a:avLst/>
            <a:gdLst>
              <a:gd name="T0" fmla="*/ 58 w 169"/>
              <a:gd name="T1" fmla="*/ 112 h 112"/>
              <a:gd name="T2" fmla="*/ 85 w 169"/>
              <a:gd name="T3" fmla="*/ 103 h 112"/>
              <a:gd name="T4" fmla="*/ 84 w 169"/>
              <a:gd name="T5" fmla="*/ 100 h 112"/>
              <a:gd name="T6" fmla="*/ 13 w 169"/>
              <a:gd name="T7" fmla="*/ 83 h 112"/>
              <a:gd name="T8" fmla="*/ 1 w 169"/>
              <a:gd name="T9" fmla="*/ 72 h 112"/>
              <a:gd name="T10" fmla="*/ 39 w 169"/>
              <a:gd name="T11" fmla="*/ 11 h 112"/>
              <a:gd name="T12" fmla="*/ 68 w 169"/>
              <a:gd name="T13" fmla="*/ 6 h 112"/>
              <a:gd name="T14" fmla="*/ 115 w 169"/>
              <a:gd name="T15" fmla="*/ 38 h 112"/>
              <a:gd name="T16" fmla="*/ 142 w 169"/>
              <a:gd name="T17" fmla="*/ 38 h 112"/>
              <a:gd name="T18" fmla="*/ 129 w 169"/>
              <a:gd name="T19" fmla="*/ 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9" h="112">
                <a:moveTo>
                  <a:pt x="58" y="112"/>
                </a:moveTo>
                <a:cubicBezTo>
                  <a:pt x="69" y="111"/>
                  <a:pt x="83" y="104"/>
                  <a:pt x="85" y="103"/>
                </a:cubicBezTo>
                <a:cubicBezTo>
                  <a:pt x="86" y="103"/>
                  <a:pt x="88" y="102"/>
                  <a:pt x="84" y="100"/>
                </a:cubicBezTo>
                <a:cubicBezTo>
                  <a:pt x="80" y="99"/>
                  <a:pt x="28" y="87"/>
                  <a:pt x="13" y="83"/>
                </a:cubicBezTo>
                <a:cubicBezTo>
                  <a:pt x="6" y="82"/>
                  <a:pt x="1" y="78"/>
                  <a:pt x="1" y="72"/>
                </a:cubicBezTo>
                <a:cubicBezTo>
                  <a:pt x="0" y="61"/>
                  <a:pt x="19" y="27"/>
                  <a:pt x="39" y="11"/>
                </a:cubicBezTo>
                <a:cubicBezTo>
                  <a:pt x="49" y="2"/>
                  <a:pt x="60" y="0"/>
                  <a:pt x="68" y="6"/>
                </a:cubicBezTo>
                <a:cubicBezTo>
                  <a:pt x="78" y="13"/>
                  <a:pt x="105" y="31"/>
                  <a:pt x="115" y="38"/>
                </a:cubicBezTo>
                <a:cubicBezTo>
                  <a:pt x="119" y="41"/>
                  <a:pt x="128" y="50"/>
                  <a:pt x="142" y="38"/>
                </a:cubicBezTo>
                <a:cubicBezTo>
                  <a:pt x="169" y="17"/>
                  <a:pt x="146" y="0"/>
                  <a:pt x="129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58"/>
          <p:cNvSpPr>
            <a:spLocks/>
          </p:cNvSpPr>
          <p:nvPr/>
        </p:nvSpPr>
        <p:spPr bwMode="auto">
          <a:xfrm>
            <a:off x="5322888" y="5794376"/>
            <a:ext cx="6350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59"/>
          <p:cNvSpPr>
            <a:spLocks/>
          </p:cNvSpPr>
          <p:nvPr/>
        </p:nvSpPr>
        <p:spPr bwMode="auto">
          <a:xfrm>
            <a:off x="5076825" y="5662614"/>
            <a:ext cx="400050" cy="288925"/>
          </a:xfrm>
          <a:custGeom>
            <a:avLst/>
            <a:gdLst>
              <a:gd name="T0" fmla="*/ 0 w 73"/>
              <a:gd name="T1" fmla="*/ 34 h 53"/>
              <a:gd name="T2" fmla="*/ 12 w 73"/>
              <a:gd name="T3" fmla="*/ 45 h 53"/>
              <a:gd name="T4" fmla="*/ 44 w 73"/>
              <a:gd name="T5" fmla="*/ 53 h 53"/>
              <a:gd name="T6" fmla="*/ 48 w 73"/>
              <a:gd name="T7" fmla="*/ 25 h 53"/>
              <a:gd name="T8" fmla="*/ 46 w 73"/>
              <a:gd name="T9" fmla="*/ 24 h 53"/>
              <a:gd name="T10" fmla="*/ 45 w 73"/>
              <a:gd name="T11" fmla="*/ 24 h 53"/>
              <a:gd name="T12" fmla="*/ 46 w 73"/>
              <a:gd name="T13" fmla="*/ 24 h 53"/>
              <a:gd name="T14" fmla="*/ 72 w 73"/>
              <a:gd name="T15" fmla="*/ 18 h 53"/>
              <a:gd name="T16" fmla="*/ 60 w 73"/>
              <a:gd name="T17" fmla="*/ 5 h 53"/>
              <a:gd name="T18" fmla="*/ 8 w 73"/>
              <a:gd name="T19" fmla="*/ 10 h 53"/>
              <a:gd name="T20" fmla="*/ 0 w 73"/>
              <a:gd name="T21" fmla="*/ 3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53">
                <a:moveTo>
                  <a:pt x="0" y="34"/>
                </a:moveTo>
                <a:cubicBezTo>
                  <a:pt x="0" y="40"/>
                  <a:pt x="5" y="44"/>
                  <a:pt x="12" y="45"/>
                </a:cubicBezTo>
                <a:cubicBezTo>
                  <a:pt x="18" y="47"/>
                  <a:pt x="31" y="50"/>
                  <a:pt x="44" y="53"/>
                </a:cubicBezTo>
                <a:cubicBezTo>
                  <a:pt x="44" y="45"/>
                  <a:pt x="46" y="27"/>
                  <a:pt x="48" y="25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54" y="27"/>
                  <a:pt x="68" y="28"/>
                  <a:pt x="72" y="18"/>
                </a:cubicBezTo>
                <a:cubicBezTo>
                  <a:pt x="73" y="13"/>
                  <a:pt x="68" y="8"/>
                  <a:pt x="60" y="5"/>
                </a:cubicBezTo>
                <a:cubicBezTo>
                  <a:pt x="47" y="0"/>
                  <a:pt x="27" y="0"/>
                  <a:pt x="8" y="10"/>
                </a:cubicBezTo>
                <a:cubicBezTo>
                  <a:pt x="3" y="20"/>
                  <a:pt x="0" y="30"/>
                  <a:pt x="0" y="34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Freeform 60"/>
          <p:cNvSpPr>
            <a:spLocks/>
          </p:cNvSpPr>
          <p:nvPr/>
        </p:nvSpPr>
        <p:spPr bwMode="auto">
          <a:xfrm>
            <a:off x="5060950" y="6000751"/>
            <a:ext cx="306388" cy="214313"/>
          </a:xfrm>
          <a:custGeom>
            <a:avLst/>
            <a:gdLst>
              <a:gd name="T0" fmla="*/ 55 w 56"/>
              <a:gd name="T1" fmla="*/ 37 h 39"/>
              <a:gd name="T2" fmla="*/ 52 w 56"/>
              <a:gd name="T3" fmla="*/ 10 h 39"/>
              <a:gd name="T4" fmla="*/ 33 w 56"/>
              <a:gd name="T5" fmla="*/ 3 h 39"/>
              <a:gd name="T6" fmla="*/ 17 w 56"/>
              <a:gd name="T7" fmla="*/ 0 h 39"/>
              <a:gd name="T8" fmla="*/ 2 w 56"/>
              <a:gd name="T9" fmla="*/ 17 h 39"/>
              <a:gd name="T10" fmla="*/ 22 w 56"/>
              <a:gd name="T11" fmla="*/ 39 h 39"/>
              <a:gd name="T12" fmla="*/ 55 w 56"/>
              <a:gd name="T13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9">
                <a:moveTo>
                  <a:pt x="55" y="37"/>
                </a:moveTo>
                <a:cubicBezTo>
                  <a:pt x="56" y="28"/>
                  <a:pt x="56" y="19"/>
                  <a:pt x="52" y="10"/>
                </a:cubicBezTo>
                <a:cubicBezTo>
                  <a:pt x="33" y="3"/>
                  <a:pt x="33" y="3"/>
                  <a:pt x="33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1"/>
                  <a:pt x="0" y="6"/>
                  <a:pt x="2" y="17"/>
                </a:cubicBezTo>
                <a:cubicBezTo>
                  <a:pt x="3" y="28"/>
                  <a:pt x="9" y="37"/>
                  <a:pt x="22" y="39"/>
                </a:cubicBezTo>
                <a:cubicBezTo>
                  <a:pt x="32" y="36"/>
                  <a:pt x="44" y="35"/>
                  <a:pt x="55" y="3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61"/>
          <p:cNvSpPr>
            <a:spLocks/>
          </p:cNvSpPr>
          <p:nvPr/>
        </p:nvSpPr>
        <p:spPr bwMode="auto">
          <a:xfrm>
            <a:off x="5022850" y="5902326"/>
            <a:ext cx="317500" cy="176213"/>
          </a:xfrm>
          <a:custGeom>
            <a:avLst/>
            <a:gdLst>
              <a:gd name="T0" fmla="*/ 0 w 58"/>
              <a:gd name="T1" fmla="*/ 0 h 32"/>
              <a:gd name="T2" fmla="*/ 45 w 58"/>
              <a:gd name="T3" fmla="*/ 17 h 32"/>
              <a:gd name="T4" fmla="*/ 49 w 58"/>
              <a:gd name="T5" fmla="*/ 29 h 32"/>
              <a:gd name="T6" fmla="*/ 1 w 58"/>
              <a:gd name="T7" fmla="*/ 9 h 32"/>
              <a:gd name="T8" fmla="*/ 0 w 58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32">
                <a:moveTo>
                  <a:pt x="0" y="0"/>
                </a:moveTo>
                <a:cubicBezTo>
                  <a:pt x="0" y="0"/>
                  <a:pt x="34" y="13"/>
                  <a:pt x="45" y="17"/>
                </a:cubicBezTo>
                <a:cubicBezTo>
                  <a:pt x="56" y="21"/>
                  <a:pt x="58" y="32"/>
                  <a:pt x="49" y="29"/>
                </a:cubicBezTo>
                <a:cubicBezTo>
                  <a:pt x="39" y="26"/>
                  <a:pt x="1" y="9"/>
                  <a:pt x="1" y="9"/>
                </a:cubicBezTo>
                <a:lnTo>
                  <a:pt x="0" y="0"/>
                </a:ln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62"/>
          <p:cNvSpPr>
            <a:spLocks/>
          </p:cNvSpPr>
          <p:nvPr/>
        </p:nvSpPr>
        <p:spPr bwMode="auto">
          <a:xfrm>
            <a:off x="5492750" y="5186364"/>
            <a:ext cx="190500" cy="234950"/>
          </a:xfrm>
          <a:custGeom>
            <a:avLst/>
            <a:gdLst>
              <a:gd name="T0" fmla="*/ 34 w 35"/>
              <a:gd name="T1" fmla="*/ 19 h 43"/>
              <a:gd name="T2" fmla="*/ 18 w 35"/>
              <a:gd name="T3" fmla="*/ 42 h 43"/>
              <a:gd name="T4" fmla="*/ 1 w 35"/>
              <a:gd name="T5" fmla="*/ 20 h 43"/>
              <a:gd name="T6" fmla="*/ 16 w 35"/>
              <a:gd name="T7" fmla="*/ 0 h 43"/>
              <a:gd name="T8" fmla="*/ 34 w 35"/>
              <a:gd name="T9" fmla="*/ 1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3">
                <a:moveTo>
                  <a:pt x="34" y="19"/>
                </a:moveTo>
                <a:cubicBezTo>
                  <a:pt x="35" y="34"/>
                  <a:pt x="28" y="42"/>
                  <a:pt x="18" y="42"/>
                </a:cubicBezTo>
                <a:cubicBezTo>
                  <a:pt x="8" y="43"/>
                  <a:pt x="0" y="34"/>
                  <a:pt x="1" y="20"/>
                </a:cubicBezTo>
                <a:cubicBezTo>
                  <a:pt x="1" y="9"/>
                  <a:pt x="8" y="0"/>
                  <a:pt x="16" y="0"/>
                </a:cubicBezTo>
                <a:cubicBezTo>
                  <a:pt x="25" y="0"/>
                  <a:pt x="33" y="8"/>
                  <a:pt x="34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63"/>
          <p:cNvSpPr>
            <a:spLocks/>
          </p:cNvSpPr>
          <p:nvPr/>
        </p:nvSpPr>
        <p:spPr bwMode="auto">
          <a:xfrm>
            <a:off x="5667375" y="5246689"/>
            <a:ext cx="114300" cy="230188"/>
          </a:xfrm>
          <a:custGeom>
            <a:avLst/>
            <a:gdLst>
              <a:gd name="T0" fmla="*/ 20 w 21"/>
              <a:gd name="T1" fmla="*/ 25 h 42"/>
              <a:gd name="T2" fmla="*/ 16 w 21"/>
              <a:gd name="T3" fmla="*/ 8 h 42"/>
              <a:gd name="T4" fmla="*/ 12 w 21"/>
              <a:gd name="T5" fmla="*/ 4 h 42"/>
              <a:gd name="T6" fmla="*/ 8 w 21"/>
              <a:gd name="T7" fmla="*/ 0 h 42"/>
              <a:gd name="T8" fmla="*/ 2 w 21"/>
              <a:gd name="T9" fmla="*/ 8 h 42"/>
              <a:gd name="T10" fmla="*/ 3 w 21"/>
              <a:gd name="T11" fmla="*/ 27 h 42"/>
              <a:gd name="T12" fmla="*/ 20 w 21"/>
              <a:gd name="T13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2">
                <a:moveTo>
                  <a:pt x="20" y="25"/>
                </a:moveTo>
                <a:cubicBezTo>
                  <a:pt x="19" y="18"/>
                  <a:pt x="18" y="13"/>
                  <a:pt x="16" y="8"/>
                </a:cubicBezTo>
                <a:cubicBezTo>
                  <a:pt x="14" y="7"/>
                  <a:pt x="13" y="5"/>
                  <a:pt x="12" y="4"/>
                </a:cubicBezTo>
                <a:cubicBezTo>
                  <a:pt x="11" y="3"/>
                  <a:pt x="9" y="1"/>
                  <a:pt x="8" y="0"/>
                </a:cubicBezTo>
                <a:cubicBezTo>
                  <a:pt x="5" y="0"/>
                  <a:pt x="3" y="3"/>
                  <a:pt x="2" y="8"/>
                </a:cubicBezTo>
                <a:cubicBezTo>
                  <a:pt x="2" y="10"/>
                  <a:pt x="0" y="15"/>
                  <a:pt x="3" y="27"/>
                </a:cubicBezTo>
                <a:cubicBezTo>
                  <a:pt x="6" y="42"/>
                  <a:pt x="21" y="38"/>
                  <a:pt x="20" y="2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64"/>
          <p:cNvSpPr>
            <a:spLocks/>
          </p:cNvSpPr>
          <p:nvPr/>
        </p:nvSpPr>
        <p:spPr bwMode="auto">
          <a:xfrm>
            <a:off x="5743575" y="5280026"/>
            <a:ext cx="66675" cy="174625"/>
          </a:xfrm>
          <a:custGeom>
            <a:avLst/>
            <a:gdLst>
              <a:gd name="T0" fmla="*/ 6 w 12"/>
              <a:gd name="T1" fmla="*/ 19 h 32"/>
              <a:gd name="T2" fmla="*/ 5 w 12"/>
              <a:gd name="T3" fmla="*/ 26 h 32"/>
              <a:gd name="T4" fmla="*/ 12 w 12"/>
              <a:gd name="T5" fmla="*/ 31 h 32"/>
              <a:gd name="T6" fmla="*/ 12 w 12"/>
              <a:gd name="T7" fmla="*/ 32 h 32"/>
              <a:gd name="T8" fmla="*/ 0 w 12"/>
              <a:gd name="T9" fmla="*/ 0 h 32"/>
              <a:gd name="T10" fmla="*/ 2 w 12"/>
              <a:gd name="T11" fmla="*/ 2 h 32"/>
              <a:gd name="T12" fmla="*/ 6 w 12"/>
              <a:gd name="T13" fmla="*/ 1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2">
                <a:moveTo>
                  <a:pt x="6" y="19"/>
                </a:moveTo>
                <a:cubicBezTo>
                  <a:pt x="6" y="21"/>
                  <a:pt x="6" y="24"/>
                  <a:pt x="5" y="26"/>
                </a:cubicBezTo>
                <a:cubicBezTo>
                  <a:pt x="7" y="27"/>
                  <a:pt x="10" y="29"/>
                  <a:pt x="12" y="31"/>
                </a:cubicBezTo>
                <a:cubicBezTo>
                  <a:pt x="12" y="31"/>
                  <a:pt x="12" y="32"/>
                  <a:pt x="12" y="32"/>
                </a:cubicBezTo>
                <a:cubicBezTo>
                  <a:pt x="11" y="19"/>
                  <a:pt x="6" y="8"/>
                  <a:pt x="0" y="0"/>
                </a:cubicBezTo>
                <a:cubicBezTo>
                  <a:pt x="0" y="1"/>
                  <a:pt x="1" y="2"/>
                  <a:pt x="2" y="2"/>
                </a:cubicBezTo>
                <a:cubicBezTo>
                  <a:pt x="4" y="7"/>
                  <a:pt x="5" y="12"/>
                  <a:pt x="6" y="19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65"/>
          <p:cNvSpPr>
            <a:spLocks/>
          </p:cNvSpPr>
          <p:nvPr/>
        </p:nvSpPr>
        <p:spPr bwMode="auto">
          <a:xfrm>
            <a:off x="5722938" y="5257801"/>
            <a:ext cx="9525" cy="11113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0 w 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1"/>
                  <a:pt x="1" y="1"/>
                  <a:pt x="2" y="2"/>
                </a:cubicBezTo>
                <a:cubicBezTo>
                  <a:pt x="1" y="1"/>
                  <a:pt x="1" y="1"/>
                  <a:pt x="0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66"/>
          <p:cNvSpPr>
            <a:spLocks/>
          </p:cNvSpPr>
          <p:nvPr/>
        </p:nvSpPr>
        <p:spPr bwMode="auto">
          <a:xfrm>
            <a:off x="5732463" y="5268914"/>
            <a:ext cx="11113" cy="11113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0 w 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1" y="1"/>
                  <a:pt x="2" y="2"/>
                </a:cubicBezTo>
                <a:cubicBezTo>
                  <a:pt x="1" y="1"/>
                  <a:pt x="0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67"/>
          <p:cNvSpPr>
            <a:spLocks/>
          </p:cNvSpPr>
          <p:nvPr/>
        </p:nvSpPr>
        <p:spPr bwMode="auto">
          <a:xfrm>
            <a:off x="5815013" y="5481639"/>
            <a:ext cx="0" cy="6350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68"/>
          <p:cNvSpPr>
            <a:spLocks/>
          </p:cNvSpPr>
          <p:nvPr/>
        </p:nvSpPr>
        <p:spPr bwMode="auto">
          <a:xfrm>
            <a:off x="5810250" y="5465764"/>
            <a:ext cx="0" cy="4763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69"/>
          <p:cNvSpPr>
            <a:spLocks/>
          </p:cNvSpPr>
          <p:nvPr/>
        </p:nvSpPr>
        <p:spPr bwMode="auto">
          <a:xfrm>
            <a:off x="4852988" y="5130801"/>
            <a:ext cx="869950" cy="766763"/>
          </a:xfrm>
          <a:custGeom>
            <a:avLst/>
            <a:gdLst>
              <a:gd name="T0" fmla="*/ 73 w 159"/>
              <a:gd name="T1" fmla="*/ 43 h 140"/>
              <a:gd name="T2" fmla="*/ 118 w 159"/>
              <a:gd name="T3" fmla="*/ 37 h 140"/>
              <a:gd name="T4" fmla="*/ 118 w 159"/>
              <a:gd name="T5" fmla="*/ 30 h 140"/>
              <a:gd name="T6" fmla="*/ 133 w 159"/>
              <a:gd name="T7" fmla="*/ 10 h 140"/>
              <a:gd name="T8" fmla="*/ 151 w 159"/>
              <a:gd name="T9" fmla="*/ 29 h 140"/>
              <a:gd name="T10" fmla="*/ 151 w 159"/>
              <a:gd name="T11" fmla="*/ 32 h 140"/>
              <a:gd name="T12" fmla="*/ 151 w 159"/>
              <a:gd name="T13" fmla="*/ 29 h 140"/>
              <a:gd name="T14" fmla="*/ 157 w 159"/>
              <a:gd name="T15" fmla="*/ 21 h 140"/>
              <a:gd name="T16" fmla="*/ 159 w 159"/>
              <a:gd name="T17" fmla="*/ 23 h 140"/>
              <a:gd name="T18" fmla="*/ 107 w 159"/>
              <a:gd name="T19" fmla="*/ 2 h 140"/>
              <a:gd name="T20" fmla="*/ 19 w 159"/>
              <a:gd name="T21" fmla="*/ 137 h 140"/>
              <a:gd name="T22" fmla="*/ 26 w 159"/>
              <a:gd name="T23" fmla="*/ 140 h 140"/>
              <a:gd name="T24" fmla="*/ 28 w 159"/>
              <a:gd name="T25" fmla="*/ 118 h 140"/>
              <a:gd name="T26" fmla="*/ 73 w 159"/>
              <a:gd name="T27" fmla="*/ 4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9" h="140">
                <a:moveTo>
                  <a:pt x="73" y="43"/>
                </a:moveTo>
                <a:cubicBezTo>
                  <a:pt x="93" y="33"/>
                  <a:pt x="108" y="34"/>
                  <a:pt x="118" y="37"/>
                </a:cubicBezTo>
                <a:cubicBezTo>
                  <a:pt x="118" y="35"/>
                  <a:pt x="117" y="33"/>
                  <a:pt x="118" y="30"/>
                </a:cubicBezTo>
                <a:cubicBezTo>
                  <a:pt x="118" y="19"/>
                  <a:pt x="125" y="10"/>
                  <a:pt x="133" y="10"/>
                </a:cubicBezTo>
                <a:cubicBezTo>
                  <a:pt x="142" y="10"/>
                  <a:pt x="150" y="18"/>
                  <a:pt x="151" y="29"/>
                </a:cubicBezTo>
                <a:cubicBezTo>
                  <a:pt x="151" y="30"/>
                  <a:pt x="151" y="31"/>
                  <a:pt x="151" y="32"/>
                </a:cubicBezTo>
                <a:cubicBezTo>
                  <a:pt x="151" y="31"/>
                  <a:pt x="151" y="30"/>
                  <a:pt x="151" y="29"/>
                </a:cubicBezTo>
                <a:cubicBezTo>
                  <a:pt x="152" y="24"/>
                  <a:pt x="154" y="21"/>
                  <a:pt x="157" y="21"/>
                </a:cubicBezTo>
                <a:cubicBezTo>
                  <a:pt x="158" y="22"/>
                  <a:pt x="158" y="22"/>
                  <a:pt x="159" y="23"/>
                </a:cubicBezTo>
                <a:cubicBezTo>
                  <a:pt x="146" y="11"/>
                  <a:pt x="127" y="5"/>
                  <a:pt x="107" y="2"/>
                </a:cubicBezTo>
                <a:cubicBezTo>
                  <a:pt x="84" y="0"/>
                  <a:pt x="0" y="2"/>
                  <a:pt x="19" y="137"/>
                </a:cubicBezTo>
                <a:cubicBezTo>
                  <a:pt x="26" y="140"/>
                  <a:pt x="26" y="140"/>
                  <a:pt x="26" y="140"/>
                </a:cubicBezTo>
                <a:cubicBezTo>
                  <a:pt x="26" y="135"/>
                  <a:pt x="27" y="128"/>
                  <a:pt x="28" y="118"/>
                </a:cubicBezTo>
                <a:cubicBezTo>
                  <a:pt x="30" y="92"/>
                  <a:pt x="53" y="53"/>
                  <a:pt x="73" y="43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70"/>
          <p:cNvSpPr>
            <a:spLocks/>
          </p:cNvSpPr>
          <p:nvPr/>
        </p:nvSpPr>
        <p:spPr bwMode="auto">
          <a:xfrm>
            <a:off x="5526088" y="6000751"/>
            <a:ext cx="4763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71"/>
          <p:cNvSpPr>
            <a:spLocks/>
          </p:cNvSpPr>
          <p:nvPr/>
        </p:nvSpPr>
        <p:spPr bwMode="auto">
          <a:xfrm>
            <a:off x="5557838" y="5251451"/>
            <a:ext cx="104775" cy="153988"/>
          </a:xfrm>
          <a:custGeom>
            <a:avLst/>
            <a:gdLst>
              <a:gd name="T0" fmla="*/ 19 w 19"/>
              <a:gd name="T1" fmla="*/ 10 h 28"/>
              <a:gd name="T2" fmla="*/ 3 w 19"/>
              <a:gd name="T3" fmla="*/ 14 h 28"/>
              <a:gd name="T4" fmla="*/ 8 w 19"/>
              <a:gd name="T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28">
                <a:moveTo>
                  <a:pt x="19" y="10"/>
                </a:moveTo>
                <a:cubicBezTo>
                  <a:pt x="19" y="3"/>
                  <a:pt x="7" y="0"/>
                  <a:pt x="3" y="14"/>
                </a:cubicBezTo>
                <a:cubicBezTo>
                  <a:pt x="0" y="26"/>
                  <a:pt x="8" y="28"/>
                  <a:pt x="8" y="2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72"/>
          <p:cNvSpPr>
            <a:spLocks/>
          </p:cNvSpPr>
          <p:nvPr/>
        </p:nvSpPr>
        <p:spPr bwMode="auto">
          <a:xfrm>
            <a:off x="5640388" y="5257801"/>
            <a:ext cx="0" cy="15875"/>
          </a:xfrm>
          <a:custGeom>
            <a:avLst/>
            <a:gdLst>
              <a:gd name="T0" fmla="*/ 0 h 3"/>
              <a:gd name="T1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3">
                <a:moveTo>
                  <a:pt x="0" y="0"/>
                </a:moveTo>
                <a:cubicBezTo>
                  <a:pt x="0" y="0"/>
                  <a:pt x="0" y="3"/>
                  <a:pt x="0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73"/>
          <p:cNvSpPr>
            <a:spLocks/>
          </p:cNvSpPr>
          <p:nvPr/>
        </p:nvSpPr>
        <p:spPr bwMode="auto">
          <a:xfrm>
            <a:off x="5584825" y="5273676"/>
            <a:ext cx="11113" cy="11113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0"/>
                  <a:pt x="2" y="2"/>
                  <a:pt x="2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Line 74"/>
          <p:cNvSpPr>
            <a:spLocks noChangeShapeType="1"/>
          </p:cNvSpPr>
          <p:nvPr/>
        </p:nvSpPr>
        <p:spPr bwMode="auto">
          <a:xfrm>
            <a:off x="5557838" y="5322889"/>
            <a:ext cx="17463" cy="63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Line 75"/>
          <p:cNvSpPr>
            <a:spLocks noChangeShapeType="1"/>
          </p:cNvSpPr>
          <p:nvPr/>
        </p:nvSpPr>
        <p:spPr bwMode="auto">
          <a:xfrm>
            <a:off x="5553075" y="5378451"/>
            <a:ext cx="22225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76"/>
          <p:cNvSpPr>
            <a:spLocks/>
          </p:cNvSpPr>
          <p:nvPr/>
        </p:nvSpPr>
        <p:spPr bwMode="auto">
          <a:xfrm>
            <a:off x="5689600" y="5280026"/>
            <a:ext cx="53975" cy="125413"/>
          </a:xfrm>
          <a:custGeom>
            <a:avLst/>
            <a:gdLst>
              <a:gd name="T0" fmla="*/ 0 w 10"/>
              <a:gd name="T1" fmla="*/ 5 h 23"/>
              <a:gd name="T2" fmla="*/ 10 w 10"/>
              <a:gd name="T3" fmla="*/ 13 h 23"/>
              <a:gd name="T4" fmla="*/ 7 w 10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23">
                <a:moveTo>
                  <a:pt x="0" y="5"/>
                </a:moveTo>
                <a:cubicBezTo>
                  <a:pt x="3" y="0"/>
                  <a:pt x="9" y="5"/>
                  <a:pt x="10" y="13"/>
                </a:cubicBezTo>
                <a:cubicBezTo>
                  <a:pt x="10" y="20"/>
                  <a:pt x="7" y="23"/>
                  <a:pt x="7" y="2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Line 77"/>
          <p:cNvSpPr>
            <a:spLocks noChangeShapeType="1"/>
          </p:cNvSpPr>
          <p:nvPr/>
        </p:nvSpPr>
        <p:spPr bwMode="auto">
          <a:xfrm>
            <a:off x="5711825" y="5280026"/>
            <a:ext cx="0" cy="158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Line 78"/>
          <p:cNvSpPr>
            <a:spLocks noChangeShapeType="1"/>
          </p:cNvSpPr>
          <p:nvPr/>
        </p:nvSpPr>
        <p:spPr bwMode="auto">
          <a:xfrm flipV="1">
            <a:off x="5738813" y="5329239"/>
            <a:ext cx="15875" cy="47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79"/>
          <p:cNvSpPr>
            <a:spLocks/>
          </p:cNvSpPr>
          <p:nvPr/>
        </p:nvSpPr>
        <p:spPr bwMode="auto">
          <a:xfrm>
            <a:off x="5738813" y="5367339"/>
            <a:ext cx="15875" cy="4763"/>
          </a:xfrm>
          <a:custGeom>
            <a:avLst/>
            <a:gdLst>
              <a:gd name="T0" fmla="*/ 0 w 3"/>
              <a:gd name="T1" fmla="*/ 0 h 1"/>
              <a:gd name="T2" fmla="*/ 3 w 3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0" y="0"/>
                  <a:pt x="2" y="1"/>
                  <a:pt x="3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Line 80"/>
          <p:cNvSpPr>
            <a:spLocks noChangeShapeType="1"/>
          </p:cNvSpPr>
          <p:nvPr/>
        </p:nvSpPr>
        <p:spPr bwMode="auto">
          <a:xfrm>
            <a:off x="5732463" y="5394326"/>
            <a:ext cx="11113" cy="47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81"/>
          <p:cNvSpPr>
            <a:spLocks/>
          </p:cNvSpPr>
          <p:nvPr/>
        </p:nvSpPr>
        <p:spPr bwMode="auto">
          <a:xfrm>
            <a:off x="5629275" y="5497514"/>
            <a:ext cx="33338" cy="120650"/>
          </a:xfrm>
          <a:custGeom>
            <a:avLst/>
            <a:gdLst>
              <a:gd name="T0" fmla="*/ 6 w 6"/>
              <a:gd name="T1" fmla="*/ 0 h 22"/>
              <a:gd name="T2" fmla="*/ 0 w 6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2">
                <a:moveTo>
                  <a:pt x="6" y="0"/>
                </a:moveTo>
                <a:cubicBezTo>
                  <a:pt x="6" y="4"/>
                  <a:pt x="3" y="19"/>
                  <a:pt x="0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Oval 82"/>
          <p:cNvSpPr>
            <a:spLocks noChangeArrowheads="1"/>
          </p:cNvSpPr>
          <p:nvPr/>
        </p:nvSpPr>
        <p:spPr bwMode="auto">
          <a:xfrm>
            <a:off x="5634038" y="5394326"/>
            <a:ext cx="109538" cy="109538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Oval 83"/>
          <p:cNvSpPr>
            <a:spLocks noChangeArrowheads="1"/>
          </p:cNvSpPr>
          <p:nvPr/>
        </p:nvSpPr>
        <p:spPr bwMode="auto">
          <a:xfrm>
            <a:off x="5667375" y="5410201"/>
            <a:ext cx="38100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84"/>
          <p:cNvSpPr>
            <a:spLocks/>
          </p:cNvSpPr>
          <p:nvPr/>
        </p:nvSpPr>
        <p:spPr bwMode="auto">
          <a:xfrm>
            <a:off x="5765800" y="5421314"/>
            <a:ext cx="131763" cy="55563"/>
          </a:xfrm>
          <a:custGeom>
            <a:avLst/>
            <a:gdLst>
              <a:gd name="T0" fmla="*/ 0 w 24"/>
              <a:gd name="T1" fmla="*/ 10 h 10"/>
              <a:gd name="T2" fmla="*/ 24 w 24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10">
                <a:moveTo>
                  <a:pt x="0" y="10"/>
                </a:moveTo>
                <a:cubicBezTo>
                  <a:pt x="8" y="6"/>
                  <a:pt x="24" y="0"/>
                  <a:pt x="2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85"/>
          <p:cNvSpPr>
            <a:spLocks/>
          </p:cNvSpPr>
          <p:nvPr/>
        </p:nvSpPr>
        <p:spPr bwMode="auto">
          <a:xfrm>
            <a:off x="5761038" y="5541964"/>
            <a:ext cx="163513" cy="4763"/>
          </a:xfrm>
          <a:custGeom>
            <a:avLst/>
            <a:gdLst>
              <a:gd name="T0" fmla="*/ 0 w 30"/>
              <a:gd name="T1" fmla="*/ 0 h 1"/>
              <a:gd name="T2" fmla="*/ 30 w 3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1">
                <a:moveTo>
                  <a:pt x="0" y="0"/>
                </a:moveTo>
                <a:cubicBezTo>
                  <a:pt x="3" y="0"/>
                  <a:pt x="30" y="1"/>
                  <a:pt x="3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Line 86"/>
          <p:cNvSpPr>
            <a:spLocks noChangeShapeType="1"/>
          </p:cNvSpPr>
          <p:nvPr/>
        </p:nvSpPr>
        <p:spPr bwMode="auto">
          <a:xfrm>
            <a:off x="5754688" y="5586414"/>
            <a:ext cx="136525" cy="698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87"/>
          <p:cNvSpPr>
            <a:spLocks/>
          </p:cNvSpPr>
          <p:nvPr/>
        </p:nvSpPr>
        <p:spPr bwMode="auto">
          <a:xfrm>
            <a:off x="5360988" y="5289551"/>
            <a:ext cx="169863" cy="142875"/>
          </a:xfrm>
          <a:custGeom>
            <a:avLst/>
            <a:gdLst>
              <a:gd name="T0" fmla="*/ 31 w 31"/>
              <a:gd name="T1" fmla="*/ 26 h 26"/>
              <a:gd name="T2" fmla="*/ 0 w 31"/>
              <a:gd name="T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26">
                <a:moveTo>
                  <a:pt x="31" y="26"/>
                </a:moveTo>
                <a:cubicBezTo>
                  <a:pt x="23" y="19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88"/>
          <p:cNvSpPr>
            <a:spLocks/>
          </p:cNvSpPr>
          <p:nvPr/>
        </p:nvSpPr>
        <p:spPr bwMode="auto">
          <a:xfrm>
            <a:off x="5300663" y="5349876"/>
            <a:ext cx="214313" cy="115888"/>
          </a:xfrm>
          <a:custGeom>
            <a:avLst/>
            <a:gdLst>
              <a:gd name="T0" fmla="*/ 0 w 39"/>
              <a:gd name="T1" fmla="*/ 0 h 21"/>
              <a:gd name="T2" fmla="*/ 39 w 39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21">
                <a:moveTo>
                  <a:pt x="0" y="0"/>
                </a:moveTo>
                <a:cubicBezTo>
                  <a:pt x="6" y="3"/>
                  <a:pt x="39" y="21"/>
                  <a:pt x="39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89"/>
          <p:cNvSpPr>
            <a:spLocks/>
          </p:cNvSpPr>
          <p:nvPr/>
        </p:nvSpPr>
        <p:spPr bwMode="auto">
          <a:xfrm>
            <a:off x="5246688" y="5470526"/>
            <a:ext cx="268288" cy="33338"/>
          </a:xfrm>
          <a:custGeom>
            <a:avLst/>
            <a:gdLst>
              <a:gd name="T0" fmla="*/ 49 w 49"/>
              <a:gd name="T1" fmla="*/ 6 h 6"/>
              <a:gd name="T2" fmla="*/ 0 w 49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6">
                <a:moveTo>
                  <a:pt x="49" y="6"/>
                </a:moveTo>
                <a:cubicBezTo>
                  <a:pt x="36" y="5"/>
                  <a:pt x="3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90"/>
          <p:cNvSpPr>
            <a:spLocks/>
          </p:cNvSpPr>
          <p:nvPr/>
        </p:nvSpPr>
        <p:spPr bwMode="auto">
          <a:xfrm>
            <a:off x="5159375" y="6192839"/>
            <a:ext cx="219075" cy="26988"/>
          </a:xfrm>
          <a:custGeom>
            <a:avLst/>
            <a:gdLst>
              <a:gd name="T0" fmla="*/ 0 w 40"/>
              <a:gd name="T1" fmla="*/ 5 h 5"/>
              <a:gd name="T2" fmla="*/ 40 w 40"/>
              <a:gd name="T3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5">
                <a:moveTo>
                  <a:pt x="0" y="5"/>
                </a:moveTo>
                <a:cubicBezTo>
                  <a:pt x="12" y="1"/>
                  <a:pt x="28" y="0"/>
                  <a:pt x="40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Oval 91"/>
          <p:cNvSpPr>
            <a:spLocks noChangeArrowheads="1"/>
          </p:cNvSpPr>
          <p:nvPr/>
        </p:nvSpPr>
        <p:spPr bwMode="auto">
          <a:xfrm>
            <a:off x="5262563" y="5908676"/>
            <a:ext cx="153988" cy="152400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92"/>
          <p:cNvSpPr>
            <a:spLocks/>
          </p:cNvSpPr>
          <p:nvPr/>
        </p:nvSpPr>
        <p:spPr bwMode="auto">
          <a:xfrm>
            <a:off x="5372100" y="5924551"/>
            <a:ext cx="17463" cy="66675"/>
          </a:xfrm>
          <a:custGeom>
            <a:avLst/>
            <a:gdLst>
              <a:gd name="T0" fmla="*/ 0 w 3"/>
              <a:gd name="T1" fmla="*/ 12 h 12"/>
              <a:gd name="T2" fmla="*/ 2 w 3"/>
              <a:gd name="T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2">
                <a:moveTo>
                  <a:pt x="0" y="12"/>
                </a:moveTo>
                <a:cubicBezTo>
                  <a:pt x="2" y="9"/>
                  <a:pt x="3" y="4"/>
                  <a:pt x="2" y="0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93"/>
          <p:cNvSpPr>
            <a:spLocks/>
          </p:cNvSpPr>
          <p:nvPr/>
        </p:nvSpPr>
        <p:spPr bwMode="auto">
          <a:xfrm>
            <a:off x="5372100" y="5924551"/>
            <a:ext cx="17463" cy="66675"/>
          </a:xfrm>
          <a:custGeom>
            <a:avLst/>
            <a:gdLst>
              <a:gd name="T0" fmla="*/ 0 w 3"/>
              <a:gd name="T1" fmla="*/ 12 h 12"/>
              <a:gd name="T2" fmla="*/ 2 w 3"/>
              <a:gd name="T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2">
                <a:moveTo>
                  <a:pt x="0" y="12"/>
                </a:moveTo>
                <a:cubicBezTo>
                  <a:pt x="2" y="9"/>
                  <a:pt x="3" y="4"/>
                  <a:pt x="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94"/>
          <p:cNvSpPr>
            <a:spLocks/>
          </p:cNvSpPr>
          <p:nvPr/>
        </p:nvSpPr>
        <p:spPr bwMode="auto">
          <a:xfrm>
            <a:off x="5280025" y="5908676"/>
            <a:ext cx="98425" cy="147638"/>
          </a:xfrm>
          <a:custGeom>
            <a:avLst/>
            <a:gdLst>
              <a:gd name="T0" fmla="*/ 18 w 18"/>
              <a:gd name="T1" fmla="*/ 26 h 27"/>
              <a:gd name="T2" fmla="*/ 5 w 18"/>
              <a:gd name="T3" fmla="*/ 17 h 27"/>
              <a:gd name="T4" fmla="*/ 6 w 18"/>
              <a:gd name="T5" fmla="*/ 1 h 27"/>
              <a:gd name="T6" fmla="*/ 2 w 18"/>
              <a:gd name="T7" fmla="*/ 3 h 27"/>
              <a:gd name="T8" fmla="*/ 3 w 18"/>
              <a:gd name="T9" fmla="*/ 19 h 27"/>
              <a:gd name="T10" fmla="*/ 14 w 18"/>
              <a:gd name="T11" fmla="*/ 27 h 27"/>
              <a:gd name="T12" fmla="*/ 18 w 18"/>
              <a:gd name="T13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7">
                <a:moveTo>
                  <a:pt x="18" y="26"/>
                </a:moveTo>
                <a:cubicBezTo>
                  <a:pt x="12" y="24"/>
                  <a:pt x="8" y="22"/>
                  <a:pt x="5" y="17"/>
                </a:cubicBezTo>
                <a:cubicBezTo>
                  <a:pt x="2" y="11"/>
                  <a:pt x="4" y="4"/>
                  <a:pt x="6" y="1"/>
                </a:cubicBezTo>
                <a:cubicBezTo>
                  <a:pt x="5" y="0"/>
                  <a:pt x="3" y="1"/>
                  <a:pt x="2" y="3"/>
                </a:cubicBezTo>
                <a:cubicBezTo>
                  <a:pt x="1" y="7"/>
                  <a:pt x="0" y="13"/>
                  <a:pt x="3" y="19"/>
                </a:cubicBezTo>
                <a:cubicBezTo>
                  <a:pt x="5" y="23"/>
                  <a:pt x="9" y="26"/>
                  <a:pt x="14" y="27"/>
                </a:cubicBezTo>
                <a:cubicBezTo>
                  <a:pt x="16" y="27"/>
                  <a:pt x="17" y="26"/>
                  <a:pt x="18" y="26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95"/>
          <p:cNvSpPr>
            <a:spLocks/>
          </p:cNvSpPr>
          <p:nvPr/>
        </p:nvSpPr>
        <p:spPr bwMode="auto">
          <a:xfrm>
            <a:off x="5349875" y="5984876"/>
            <a:ext cx="28575" cy="33338"/>
          </a:xfrm>
          <a:custGeom>
            <a:avLst/>
            <a:gdLst>
              <a:gd name="T0" fmla="*/ 5 w 5"/>
              <a:gd name="T1" fmla="*/ 4 h 6"/>
              <a:gd name="T2" fmla="*/ 2 w 5"/>
              <a:gd name="T3" fmla="*/ 5 h 6"/>
              <a:gd name="T4" fmla="*/ 0 w 5"/>
              <a:gd name="T5" fmla="*/ 2 h 6"/>
              <a:gd name="T6" fmla="*/ 3 w 5"/>
              <a:gd name="T7" fmla="*/ 1 h 6"/>
              <a:gd name="T8" fmla="*/ 5 w 5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5" y="4"/>
                </a:moveTo>
                <a:cubicBezTo>
                  <a:pt x="4" y="5"/>
                  <a:pt x="3" y="6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3"/>
                  <a:pt x="5" y="4"/>
                </a:cubicBezTo>
                <a:close/>
              </a:path>
            </a:pathLst>
          </a:cu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96"/>
          <p:cNvSpPr>
            <a:spLocks/>
          </p:cNvSpPr>
          <p:nvPr/>
        </p:nvSpPr>
        <p:spPr bwMode="auto">
          <a:xfrm>
            <a:off x="5065713" y="6040439"/>
            <a:ext cx="388938" cy="185738"/>
          </a:xfrm>
          <a:custGeom>
            <a:avLst/>
            <a:gdLst>
              <a:gd name="T0" fmla="*/ 0 w 71"/>
              <a:gd name="T1" fmla="*/ 14 h 34"/>
              <a:gd name="T2" fmla="*/ 5 w 71"/>
              <a:gd name="T3" fmla="*/ 2 h 34"/>
              <a:gd name="T4" fmla="*/ 50 w 71"/>
              <a:gd name="T5" fmla="*/ 0 h 34"/>
              <a:gd name="T6" fmla="*/ 69 w 71"/>
              <a:gd name="T7" fmla="*/ 6 h 34"/>
              <a:gd name="T8" fmla="*/ 50 w 71"/>
              <a:gd name="T9" fmla="*/ 32 h 34"/>
              <a:gd name="T10" fmla="*/ 15 w 71"/>
              <a:gd name="T11" fmla="*/ 24 h 34"/>
              <a:gd name="T12" fmla="*/ 1 w 71"/>
              <a:gd name="T13" fmla="*/ 20 h 34"/>
              <a:gd name="T14" fmla="*/ 0 w 71"/>
              <a:gd name="T15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34">
                <a:moveTo>
                  <a:pt x="0" y="14"/>
                </a:moveTo>
                <a:cubicBezTo>
                  <a:pt x="1" y="4"/>
                  <a:pt x="1" y="3"/>
                  <a:pt x="5" y="2"/>
                </a:cubicBezTo>
                <a:cubicBezTo>
                  <a:pt x="8" y="2"/>
                  <a:pt x="28" y="0"/>
                  <a:pt x="50" y="0"/>
                </a:cubicBezTo>
                <a:cubicBezTo>
                  <a:pt x="59" y="0"/>
                  <a:pt x="68" y="1"/>
                  <a:pt x="69" y="6"/>
                </a:cubicBezTo>
                <a:cubicBezTo>
                  <a:pt x="71" y="16"/>
                  <a:pt x="57" y="34"/>
                  <a:pt x="50" y="32"/>
                </a:cubicBezTo>
                <a:cubicBezTo>
                  <a:pt x="48" y="31"/>
                  <a:pt x="22" y="26"/>
                  <a:pt x="15" y="24"/>
                </a:cubicBezTo>
                <a:cubicBezTo>
                  <a:pt x="9" y="22"/>
                  <a:pt x="2" y="21"/>
                  <a:pt x="1" y="20"/>
                </a:cubicBezTo>
                <a:cubicBezTo>
                  <a:pt x="0" y="19"/>
                  <a:pt x="0" y="14"/>
                  <a:pt x="0" y="14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97"/>
          <p:cNvSpPr>
            <a:spLocks/>
          </p:cNvSpPr>
          <p:nvPr/>
        </p:nvSpPr>
        <p:spPr bwMode="auto">
          <a:xfrm>
            <a:off x="5170488" y="6176964"/>
            <a:ext cx="38100" cy="31750"/>
          </a:xfrm>
          <a:custGeom>
            <a:avLst/>
            <a:gdLst>
              <a:gd name="T0" fmla="*/ 0 w 7"/>
              <a:gd name="T1" fmla="*/ 0 h 6"/>
              <a:gd name="T2" fmla="*/ 7 w 7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6">
                <a:moveTo>
                  <a:pt x="0" y="0"/>
                </a:moveTo>
                <a:cubicBezTo>
                  <a:pt x="2" y="4"/>
                  <a:pt x="7" y="6"/>
                  <a:pt x="7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98"/>
          <p:cNvSpPr>
            <a:spLocks/>
          </p:cNvSpPr>
          <p:nvPr/>
        </p:nvSpPr>
        <p:spPr bwMode="auto">
          <a:xfrm>
            <a:off x="5262563" y="6127751"/>
            <a:ext cx="274638" cy="311150"/>
          </a:xfrm>
          <a:custGeom>
            <a:avLst/>
            <a:gdLst>
              <a:gd name="T0" fmla="*/ 35 w 50"/>
              <a:gd name="T1" fmla="*/ 44 h 57"/>
              <a:gd name="T2" fmla="*/ 8 w 50"/>
              <a:gd name="T3" fmla="*/ 52 h 57"/>
              <a:gd name="T4" fmla="*/ 6 w 50"/>
              <a:gd name="T5" fmla="*/ 25 h 57"/>
              <a:gd name="T6" fmla="*/ 40 w 50"/>
              <a:gd name="T7" fmla="*/ 7 h 57"/>
              <a:gd name="T8" fmla="*/ 35 w 50"/>
              <a:gd name="T9" fmla="*/ 4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7">
                <a:moveTo>
                  <a:pt x="35" y="44"/>
                </a:moveTo>
                <a:cubicBezTo>
                  <a:pt x="26" y="54"/>
                  <a:pt x="15" y="57"/>
                  <a:pt x="8" y="52"/>
                </a:cubicBezTo>
                <a:cubicBezTo>
                  <a:pt x="1" y="48"/>
                  <a:pt x="0" y="37"/>
                  <a:pt x="6" y="25"/>
                </a:cubicBezTo>
                <a:cubicBezTo>
                  <a:pt x="14" y="10"/>
                  <a:pt x="30" y="0"/>
                  <a:pt x="40" y="7"/>
                </a:cubicBezTo>
                <a:cubicBezTo>
                  <a:pt x="50" y="14"/>
                  <a:pt x="46" y="32"/>
                  <a:pt x="35" y="44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99"/>
          <p:cNvSpPr>
            <a:spLocks/>
          </p:cNvSpPr>
          <p:nvPr/>
        </p:nvSpPr>
        <p:spPr bwMode="auto">
          <a:xfrm>
            <a:off x="4859338" y="5667376"/>
            <a:ext cx="179388" cy="411163"/>
          </a:xfrm>
          <a:custGeom>
            <a:avLst/>
            <a:gdLst>
              <a:gd name="T0" fmla="*/ 33 w 33"/>
              <a:gd name="T1" fmla="*/ 54 h 75"/>
              <a:gd name="T2" fmla="*/ 24 w 33"/>
              <a:gd name="T3" fmla="*/ 9 h 75"/>
              <a:gd name="T4" fmla="*/ 7 w 33"/>
              <a:gd name="T5" fmla="*/ 9 h 75"/>
              <a:gd name="T6" fmla="*/ 11 w 33"/>
              <a:gd name="T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75">
                <a:moveTo>
                  <a:pt x="33" y="54"/>
                </a:moveTo>
                <a:cubicBezTo>
                  <a:pt x="31" y="40"/>
                  <a:pt x="28" y="17"/>
                  <a:pt x="24" y="9"/>
                </a:cubicBezTo>
                <a:cubicBezTo>
                  <a:pt x="19" y="0"/>
                  <a:pt x="9" y="4"/>
                  <a:pt x="7" y="9"/>
                </a:cubicBezTo>
                <a:cubicBezTo>
                  <a:pt x="6" y="15"/>
                  <a:pt x="0" y="33"/>
                  <a:pt x="11" y="75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100"/>
          <p:cNvSpPr>
            <a:spLocks/>
          </p:cNvSpPr>
          <p:nvPr/>
        </p:nvSpPr>
        <p:spPr bwMode="auto">
          <a:xfrm>
            <a:off x="4859338" y="5667376"/>
            <a:ext cx="179388" cy="411163"/>
          </a:xfrm>
          <a:custGeom>
            <a:avLst/>
            <a:gdLst>
              <a:gd name="T0" fmla="*/ 33 w 33"/>
              <a:gd name="T1" fmla="*/ 54 h 75"/>
              <a:gd name="T2" fmla="*/ 24 w 33"/>
              <a:gd name="T3" fmla="*/ 9 h 75"/>
              <a:gd name="T4" fmla="*/ 7 w 33"/>
              <a:gd name="T5" fmla="*/ 9 h 75"/>
              <a:gd name="T6" fmla="*/ 11 w 33"/>
              <a:gd name="T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75">
                <a:moveTo>
                  <a:pt x="33" y="54"/>
                </a:moveTo>
                <a:cubicBezTo>
                  <a:pt x="31" y="40"/>
                  <a:pt x="28" y="17"/>
                  <a:pt x="24" y="9"/>
                </a:cubicBezTo>
                <a:cubicBezTo>
                  <a:pt x="19" y="0"/>
                  <a:pt x="9" y="4"/>
                  <a:pt x="7" y="9"/>
                </a:cubicBezTo>
                <a:cubicBezTo>
                  <a:pt x="6" y="15"/>
                  <a:pt x="0" y="33"/>
                  <a:pt x="11" y="7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Oval 101"/>
          <p:cNvSpPr>
            <a:spLocks noChangeArrowheads="1"/>
          </p:cNvSpPr>
          <p:nvPr/>
        </p:nvSpPr>
        <p:spPr bwMode="auto">
          <a:xfrm>
            <a:off x="4852988" y="5564189"/>
            <a:ext cx="174625" cy="17462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Oval 102"/>
          <p:cNvSpPr>
            <a:spLocks noChangeArrowheads="1"/>
          </p:cNvSpPr>
          <p:nvPr/>
        </p:nvSpPr>
        <p:spPr bwMode="auto">
          <a:xfrm>
            <a:off x="4929188" y="6011864"/>
            <a:ext cx="174625" cy="17621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103"/>
          <p:cNvSpPr>
            <a:spLocks/>
          </p:cNvSpPr>
          <p:nvPr/>
        </p:nvSpPr>
        <p:spPr bwMode="auto">
          <a:xfrm>
            <a:off x="5602288" y="5356226"/>
            <a:ext cx="22225" cy="31750"/>
          </a:xfrm>
          <a:custGeom>
            <a:avLst/>
            <a:gdLst>
              <a:gd name="T0" fmla="*/ 3 w 4"/>
              <a:gd name="T1" fmla="*/ 3 h 6"/>
              <a:gd name="T2" fmla="*/ 1 w 4"/>
              <a:gd name="T3" fmla="*/ 6 h 6"/>
              <a:gd name="T4" fmla="*/ 0 w 4"/>
              <a:gd name="T5" fmla="*/ 3 h 6"/>
              <a:gd name="T6" fmla="*/ 2 w 4"/>
              <a:gd name="T7" fmla="*/ 0 h 6"/>
              <a:gd name="T8" fmla="*/ 3 w 4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3"/>
                </a:moveTo>
                <a:cubicBezTo>
                  <a:pt x="3" y="5"/>
                  <a:pt x="2" y="6"/>
                  <a:pt x="1" y="6"/>
                </a:cubicBezTo>
                <a:cubicBezTo>
                  <a:pt x="0" y="6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3" y="3"/>
                </a:cubicBezTo>
                <a:close/>
              </a:path>
            </a:pathLst>
          </a:cu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104"/>
          <p:cNvSpPr>
            <a:spLocks/>
          </p:cNvSpPr>
          <p:nvPr/>
        </p:nvSpPr>
        <p:spPr bwMode="auto">
          <a:xfrm>
            <a:off x="5678488" y="5360989"/>
            <a:ext cx="15875" cy="33338"/>
          </a:xfrm>
          <a:custGeom>
            <a:avLst/>
            <a:gdLst>
              <a:gd name="T0" fmla="*/ 3 w 3"/>
              <a:gd name="T1" fmla="*/ 3 h 6"/>
              <a:gd name="T2" fmla="*/ 2 w 3"/>
              <a:gd name="T3" fmla="*/ 6 h 6"/>
              <a:gd name="T4" fmla="*/ 0 w 3"/>
              <a:gd name="T5" fmla="*/ 3 h 6"/>
              <a:gd name="T6" fmla="*/ 2 w 3"/>
              <a:gd name="T7" fmla="*/ 0 h 6"/>
              <a:gd name="T8" fmla="*/ 3 w 3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3"/>
                </a:moveTo>
                <a:cubicBezTo>
                  <a:pt x="3" y="4"/>
                  <a:pt x="3" y="6"/>
                  <a:pt x="2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3"/>
                </a:cubicBezTo>
                <a:close/>
              </a:path>
            </a:pathLst>
          </a:cu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105"/>
          <p:cNvSpPr>
            <a:spLocks/>
          </p:cNvSpPr>
          <p:nvPr/>
        </p:nvSpPr>
        <p:spPr bwMode="auto">
          <a:xfrm>
            <a:off x="3179763" y="5121276"/>
            <a:ext cx="1022350" cy="836613"/>
          </a:xfrm>
          <a:custGeom>
            <a:avLst/>
            <a:gdLst>
              <a:gd name="T0" fmla="*/ 155 w 187"/>
              <a:gd name="T1" fmla="*/ 143 h 153"/>
              <a:gd name="T2" fmla="*/ 186 w 187"/>
              <a:gd name="T3" fmla="*/ 75 h 153"/>
              <a:gd name="T4" fmla="*/ 104 w 187"/>
              <a:gd name="T5" fmla="*/ 7 h 153"/>
              <a:gd name="T6" fmla="*/ 58 w 187"/>
              <a:gd name="T7" fmla="*/ 153 h 153"/>
              <a:gd name="T8" fmla="*/ 120 w 187"/>
              <a:gd name="T9" fmla="*/ 142 h 153"/>
              <a:gd name="T10" fmla="*/ 155 w 187"/>
              <a:gd name="T11" fmla="*/ 14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" h="153">
                <a:moveTo>
                  <a:pt x="155" y="143"/>
                </a:moveTo>
                <a:cubicBezTo>
                  <a:pt x="171" y="130"/>
                  <a:pt x="185" y="108"/>
                  <a:pt x="186" y="75"/>
                </a:cubicBezTo>
                <a:cubicBezTo>
                  <a:pt x="187" y="42"/>
                  <a:pt x="161" y="0"/>
                  <a:pt x="104" y="7"/>
                </a:cubicBezTo>
                <a:cubicBezTo>
                  <a:pt x="28" y="16"/>
                  <a:pt x="0" y="98"/>
                  <a:pt x="58" y="153"/>
                </a:cubicBezTo>
                <a:cubicBezTo>
                  <a:pt x="58" y="153"/>
                  <a:pt x="95" y="144"/>
                  <a:pt x="120" y="142"/>
                </a:cubicBezTo>
                <a:cubicBezTo>
                  <a:pt x="140" y="141"/>
                  <a:pt x="155" y="143"/>
                  <a:pt x="155" y="143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106"/>
          <p:cNvSpPr>
            <a:spLocks/>
          </p:cNvSpPr>
          <p:nvPr/>
        </p:nvSpPr>
        <p:spPr bwMode="auto">
          <a:xfrm>
            <a:off x="3421063" y="6346826"/>
            <a:ext cx="284163" cy="338138"/>
          </a:xfrm>
          <a:custGeom>
            <a:avLst/>
            <a:gdLst>
              <a:gd name="T0" fmla="*/ 38 w 52"/>
              <a:gd name="T1" fmla="*/ 24 h 62"/>
              <a:gd name="T2" fmla="*/ 22 w 52"/>
              <a:gd name="T3" fmla="*/ 7 h 62"/>
              <a:gd name="T4" fmla="*/ 9 w 52"/>
              <a:gd name="T5" fmla="*/ 42 h 62"/>
              <a:gd name="T6" fmla="*/ 51 w 52"/>
              <a:gd name="T7" fmla="*/ 44 h 62"/>
              <a:gd name="T8" fmla="*/ 38 w 52"/>
              <a:gd name="T9" fmla="*/ 2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62">
                <a:moveTo>
                  <a:pt x="38" y="24"/>
                </a:moveTo>
                <a:cubicBezTo>
                  <a:pt x="30" y="17"/>
                  <a:pt x="22" y="7"/>
                  <a:pt x="22" y="7"/>
                </a:cubicBezTo>
                <a:cubicBezTo>
                  <a:pt x="11" y="0"/>
                  <a:pt x="0" y="22"/>
                  <a:pt x="9" y="42"/>
                </a:cubicBezTo>
                <a:cubicBezTo>
                  <a:pt x="16" y="59"/>
                  <a:pt x="49" y="62"/>
                  <a:pt x="51" y="44"/>
                </a:cubicBezTo>
                <a:cubicBezTo>
                  <a:pt x="52" y="36"/>
                  <a:pt x="45" y="31"/>
                  <a:pt x="38" y="24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107"/>
          <p:cNvSpPr>
            <a:spLocks/>
          </p:cNvSpPr>
          <p:nvPr/>
        </p:nvSpPr>
        <p:spPr bwMode="auto">
          <a:xfrm>
            <a:off x="3502025" y="5902326"/>
            <a:ext cx="608013" cy="623888"/>
          </a:xfrm>
          <a:custGeom>
            <a:avLst/>
            <a:gdLst>
              <a:gd name="T0" fmla="*/ 59 w 111"/>
              <a:gd name="T1" fmla="*/ 1 h 114"/>
              <a:gd name="T2" fmla="*/ 0 w 111"/>
              <a:gd name="T3" fmla="*/ 15 h 114"/>
              <a:gd name="T4" fmla="*/ 6 w 111"/>
              <a:gd name="T5" fmla="*/ 51 h 114"/>
              <a:gd name="T6" fmla="*/ 8 w 111"/>
              <a:gd name="T7" fmla="*/ 66 h 114"/>
              <a:gd name="T8" fmla="*/ 4 w 111"/>
              <a:gd name="T9" fmla="*/ 92 h 114"/>
              <a:gd name="T10" fmla="*/ 27 w 111"/>
              <a:gd name="T11" fmla="*/ 113 h 114"/>
              <a:gd name="T12" fmla="*/ 59 w 111"/>
              <a:gd name="T13" fmla="*/ 95 h 114"/>
              <a:gd name="T14" fmla="*/ 108 w 111"/>
              <a:gd name="T15" fmla="*/ 82 h 114"/>
              <a:gd name="T16" fmla="*/ 108 w 111"/>
              <a:gd name="T17" fmla="*/ 30 h 114"/>
              <a:gd name="T18" fmla="*/ 104 w 111"/>
              <a:gd name="T19" fmla="*/ 4 h 114"/>
              <a:gd name="T20" fmla="*/ 59 w 111"/>
              <a:gd name="T21" fmla="*/ 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114">
                <a:moveTo>
                  <a:pt x="59" y="1"/>
                </a:moveTo>
                <a:cubicBezTo>
                  <a:pt x="22" y="3"/>
                  <a:pt x="0" y="15"/>
                  <a:pt x="0" y="15"/>
                </a:cubicBezTo>
                <a:cubicBezTo>
                  <a:pt x="0" y="15"/>
                  <a:pt x="3" y="37"/>
                  <a:pt x="6" y="51"/>
                </a:cubicBezTo>
                <a:cubicBezTo>
                  <a:pt x="7" y="59"/>
                  <a:pt x="8" y="65"/>
                  <a:pt x="8" y="66"/>
                </a:cubicBezTo>
                <a:cubicBezTo>
                  <a:pt x="7" y="72"/>
                  <a:pt x="3" y="86"/>
                  <a:pt x="4" y="92"/>
                </a:cubicBezTo>
                <a:cubicBezTo>
                  <a:pt x="5" y="98"/>
                  <a:pt x="9" y="110"/>
                  <a:pt x="27" y="113"/>
                </a:cubicBezTo>
                <a:cubicBezTo>
                  <a:pt x="31" y="114"/>
                  <a:pt x="35" y="106"/>
                  <a:pt x="59" y="95"/>
                </a:cubicBezTo>
                <a:cubicBezTo>
                  <a:pt x="83" y="83"/>
                  <a:pt x="108" y="82"/>
                  <a:pt x="108" y="82"/>
                </a:cubicBezTo>
                <a:cubicBezTo>
                  <a:pt x="108" y="82"/>
                  <a:pt x="111" y="47"/>
                  <a:pt x="108" y="30"/>
                </a:cubicBezTo>
                <a:cubicBezTo>
                  <a:pt x="106" y="13"/>
                  <a:pt x="104" y="4"/>
                  <a:pt x="104" y="4"/>
                </a:cubicBezTo>
                <a:cubicBezTo>
                  <a:pt x="104" y="4"/>
                  <a:pt x="92" y="0"/>
                  <a:pt x="59" y="1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108"/>
          <p:cNvSpPr>
            <a:spLocks/>
          </p:cNvSpPr>
          <p:nvPr/>
        </p:nvSpPr>
        <p:spPr bwMode="auto">
          <a:xfrm>
            <a:off x="3698875" y="5913439"/>
            <a:ext cx="400050" cy="476250"/>
          </a:xfrm>
          <a:custGeom>
            <a:avLst/>
            <a:gdLst>
              <a:gd name="T0" fmla="*/ 72 w 73"/>
              <a:gd name="T1" fmla="*/ 28 h 87"/>
              <a:gd name="T2" fmla="*/ 69 w 73"/>
              <a:gd name="T3" fmla="*/ 6 h 87"/>
              <a:gd name="T4" fmla="*/ 66 w 73"/>
              <a:gd name="T5" fmla="*/ 2 h 87"/>
              <a:gd name="T6" fmla="*/ 31 w 73"/>
              <a:gd name="T7" fmla="*/ 0 h 87"/>
              <a:gd name="T8" fmla="*/ 4 w 73"/>
              <a:gd name="T9" fmla="*/ 52 h 87"/>
              <a:gd name="T10" fmla="*/ 62 w 73"/>
              <a:gd name="T11" fmla="*/ 63 h 87"/>
              <a:gd name="T12" fmla="*/ 73 w 73"/>
              <a:gd name="T13" fmla="*/ 46 h 87"/>
              <a:gd name="T14" fmla="*/ 72 w 73"/>
              <a:gd name="T15" fmla="*/ 2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87">
                <a:moveTo>
                  <a:pt x="72" y="28"/>
                </a:moveTo>
                <a:cubicBezTo>
                  <a:pt x="71" y="18"/>
                  <a:pt x="70" y="10"/>
                  <a:pt x="69" y="6"/>
                </a:cubicBezTo>
                <a:cubicBezTo>
                  <a:pt x="68" y="5"/>
                  <a:pt x="67" y="4"/>
                  <a:pt x="66" y="2"/>
                </a:cubicBezTo>
                <a:cubicBezTo>
                  <a:pt x="31" y="0"/>
                  <a:pt x="31" y="0"/>
                  <a:pt x="31" y="0"/>
                </a:cubicBezTo>
                <a:cubicBezTo>
                  <a:pt x="9" y="13"/>
                  <a:pt x="0" y="36"/>
                  <a:pt x="4" y="52"/>
                </a:cubicBezTo>
                <a:cubicBezTo>
                  <a:pt x="8" y="72"/>
                  <a:pt x="38" y="87"/>
                  <a:pt x="62" y="63"/>
                </a:cubicBezTo>
                <a:cubicBezTo>
                  <a:pt x="67" y="58"/>
                  <a:pt x="71" y="52"/>
                  <a:pt x="73" y="46"/>
                </a:cubicBezTo>
                <a:cubicBezTo>
                  <a:pt x="73" y="40"/>
                  <a:pt x="73" y="33"/>
                  <a:pt x="72" y="28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109"/>
          <p:cNvSpPr>
            <a:spLocks/>
          </p:cNvSpPr>
          <p:nvPr/>
        </p:nvSpPr>
        <p:spPr bwMode="auto">
          <a:xfrm>
            <a:off x="3754438" y="6056314"/>
            <a:ext cx="344488" cy="192088"/>
          </a:xfrm>
          <a:custGeom>
            <a:avLst/>
            <a:gdLst>
              <a:gd name="T0" fmla="*/ 4 w 63"/>
              <a:gd name="T1" fmla="*/ 7 h 35"/>
              <a:gd name="T2" fmla="*/ 59 w 63"/>
              <a:gd name="T3" fmla="*/ 4 h 35"/>
              <a:gd name="T4" fmla="*/ 31 w 63"/>
              <a:gd name="T5" fmla="*/ 35 h 35"/>
              <a:gd name="T6" fmla="*/ 4 w 63"/>
              <a:gd name="T7" fmla="*/ 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35">
                <a:moveTo>
                  <a:pt x="4" y="7"/>
                </a:moveTo>
                <a:cubicBezTo>
                  <a:pt x="14" y="3"/>
                  <a:pt x="50" y="0"/>
                  <a:pt x="59" y="4"/>
                </a:cubicBezTo>
                <a:cubicBezTo>
                  <a:pt x="62" y="9"/>
                  <a:pt x="63" y="35"/>
                  <a:pt x="31" y="35"/>
                </a:cubicBezTo>
                <a:cubicBezTo>
                  <a:pt x="0" y="35"/>
                  <a:pt x="4" y="7"/>
                  <a:pt x="4" y="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110"/>
          <p:cNvSpPr>
            <a:spLocks/>
          </p:cNvSpPr>
          <p:nvPr/>
        </p:nvSpPr>
        <p:spPr bwMode="auto">
          <a:xfrm>
            <a:off x="3432175" y="5257801"/>
            <a:ext cx="857250" cy="677863"/>
          </a:xfrm>
          <a:custGeom>
            <a:avLst/>
            <a:gdLst>
              <a:gd name="T0" fmla="*/ 5 w 157"/>
              <a:gd name="T1" fmla="*/ 87 h 124"/>
              <a:gd name="T2" fmla="*/ 59 w 157"/>
              <a:gd name="T3" fmla="*/ 9 h 124"/>
              <a:gd name="T4" fmla="*/ 80 w 157"/>
              <a:gd name="T5" fmla="*/ 0 h 124"/>
              <a:gd name="T6" fmla="*/ 98 w 157"/>
              <a:gd name="T7" fmla="*/ 6 h 124"/>
              <a:gd name="T8" fmla="*/ 132 w 157"/>
              <a:gd name="T9" fmla="*/ 19 h 124"/>
              <a:gd name="T10" fmla="*/ 140 w 157"/>
              <a:gd name="T11" fmla="*/ 50 h 124"/>
              <a:gd name="T12" fmla="*/ 140 w 157"/>
              <a:gd name="T13" fmla="*/ 51 h 124"/>
              <a:gd name="T14" fmla="*/ 109 w 157"/>
              <a:gd name="T15" fmla="*/ 118 h 124"/>
              <a:gd name="T16" fmla="*/ 74 w 157"/>
              <a:gd name="T17" fmla="*/ 117 h 124"/>
              <a:gd name="T18" fmla="*/ 29 w 157"/>
              <a:gd name="T19" fmla="*/ 124 h 124"/>
              <a:gd name="T20" fmla="*/ 5 w 157"/>
              <a:gd name="T21" fmla="*/ 8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124">
                <a:moveTo>
                  <a:pt x="5" y="87"/>
                </a:moveTo>
                <a:cubicBezTo>
                  <a:pt x="0" y="68"/>
                  <a:pt x="4" y="15"/>
                  <a:pt x="59" y="9"/>
                </a:cubicBezTo>
                <a:cubicBezTo>
                  <a:pt x="67" y="8"/>
                  <a:pt x="80" y="0"/>
                  <a:pt x="80" y="0"/>
                </a:cubicBezTo>
                <a:cubicBezTo>
                  <a:pt x="80" y="0"/>
                  <a:pt x="89" y="5"/>
                  <a:pt x="98" y="6"/>
                </a:cubicBezTo>
                <a:cubicBezTo>
                  <a:pt x="113" y="8"/>
                  <a:pt x="124" y="11"/>
                  <a:pt x="132" y="19"/>
                </a:cubicBezTo>
                <a:cubicBezTo>
                  <a:pt x="143" y="10"/>
                  <a:pt x="157" y="35"/>
                  <a:pt x="140" y="50"/>
                </a:cubicBezTo>
                <a:cubicBezTo>
                  <a:pt x="140" y="50"/>
                  <a:pt x="140" y="50"/>
                  <a:pt x="140" y="51"/>
                </a:cubicBezTo>
                <a:cubicBezTo>
                  <a:pt x="139" y="83"/>
                  <a:pt x="125" y="105"/>
                  <a:pt x="109" y="118"/>
                </a:cubicBezTo>
                <a:cubicBezTo>
                  <a:pt x="109" y="118"/>
                  <a:pt x="94" y="116"/>
                  <a:pt x="74" y="117"/>
                </a:cubicBezTo>
                <a:cubicBezTo>
                  <a:pt x="60" y="118"/>
                  <a:pt x="42" y="122"/>
                  <a:pt x="29" y="124"/>
                </a:cubicBezTo>
                <a:cubicBezTo>
                  <a:pt x="29" y="124"/>
                  <a:pt x="15" y="115"/>
                  <a:pt x="5" y="8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111"/>
          <p:cNvSpPr>
            <a:spLocks/>
          </p:cNvSpPr>
          <p:nvPr/>
        </p:nvSpPr>
        <p:spPr bwMode="auto">
          <a:xfrm>
            <a:off x="3481388" y="5875339"/>
            <a:ext cx="595313" cy="120650"/>
          </a:xfrm>
          <a:custGeom>
            <a:avLst/>
            <a:gdLst>
              <a:gd name="T0" fmla="*/ 108 w 109"/>
              <a:gd name="T1" fmla="*/ 4 h 22"/>
              <a:gd name="T2" fmla="*/ 66 w 109"/>
              <a:gd name="T3" fmla="*/ 1 h 22"/>
              <a:gd name="T4" fmla="*/ 3 w 109"/>
              <a:gd name="T5" fmla="*/ 15 h 22"/>
              <a:gd name="T6" fmla="*/ 5 w 109"/>
              <a:gd name="T7" fmla="*/ 22 h 22"/>
              <a:gd name="T8" fmla="*/ 80 w 109"/>
              <a:gd name="T9" fmla="*/ 8 h 22"/>
              <a:gd name="T10" fmla="*/ 109 w 109"/>
              <a:gd name="T11" fmla="*/ 10 h 22"/>
              <a:gd name="T12" fmla="*/ 108 w 109"/>
              <a:gd name="T13" fmla="*/ 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22">
                <a:moveTo>
                  <a:pt x="108" y="4"/>
                </a:moveTo>
                <a:cubicBezTo>
                  <a:pt x="106" y="1"/>
                  <a:pt x="85" y="0"/>
                  <a:pt x="66" y="1"/>
                </a:cubicBezTo>
                <a:cubicBezTo>
                  <a:pt x="47" y="3"/>
                  <a:pt x="13" y="8"/>
                  <a:pt x="3" y="15"/>
                </a:cubicBezTo>
                <a:cubicBezTo>
                  <a:pt x="0" y="17"/>
                  <a:pt x="2" y="22"/>
                  <a:pt x="5" y="22"/>
                </a:cubicBezTo>
                <a:cubicBezTo>
                  <a:pt x="41" y="9"/>
                  <a:pt x="73" y="8"/>
                  <a:pt x="80" y="8"/>
                </a:cubicBezTo>
                <a:cubicBezTo>
                  <a:pt x="87" y="8"/>
                  <a:pt x="109" y="10"/>
                  <a:pt x="109" y="10"/>
                </a:cubicBezTo>
                <a:cubicBezTo>
                  <a:pt x="109" y="10"/>
                  <a:pt x="109" y="6"/>
                  <a:pt x="108" y="4"/>
                </a:cubicBezTo>
                <a:close/>
              </a:path>
            </a:pathLst>
          </a:custGeom>
          <a:solidFill>
            <a:srgbClr val="E1002A"/>
          </a:solidFill>
          <a:ln w="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112"/>
          <p:cNvSpPr>
            <a:spLocks/>
          </p:cNvSpPr>
          <p:nvPr/>
        </p:nvSpPr>
        <p:spPr bwMode="auto">
          <a:xfrm>
            <a:off x="3935413" y="5437189"/>
            <a:ext cx="20638" cy="131763"/>
          </a:xfrm>
          <a:custGeom>
            <a:avLst/>
            <a:gdLst>
              <a:gd name="T0" fmla="*/ 0 w 4"/>
              <a:gd name="T1" fmla="*/ 0 h 24"/>
              <a:gd name="T2" fmla="*/ 3 w 4"/>
              <a:gd name="T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4">
                <a:moveTo>
                  <a:pt x="0" y="0"/>
                </a:moveTo>
                <a:cubicBezTo>
                  <a:pt x="1" y="3"/>
                  <a:pt x="4" y="16"/>
                  <a:pt x="3" y="2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113"/>
          <p:cNvSpPr>
            <a:spLocks/>
          </p:cNvSpPr>
          <p:nvPr/>
        </p:nvSpPr>
        <p:spPr bwMode="auto">
          <a:xfrm>
            <a:off x="3705225" y="5170489"/>
            <a:ext cx="169863" cy="207963"/>
          </a:xfrm>
          <a:custGeom>
            <a:avLst/>
            <a:gdLst>
              <a:gd name="T0" fmla="*/ 31 w 31"/>
              <a:gd name="T1" fmla="*/ 20 h 38"/>
              <a:gd name="T2" fmla="*/ 15 w 31"/>
              <a:gd name="T3" fmla="*/ 38 h 38"/>
              <a:gd name="T4" fmla="*/ 0 w 31"/>
              <a:gd name="T5" fmla="*/ 20 h 38"/>
              <a:gd name="T6" fmla="*/ 14 w 31"/>
              <a:gd name="T7" fmla="*/ 0 h 38"/>
              <a:gd name="T8" fmla="*/ 31 w 31"/>
              <a:gd name="T9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31" y="20"/>
                </a:moveTo>
                <a:cubicBezTo>
                  <a:pt x="31" y="32"/>
                  <a:pt x="24" y="38"/>
                  <a:pt x="15" y="38"/>
                </a:cubicBezTo>
                <a:cubicBezTo>
                  <a:pt x="7" y="38"/>
                  <a:pt x="0" y="31"/>
                  <a:pt x="0" y="20"/>
                </a:cubicBezTo>
                <a:cubicBezTo>
                  <a:pt x="0" y="10"/>
                  <a:pt x="6" y="0"/>
                  <a:pt x="14" y="0"/>
                </a:cubicBezTo>
                <a:cubicBezTo>
                  <a:pt x="23" y="0"/>
                  <a:pt x="30" y="7"/>
                  <a:pt x="31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114"/>
          <p:cNvSpPr>
            <a:spLocks/>
          </p:cNvSpPr>
          <p:nvPr/>
        </p:nvSpPr>
        <p:spPr bwMode="auto">
          <a:xfrm>
            <a:off x="3787775" y="5230814"/>
            <a:ext cx="69850" cy="65088"/>
          </a:xfrm>
          <a:custGeom>
            <a:avLst/>
            <a:gdLst>
              <a:gd name="T0" fmla="*/ 13 w 13"/>
              <a:gd name="T1" fmla="*/ 11 h 12"/>
              <a:gd name="T2" fmla="*/ 0 w 13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12">
                <a:moveTo>
                  <a:pt x="13" y="11"/>
                </a:moveTo>
                <a:cubicBezTo>
                  <a:pt x="9" y="4"/>
                  <a:pt x="4" y="0"/>
                  <a:pt x="0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Freeform 115"/>
          <p:cNvSpPr>
            <a:spLocks/>
          </p:cNvSpPr>
          <p:nvPr/>
        </p:nvSpPr>
        <p:spPr bwMode="auto">
          <a:xfrm>
            <a:off x="3863975" y="5159376"/>
            <a:ext cx="147638" cy="201613"/>
          </a:xfrm>
          <a:custGeom>
            <a:avLst/>
            <a:gdLst>
              <a:gd name="T0" fmla="*/ 24 w 27"/>
              <a:gd name="T1" fmla="*/ 15 h 37"/>
              <a:gd name="T2" fmla="*/ 16 w 27"/>
              <a:gd name="T3" fmla="*/ 35 h 37"/>
              <a:gd name="T4" fmla="*/ 2 w 27"/>
              <a:gd name="T5" fmla="*/ 22 h 37"/>
              <a:gd name="T6" fmla="*/ 6 w 27"/>
              <a:gd name="T7" fmla="*/ 1 h 37"/>
              <a:gd name="T8" fmla="*/ 24 w 27"/>
              <a:gd name="T9" fmla="*/ 1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7">
                <a:moveTo>
                  <a:pt x="24" y="15"/>
                </a:moveTo>
                <a:cubicBezTo>
                  <a:pt x="27" y="24"/>
                  <a:pt x="26" y="37"/>
                  <a:pt x="16" y="35"/>
                </a:cubicBezTo>
                <a:cubicBezTo>
                  <a:pt x="10" y="34"/>
                  <a:pt x="5" y="32"/>
                  <a:pt x="2" y="22"/>
                </a:cubicBezTo>
                <a:cubicBezTo>
                  <a:pt x="0" y="13"/>
                  <a:pt x="1" y="3"/>
                  <a:pt x="6" y="1"/>
                </a:cubicBezTo>
                <a:cubicBezTo>
                  <a:pt x="12" y="0"/>
                  <a:pt x="20" y="6"/>
                  <a:pt x="24" y="1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Freeform 116"/>
          <p:cNvSpPr>
            <a:spLocks/>
          </p:cNvSpPr>
          <p:nvPr/>
        </p:nvSpPr>
        <p:spPr bwMode="auto">
          <a:xfrm>
            <a:off x="3895725" y="5235576"/>
            <a:ext cx="60325" cy="49213"/>
          </a:xfrm>
          <a:custGeom>
            <a:avLst/>
            <a:gdLst>
              <a:gd name="T0" fmla="*/ 0 w 11"/>
              <a:gd name="T1" fmla="*/ 9 h 9"/>
              <a:gd name="T2" fmla="*/ 11 w 11"/>
              <a:gd name="T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9">
                <a:moveTo>
                  <a:pt x="0" y="9"/>
                </a:moveTo>
                <a:cubicBezTo>
                  <a:pt x="3" y="2"/>
                  <a:pt x="8" y="0"/>
                  <a:pt x="11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Oval 117"/>
          <p:cNvSpPr>
            <a:spLocks noChangeArrowheads="1"/>
          </p:cNvSpPr>
          <p:nvPr/>
        </p:nvSpPr>
        <p:spPr bwMode="auto">
          <a:xfrm>
            <a:off x="3875088" y="5329239"/>
            <a:ext cx="114300" cy="114300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118"/>
          <p:cNvSpPr>
            <a:spLocks/>
          </p:cNvSpPr>
          <p:nvPr/>
        </p:nvSpPr>
        <p:spPr bwMode="auto">
          <a:xfrm>
            <a:off x="3530600" y="5530851"/>
            <a:ext cx="611188" cy="355600"/>
          </a:xfrm>
          <a:custGeom>
            <a:avLst/>
            <a:gdLst>
              <a:gd name="T0" fmla="*/ 77 w 112"/>
              <a:gd name="T1" fmla="*/ 7 h 65"/>
              <a:gd name="T2" fmla="*/ 19 w 112"/>
              <a:gd name="T3" fmla="*/ 0 h 65"/>
              <a:gd name="T4" fmla="*/ 8 w 112"/>
              <a:gd name="T5" fmla="*/ 3 h 65"/>
              <a:gd name="T6" fmla="*/ 49 w 112"/>
              <a:gd name="T7" fmla="*/ 62 h 65"/>
              <a:gd name="T8" fmla="*/ 86 w 112"/>
              <a:gd name="T9" fmla="*/ 46 h 65"/>
              <a:gd name="T10" fmla="*/ 112 w 112"/>
              <a:gd name="T11" fmla="*/ 6 h 65"/>
              <a:gd name="T12" fmla="*/ 77 w 112"/>
              <a:gd name="T13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65">
                <a:moveTo>
                  <a:pt x="77" y="7"/>
                </a:moveTo>
                <a:cubicBezTo>
                  <a:pt x="61" y="5"/>
                  <a:pt x="34" y="1"/>
                  <a:pt x="19" y="0"/>
                </a:cubicBezTo>
                <a:cubicBezTo>
                  <a:pt x="14" y="0"/>
                  <a:pt x="10" y="1"/>
                  <a:pt x="8" y="3"/>
                </a:cubicBezTo>
                <a:cubicBezTo>
                  <a:pt x="0" y="10"/>
                  <a:pt x="11" y="52"/>
                  <a:pt x="49" y="62"/>
                </a:cubicBezTo>
                <a:cubicBezTo>
                  <a:pt x="60" y="65"/>
                  <a:pt x="73" y="59"/>
                  <a:pt x="86" y="46"/>
                </a:cubicBezTo>
                <a:cubicBezTo>
                  <a:pt x="96" y="37"/>
                  <a:pt x="106" y="23"/>
                  <a:pt x="112" y="6"/>
                </a:cubicBezTo>
                <a:cubicBezTo>
                  <a:pt x="104" y="9"/>
                  <a:pt x="93" y="9"/>
                  <a:pt x="77" y="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119"/>
          <p:cNvSpPr>
            <a:spLocks/>
          </p:cNvSpPr>
          <p:nvPr/>
        </p:nvSpPr>
        <p:spPr bwMode="auto">
          <a:xfrm>
            <a:off x="3530600" y="5262564"/>
            <a:ext cx="803275" cy="623888"/>
          </a:xfrm>
          <a:custGeom>
            <a:avLst/>
            <a:gdLst>
              <a:gd name="T0" fmla="*/ 110 w 147"/>
              <a:gd name="T1" fmla="*/ 22 h 114"/>
              <a:gd name="T2" fmla="*/ 112 w 147"/>
              <a:gd name="T3" fmla="*/ 55 h 114"/>
              <a:gd name="T4" fmla="*/ 77 w 147"/>
              <a:gd name="T5" fmla="*/ 56 h 114"/>
              <a:gd name="T6" fmla="*/ 19 w 147"/>
              <a:gd name="T7" fmla="*/ 49 h 114"/>
              <a:gd name="T8" fmla="*/ 8 w 147"/>
              <a:gd name="T9" fmla="*/ 52 h 114"/>
              <a:gd name="T10" fmla="*/ 49 w 147"/>
              <a:gd name="T11" fmla="*/ 111 h 114"/>
              <a:gd name="T12" fmla="*/ 86 w 147"/>
              <a:gd name="T13" fmla="*/ 95 h 114"/>
              <a:gd name="T14" fmla="*/ 112 w 147"/>
              <a:gd name="T15" fmla="*/ 5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114">
                <a:moveTo>
                  <a:pt x="110" y="22"/>
                </a:moveTo>
                <a:cubicBezTo>
                  <a:pt x="122" y="0"/>
                  <a:pt x="147" y="40"/>
                  <a:pt x="112" y="55"/>
                </a:cubicBezTo>
                <a:cubicBezTo>
                  <a:pt x="104" y="58"/>
                  <a:pt x="93" y="58"/>
                  <a:pt x="77" y="56"/>
                </a:cubicBezTo>
                <a:cubicBezTo>
                  <a:pt x="61" y="54"/>
                  <a:pt x="34" y="50"/>
                  <a:pt x="19" y="49"/>
                </a:cubicBezTo>
                <a:cubicBezTo>
                  <a:pt x="14" y="49"/>
                  <a:pt x="10" y="50"/>
                  <a:pt x="8" y="52"/>
                </a:cubicBezTo>
                <a:cubicBezTo>
                  <a:pt x="0" y="59"/>
                  <a:pt x="11" y="101"/>
                  <a:pt x="49" y="111"/>
                </a:cubicBezTo>
                <a:cubicBezTo>
                  <a:pt x="60" y="114"/>
                  <a:pt x="73" y="108"/>
                  <a:pt x="86" y="95"/>
                </a:cubicBezTo>
                <a:cubicBezTo>
                  <a:pt x="96" y="86"/>
                  <a:pt x="106" y="72"/>
                  <a:pt x="112" y="5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Freeform 120"/>
          <p:cNvSpPr>
            <a:spLocks/>
          </p:cNvSpPr>
          <p:nvPr/>
        </p:nvSpPr>
        <p:spPr bwMode="auto">
          <a:xfrm>
            <a:off x="3600450" y="5667376"/>
            <a:ext cx="317500" cy="214313"/>
          </a:xfrm>
          <a:custGeom>
            <a:avLst/>
            <a:gdLst>
              <a:gd name="T0" fmla="*/ 24 w 58"/>
              <a:gd name="T1" fmla="*/ 2 h 39"/>
              <a:gd name="T2" fmla="*/ 0 w 58"/>
              <a:gd name="T3" fmla="*/ 10 h 39"/>
              <a:gd name="T4" fmla="*/ 36 w 58"/>
              <a:gd name="T5" fmla="*/ 37 h 39"/>
              <a:gd name="T6" fmla="*/ 58 w 58"/>
              <a:gd name="T7" fmla="*/ 33 h 39"/>
              <a:gd name="T8" fmla="*/ 24 w 58"/>
              <a:gd name="T9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39">
                <a:moveTo>
                  <a:pt x="24" y="2"/>
                </a:moveTo>
                <a:cubicBezTo>
                  <a:pt x="18" y="0"/>
                  <a:pt x="3" y="2"/>
                  <a:pt x="0" y="10"/>
                </a:cubicBezTo>
                <a:cubicBezTo>
                  <a:pt x="7" y="21"/>
                  <a:pt x="19" y="32"/>
                  <a:pt x="36" y="37"/>
                </a:cubicBezTo>
                <a:cubicBezTo>
                  <a:pt x="43" y="39"/>
                  <a:pt x="50" y="37"/>
                  <a:pt x="58" y="33"/>
                </a:cubicBezTo>
                <a:cubicBezTo>
                  <a:pt x="55" y="6"/>
                  <a:pt x="30" y="3"/>
                  <a:pt x="24" y="2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121"/>
          <p:cNvSpPr>
            <a:spLocks/>
          </p:cNvSpPr>
          <p:nvPr/>
        </p:nvSpPr>
        <p:spPr bwMode="auto">
          <a:xfrm>
            <a:off x="3595688" y="5383214"/>
            <a:ext cx="230188" cy="49213"/>
          </a:xfrm>
          <a:custGeom>
            <a:avLst/>
            <a:gdLst>
              <a:gd name="T0" fmla="*/ 0 w 42"/>
              <a:gd name="T1" fmla="*/ 0 h 9"/>
              <a:gd name="T2" fmla="*/ 42 w 42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9">
                <a:moveTo>
                  <a:pt x="0" y="0"/>
                </a:moveTo>
                <a:cubicBezTo>
                  <a:pt x="0" y="0"/>
                  <a:pt x="41" y="8"/>
                  <a:pt x="42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122"/>
          <p:cNvSpPr>
            <a:spLocks/>
          </p:cNvSpPr>
          <p:nvPr/>
        </p:nvSpPr>
        <p:spPr bwMode="auto">
          <a:xfrm>
            <a:off x="3600450" y="5537201"/>
            <a:ext cx="236538" cy="53975"/>
          </a:xfrm>
          <a:custGeom>
            <a:avLst/>
            <a:gdLst>
              <a:gd name="T0" fmla="*/ 43 w 43"/>
              <a:gd name="T1" fmla="*/ 0 h 10"/>
              <a:gd name="T2" fmla="*/ 0 w 43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10">
                <a:moveTo>
                  <a:pt x="43" y="0"/>
                </a:moveTo>
                <a:cubicBezTo>
                  <a:pt x="43" y="0"/>
                  <a:pt x="11" y="7"/>
                  <a:pt x="0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Freeform 123"/>
          <p:cNvSpPr>
            <a:spLocks/>
          </p:cNvSpPr>
          <p:nvPr/>
        </p:nvSpPr>
        <p:spPr bwMode="auto">
          <a:xfrm>
            <a:off x="3579813" y="5476876"/>
            <a:ext cx="239713" cy="11113"/>
          </a:xfrm>
          <a:custGeom>
            <a:avLst/>
            <a:gdLst>
              <a:gd name="T0" fmla="*/ 0 w 44"/>
              <a:gd name="T1" fmla="*/ 0 h 2"/>
              <a:gd name="T2" fmla="*/ 44 w 44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2">
                <a:moveTo>
                  <a:pt x="0" y="0"/>
                </a:moveTo>
                <a:cubicBezTo>
                  <a:pt x="0" y="0"/>
                  <a:pt x="25" y="0"/>
                  <a:pt x="44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Freeform 124"/>
          <p:cNvSpPr>
            <a:spLocks/>
          </p:cNvSpPr>
          <p:nvPr/>
        </p:nvSpPr>
        <p:spPr bwMode="auto">
          <a:xfrm>
            <a:off x="4022725" y="5349876"/>
            <a:ext cx="136525" cy="55563"/>
          </a:xfrm>
          <a:custGeom>
            <a:avLst/>
            <a:gdLst>
              <a:gd name="T0" fmla="*/ 0 w 25"/>
              <a:gd name="T1" fmla="*/ 10 h 10"/>
              <a:gd name="T2" fmla="*/ 25 w 25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10">
                <a:moveTo>
                  <a:pt x="0" y="10"/>
                </a:moveTo>
                <a:cubicBezTo>
                  <a:pt x="5" y="6"/>
                  <a:pt x="25" y="0"/>
                  <a:pt x="25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Freeform 125"/>
          <p:cNvSpPr>
            <a:spLocks/>
          </p:cNvSpPr>
          <p:nvPr/>
        </p:nvSpPr>
        <p:spPr bwMode="auto">
          <a:xfrm>
            <a:off x="4033838" y="5443539"/>
            <a:ext cx="157163" cy="11113"/>
          </a:xfrm>
          <a:custGeom>
            <a:avLst/>
            <a:gdLst>
              <a:gd name="T0" fmla="*/ 0 w 29"/>
              <a:gd name="T1" fmla="*/ 2 h 2"/>
              <a:gd name="T2" fmla="*/ 29 w 29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" h="2">
                <a:moveTo>
                  <a:pt x="0" y="2"/>
                </a:moveTo>
                <a:cubicBezTo>
                  <a:pt x="11" y="0"/>
                  <a:pt x="29" y="0"/>
                  <a:pt x="2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Line 126"/>
          <p:cNvSpPr>
            <a:spLocks noChangeShapeType="1"/>
          </p:cNvSpPr>
          <p:nvPr/>
        </p:nvSpPr>
        <p:spPr bwMode="auto">
          <a:xfrm>
            <a:off x="4038600" y="5508626"/>
            <a:ext cx="169863" cy="3333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Oval 127"/>
          <p:cNvSpPr>
            <a:spLocks noChangeArrowheads="1"/>
          </p:cNvSpPr>
          <p:nvPr/>
        </p:nvSpPr>
        <p:spPr bwMode="auto">
          <a:xfrm>
            <a:off x="3902075" y="5338764"/>
            <a:ext cx="49213" cy="49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Freeform 128"/>
          <p:cNvSpPr>
            <a:spLocks/>
          </p:cNvSpPr>
          <p:nvPr/>
        </p:nvSpPr>
        <p:spPr bwMode="auto">
          <a:xfrm>
            <a:off x="3546475" y="5935664"/>
            <a:ext cx="246063" cy="185738"/>
          </a:xfrm>
          <a:custGeom>
            <a:avLst/>
            <a:gdLst>
              <a:gd name="T0" fmla="*/ 0 w 45"/>
              <a:gd name="T1" fmla="*/ 10 h 34"/>
              <a:gd name="T2" fmla="*/ 36 w 45"/>
              <a:gd name="T3" fmla="*/ 1 h 34"/>
              <a:gd name="T4" fmla="*/ 42 w 45"/>
              <a:gd name="T5" fmla="*/ 20 h 34"/>
              <a:gd name="T6" fmla="*/ 6 w 45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4">
                <a:moveTo>
                  <a:pt x="0" y="10"/>
                </a:moveTo>
                <a:cubicBezTo>
                  <a:pt x="11" y="2"/>
                  <a:pt x="30" y="0"/>
                  <a:pt x="36" y="1"/>
                </a:cubicBezTo>
                <a:cubicBezTo>
                  <a:pt x="43" y="1"/>
                  <a:pt x="45" y="18"/>
                  <a:pt x="42" y="20"/>
                </a:cubicBezTo>
                <a:cubicBezTo>
                  <a:pt x="39" y="22"/>
                  <a:pt x="21" y="33"/>
                  <a:pt x="6" y="34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Freeform 129"/>
          <p:cNvSpPr>
            <a:spLocks/>
          </p:cNvSpPr>
          <p:nvPr/>
        </p:nvSpPr>
        <p:spPr bwMode="auto">
          <a:xfrm>
            <a:off x="3546475" y="5935664"/>
            <a:ext cx="246063" cy="185738"/>
          </a:xfrm>
          <a:custGeom>
            <a:avLst/>
            <a:gdLst>
              <a:gd name="T0" fmla="*/ 0 w 45"/>
              <a:gd name="T1" fmla="*/ 10 h 34"/>
              <a:gd name="T2" fmla="*/ 36 w 45"/>
              <a:gd name="T3" fmla="*/ 1 h 34"/>
              <a:gd name="T4" fmla="*/ 42 w 45"/>
              <a:gd name="T5" fmla="*/ 20 h 34"/>
              <a:gd name="T6" fmla="*/ 6 w 45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4">
                <a:moveTo>
                  <a:pt x="0" y="10"/>
                </a:moveTo>
                <a:cubicBezTo>
                  <a:pt x="11" y="2"/>
                  <a:pt x="30" y="0"/>
                  <a:pt x="36" y="1"/>
                </a:cubicBezTo>
                <a:cubicBezTo>
                  <a:pt x="43" y="1"/>
                  <a:pt x="45" y="18"/>
                  <a:pt x="42" y="20"/>
                </a:cubicBezTo>
                <a:cubicBezTo>
                  <a:pt x="39" y="22"/>
                  <a:pt x="21" y="33"/>
                  <a:pt x="6" y="3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Oval 130"/>
          <p:cNvSpPr>
            <a:spLocks noChangeArrowheads="1"/>
          </p:cNvSpPr>
          <p:nvPr/>
        </p:nvSpPr>
        <p:spPr bwMode="auto">
          <a:xfrm>
            <a:off x="3902075" y="5902326"/>
            <a:ext cx="141288" cy="142875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131"/>
          <p:cNvSpPr>
            <a:spLocks/>
          </p:cNvSpPr>
          <p:nvPr/>
        </p:nvSpPr>
        <p:spPr bwMode="auto">
          <a:xfrm>
            <a:off x="3973513" y="5969001"/>
            <a:ext cx="31750" cy="31750"/>
          </a:xfrm>
          <a:custGeom>
            <a:avLst/>
            <a:gdLst>
              <a:gd name="T0" fmla="*/ 6 w 6"/>
              <a:gd name="T1" fmla="*/ 3 h 6"/>
              <a:gd name="T2" fmla="*/ 2 w 6"/>
              <a:gd name="T3" fmla="*/ 5 h 6"/>
              <a:gd name="T4" fmla="*/ 1 w 6"/>
              <a:gd name="T5" fmla="*/ 2 h 6"/>
              <a:gd name="T6" fmla="*/ 4 w 6"/>
              <a:gd name="T7" fmla="*/ 0 h 6"/>
              <a:gd name="T8" fmla="*/ 6 w 6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6" y="3"/>
                </a:moveTo>
                <a:cubicBezTo>
                  <a:pt x="5" y="5"/>
                  <a:pt x="4" y="6"/>
                  <a:pt x="2" y="5"/>
                </a:cubicBezTo>
                <a:cubicBezTo>
                  <a:pt x="1" y="5"/>
                  <a:pt x="0" y="4"/>
                  <a:pt x="1" y="2"/>
                </a:cubicBezTo>
                <a:cubicBezTo>
                  <a:pt x="1" y="1"/>
                  <a:pt x="3" y="0"/>
                  <a:pt x="4" y="0"/>
                </a:cubicBezTo>
                <a:cubicBezTo>
                  <a:pt x="5" y="1"/>
                  <a:pt x="6" y="2"/>
                  <a:pt x="6" y="3"/>
                </a:cubicBezTo>
                <a:close/>
              </a:path>
            </a:pathLst>
          </a:cu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132"/>
          <p:cNvSpPr>
            <a:spLocks/>
          </p:cNvSpPr>
          <p:nvPr/>
        </p:nvSpPr>
        <p:spPr bwMode="auto">
          <a:xfrm>
            <a:off x="3984625" y="5995989"/>
            <a:ext cx="9525" cy="49213"/>
          </a:xfrm>
          <a:custGeom>
            <a:avLst/>
            <a:gdLst>
              <a:gd name="T0" fmla="*/ 0 w 2"/>
              <a:gd name="T1" fmla="*/ 9 h 9"/>
              <a:gd name="T2" fmla="*/ 1 w 2"/>
              <a:gd name="T3" fmla="*/ 0 h 9"/>
              <a:gd name="T4" fmla="*/ 0 w 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9">
                <a:moveTo>
                  <a:pt x="0" y="9"/>
                </a:moveTo>
                <a:cubicBezTo>
                  <a:pt x="1" y="6"/>
                  <a:pt x="2" y="3"/>
                  <a:pt x="1" y="0"/>
                </a:cubicBezTo>
                <a:cubicBezTo>
                  <a:pt x="2" y="3"/>
                  <a:pt x="1" y="6"/>
                  <a:pt x="0" y="9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Freeform 133"/>
          <p:cNvSpPr>
            <a:spLocks/>
          </p:cNvSpPr>
          <p:nvPr/>
        </p:nvSpPr>
        <p:spPr bwMode="auto">
          <a:xfrm>
            <a:off x="3984625" y="5995989"/>
            <a:ext cx="9525" cy="49213"/>
          </a:xfrm>
          <a:custGeom>
            <a:avLst/>
            <a:gdLst>
              <a:gd name="T0" fmla="*/ 0 w 2"/>
              <a:gd name="T1" fmla="*/ 9 h 9"/>
              <a:gd name="T2" fmla="*/ 1 w 2"/>
              <a:gd name="T3" fmla="*/ 0 h 9"/>
              <a:gd name="T4" fmla="*/ 0 w 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9">
                <a:moveTo>
                  <a:pt x="0" y="9"/>
                </a:moveTo>
                <a:cubicBezTo>
                  <a:pt x="1" y="6"/>
                  <a:pt x="2" y="3"/>
                  <a:pt x="1" y="0"/>
                </a:cubicBezTo>
                <a:cubicBezTo>
                  <a:pt x="2" y="3"/>
                  <a:pt x="1" y="6"/>
                  <a:pt x="0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Freeform 134"/>
          <p:cNvSpPr>
            <a:spLocks/>
          </p:cNvSpPr>
          <p:nvPr/>
        </p:nvSpPr>
        <p:spPr bwMode="auto">
          <a:xfrm>
            <a:off x="3902075" y="5924551"/>
            <a:ext cx="147638" cy="60325"/>
          </a:xfrm>
          <a:custGeom>
            <a:avLst/>
            <a:gdLst>
              <a:gd name="T0" fmla="*/ 24 w 27"/>
              <a:gd name="T1" fmla="*/ 2 h 11"/>
              <a:gd name="T2" fmla="*/ 12 w 27"/>
              <a:gd name="T3" fmla="*/ 0 h 11"/>
              <a:gd name="T4" fmla="*/ 0 w 27"/>
              <a:gd name="T5" fmla="*/ 7 h 11"/>
              <a:gd name="T6" fmla="*/ 0 w 27"/>
              <a:gd name="T7" fmla="*/ 9 h 11"/>
              <a:gd name="T8" fmla="*/ 0 w 27"/>
              <a:gd name="T9" fmla="*/ 11 h 11"/>
              <a:gd name="T10" fmla="*/ 13 w 27"/>
              <a:gd name="T11" fmla="*/ 3 h 11"/>
              <a:gd name="T12" fmla="*/ 25 w 27"/>
              <a:gd name="T13" fmla="*/ 5 h 11"/>
              <a:gd name="T14" fmla="*/ 24 w 27"/>
              <a:gd name="T1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1">
                <a:moveTo>
                  <a:pt x="24" y="2"/>
                </a:moveTo>
                <a:cubicBezTo>
                  <a:pt x="20" y="1"/>
                  <a:pt x="16" y="0"/>
                  <a:pt x="12" y="0"/>
                </a:cubicBezTo>
                <a:cubicBezTo>
                  <a:pt x="6" y="1"/>
                  <a:pt x="2" y="4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2" y="6"/>
                  <a:pt x="7" y="3"/>
                  <a:pt x="13" y="3"/>
                </a:cubicBezTo>
                <a:cubicBezTo>
                  <a:pt x="18" y="3"/>
                  <a:pt x="22" y="4"/>
                  <a:pt x="25" y="5"/>
                </a:cubicBezTo>
                <a:cubicBezTo>
                  <a:pt x="27" y="4"/>
                  <a:pt x="25" y="3"/>
                  <a:pt x="24" y="2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Oval 135"/>
          <p:cNvSpPr>
            <a:spLocks noChangeArrowheads="1"/>
          </p:cNvSpPr>
          <p:nvPr/>
        </p:nvSpPr>
        <p:spPr bwMode="auto">
          <a:xfrm>
            <a:off x="3738563" y="5881689"/>
            <a:ext cx="190500" cy="190500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Oval 136"/>
          <p:cNvSpPr>
            <a:spLocks noChangeArrowheads="1"/>
          </p:cNvSpPr>
          <p:nvPr/>
        </p:nvSpPr>
        <p:spPr bwMode="auto">
          <a:xfrm>
            <a:off x="3425825" y="6219826"/>
            <a:ext cx="93663" cy="93663"/>
          </a:xfrm>
          <a:prstGeom prst="ellipse">
            <a:avLst/>
          </a:prstGeom>
          <a:solidFill>
            <a:srgbClr val="E1002A"/>
          </a:solidFill>
          <a:ln w="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Line 137"/>
          <p:cNvSpPr>
            <a:spLocks noChangeShapeType="1"/>
          </p:cNvSpPr>
          <p:nvPr/>
        </p:nvSpPr>
        <p:spPr bwMode="auto">
          <a:xfrm flipV="1">
            <a:off x="3513138" y="6253164"/>
            <a:ext cx="33338" cy="47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138"/>
          <p:cNvSpPr>
            <a:spLocks/>
          </p:cNvSpPr>
          <p:nvPr/>
        </p:nvSpPr>
        <p:spPr bwMode="auto">
          <a:xfrm>
            <a:off x="4043363" y="6056314"/>
            <a:ext cx="274638" cy="360363"/>
          </a:xfrm>
          <a:custGeom>
            <a:avLst/>
            <a:gdLst>
              <a:gd name="T0" fmla="*/ 43 w 50"/>
              <a:gd name="T1" fmla="*/ 43 h 66"/>
              <a:gd name="T2" fmla="*/ 38 w 50"/>
              <a:gd name="T3" fmla="*/ 5 h 66"/>
              <a:gd name="T4" fmla="*/ 6 w 50"/>
              <a:gd name="T5" fmla="*/ 25 h 66"/>
              <a:gd name="T6" fmla="*/ 13 w 50"/>
              <a:gd name="T7" fmla="*/ 61 h 66"/>
              <a:gd name="T8" fmla="*/ 43 w 50"/>
              <a:gd name="T9" fmla="*/ 4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66">
                <a:moveTo>
                  <a:pt x="43" y="43"/>
                </a:moveTo>
                <a:cubicBezTo>
                  <a:pt x="50" y="27"/>
                  <a:pt x="50" y="10"/>
                  <a:pt x="38" y="5"/>
                </a:cubicBezTo>
                <a:cubicBezTo>
                  <a:pt x="27" y="0"/>
                  <a:pt x="13" y="7"/>
                  <a:pt x="6" y="25"/>
                </a:cubicBezTo>
                <a:cubicBezTo>
                  <a:pt x="0" y="40"/>
                  <a:pt x="2" y="56"/>
                  <a:pt x="13" y="61"/>
                </a:cubicBezTo>
                <a:cubicBezTo>
                  <a:pt x="24" y="66"/>
                  <a:pt x="36" y="60"/>
                  <a:pt x="43" y="43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Oval 139"/>
          <p:cNvSpPr>
            <a:spLocks noChangeArrowheads="1"/>
          </p:cNvSpPr>
          <p:nvPr/>
        </p:nvSpPr>
        <p:spPr bwMode="auto">
          <a:xfrm>
            <a:off x="1868488" y="6149976"/>
            <a:ext cx="141288" cy="14128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140"/>
          <p:cNvSpPr>
            <a:spLocks/>
          </p:cNvSpPr>
          <p:nvPr/>
        </p:nvSpPr>
        <p:spPr bwMode="auto">
          <a:xfrm>
            <a:off x="1812925" y="5175251"/>
            <a:ext cx="930275" cy="854075"/>
          </a:xfrm>
          <a:custGeom>
            <a:avLst/>
            <a:gdLst>
              <a:gd name="T0" fmla="*/ 164 w 170"/>
              <a:gd name="T1" fmla="*/ 79 h 156"/>
              <a:gd name="T2" fmla="*/ 137 w 170"/>
              <a:gd name="T3" fmla="*/ 131 h 156"/>
              <a:gd name="T4" fmla="*/ 75 w 170"/>
              <a:gd name="T5" fmla="*/ 156 h 156"/>
              <a:gd name="T6" fmla="*/ 29 w 170"/>
              <a:gd name="T7" fmla="*/ 139 h 156"/>
              <a:gd name="T8" fmla="*/ 7 w 170"/>
              <a:gd name="T9" fmla="*/ 110 h 156"/>
              <a:gd name="T10" fmla="*/ 2 w 170"/>
              <a:gd name="T11" fmla="*/ 72 h 156"/>
              <a:gd name="T12" fmla="*/ 23 w 170"/>
              <a:gd name="T13" fmla="*/ 25 h 156"/>
              <a:gd name="T14" fmla="*/ 50 w 170"/>
              <a:gd name="T15" fmla="*/ 5 h 156"/>
              <a:gd name="T16" fmla="*/ 90 w 170"/>
              <a:gd name="T17" fmla="*/ 0 h 156"/>
              <a:gd name="T18" fmla="*/ 164 w 170"/>
              <a:gd name="T19" fmla="*/ 7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0" h="156">
                <a:moveTo>
                  <a:pt x="164" y="79"/>
                </a:moveTo>
                <a:cubicBezTo>
                  <a:pt x="161" y="99"/>
                  <a:pt x="151" y="117"/>
                  <a:pt x="137" y="131"/>
                </a:cubicBezTo>
                <a:cubicBezTo>
                  <a:pt x="122" y="146"/>
                  <a:pt x="102" y="156"/>
                  <a:pt x="75" y="156"/>
                </a:cubicBezTo>
                <a:cubicBezTo>
                  <a:pt x="58" y="156"/>
                  <a:pt x="42" y="151"/>
                  <a:pt x="29" y="139"/>
                </a:cubicBezTo>
                <a:cubicBezTo>
                  <a:pt x="20" y="132"/>
                  <a:pt x="12" y="121"/>
                  <a:pt x="7" y="110"/>
                </a:cubicBezTo>
                <a:cubicBezTo>
                  <a:pt x="3" y="98"/>
                  <a:pt x="0" y="85"/>
                  <a:pt x="2" y="72"/>
                </a:cubicBezTo>
                <a:cubicBezTo>
                  <a:pt x="5" y="50"/>
                  <a:pt x="12" y="36"/>
                  <a:pt x="23" y="25"/>
                </a:cubicBezTo>
                <a:cubicBezTo>
                  <a:pt x="31" y="16"/>
                  <a:pt x="40" y="9"/>
                  <a:pt x="50" y="5"/>
                </a:cubicBezTo>
                <a:cubicBezTo>
                  <a:pt x="62" y="1"/>
                  <a:pt x="76" y="0"/>
                  <a:pt x="90" y="0"/>
                </a:cubicBezTo>
                <a:cubicBezTo>
                  <a:pt x="135" y="2"/>
                  <a:pt x="170" y="39"/>
                  <a:pt x="164" y="79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Freeform 141"/>
          <p:cNvSpPr>
            <a:spLocks/>
          </p:cNvSpPr>
          <p:nvPr/>
        </p:nvSpPr>
        <p:spPr bwMode="auto">
          <a:xfrm>
            <a:off x="1928813" y="5980114"/>
            <a:ext cx="136525" cy="228600"/>
          </a:xfrm>
          <a:custGeom>
            <a:avLst/>
            <a:gdLst>
              <a:gd name="T0" fmla="*/ 10 w 25"/>
              <a:gd name="T1" fmla="*/ 0 h 42"/>
              <a:gd name="T2" fmla="*/ 3 w 25"/>
              <a:gd name="T3" fmla="*/ 17 h 42"/>
              <a:gd name="T4" fmla="*/ 0 w 25"/>
              <a:gd name="T5" fmla="*/ 34 h 42"/>
              <a:gd name="T6" fmla="*/ 11 w 25"/>
              <a:gd name="T7" fmla="*/ 41 h 42"/>
              <a:gd name="T8" fmla="*/ 25 w 25"/>
              <a:gd name="T9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42">
                <a:moveTo>
                  <a:pt x="10" y="0"/>
                </a:moveTo>
                <a:cubicBezTo>
                  <a:pt x="8" y="2"/>
                  <a:pt x="5" y="9"/>
                  <a:pt x="3" y="17"/>
                </a:cubicBezTo>
                <a:cubicBezTo>
                  <a:pt x="1" y="23"/>
                  <a:pt x="0" y="29"/>
                  <a:pt x="0" y="34"/>
                </a:cubicBezTo>
                <a:cubicBezTo>
                  <a:pt x="0" y="37"/>
                  <a:pt x="6" y="42"/>
                  <a:pt x="11" y="41"/>
                </a:cubicBezTo>
                <a:cubicBezTo>
                  <a:pt x="16" y="41"/>
                  <a:pt x="25" y="8"/>
                  <a:pt x="25" y="8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Freeform 142"/>
          <p:cNvSpPr>
            <a:spLocks/>
          </p:cNvSpPr>
          <p:nvPr/>
        </p:nvSpPr>
        <p:spPr bwMode="auto">
          <a:xfrm>
            <a:off x="1928813" y="5980114"/>
            <a:ext cx="136525" cy="228600"/>
          </a:xfrm>
          <a:custGeom>
            <a:avLst/>
            <a:gdLst>
              <a:gd name="T0" fmla="*/ 10 w 25"/>
              <a:gd name="T1" fmla="*/ 0 h 42"/>
              <a:gd name="T2" fmla="*/ 3 w 25"/>
              <a:gd name="T3" fmla="*/ 17 h 42"/>
              <a:gd name="T4" fmla="*/ 0 w 25"/>
              <a:gd name="T5" fmla="*/ 34 h 42"/>
              <a:gd name="T6" fmla="*/ 11 w 25"/>
              <a:gd name="T7" fmla="*/ 41 h 42"/>
              <a:gd name="T8" fmla="*/ 25 w 25"/>
              <a:gd name="T9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42">
                <a:moveTo>
                  <a:pt x="10" y="0"/>
                </a:moveTo>
                <a:cubicBezTo>
                  <a:pt x="8" y="2"/>
                  <a:pt x="5" y="9"/>
                  <a:pt x="3" y="17"/>
                </a:cubicBezTo>
                <a:cubicBezTo>
                  <a:pt x="1" y="23"/>
                  <a:pt x="0" y="29"/>
                  <a:pt x="0" y="34"/>
                </a:cubicBezTo>
                <a:cubicBezTo>
                  <a:pt x="0" y="37"/>
                  <a:pt x="6" y="42"/>
                  <a:pt x="11" y="41"/>
                </a:cubicBezTo>
                <a:cubicBezTo>
                  <a:pt x="16" y="41"/>
                  <a:pt x="25" y="8"/>
                  <a:pt x="25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Freeform 143"/>
          <p:cNvSpPr>
            <a:spLocks/>
          </p:cNvSpPr>
          <p:nvPr/>
        </p:nvSpPr>
        <p:spPr bwMode="auto">
          <a:xfrm>
            <a:off x="1939925" y="6465889"/>
            <a:ext cx="288925" cy="131763"/>
          </a:xfrm>
          <a:custGeom>
            <a:avLst/>
            <a:gdLst>
              <a:gd name="T0" fmla="*/ 45 w 53"/>
              <a:gd name="T1" fmla="*/ 22 h 24"/>
              <a:gd name="T2" fmla="*/ 11 w 53"/>
              <a:gd name="T3" fmla="*/ 16 h 24"/>
              <a:gd name="T4" fmla="*/ 20 w 53"/>
              <a:gd name="T5" fmla="*/ 1 h 24"/>
              <a:gd name="T6" fmla="*/ 51 w 53"/>
              <a:gd name="T7" fmla="*/ 7 h 24"/>
              <a:gd name="T8" fmla="*/ 45 w 53"/>
              <a:gd name="T9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4">
                <a:moveTo>
                  <a:pt x="45" y="22"/>
                </a:moveTo>
                <a:cubicBezTo>
                  <a:pt x="31" y="24"/>
                  <a:pt x="15" y="20"/>
                  <a:pt x="11" y="16"/>
                </a:cubicBezTo>
                <a:cubicBezTo>
                  <a:pt x="0" y="7"/>
                  <a:pt x="15" y="0"/>
                  <a:pt x="20" y="1"/>
                </a:cubicBezTo>
                <a:cubicBezTo>
                  <a:pt x="22" y="2"/>
                  <a:pt x="49" y="6"/>
                  <a:pt x="51" y="7"/>
                </a:cubicBezTo>
                <a:cubicBezTo>
                  <a:pt x="53" y="9"/>
                  <a:pt x="53" y="22"/>
                  <a:pt x="45" y="2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Freeform 144"/>
          <p:cNvSpPr>
            <a:spLocks/>
          </p:cNvSpPr>
          <p:nvPr/>
        </p:nvSpPr>
        <p:spPr bwMode="auto">
          <a:xfrm>
            <a:off x="2119313" y="6488114"/>
            <a:ext cx="519113" cy="153988"/>
          </a:xfrm>
          <a:custGeom>
            <a:avLst/>
            <a:gdLst>
              <a:gd name="T0" fmla="*/ 76 w 95"/>
              <a:gd name="T1" fmla="*/ 0 h 28"/>
              <a:gd name="T2" fmla="*/ 48 w 95"/>
              <a:gd name="T3" fmla="*/ 26 h 28"/>
              <a:gd name="T4" fmla="*/ 18 w 95"/>
              <a:gd name="T5" fmla="*/ 3 h 28"/>
              <a:gd name="T6" fmla="*/ 48 w 95"/>
              <a:gd name="T7" fmla="*/ 0 h 28"/>
              <a:gd name="T8" fmla="*/ 76 w 95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8">
                <a:moveTo>
                  <a:pt x="76" y="0"/>
                </a:moveTo>
                <a:cubicBezTo>
                  <a:pt x="95" y="18"/>
                  <a:pt x="61" y="25"/>
                  <a:pt x="48" y="26"/>
                </a:cubicBezTo>
                <a:cubicBezTo>
                  <a:pt x="9" y="28"/>
                  <a:pt x="0" y="14"/>
                  <a:pt x="18" y="3"/>
                </a:cubicBezTo>
                <a:cubicBezTo>
                  <a:pt x="18" y="3"/>
                  <a:pt x="30" y="0"/>
                  <a:pt x="48" y="0"/>
                </a:cubicBezTo>
                <a:cubicBezTo>
                  <a:pt x="67" y="0"/>
                  <a:pt x="76" y="0"/>
                  <a:pt x="76" y="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Oval 145"/>
          <p:cNvSpPr>
            <a:spLocks noChangeArrowheads="1"/>
          </p:cNvSpPr>
          <p:nvPr/>
        </p:nvSpPr>
        <p:spPr bwMode="auto">
          <a:xfrm>
            <a:off x="2611438" y="6324601"/>
            <a:ext cx="87313" cy="809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Line 146"/>
          <p:cNvSpPr>
            <a:spLocks noChangeShapeType="1"/>
          </p:cNvSpPr>
          <p:nvPr/>
        </p:nvSpPr>
        <p:spPr bwMode="auto">
          <a:xfrm>
            <a:off x="2573338" y="6340476"/>
            <a:ext cx="49213" cy="158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Freeform 147"/>
          <p:cNvSpPr>
            <a:spLocks/>
          </p:cNvSpPr>
          <p:nvPr/>
        </p:nvSpPr>
        <p:spPr bwMode="auto">
          <a:xfrm>
            <a:off x="1960563" y="5930901"/>
            <a:ext cx="619125" cy="601663"/>
          </a:xfrm>
          <a:custGeom>
            <a:avLst/>
            <a:gdLst>
              <a:gd name="T0" fmla="*/ 4 w 113"/>
              <a:gd name="T1" fmla="*/ 15 h 110"/>
              <a:gd name="T2" fmla="*/ 7 w 113"/>
              <a:gd name="T3" fmla="*/ 67 h 110"/>
              <a:gd name="T4" fmla="*/ 11 w 113"/>
              <a:gd name="T5" fmla="*/ 79 h 110"/>
              <a:gd name="T6" fmla="*/ 15 w 113"/>
              <a:gd name="T7" fmla="*/ 99 h 110"/>
              <a:gd name="T8" fmla="*/ 25 w 113"/>
              <a:gd name="T9" fmla="*/ 105 h 110"/>
              <a:gd name="T10" fmla="*/ 47 w 113"/>
              <a:gd name="T11" fmla="*/ 106 h 110"/>
              <a:gd name="T12" fmla="*/ 105 w 113"/>
              <a:gd name="T13" fmla="*/ 102 h 110"/>
              <a:gd name="T14" fmla="*/ 113 w 113"/>
              <a:gd name="T15" fmla="*/ 64 h 110"/>
              <a:gd name="T16" fmla="*/ 109 w 113"/>
              <a:gd name="T17" fmla="*/ 0 h 110"/>
              <a:gd name="T18" fmla="*/ 40 w 113"/>
              <a:gd name="T19" fmla="*/ 16 h 110"/>
              <a:gd name="T20" fmla="*/ 8 w 113"/>
              <a:gd name="T21" fmla="*/ 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10">
                <a:moveTo>
                  <a:pt x="4" y="15"/>
                </a:moveTo>
                <a:cubicBezTo>
                  <a:pt x="0" y="35"/>
                  <a:pt x="2" y="52"/>
                  <a:pt x="7" y="67"/>
                </a:cubicBezTo>
                <a:cubicBezTo>
                  <a:pt x="8" y="71"/>
                  <a:pt x="10" y="76"/>
                  <a:pt x="11" y="79"/>
                </a:cubicBezTo>
                <a:cubicBezTo>
                  <a:pt x="14" y="88"/>
                  <a:pt x="15" y="94"/>
                  <a:pt x="15" y="99"/>
                </a:cubicBezTo>
                <a:cubicBezTo>
                  <a:pt x="15" y="100"/>
                  <a:pt x="19" y="103"/>
                  <a:pt x="25" y="105"/>
                </a:cubicBezTo>
                <a:cubicBezTo>
                  <a:pt x="31" y="106"/>
                  <a:pt x="40" y="107"/>
                  <a:pt x="47" y="106"/>
                </a:cubicBezTo>
                <a:cubicBezTo>
                  <a:pt x="57" y="110"/>
                  <a:pt x="93" y="110"/>
                  <a:pt x="105" y="102"/>
                </a:cubicBezTo>
                <a:cubicBezTo>
                  <a:pt x="113" y="88"/>
                  <a:pt x="113" y="71"/>
                  <a:pt x="113" y="64"/>
                </a:cubicBezTo>
                <a:cubicBezTo>
                  <a:pt x="112" y="56"/>
                  <a:pt x="109" y="0"/>
                  <a:pt x="109" y="0"/>
                </a:cubicBezTo>
                <a:cubicBezTo>
                  <a:pt x="109" y="0"/>
                  <a:pt x="70" y="16"/>
                  <a:pt x="40" y="16"/>
                </a:cubicBezTo>
                <a:cubicBezTo>
                  <a:pt x="11" y="16"/>
                  <a:pt x="8" y="10"/>
                  <a:pt x="8" y="1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Freeform 148"/>
          <p:cNvSpPr>
            <a:spLocks/>
          </p:cNvSpPr>
          <p:nvPr/>
        </p:nvSpPr>
        <p:spPr bwMode="auto">
          <a:xfrm>
            <a:off x="1960563" y="5930901"/>
            <a:ext cx="619125" cy="601663"/>
          </a:xfrm>
          <a:custGeom>
            <a:avLst/>
            <a:gdLst>
              <a:gd name="T0" fmla="*/ 4 w 113"/>
              <a:gd name="T1" fmla="*/ 15 h 110"/>
              <a:gd name="T2" fmla="*/ 7 w 113"/>
              <a:gd name="T3" fmla="*/ 67 h 110"/>
              <a:gd name="T4" fmla="*/ 11 w 113"/>
              <a:gd name="T5" fmla="*/ 79 h 110"/>
              <a:gd name="T6" fmla="*/ 15 w 113"/>
              <a:gd name="T7" fmla="*/ 99 h 110"/>
              <a:gd name="T8" fmla="*/ 25 w 113"/>
              <a:gd name="T9" fmla="*/ 105 h 110"/>
              <a:gd name="T10" fmla="*/ 47 w 113"/>
              <a:gd name="T11" fmla="*/ 106 h 110"/>
              <a:gd name="T12" fmla="*/ 105 w 113"/>
              <a:gd name="T13" fmla="*/ 102 h 110"/>
              <a:gd name="T14" fmla="*/ 113 w 113"/>
              <a:gd name="T15" fmla="*/ 64 h 110"/>
              <a:gd name="T16" fmla="*/ 109 w 113"/>
              <a:gd name="T17" fmla="*/ 0 h 110"/>
              <a:gd name="T18" fmla="*/ 40 w 113"/>
              <a:gd name="T19" fmla="*/ 16 h 110"/>
              <a:gd name="T20" fmla="*/ 8 w 113"/>
              <a:gd name="T21" fmla="*/ 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10">
                <a:moveTo>
                  <a:pt x="4" y="15"/>
                </a:moveTo>
                <a:cubicBezTo>
                  <a:pt x="0" y="35"/>
                  <a:pt x="2" y="52"/>
                  <a:pt x="7" y="67"/>
                </a:cubicBezTo>
                <a:cubicBezTo>
                  <a:pt x="8" y="71"/>
                  <a:pt x="10" y="76"/>
                  <a:pt x="11" y="79"/>
                </a:cubicBezTo>
                <a:cubicBezTo>
                  <a:pt x="14" y="88"/>
                  <a:pt x="15" y="94"/>
                  <a:pt x="15" y="99"/>
                </a:cubicBezTo>
                <a:cubicBezTo>
                  <a:pt x="15" y="100"/>
                  <a:pt x="19" y="103"/>
                  <a:pt x="25" y="105"/>
                </a:cubicBezTo>
                <a:cubicBezTo>
                  <a:pt x="31" y="106"/>
                  <a:pt x="40" y="107"/>
                  <a:pt x="47" y="106"/>
                </a:cubicBezTo>
                <a:cubicBezTo>
                  <a:pt x="57" y="110"/>
                  <a:pt x="93" y="110"/>
                  <a:pt x="105" y="102"/>
                </a:cubicBezTo>
                <a:cubicBezTo>
                  <a:pt x="113" y="88"/>
                  <a:pt x="113" y="71"/>
                  <a:pt x="113" y="64"/>
                </a:cubicBezTo>
                <a:cubicBezTo>
                  <a:pt x="112" y="56"/>
                  <a:pt x="109" y="0"/>
                  <a:pt x="109" y="0"/>
                </a:cubicBezTo>
                <a:cubicBezTo>
                  <a:pt x="109" y="0"/>
                  <a:pt x="70" y="16"/>
                  <a:pt x="40" y="16"/>
                </a:cubicBezTo>
                <a:cubicBezTo>
                  <a:pt x="11" y="16"/>
                  <a:pt x="8" y="10"/>
                  <a:pt x="8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Freeform 149"/>
          <p:cNvSpPr>
            <a:spLocks/>
          </p:cNvSpPr>
          <p:nvPr/>
        </p:nvSpPr>
        <p:spPr bwMode="auto">
          <a:xfrm>
            <a:off x="2452688" y="5930901"/>
            <a:ext cx="192088" cy="311150"/>
          </a:xfrm>
          <a:custGeom>
            <a:avLst/>
            <a:gdLst>
              <a:gd name="T0" fmla="*/ 18 w 35"/>
              <a:gd name="T1" fmla="*/ 0 h 57"/>
              <a:gd name="T2" fmla="*/ 25 w 35"/>
              <a:gd name="T3" fmla="*/ 11 h 57"/>
              <a:gd name="T4" fmla="*/ 34 w 35"/>
              <a:gd name="T5" fmla="*/ 43 h 57"/>
              <a:gd name="T6" fmla="*/ 23 w 35"/>
              <a:gd name="T7" fmla="*/ 55 h 57"/>
              <a:gd name="T8" fmla="*/ 0 w 35"/>
              <a:gd name="T9" fmla="*/ 3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7">
                <a:moveTo>
                  <a:pt x="18" y="0"/>
                </a:moveTo>
                <a:cubicBezTo>
                  <a:pt x="20" y="3"/>
                  <a:pt x="22" y="7"/>
                  <a:pt x="25" y="11"/>
                </a:cubicBezTo>
                <a:cubicBezTo>
                  <a:pt x="30" y="24"/>
                  <a:pt x="34" y="39"/>
                  <a:pt x="34" y="43"/>
                </a:cubicBezTo>
                <a:cubicBezTo>
                  <a:pt x="35" y="48"/>
                  <a:pt x="27" y="57"/>
                  <a:pt x="23" y="55"/>
                </a:cubicBezTo>
                <a:cubicBezTo>
                  <a:pt x="18" y="52"/>
                  <a:pt x="2" y="34"/>
                  <a:pt x="0" y="3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150"/>
          <p:cNvSpPr>
            <a:spLocks/>
          </p:cNvSpPr>
          <p:nvPr/>
        </p:nvSpPr>
        <p:spPr bwMode="auto">
          <a:xfrm>
            <a:off x="2452688" y="5930901"/>
            <a:ext cx="192088" cy="311150"/>
          </a:xfrm>
          <a:custGeom>
            <a:avLst/>
            <a:gdLst>
              <a:gd name="T0" fmla="*/ 18 w 35"/>
              <a:gd name="T1" fmla="*/ 0 h 57"/>
              <a:gd name="T2" fmla="*/ 25 w 35"/>
              <a:gd name="T3" fmla="*/ 11 h 57"/>
              <a:gd name="T4" fmla="*/ 34 w 35"/>
              <a:gd name="T5" fmla="*/ 43 h 57"/>
              <a:gd name="T6" fmla="*/ 23 w 35"/>
              <a:gd name="T7" fmla="*/ 55 h 57"/>
              <a:gd name="T8" fmla="*/ 0 w 35"/>
              <a:gd name="T9" fmla="*/ 3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7">
                <a:moveTo>
                  <a:pt x="18" y="0"/>
                </a:moveTo>
                <a:cubicBezTo>
                  <a:pt x="20" y="3"/>
                  <a:pt x="22" y="7"/>
                  <a:pt x="25" y="11"/>
                </a:cubicBezTo>
                <a:cubicBezTo>
                  <a:pt x="30" y="24"/>
                  <a:pt x="34" y="39"/>
                  <a:pt x="34" y="43"/>
                </a:cubicBezTo>
                <a:cubicBezTo>
                  <a:pt x="35" y="48"/>
                  <a:pt x="27" y="57"/>
                  <a:pt x="23" y="55"/>
                </a:cubicBezTo>
                <a:cubicBezTo>
                  <a:pt x="18" y="52"/>
                  <a:pt x="2" y="34"/>
                  <a:pt x="0" y="3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Oval 151"/>
          <p:cNvSpPr>
            <a:spLocks noChangeArrowheads="1"/>
          </p:cNvSpPr>
          <p:nvPr/>
        </p:nvSpPr>
        <p:spPr bwMode="auto">
          <a:xfrm>
            <a:off x="2551113" y="6138864"/>
            <a:ext cx="158750" cy="16351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152"/>
          <p:cNvSpPr>
            <a:spLocks/>
          </p:cNvSpPr>
          <p:nvPr/>
        </p:nvSpPr>
        <p:spPr bwMode="auto">
          <a:xfrm>
            <a:off x="1971675" y="6018214"/>
            <a:ext cx="438150" cy="371475"/>
          </a:xfrm>
          <a:custGeom>
            <a:avLst/>
            <a:gdLst>
              <a:gd name="T0" fmla="*/ 52 w 80"/>
              <a:gd name="T1" fmla="*/ 3 h 68"/>
              <a:gd name="T2" fmla="*/ 17 w 80"/>
              <a:gd name="T3" fmla="*/ 0 h 68"/>
              <a:gd name="T4" fmla="*/ 3 w 80"/>
              <a:gd name="T5" fmla="*/ 7 h 68"/>
              <a:gd name="T6" fmla="*/ 0 w 80"/>
              <a:gd name="T7" fmla="*/ 12 h 68"/>
              <a:gd name="T8" fmla="*/ 3 w 80"/>
              <a:gd name="T9" fmla="*/ 43 h 68"/>
              <a:gd name="T10" fmla="*/ 41 w 80"/>
              <a:gd name="T11" fmla="*/ 68 h 68"/>
              <a:gd name="T12" fmla="*/ 78 w 80"/>
              <a:gd name="T13" fmla="*/ 34 h 68"/>
              <a:gd name="T14" fmla="*/ 52 w 80"/>
              <a:gd name="T15" fmla="*/ 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" h="68">
                <a:moveTo>
                  <a:pt x="52" y="3"/>
                </a:moveTo>
                <a:cubicBezTo>
                  <a:pt x="52" y="3"/>
                  <a:pt x="30" y="0"/>
                  <a:pt x="17" y="0"/>
                </a:cubicBezTo>
                <a:cubicBezTo>
                  <a:pt x="9" y="0"/>
                  <a:pt x="6" y="3"/>
                  <a:pt x="3" y="7"/>
                </a:cubicBezTo>
                <a:cubicBezTo>
                  <a:pt x="2" y="8"/>
                  <a:pt x="1" y="10"/>
                  <a:pt x="0" y="12"/>
                </a:cubicBezTo>
                <a:cubicBezTo>
                  <a:pt x="0" y="24"/>
                  <a:pt x="0" y="34"/>
                  <a:pt x="3" y="43"/>
                </a:cubicBezTo>
                <a:cubicBezTo>
                  <a:pt x="9" y="55"/>
                  <a:pt x="25" y="68"/>
                  <a:pt x="41" y="68"/>
                </a:cubicBezTo>
                <a:cubicBezTo>
                  <a:pt x="60" y="68"/>
                  <a:pt x="80" y="55"/>
                  <a:pt x="78" y="34"/>
                </a:cubicBezTo>
                <a:cubicBezTo>
                  <a:pt x="76" y="13"/>
                  <a:pt x="58" y="6"/>
                  <a:pt x="52" y="3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Freeform 153"/>
          <p:cNvSpPr>
            <a:spLocks/>
          </p:cNvSpPr>
          <p:nvPr/>
        </p:nvSpPr>
        <p:spPr bwMode="auto">
          <a:xfrm>
            <a:off x="1993900" y="6165851"/>
            <a:ext cx="355600" cy="185738"/>
          </a:xfrm>
          <a:custGeom>
            <a:avLst/>
            <a:gdLst>
              <a:gd name="T0" fmla="*/ 24 w 65"/>
              <a:gd name="T1" fmla="*/ 32 h 34"/>
              <a:gd name="T2" fmla="*/ 3 w 65"/>
              <a:gd name="T3" fmla="*/ 0 h 34"/>
              <a:gd name="T4" fmla="*/ 49 w 65"/>
              <a:gd name="T5" fmla="*/ 7 h 34"/>
              <a:gd name="T6" fmla="*/ 64 w 65"/>
              <a:gd name="T7" fmla="*/ 4 h 34"/>
              <a:gd name="T8" fmla="*/ 38 w 65"/>
              <a:gd name="T9" fmla="*/ 34 h 34"/>
              <a:gd name="T10" fmla="*/ 24 w 65"/>
              <a:gd name="T11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34">
                <a:moveTo>
                  <a:pt x="24" y="32"/>
                </a:moveTo>
                <a:cubicBezTo>
                  <a:pt x="13" y="27"/>
                  <a:pt x="0" y="17"/>
                  <a:pt x="3" y="0"/>
                </a:cubicBezTo>
                <a:cubicBezTo>
                  <a:pt x="17" y="8"/>
                  <a:pt x="35" y="8"/>
                  <a:pt x="49" y="7"/>
                </a:cubicBezTo>
                <a:cubicBezTo>
                  <a:pt x="55" y="6"/>
                  <a:pt x="60" y="5"/>
                  <a:pt x="64" y="4"/>
                </a:cubicBezTo>
                <a:cubicBezTo>
                  <a:pt x="65" y="23"/>
                  <a:pt x="48" y="34"/>
                  <a:pt x="38" y="34"/>
                </a:cubicBezTo>
                <a:cubicBezTo>
                  <a:pt x="35" y="34"/>
                  <a:pt x="30" y="34"/>
                  <a:pt x="24" y="3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Freeform 154"/>
          <p:cNvSpPr>
            <a:spLocks/>
          </p:cNvSpPr>
          <p:nvPr/>
        </p:nvSpPr>
        <p:spPr bwMode="auto">
          <a:xfrm>
            <a:off x="2130425" y="6411914"/>
            <a:ext cx="87313" cy="26988"/>
          </a:xfrm>
          <a:custGeom>
            <a:avLst/>
            <a:gdLst>
              <a:gd name="T0" fmla="*/ 0 w 16"/>
              <a:gd name="T1" fmla="*/ 0 h 5"/>
              <a:gd name="T2" fmla="*/ 16 w 16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5">
                <a:moveTo>
                  <a:pt x="0" y="0"/>
                </a:moveTo>
                <a:cubicBezTo>
                  <a:pt x="7" y="4"/>
                  <a:pt x="14" y="5"/>
                  <a:pt x="16" y="5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Freeform 155"/>
          <p:cNvSpPr>
            <a:spLocks/>
          </p:cNvSpPr>
          <p:nvPr/>
        </p:nvSpPr>
        <p:spPr bwMode="auto">
          <a:xfrm>
            <a:off x="2130425" y="6411914"/>
            <a:ext cx="87313" cy="26988"/>
          </a:xfrm>
          <a:custGeom>
            <a:avLst/>
            <a:gdLst>
              <a:gd name="T0" fmla="*/ 0 w 16"/>
              <a:gd name="T1" fmla="*/ 0 h 5"/>
              <a:gd name="T2" fmla="*/ 16 w 16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5">
                <a:moveTo>
                  <a:pt x="0" y="0"/>
                </a:moveTo>
                <a:cubicBezTo>
                  <a:pt x="7" y="4"/>
                  <a:pt x="14" y="5"/>
                  <a:pt x="16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Freeform 156"/>
          <p:cNvSpPr>
            <a:spLocks/>
          </p:cNvSpPr>
          <p:nvPr/>
        </p:nvSpPr>
        <p:spPr bwMode="auto">
          <a:xfrm>
            <a:off x="2212975" y="6438901"/>
            <a:ext cx="4763" cy="71438"/>
          </a:xfrm>
          <a:custGeom>
            <a:avLst/>
            <a:gdLst>
              <a:gd name="T0" fmla="*/ 0 w 1"/>
              <a:gd name="T1" fmla="*/ 0 h 13"/>
              <a:gd name="T2" fmla="*/ 1 w 1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0"/>
                </a:moveTo>
                <a:cubicBezTo>
                  <a:pt x="1" y="2"/>
                  <a:pt x="1" y="12"/>
                  <a:pt x="1" y="13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157"/>
          <p:cNvSpPr>
            <a:spLocks/>
          </p:cNvSpPr>
          <p:nvPr/>
        </p:nvSpPr>
        <p:spPr bwMode="auto">
          <a:xfrm>
            <a:off x="2212975" y="6438901"/>
            <a:ext cx="4763" cy="71438"/>
          </a:xfrm>
          <a:custGeom>
            <a:avLst/>
            <a:gdLst>
              <a:gd name="T0" fmla="*/ 0 w 1"/>
              <a:gd name="T1" fmla="*/ 0 h 13"/>
              <a:gd name="T2" fmla="*/ 1 w 1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0"/>
                </a:moveTo>
                <a:cubicBezTo>
                  <a:pt x="1" y="2"/>
                  <a:pt x="1" y="12"/>
                  <a:pt x="1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158"/>
          <p:cNvSpPr>
            <a:spLocks/>
          </p:cNvSpPr>
          <p:nvPr/>
        </p:nvSpPr>
        <p:spPr bwMode="auto">
          <a:xfrm>
            <a:off x="1812925" y="5322889"/>
            <a:ext cx="727075" cy="688975"/>
          </a:xfrm>
          <a:custGeom>
            <a:avLst/>
            <a:gdLst>
              <a:gd name="T0" fmla="*/ 77 w 133"/>
              <a:gd name="T1" fmla="*/ 14 h 126"/>
              <a:gd name="T2" fmla="*/ 53 w 133"/>
              <a:gd name="T3" fmla="*/ 0 h 126"/>
              <a:gd name="T4" fmla="*/ 26 w 133"/>
              <a:gd name="T5" fmla="*/ 10 h 126"/>
              <a:gd name="T6" fmla="*/ 6 w 133"/>
              <a:gd name="T7" fmla="*/ 27 h 126"/>
              <a:gd name="T8" fmla="*/ 2 w 133"/>
              <a:gd name="T9" fmla="*/ 45 h 126"/>
              <a:gd name="T10" fmla="*/ 7 w 133"/>
              <a:gd name="T11" fmla="*/ 83 h 126"/>
              <a:gd name="T12" fmla="*/ 29 w 133"/>
              <a:gd name="T13" fmla="*/ 112 h 126"/>
              <a:gd name="T14" fmla="*/ 41 w 133"/>
              <a:gd name="T15" fmla="*/ 120 h 126"/>
              <a:gd name="T16" fmla="*/ 56 w 133"/>
              <a:gd name="T17" fmla="*/ 124 h 126"/>
              <a:gd name="T18" fmla="*/ 116 w 133"/>
              <a:gd name="T19" fmla="*/ 114 h 126"/>
              <a:gd name="T20" fmla="*/ 116 w 133"/>
              <a:gd name="T21" fmla="*/ 36 h 126"/>
              <a:gd name="T22" fmla="*/ 77 w 133"/>
              <a:gd name="T23" fmla="*/ 1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126">
                <a:moveTo>
                  <a:pt x="77" y="14"/>
                </a:moveTo>
                <a:cubicBezTo>
                  <a:pt x="71" y="15"/>
                  <a:pt x="53" y="0"/>
                  <a:pt x="53" y="0"/>
                </a:cubicBezTo>
                <a:cubicBezTo>
                  <a:pt x="53" y="0"/>
                  <a:pt x="37" y="9"/>
                  <a:pt x="26" y="10"/>
                </a:cubicBezTo>
                <a:cubicBezTo>
                  <a:pt x="17" y="10"/>
                  <a:pt x="12" y="14"/>
                  <a:pt x="6" y="27"/>
                </a:cubicBezTo>
                <a:cubicBezTo>
                  <a:pt x="4" y="32"/>
                  <a:pt x="3" y="38"/>
                  <a:pt x="2" y="45"/>
                </a:cubicBezTo>
                <a:cubicBezTo>
                  <a:pt x="0" y="58"/>
                  <a:pt x="3" y="71"/>
                  <a:pt x="7" y="83"/>
                </a:cubicBezTo>
                <a:cubicBezTo>
                  <a:pt x="12" y="94"/>
                  <a:pt x="20" y="105"/>
                  <a:pt x="29" y="112"/>
                </a:cubicBezTo>
                <a:cubicBezTo>
                  <a:pt x="33" y="115"/>
                  <a:pt x="37" y="118"/>
                  <a:pt x="41" y="120"/>
                </a:cubicBezTo>
                <a:cubicBezTo>
                  <a:pt x="45" y="122"/>
                  <a:pt x="50" y="123"/>
                  <a:pt x="56" y="124"/>
                </a:cubicBezTo>
                <a:cubicBezTo>
                  <a:pt x="75" y="126"/>
                  <a:pt x="107" y="118"/>
                  <a:pt x="116" y="114"/>
                </a:cubicBezTo>
                <a:cubicBezTo>
                  <a:pt x="131" y="91"/>
                  <a:pt x="133" y="55"/>
                  <a:pt x="116" y="36"/>
                </a:cubicBezTo>
                <a:cubicBezTo>
                  <a:pt x="99" y="17"/>
                  <a:pt x="84" y="14"/>
                  <a:pt x="77" y="14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Freeform 159"/>
          <p:cNvSpPr>
            <a:spLocks/>
          </p:cNvSpPr>
          <p:nvPr/>
        </p:nvSpPr>
        <p:spPr bwMode="auto">
          <a:xfrm>
            <a:off x="1951038" y="5892801"/>
            <a:ext cx="638175" cy="152400"/>
          </a:xfrm>
          <a:custGeom>
            <a:avLst/>
            <a:gdLst>
              <a:gd name="T0" fmla="*/ 4 w 117"/>
              <a:gd name="T1" fmla="*/ 8 h 28"/>
              <a:gd name="T2" fmla="*/ 65 w 117"/>
              <a:gd name="T3" fmla="*/ 16 h 28"/>
              <a:gd name="T4" fmla="*/ 112 w 117"/>
              <a:gd name="T5" fmla="*/ 0 h 28"/>
              <a:gd name="T6" fmla="*/ 111 w 117"/>
              <a:gd name="T7" fmla="*/ 10 h 28"/>
              <a:gd name="T8" fmla="*/ 42 w 117"/>
              <a:gd name="T9" fmla="*/ 28 h 28"/>
              <a:gd name="T10" fmla="*/ 6 w 117"/>
              <a:gd name="T11" fmla="*/ 18 h 28"/>
              <a:gd name="T12" fmla="*/ 4 w 117"/>
              <a:gd name="T13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28">
                <a:moveTo>
                  <a:pt x="4" y="8"/>
                </a:moveTo>
                <a:cubicBezTo>
                  <a:pt x="15" y="16"/>
                  <a:pt x="34" y="22"/>
                  <a:pt x="65" y="16"/>
                </a:cubicBezTo>
                <a:cubicBezTo>
                  <a:pt x="94" y="11"/>
                  <a:pt x="111" y="2"/>
                  <a:pt x="112" y="0"/>
                </a:cubicBezTo>
                <a:cubicBezTo>
                  <a:pt x="112" y="0"/>
                  <a:pt x="117" y="4"/>
                  <a:pt x="111" y="10"/>
                </a:cubicBezTo>
                <a:cubicBezTo>
                  <a:pt x="106" y="15"/>
                  <a:pt x="77" y="28"/>
                  <a:pt x="42" y="28"/>
                </a:cubicBezTo>
                <a:cubicBezTo>
                  <a:pt x="30" y="28"/>
                  <a:pt x="11" y="22"/>
                  <a:pt x="6" y="18"/>
                </a:cubicBezTo>
                <a:cubicBezTo>
                  <a:pt x="0" y="14"/>
                  <a:pt x="2" y="8"/>
                  <a:pt x="4" y="8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160"/>
          <p:cNvSpPr>
            <a:spLocks/>
          </p:cNvSpPr>
          <p:nvPr/>
        </p:nvSpPr>
        <p:spPr bwMode="auto">
          <a:xfrm>
            <a:off x="1922463" y="5197476"/>
            <a:ext cx="223838" cy="230188"/>
          </a:xfrm>
          <a:custGeom>
            <a:avLst/>
            <a:gdLst>
              <a:gd name="T0" fmla="*/ 17 w 41"/>
              <a:gd name="T1" fmla="*/ 39 h 42"/>
              <a:gd name="T2" fmla="*/ 20 w 41"/>
              <a:gd name="T3" fmla="*/ 9 h 42"/>
              <a:gd name="T4" fmla="*/ 37 w 41"/>
              <a:gd name="T5" fmla="*/ 13 h 42"/>
              <a:gd name="T6" fmla="*/ 17 w 41"/>
              <a:gd name="T7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2">
                <a:moveTo>
                  <a:pt x="17" y="39"/>
                </a:moveTo>
                <a:cubicBezTo>
                  <a:pt x="0" y="42"/>
                  <a:pt x="5" y="21"/>
                  <a:pt x="20" y="9"/>
                </a:cubicBezTo>
                <a:cubicBezTo>
                  <a:pt x="30" y="0"/>
                  <a:pt x="41" y="2"/>
                  <a:pt x="37" y="13"/>
                </a:cubicBezTo>
                <a:cubicBezTo>
                  <a:pt x="34" y="23"/>
                  <a:pt x="26" y="37"/>
                  <a:pt x="17" y="3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Freeform 161"/>
          <p:cNvSpPr>
            <a:spLocks/>
          </p:cNvSpPr>
          <p:nvPr/>
        </p:nvSpPr>
        <p:spPr bwMode="auto">
          <a:xfrm>
            <a:off x="2058988" y="5230814"/>
            <a:ext cx="230188" cy="223838"/>
          </a:xfrm>
          <a:custGeom>
            <a:avLst/>
            <a:gdLst>
              <a:gd name="T0" fmla="*/ 38 w 42"/>
              <a:gd name="T1" fmla="*/ 21 h 41"/>
              <a:gd name="T2" fmla="*/ 18 w 42"/>
              <a:gd name="T3" fmla="*/ 41 h 41"/>
              <a:gd name="T4" fmla="*/ 7 w 42"/>
              <a:gd name="T5" fmla="*/ 20 h 41"/>
              <a:gd name="T6" fmla="*/ 29 w 42"/>
              <a:gd name="T7" fmla="*/ 0 h 41"/>
              <a:gd name="T8" fmla="*/ 38 w 42"/>
              <a:gd name="T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1">
                <a:moveTo>
                  <a:pt x="38" y="21"/>
                </a:moveTo>
                <a:cubicBezTo>
                  <a:pt x="35" y="32"/>
                  <a:pt x="26" y="41"/>
                  <a:pt x="18" y="41"/>
                </a:cubicBezTo>
                <a:cubicBezTo>
                  <a:pt x="9" y="41"/>
                  <a:pt x="0" y="34"/>
                  <a:pt x="7" y="20"/>
                </a:cubicBezTo>
                <a:cubicBezTo>
                  <a:pt x="10" y="14"/>
                  <a:pt x="18" y="0"/>
                  <a:pt x="29" y="0"/>
                </a:cubicBezTo>
                <a:cubicBezTo>
                  <a:pt x="40" y="0"/>
                  <a:pt x="42" y="10"/>
                  <a:pt x="38" y="2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Freeform 162"/>
          <p:cNvSpPr>
            <a:spLocks/>
          </p:cNvSpPr>
          <p:nvPr/>
        </p:nvSpPr>
        <p:spPr bwMode="auto">
          <a:xfrm>
            <a:off x="1852613" y="5476876"/>
            <a:ext cx="87313" cy="53975"/>
          </a:xfrm>
          <a:custGeom>
            <a:avLst/>
            <a:gdLst>
              <a:gd name="T0" fmla="*/ 0 w 16"/>
              <a:gd name="T1" fmla="*/ 0 h 10"/>
              <a:gd name="T2" fmla="*/ 16 w 16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10">
                <a:moveTo>
                  <a:pt x="0" y="0"/>
                </a:moveTo>
                <a:cubicBezTo>
                  <a:pt x="3" y="2"/>
                  <a:pt x="15" y="10"/>
                  <a:pt x="16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Freeform 163"/>
          <p:cNvSpPr>
            <a:spLocks/>
          </p:cNvSpPr>
          <p:nvPr/>
        </p:nvSpPr>
        <p:spPr bwMode="auto">
          <a:xfrm>
            <a:off x="1824038" y="5575301"/>
            <a:ext cx="104775" cy="31750"/>
          </a:xfrm>
          <a:custGeom>
            <a:avLst/>
            <a:gdLst>
              <a:gd name="T0" fmla="*/ 19 w 19"/>
              <a:gd name="T1" fmla="*/ 6 h 6"/>
              <a:gd name="T2" fmla="*/ 0 w 19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" h="6">
                <a:moveTo>
                  <a:pt x="19" y="6"/>
                </a:moveTo>
                <a:cubicBezTo>
                  <a:pt x="18" y="5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Freeform 164"/>
          <p:cNvSpPr>
            <a:spLocks/>
          </p:cNvSpPr>
          <p:nvPr/>
        </p:nvSpPr>
        <p:spPr bwMode="auto">
          <a:xfrm>
            <a:off x="1830388" y="5673726"/>
            <a:ext cx="98425" cy="15875"/>
          </a:xfrm>
          <a:custGeom>
            <a:avLst/>
            <a:gdLst>
              <a:gd name="T0" fmla="*/ 18 w 18"/>
              <a:gd name="T1" fmla="*/ 0 h 3"/>
              <a:gd name="T2" fmla="*/ 0 w 18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3">
                <a:moveTo>
                  <a:pt x="18" y="0"/>
                </a:moveTo>
                <a:cubicBezTo>
                  <a:pt x="17" y="0"/>
                  <a:pt x="0" y="3"/>
                  <a:pt x="0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Freeform 165"/>
          <p:cNvSpPr>
            <a:spLocks/>
          </p:cNvSpPr>
          <p:nvPr/>
        </p:nvSpPr>
        <p:spPr bwMode="auto">
          <a:xfrm>
            <a:off x="1955800" y="5870576"/>
            <a:ext cx="82550" cy="92075"/>
          </a:xfrm>
          <a:custGeom>
            <a:avLst/>
            <a:gdLst>
              <a:gd name="T0" fmla="*/ 4 w 15"/>
              <a:gd name="T1" fmla="*/ 0 h 17"/>
              <a:gd name="T2" fmla="*/ 15 w 15"/>
              <a:gd name="T3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17">
                <a:moveTo>
                  <a:pt x="4" y="0"/>
                </a:moveTo>
                <a:cubicBezTo>
                  <a:pt x="0" y="4"/>
                  <a:pt x="3" y="17"/>
                  <a:pt x="15" y="13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166"/>
          <p:cNvSpPr>
            <a:spLocks/>
          </p:cNvSpPr>
          <p:nvPr/>
        </p:nvSpPr>
        <p:spPr bwMode="auto">
          <a:xfrm>
            <a:off x="1955800" y="5870576"/>
            <a:ext cx="82550" cy="92075"/>
          </a:xfrm>
          <a:custGeom>
            <a:avLst/>
            <a:gdLst>
              <a:gd name="T0" fmla="*/ 4 w 15"/>
              <a:gd name="T1" fmla="*/ 0 h 17"/>
              <a:gd name="T2" fmla="*/ 15 w 15"/>
              <a:gd name="T3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17">
                <a:moveTo>
                  <a:pt x="4" y="0"/>
                </a:moveTo>
                <a:cubicBezTo>
                  <a:pt x="0" y="4"/>
                  <a:pt x="3" y="17"/>
                  <a:pt x="15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Freeform 167"/>
          <p:cNvSpPr>
            <a:spLocks/>
          </p:cNvSpPr>
          <p:nvPr/>
        </p:nvSpPr>
        <p:spPr bwMode="auto">
          <a:xfrm>
            <a:off x="1873250" y="5508626"/>
            <a:ext cx="136525" cy="377825"/>
          </a:xfrm>
          <a:custGeom>
            <a:avLst/>
            <a:gdLst>
              <a:gd name="T0" fmla="*/ 25 w 25"/>
              <a:gd name="T1" fmla="*/ 0 h 69"/>
              <a:gd name="T2" fmla="*/ 23 w 25"/>
              <a:gd name="T3" fmla="*/ 40 h 69"/>
              <a:gd name="T4" fmla="*/ 1 w 25"/>
              <a:gd name="T5" fmla="*/ 47 h 69"/>
              <a:gd name="T6" fmla="*/ 24 w 25"/>
              <a:gd name="T7" fmla="*/ 6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69">
                <a:moveTo>
                  <a:pt x="25" y="0"/>
                </a:moveTo>
                <a:cubicBezTo>
                  <a:pt x="23" y="9"/>
                  <a:pt x="19" y="21"/>
                  <a:pt x="23" y="40"/>
                </a:cubicBezTo>
                <a:cubicBezTo>
                  <a:pt x="13" y="33"/>
                  <a:pt x="3" y="39"/>
                  <a:pt x="1" y="47"/>
                </a:cubicBezTo>
                <a:cubicBezTo>
                  <a:pt x="0" y="56"/>
                  <a:pt x="10" y="69"/>
                  <a:pt x="24" y="6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Freeform 168"/>
          <p:cNvSpPr>
            <a:spLocks/>
          </p:cNvSpPr>
          <p:nvPr/>
        </p:nvSpPr>
        <p:spPr bwMode="auto">
          <a:xfrm>
            <a:off x="2125663" y="5503864"/>
            <a:ext cx="261938" cy="53975"/>
          </a:xfrm>
          <a:custGeom>
            <a:avLst/>
            <a:gdLst>
              <a:gd name="T0" fmla="*/ 0 w 48"/>
              <a:gd name="T1" fmla="*/ 10 h 10"/>
              <a:gd name="T2" fmla="*/ 48 w 48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10">
                <a:moveTo>
                  <a:pt x="0" y="10"/>
                </a:moveTo>
                <a:cubicBezTo>
                  <a:pt x="17" y="6"/>
                  <a:pt x="46" y="1"/>
                  <a:pt x="4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169"/>
          <p:cNvSpPr>
            <a:spLocks/>
          </p:cNvSpPr>
          <p:nvPr/>
        </p:nvSpPr>
        <p:spPr bwMode="auto">
          <a:xfrm>
            <a:off x="2136775" y="5640389"/>
            <a:ext cx="261938" cy="26988"/>
          </a:xfrm>
          <a:custGeom>
            <a:avLst/>
            <a:gdLst>
              <a:gd name="T0" fmla="*/ 0 w 48"/>
              <a:gd name="T1" fmla="*/ 0 h 5"/>
              <a:gd name="T2" fmla="*/ 48 w 48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5">
                <a:moveTo>
                  <a:pt x="0" y="0"/>
                </a:moveTo>
                <a:cubicBezTo>
                  <a:pt x="11" y="1"/>
                  <a:pt x="46" y="5"/>
                  <a:pt x="48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170"/>
          <p:cNvSpPr>
            <a:spLocks/>
          </p:cNvSpPr>
          <p:nvPr/>
        </p:nvSpPr>
        <p:spPr bwMode="auto">
          <a:xfrm>
            <a:off x="2125663" y="5722939"/>
            <a:ext cx="239713" cy="80963"/>
          </a:xfrm>
          <a:custGeom>
            <a:avLst/>
            <a:gdLst>
              <a:gd name="T0" fmla="*/ 0 w 44"/>
              <a:gd name="T1" fmla="*/ 0 h 15"/>
              <a:gd name="T2" fmla="*/ 44 w 44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15">
                <a:moveTo>
                  <a:pt x="0" y="0"/>
                </a:moveTo>
                <a:cubicBezTo>
                  <a:pt x="0" y="0"/>
                  <a:pt x="41" y="14"/>
                  <a:pt x="44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2" name="Oval 171"/>
          <p:cNvSpPr>
            <a:spLocks noChangeArrowheads="1"/>
          </p:cNvSpPr>
          <p:nvPr/>
        </p:nvSpPr>
        <p:spPr bwMode="auto">
          <a:xfrm>
            <a:off x="1960563" y="5399089"/>
            <a:ext cx="109538" cy="115888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Oval 172"/>
          <p:cNvSpPr>
            <a:spLocks noChangeArrowheads="1"/>
          </p:cNvSpPr>
          <p:nvPr/>
        </p:nvSpPr>
        <p:spPr bwMode="auto">
          <a:xfrm>
            <a:off x="1989138" y="5416551"/>
            <a:ext cx="42863" cy="42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173"/>
          <p:cNvSpPr>
            <a:spLocks/>
          </p:cNvSpPr>
          <p:nvPr/>
        </p:nvSpPr>
        <p:spPr bwMode="auto">
          <a:xfrm>
            <a:off x="2009775" y="5329239"/>
            <a:ext cx="60325" cy="65088"/>
          </a:xfrm>
          <a:custGeom>
            <a:avLst/>
            <a:gdLst>
              <a:gd name="T0" fmla="*/ 9 w 11"/>
              <a:gd name="T1" fmla="*/ 8 h 12"/>
              <a:gd name="T2" fmla="*/ 2 w 11"/>
              <a:gd name="T3" fmla="*/ 11 h 12"/>
              <a:gd name="T4" fmla="*/ 1 w 11"/>
              <a:gd name="T5" fmla="*/ 5 h 12"/>
              <a:gd name="T6" fmla="*/ 8 w 11"/>
              <a:gd name="T7" fmla="*/ 1 h 12"/>
              <a:gd name="T8" fmla="*/ 9 w 11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9" y="8"/>
                </a:moveTo>
                <a:cubicBezTo>
                  <a:pt x="7" y="10"/>
                  <a:pt x="4" y="12"/>
                  <a:pt x="2" y="11"/>
                </a:cubicBezTo>
                <a:cubicBezTo>
                  <a:pt x="0" y="10"/>
                  <a:pt x="0" y="7"/>
                  <a:pt x="1" y="5"/>
                </a:cubicBezTo>
                <a:cubicBezTo>
                  <a:pt x="3" y="2"/>
                  <a:pt x="6" y="0"/>
                  <a:pt x="8" y="1"/>
                </a:cubicBezTo>
                <a:cubicBezTo>
                  <a:pt x="10" y="2"/>
                  <a:pt x="11" y="5"/>
                  <a:pt x="9" y="8"/>
                </a:cubicBezTo>
                <a:close/>
              </a:path>
            </a:pathLst>
          </a:cu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Oval 174"/>
          <p:cNvSpPr>
            <a:spLocks noChangeArrowheads="1"/>
          </p:cNvSpPr>
          <p:nvPr/>
        </p:nvSpPr>
        <p:spPr bwMode="auto">
          <a:xfrm>
            <a:off x="2027238" y="5356226"/>
            <a:ext cx="15875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Freeform 175"/>
          <p:cNvSpPr>
            <a:spLocks/>
          </p:cNvSpPr>
          <p:nvPr/>
        </p:nvSpPr>
        <p:spPr bwMode="auto">
          <a:xfrm>
            <a:off x="2092325" y="5349876"/>
            <a:ext cx="53975" cy="66675"/>
          </a:xfrm>
          <a:custGeom>
            <a:avLst/>
            <a:gdLst>
              <a:gd name="T0" fmla="*/ 1 w 10"/>
              <a:gd name="T1" fmla="*/ 5 h 12"/>
              <a:gd name="T2" fmla="*/ 2 w 10"/>
              <a:gd name="T3" fmla="*/ 11 h 12"/>
              <a:gd name="T4" fmla="*/ 8 w 10"/>
              <a:gd name="T5" fmla="*/ 9 h 12"/>
              <a:gd name="T6" fmla="*/ 8 w 10"/>
              <a:gd name="T7" fmla="*/ 1 h 12"/>
              <a:gd name="T8" fmla="*/ 1 w 10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2">
                <a:moveTo>
                  <a:pt x="1" y="5"/>
                </a:moveTo>
                <a:cubicBezTo>
                  <a:pt x="0" y="8"/>
                  <a:pt x="0" y="10"/>
                  <a:pt x="2" y="11"/>
                </a:cubicBezTo>
                <a:cubicBezTo>
                  <a:pt x="4" y="12"/>
                  <a:pt x="7" y="11"/>
                  <a:pt x="8" y="9"/>
                </a:cubicBezTo>
                <a:cubicBezTo>
                  <a:pt x="10" y="6"/>
                  <a:pt x="10" y="3"/>
                  <a:pt x="8" y="1"/>
                </a:cubicBezTo>
                <a:cubicBezTo>
                  <a:pt x="6" y="0"/>
                  <a:pt x="2" y="1"/>
                  <a:pt x="1" y="5"/>
                </a:cubicBezTo>
                <a:close/>
              </a:path>
            </a:pathLst>
          </a:cu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Freeform 176"/>
          <p:cNvSpPr>
            <a:spLocks/>
          </p:cNvSpPr>
          <p:nvPr/>
        </p:nvSpPr>
        <p:spPr bwMode="auto">
          <a:xfrm>
            <a:off x="2103438" y="5378451"/>
            <a:ext cx="22225" cy="20638"/>
          </a:xfrm>
          <a:custGeom>
            <a:avLst/>
            <a:gdLst>
              <a:gd name="T0" fmla="*/ 4 w 4"/>
              <a:gd name="T1" fmla="*/ 2 h 4"/>
              <a:gd name="T2" fmla="*/ 2 w 4"/>
              <a:gd name="T3" fmla="*/ 4 h 4"/>
              <a:gd name="T4" fmla="*/ 0 w 4"/>
              <a:gd name="T5" fmla="*/ 2 h 4"/>
              <a:gd name="T6" fmla="*/ 2 w 4"/>
              <a:gd name="T7" fmla="*/ 0 h 4"/>
              <a:gd name="T8" fmla="*/ 4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4" y="2"/>
                </a:moveTo>
                <a:cubicBezTo>
                  <a:pt x="4" y="3"/>
                  <a:pt x="3" y="4"/>
                  <a:pt x="2" y="4"/>
                </a:cubicBezTo>
                <a:cubicBezTo>
                  <a:pt x="1" y="4"/>
                  <a:pt x="1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Oval 177"/>
          <p:cNvSpPr>
            <a:spLocks noChangeArrowheads="1"/>
          </p:cNvSpPr>
          <p:nvPr/>
        </p:nvSpPr>
        <p:spPr bwMode="auto">
          <a:xfrm>
            <a:off x="2038350" y="5995989"/>
            <a:ext cx="141288" cy="142875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178"/>
          <p:cNvSpPr>
            <a:spLocks/>
          </p:cNvSpPr>
          <p:nvPr/>
        </p:nvSpPr>
        <p:spPr bwMode="auto">
          <a:xfrm>
            <a:off x="2097088" y="6094414"/>
            <a:ext cx="11113" cy="44450"/>
          </a:xfrm>
          <a:custGeom>
            <a:avLst/>
            <a:gdLst>
              <a:gd name="T0" fmla="*/ 2 w 2"/>
              <a:gd name="T1" fmla="*/ 8 h 8"/>
              <a:gd name="T2" fmla="*/ 0 w 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8">
                <a:moveTo>
                  <a:pt x="2" y="8"/>
                </a:moveTo>
                <a:cubicBezTo>
                  <a:pt x="1" y="6"/>
                  <a:pt x="0" y="3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Oval 179"/>
          <p:cNvSpPr>
            <a:spLocks noChangeArrowheads="1"/>
          </p:cNvSpPr>
          <p:nvPr/>
        </p:nvSpPr>
        <p:spPr bwMode="auto">
          <a:xfrm>
            <a:off x="2087563" y="6072189"/>
            <a:ext cx="20638" cy="2698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180"/>
          <p:cNvSpPr>
            <a:spLocks/>
          </p:cNvSpPr>
          <p:nvPr/>
        </p:nvSpPr>
        <p:spPr bwMode="auto">
          <a:xfrm>
            <a:off x="2038350" y="6022976"/>
            <a:ext cx="147638" cy="44450"/>
          </a:xfrm>
          <a:custGeom>
            <a:avLst/>
            <a:gdLst>
              <a:gd name="T0" fmla="*/ 2 w 27"/>
              <a:gd name="T1" fmla="*/ 1 h 8"/>
              <a:gd name="T2" fmla="*/ 0 w 27"/>
              <a:gd name="T3" fmla="*/ 1 h 8"/>
              <a:gd name="T4" fmla="*/ 1 w 27"/>
              <a:gd name="T5" fmla="*/ 3 h 8"/>
              <a:gd name="T6" fmla="*/ 26 w 27"/>
              <a:gd name="T7" fmla="*/ 7 h 8"/>
              <a:gd name="T8" fmla="*/ 27 w 27"/>
              <a:gd name="T9" fmla="*/ 5 h 8"/>
              <a:gd name="T10" fmla="*/ 25 w 27"/>
              <a:gd name="T11" fmla="*/ 4 h 8"/>
              <a:gd name="T12" fmla="*/ 2 w 27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8">
                <a:moveTo>
                  <a:pt x="2" y="1"/>
                </a:moveTo>
                <a:cubicBezTo>
                  <a:pt x="2" y="1"/>
                  <a:pt x="1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" y="6"/>
                  <a:pt x="15" y="8"/>
                  <a:pt x="26" y="7"/>
                </a:cubicBezTo>
                <a:cubicBezTo>
                  <a:pt x="26" y="7"/>
                  <a:pt x="27" y="6"/>
                  <a:pt x="27" y="5"/>
                </a:cubicBezTo>
                <a:cubicBezTo>
                  <a:pt x="27" y="5"/>
                  <a:pt x="26" y="4"/>
                  <a:pt x="25" y="4"/>
                </a:cubicBezTo>
                <a:cubicBezTo>
                  <a:pt x="15" y="6"/>
                  <a:pt x="5" y="3"/>
                  <a:pt x="2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181"/>
          <p:cNvSpPr>
            <a:spLocks/>
          </p:cNvSpPr>
          <p:nvPr/>
        </p:nvSpPr>
        <p:spPr bwMode="auto">
          <a:xfrm>
            <a:off x="4946650" y="3589339"/>
            <a:ext cx="398463" cy="382588"/>
          </a:xfrm>
          <a:custGeom>
            <a:avLst/>
            <a:gdLst>
              <a:gd name="T0" fmla="*/ 73 w 73"/>
              <a:gd name="T1" fmla="*/ 46 h 70"/>
              <a:gd name="T2" fmla="*/ 17 w 73"/>
              <a:gd name="T3" fmla="*/ 0 h 70"/>
              <a:gd name="T4" fmla="*/ 0 w 73"/>
              <a:gd name="T5" fmla="*/ 16 h 70"/>
              <a:gd name="T6" fmla="*/ 41 w 73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70">
                <a:moveTo>
                  <a:pt x="73" y="46"/>
                </a:moveTo>
                <a:cubicBezTo>
                  <a:pt x="62" y="30"/>
                  <a:pt x="17" y="0"/>
                  <a:pt x="17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9" y="51"/>
                  <a:pt x="41" y="7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182"/>
          <p:cNvSpPr>
            <a:spLocks/>
          </p:cNvSpPr>
          <p:nvPr/>
        </p:nvSpPr>
        <p:spPr bwMode="auto">
          <a:xfrm>
            <a:off x="4946650" y="3589339"/>
            <a:ext cx="398463" cy="382588"/>
          </a:xfrm>
          <a:custGeom>
            <a:avLst/>
            <a:gdLst>
              <a:gd name="T0" fmla="*/ 73 w 73"/>
              <a:gd name="T1" fmla="*/ 46 h 70"/>
              <a:gd name="T2" fmla="*/ 17 w 73"/>
              <a:gd name="T3" fmla="*/ 0 h 70"/>
              <a:gd name="T4" fmla="*/ 0 w 73"/>
              <a:gd name="T5" fmla="*/ 16 h 70"/>
              <a:gd name="T6" fmla="*/ 41 w 73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70">
                <a:moveTo>
                  <a:pt x="73" y="46"/>
                </a:moveTo>
                <a:cubicBezTo>
                  <a:pt x="62" y="30"/>
                  <a:pt x="17" y="0"/>
                  <a:pt x="17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9" y="51"/>
                  <a:pt x="41" y="7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Oval 183"/>
          <p:cNvSpPr>
            <a:spLocks noChangeArrowheads="1"/>
          </p:cNvSpPr>
          <p:nvPr/>
        </p:nvSpPr>
        <p:spPr bwMode="auto">
          <a:xfrm>
            <a:off x="4830763" y="3473451"/>
            <a:ext cx="246063" cy="241300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Freeform 184"/>
          <p:cNvSpPr>
            <a:spLocks/>
          </p:cNvSpPr>
          <p:nvPr/>
        </p:nvSpPr>
        <p:spPr bwMode="auto">
          <a:xfrm>
            <a:off x="5094288" y="4278314"/>
            <a:ext cx="360363" cy="169863"/>
          </a:xfrm>
          <a:custGeom>
            <a:avLst/>
            <a:gdLst>
              <a:gd name="T0" fmla="*/ 20 w 66"/>
              <a:gd name="T1" fmla="*/ 0 h 31"/>
              <a:gd name="T2" fmla="*/ 17 w 66"/>
              <a:gd name="T3" fmla="*/ 5 h 31"/>
              <a:gd name="T4" fmla="*/ 2 w 66"/>
              <a:gd name="T5" fmla="*/ 16 h 31"/>
              <a:gd name="T6" fmla="*/ 35 w 66"/>
              <a:gd name="T7" fmla="*/ 31 h 31"/>
              <a:gd name="T8" fmla="*/ 66 w 66"/>
              <a:gd name="T9" fmla="*/ 25 h 31"/>
              <a:gd name="T10" fmla="*/ 66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20" y="0"/>
                </a:moveTo>
                <a:cubicBezTo>
                  <a:pt x="20" y="0"/>
                  <a:pt x="19" y="3"/>
                  <a:pt x="17" y="5"/>
                </a:cubicBezTo>
                <a:cubicBezTo>
                  <a:pt x="14" y="8"/>
                  <a:pt x="5" y="6"/>
                  <a:pt x="2" y="16"/>
                </a:cubicBezTo>
                <a:cubicBezTo>
                  <a:pt x="0" y="28"/>
                  <a:pt x="13" y="31"/>
                  <a:pt x="35" y="31"/>
                </a:cubicBezTo>
                <a:cubicBezTo>
                  <a:pt x="57" y="31"/>
                  <a:pt x="66" y="25"/>
                  <a:pt x="66" y="25"/>
                </a:cubicBezTo>
                <a:cubicBezTo>
                  <a:pt x="66" y="2"/>
                  <a:pt x="66" y="2"/>
                  <a:pt x="66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Freeform 185"/>
          <p:cNvSpPr>
            <a:spLocks/>
          </p:cNvSpPr>
          <p:nvPr/>
        </p:nvSpPr>
        <p:spPr bwMode="auto">
          <a:xfrm>
            <a:off x="5094288" y="4278314"/>
            <a:ext cx="360363" cy="169863"/>
          </a:xfrm>
          <a:custGeom>
            <a:avLst/>
            <a:gdLst>
              <a:gd name="T0" fmla="*/ 20 w 66"/>
              <a:gd name="T1" fmla="*/ 0 h 31"/>
              <a:gd name="T2" fmla="*/ 17 w 66"/>
              <a:gd name="T3" fmla="*/ 5 h 31"/>
              <a:gd name="T4" fmla="*/ 2 w 66"/>
              <a:gd name="T5" fmla="*/ 16 h 31"/>
              <a:gd name="T6" fmla="*/ 35 w 66"/>
              <a:gd name="T7" fmla="*/ 31 h 31"/>
              <a:gd name="T8" fmla="*/ 66 w 66"/>
              <a:gd name="T9" fmla="*/ 25 h 31"/>
              <a:gd name="T10" fmla="*/ 66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20" y="0"/>
                </a:moveTo>
                <a:cubicBezTo>
                  <a:pt x="20" y="0"/>
                  <a:pt x="19" y="3"/>
                  <a:pt x="17" y="5"/>
                </a:cubicBezTo>
                <a:cubicBezTo>
                  <a:pt x="14" y="8"/>
                  <a:pt x="5" y="6"/>
                  <a:pt x="2" y="16"/>
                </a:cubicBezTo>
                <a:cubicBezTo>
                  <a:pt x="0" y="28"/>
                  <a:pt x="13" y="31"/>
                  <a:pt x="35" y="31"/>
                </a:cubicBezTo>
                <a:cubicBezTo>
                  <a:pt x="57" y="31"/>
                  <a:pt x="66" y="25"/>
                  <a:pt x="66" y="25"/>
                </a:cubicBezTo>
                <a:cubicBezTo>
                  <a:pt x="66" y="2"/>
                  <a:pt x="66" y="2"/>
                  <a:pt x="66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Freeform 186"/>
          <p:cNvSpPr>
            <a:spLocks/>
          </p:cNvSpPr>
          <p:nvPr/>
        </p:nvSpPr>
        <p:spPr bwMode="auto">
          <a:xfrm>
            <a:off x="5454650" y="4278314"/>
            <a:ext cx="360363" cy="169863"/>
          </a:xfrm>
          <a:custGeom>
            <a:avLst/>
            <a:gdLst>
              <a:gd name="T0" fmla="*/ 43 w 66"/>
              <a:gd name="T1" fmla="*/ 0 h 31"/>
              <a:gd name="T2" fmla="*/ 48 w 66"/>
              <a:gd name="T3" fmla="*/ 5 h 31"/>
              <a:gd name="T4" fmla="*/ 64 w 66"/>
              <a:gd name="T5" fmla="*/ 18 h 31"/>
              <a:gd name="T6" fmla="*/ 30 w 66"/>
              <a:gd name="T7" fmla="*/ 31 h 31"/>
              <a:gd name="T8" fmla="*/ 0 w 66"/>
              <a:gd name="T9" fmla="*/ 25 h 31"/>
              <a:gd name="T10" fmla="*/ 0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43" y="0"/>
                </a:moveTo>
                <a:cubicBezTo>
                  <a:pt x="43" y="0"/>
                  <a:pt x="45" y="3"/>
                  <a:pt x="48" y="5"/>
                </a:cubicBezTo>
                <a:cubicBezTo>
                  <a:pt x="50" y="8"/>
                  <a:pt x="62" y="7"/>
                  <a:pt x="64" y="18"/>
                </a:cubicBezTo>
                <a:cubicBezTo>
                  <a:pt x="66" y="28"/>
                  <a:pt x="53" y="31"/>
                  <a:pt x="30" y="31"/>
                </a:cubicBezTo>
                <a:cubicBezTo>
                  <a:pt x="8" y="31"/>
                  <a:pt x="0" y="25"/>
                  <a:pt x="0" y="25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187"/>
          <p:cNvSpPr>
            <a:spLocks/>
          </p:cNvSpPr>
          <p:nvPr/>
        </p:nvSpPr>
        <p:spPr bwMode="auto">
          <a:xfrm>
            <a:off x="5454650" y="4278314"/>
            <a:ext cx="360363" cy="169863"/>
          </a:xfrm>
          <a:custGeom>
            <a:avLst/>
            <a:gdLst>
              <a:gd name="T0" fmla="*/ 43 w 66"/>
              <a:gd name="T1" fmla="*/ 0 h 31"/>
              <a:gd name="T2" fmla="*/ 48 w 66"/>
              <a:gd name="T3" fmla="*/ 5 h 31"/>
              <a:gd name="T4" fmla="*/ 64 w 66"/>
              <a:gd name="T5" fmla="*/ 18 h 31"/>
              <a:gd name="T6" fmla="*/ 30 w 66"/>
              <a:gd name="T7" fmla="*/ 31 h 31"/>
              <a:gd name="T8" fmla="*/ 0 w 66"/>
              <a:gd name="T9" fmla="*/ 25 h 31"/>
              <a:gd name="T10" fmla="*/ 0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43" y="0"/>
                </a:moveTo>
                <a:cubicBezTo>
                  <a:pt x="43" y="0"/>
                  <a:pt x="45" y="3"/>
                  <a:pt x="48" y="5"/>
                </a:cubicBezTo>
                <a:cubicBezTo>
                  <a:pt x="50" y="8"/>
                  <a:pt x="62" y="7"/>
                  <a:pt x="64" y="18"/>
                </a:cubicBezTo>
                <a:cubicBezTo>
                  <a:pt x="66" y="28"/>
                  <a:pt x="53" y="31"/>
                  <a:pt x="30" y="31"/>
                </a:cubicBezTo>
                <a:cubicBezTo>
                  <a:pt x="8" y="31"/>
                  <a:pt x="0" y="25"/>
                  <a:pt x="0" y="25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188"/>
          <p:cNvSpPr>
            <a:spLocks/>
          </p:cNvSpPr>
          <p:nvPr/>
        </p:nvSpPr>
        <p:spPr bwMode="auto">
          <a:xfrm>
            <a:off x="5126038" y="3797301"/>
            <a:ext cx="661988" cy="534988"/>
          </a:xfrm>
          <a:custGeom>
            <a:avLst/>
            <a:gdLst>
              <a:gd name="T0" fmla="*/ 3 w 121"/>
              <a:gd name="T1" fmla="*/ 18 h 98"/>
              <a:gd name="T2" fmla="*/ 10 w 121"/>
              <a:gd name="T3" fmla="*/ 94 h 98"/>
              <a:gd name="T4" fmla="*/ 60 w 121"/>
              <a:gd name="T5" fmla="*/ 96 h 98"/>
              <a:gd name="T6" fmla="*/ 109 w 121"/>
              <a:gd name="T7" fmla="*/ 94 h 98"/>
              <a:gd name="T8" fmla="*/ 114 w 12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8">
                <a:moveTo>
                  <a:pt x="3" y="18"/>
                </a:moveTo>
                <a:cubicBezTo>
                  <a:pt x="0" y="37"/>
                  <a:pt x="3" y="77"/>
                  <a:pt x="10" y="94"/>
                </a:cubicBezTo>
                <a:cubicBezTo>
                  <a:pt x="20" y="97"/>
                  <a:pt x="48" y="97"/>
                  <a:pt x="60" y="96"/>
                </a:cubicBezTo>
                <a:cubicBezTo>
                  <a:pt x="74" y="98"/>
                  <a:pt x="100" y="97"/>
                  <a:pt x="109" y="94"/>
                </a:cubicBezTo>
                <a:cubicBezTo>
                  <a:pt x="118" y="76"/>
                  <a:pt x="121" y="21"/>
                  <a:pt x="114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189"/>
          <p:cNvSpPr>
            <a:spLocks/>
          </p:cNvSpPr>
          <p:nvPr/>
        </p:nvSpPr>
        <p:spPr bwMode="auto">
          <a:xfrm>
            <a:off x="5126038" y="3797301"/>
            <a:ext cx="661988" cy="534988"/>
          </a:xfrm>
          <a:custGeom>
            <a:avLst/>
            <a:gdLst>
              <a:gd name="T0" fmla="*/ 3 w 121"/>
              <a:gd name="T1" fmla="*/ 18 h 98"/>
              <a:gd name="T2" fmla="*/ 10 w 121"/>
              <a:gd name="T3" fmla="*/ 94 h 98"/>
              <a:gd name="T4" fmla="*/ 60 w 121"/>
              <a:gd name="T5" fmla="*/ 96 h 98"/>
              <a:gd name="T6" fmla="*/ 109 w 121"/>
              <a:gd name="T7" fmla="*/ 94 h 98"/>
              <a:gd name="T8" fmla="*/ 114 w 12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8">
                <a:moveTo>
                  <a:pt x="3" y="18"/>
                </a:moveTo>
                <a:cubicBezTo>
                  <a:pt x="0" y="37"/>
                  <a:pt x="3" y="77"/>
                  <a:pt x="10" y="94"/>
                </a:cubicBezTo>
                <a:cubicBezTo>
                  <a:pt x="20" y="97"/>
                  <a:pt x="48" y="97"/>
                  <a:pt x="60" y="96"/>
                </a:cubicBezTo>
                <a:cubicBezTo>
                  <a:pt x="74" y="98"/>
                  <a:pt x="100" y="97"/>
                  <a:pt x="109" y="94"/>
                </a:cubicBezTo>
                <a:cubicBezTo>
                  <a:pt x="118" y="76"/>
                  <a:pt x="121" y="21"/>
                  <a:pt x="1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190"/>
          <p:cNvSpPr>
            <a:spLocks/>
          </p:cNvSpPr>
          <p:nvPr/>
        </p:nvSpPr>
        <p:spPr bwMode="auto">
          <a:xfrm>
            <a:off x="5186363" y="3806826"/>
            <a:ext cx="530225" cy="455613"/>
          </a:xfrm>
          <a:custGeom>
            <a:avLst/>
            <a:gdLst>
              <a:gd name="T0" fmla="*/ 96 w 97"/>
              <a:gd name="T1" fmla="*/ 32 h 83"/>
              <a:gd name="T2" fmla="*/ 97 w 97"/>
              <a:gd name="T3" fmla="*/ 44 h 83"/>
              <a:gd name="T4" fmla="*/ 50 w 97"/>
              <a:gd name="T5" fmla="*/ 83 h 83"/>
              <a:gd name="T6" fmla="*/ 0 w 97"/>
              <a:gd name="T7" fmla="*/ 44 h 83"/>
              <a:gd name="T8" fmla="*/ 49 w 97"/>
              <a:gd name="T9" fmla="*/ 0 h 83"/>
              <a:gd name="T10" fmla="*/ 81 w 97"/>
              <a:gd name="T11" fmla="*/ 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" h="83">
                <a:moveTo>
                  <a:pt x="96" y="32"/>
                </a:moveTo>
                <a:cubicBezTo>
                  <a:pt x="97" y="36"/>
                  <a:pt x="97" y="40"/>
                  <a:pt x="97" y="44"/>
                </a:cubicBezTo>
                <a:cubicBezTo>
                  <a:pt x="97" y="67"/>
                  <a:pt x="76" y="83"/>
                  <a:pt x="50" y="83"/>
                </a:cubicBezTo>
                <a:cubicBezTo>
                  <a:pt x="23" y="83"/>
                  <a:pt x="0" y="67"/>
                  <a:pt x="0" y="44"/>
                </a:cubicBezTo>
                <a:cubicBezTo>
                  <a:pt x="0" y="21"/>
                  <a:pt x="12" y="0"/>
                  <a:pt x="49" y="0"/>
                </a:cubicBezTo>
                <a:cubicBezTo>
                  <a:pt x="63" y="0"/>
                  <a:pt x="74" y="3"/>
                  <a:pt x="81" y="8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Freeform 191"/>
          <p:cNvSpPr>
            <a:spLocks/>
          </p:cNvSpPr>
          <p:nvPr/>
        </p:nvSpPr>
        <p:spPr bwMode="auto">
          <a:xfrm>
            <a:off x="5186363" y="3806826"/>
            <a:ext cx="530225" cy="455613"/>
          </a:xfrm>
          <a:custGeom>
            <a:avLst/>
            <a:gdLst>
              <a:gd name="T0" fmla="*/ 96 w 97"/>
              <a:gd name="T1" fmla="*/ 32 h 83"/>
              <a:gd name="T2" fmla="*/ 97 w 97"/>
              <a:gd name="T3" fmla="*/ 44 h 83"/>
              <a:gd name="T4" fmla="*/ 50 w 97"/>
              <a:gd name="T5" fmla="*/ 83 h 83"/>
              <a:gd name="T6" fmla="*/ 0 w 97"/>
              <a:gd name="T7" fmla="*/ 44 h 83"/>
              <a:gd name="T8" fmla="*/ 49 w 97"/>
              <a:gd name="T9" fmla="*/ 0 h 83"/>
              <a:gd name="T10" fmla="*/ 81 w 97"/>
              <a:gd name="T11" fmla="*/ 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" h="83">
                <a:moveTo>
                  <a:pt x="96" y="32"/>
                </a:moveTo>
                <a:cubicBezTo>
                  <a:pt x="97" y="36"/>
                  <a:pt x="97" y="40"/>
                  <a:pt x="97" y="44"/>
                </a:cubicBezTo>
                <a:cubicBezTo>
                  <a:pt x="97" y="67"/>
                  <a:pt x="76" y="83"/>
                  <a:pt x="50" y="83"/>
                </a:cubicBezTo>
                <a:cubicBezTo>
                  <a:pt x="23" y="83"/>
                  <a:pt x="0" y="67"/>
                  <a:pt x="0" y="44"/>
                </a:cubicBezTo>
                <a:cubicBezTo>
                  <a:pt x="0" y="21"/>
                  <a:pt x="12" y="0"/>
                  <a:pt x="49" y="0"/>
                </a:cubicBezTo>
                <a:cubicBezTo>
                  <a:pt x="63" y="0"/>
                  <a:pt x="74" y="3"/>
                  <a:pt x="81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Freeform 192"/>
          <p:cNvSpPr>
            <a:spLocks/>
          </p:cNvSpPr>
          <p:nvPr/>
        </p:nvSpPr>
        <p:spPr bwMode="auto">
          <a:xfrm>
            <a:off x="4995863" y="3019426"/>
            <a:ext cx="906463" cy="782638"/>
          </a:xfrm>
          <a:custGeom>
            <a:avLst/>
            <a:gdLst>
              <a:gd name="T0" fmla="*/ 133 w 166"/>
              <a:gd name="T1" fmla="*/ 143 h 143"/>
              <a:gd name="T2" fmla="*/ 166 w 166"/>
              <a:gd name="T3" fmla="*/ 77 h 143"/>
              <a:gd name="T4" fmla="*/ 84 w 166"/>
              <a:gd name="T5" fmla="*/ 0 h 143"/>
              <a:gd name="T6" fmla="*/ 2 w 166"/>
              <a:gd name="T7" fmla="*/ 77 h 143"/>
              <a:gd name="T8" fmla="*/ 34 w 166"/>
              <a:gd name="T9" fmla="*/ 143 h 143"/>
              <a:gd name="T10" fmla="*/ 133 w 166"/>
              <a:gd name="T11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" h="143">
                <a:moveTo>
                  <a:pt x="133" y="143"/>
                </a:moveTo>
                <a:cubicBezTo>
                  <a:pt x="152" y="129"/>
                  <a:pt x="166" y="104"/>
                  <a:pt x="166" y="77"/>
                </a:cubicBezTo>
                <a:cubicBezTo>
                  <a:pt x="166" y="30"/>
                  <a:pt x="136" y="0"/>
                  <a:pt x="84" y="0"/>
                </a:cubicBezTo>
                <a:cubicBezTo>
                  <a:pt x="34" y="0"/>
                  <a:pt x="0" y="34"/>
                  <a:pt x="2" y="77"/>
                </a:cubicBezTo>
                <a:cubicBezTo>
                  <a:pt x="4" y="104"/>
                  <a:pt x="17" y="129"/>
                  <a:pt x="34" y="143"/>
                </a:cubicBezTo>
                <a:lnTo>
                  <a:pt x="133" y="143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193"/>
          <p:cNvSpPr>
            <a:spLocks/>
          </p:cNvSpPr>
          <p:nvPr/>
        </p:nvSpPr>
        <p:spPr bwMode="auto">
          <a:xfrm>
            <a:off x="4984750" y="3135314"/>
            <a:ext cx="950913" cy="661988"/>
          </a:xfrm>
          <a:custGeom>
            <a:avLst/>
            <a:gdLst>
              <a:gd name="T0" fmla="*/ 39 w 174"/>
              <a:gd name="T1" fmla="*/ 121 h 121"/>
              <a:gd name="T2" fmla="*/ 54 w 174"/>
              <a:gd name="T3" fmla="*/ 10 h 121"/>
              <a:gd name="T4" fmla="*/ 86 w 174"/>
              <a:gd name="T5" fmla="*/ 0 h 121"/>
              <a:gd name="T6" fmla="*/ 116 w 174"/>
              <a:gd name="T7" fmla="*/ 10 h 121"/>
              <a:gd name="T8" fmla="*/ 131 w 174"/>
              <a:gd name="T9" fmla="*/ 121 h 121"/>
              <a:gd name="T10" fmla="*/ 39 w 174"/>
              <a:gd name="T11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4" h="121">
                <a:moveTo>
                  <a:pt x="39" y="121"/>
                </a:moveTo>
                <a:cubicBezTo>
                  <a:pt x="0" y="76"/>
                  <a:pt x="3" y="17"/>
                  <a:pt x="54" y="10"/>
                </a:cubicBezTo>
                <a:cubicBezTo>
                  <a:pt x="86" y="0"/>
                  <a:pt x="86" y="0"/>
                  <a:pt x="86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1" y="13"/>
                  <a:pt x="174" y="87"/>
                  <a:pt x="131" y="121"/>
                </a:cubicBezTo>
                <a:lnTo>
                  <a:pt x="39" y="121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194"/>
          <p:cNvSpPr>
            <a:spLocks/>
          </p:cNvSpPr>
          <p:nvPr/>
        </p:nvSpPr>
        <p:spPr bwMode="auto">
          <a:xfrm>
            <a:off x="5251450" y="3036889"/>
            <a:ext cx="203200" cy="223838"/>
          </a:xfrm>
          <a:custGeom>
            <a:avLst/>
            <a:gdLst>
              <a:gd name="T0" fmla="*/ 37 w 37"/>
              <a:gd name="T1" fmla="*/ 20 h 41"/>
              <a:gd name="T2" fmla="*/ 18 w 37"/>
              <a:gd name="T3" fmla="*/ 41 h 41"/>
              <a:gd name="T4" fmla="*/ 0 w 37"/>
              <a:gd name="T5" fmla="*/ 20 h 41"/>
              <a:gd name="T6" fmla="*/ 19 w 37"/>
              <a:gd name="T7" fmla="*/ 0 h 41"/>
              <a:gd name="T8" fmla="*/ 37 w 37"/>
              <a:gd name="T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1">
                <a:moveTo>
                  <a:pt x="37" y="20"/>
                </a:moveTo>
                <a:cubicBezTo>
                  <a:pt x="37" y="31"/>
                  <a:pt x="31" y="41"/>
                  <a:pt x="18" y="41"/>
                </a:cubicBezTo>
                <a:cubicBezTo>
                  <a:pt x="7" y="41"/>
                  <a:pt x="0" y="31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29" y="0"/>
                  <a:pt x="37" y="9"/>
                  <a:pt x="37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195"/>
          <p:cNvSpPr>
            <a:spLocks/>
          </p:cNvSpPr>
          <p:nvPr/>
        </p:nvSpPr>
        <p:spPr bwMode="auto">
          <a:xfrm>
            <a:off x="5454650" y="3036889"/>
            <a:ext cx="196850" cy="217488"/>
          </a:xfrm>
          <a:custGeom>
            <a:avLst/>
            <a:gdLst>
              <a:gd name="T0" fmla="*/ 0 w 36"/>
              <a:gd name="T1" fmla="*/ 20 h 40"/>
              <a:gd name="T2" fmla="*/ 18 w 36"/>
              <a:gd name="T3" fmla="*/ 40 h 40"/>
              <a:gd name="T4" fmla="*/ 36 w 36"/>
              <a:gd name="T5" fmla="*/ 20 h 40"/>
              <a:gd name="T6" fmla="*/ 16 w 36"/>
              <a:gd name="T7" fmla="*/ 0 h 40"/>
              <a:gd name="T8" fmla="*/ 0 w 36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0">
                <a:moveTo>
                  <a:pt x="0" y="20"/>
                </a:moveTo>
                <a:cubicBezTo>
                  <a:pt x="0" y="31"/>
                  <a:pt x="6" y="40"/>
                  <a:pt x="18" y="40"/>
                </a:cubicBezTo>
                <a:cubicBezTo>
                  <a:pt x="30" y="40"/>
                  <a:pt x="36" y="31"/>
                  <a:pt x="36" y="20"/>
                </a:cubicBezTo>
                <a:cubicBezTo>
                  <a:pt x="36" y="9"/>
                  <a:pt x="27" y="0"/>
                  <a:pt x="16" y="0"/>
                </a:cubicBezTo>
                <a:cubicBezTo>
                  <a:pt x="6" y="0"/>
                  <a:pt x="0" y="9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196"/>
          <p:cNvSpPr>
            <a:spLocks/>
          </p:cNvSpPr>
          <p:nvPr/>
        </p:nvSpPr>
        <p:spPr bwMode="auto">
          <a:xfrm>
            <a:off x="5103813" y="3451226"/>
            <a:ext cx="700088" cy="198438"/>
          </a:xfrm>
          <a:custGeom>
            <a:avLst/>
            <a:gdLst>
              <a:gd name="T0" fmla="*/ 0 w 128"/>
              <a:gd name="T1" fmla="*/ 0 h 36"/>
              <a:gd name="T2" fmla="*/ 64 w 128"/>
              <a:gd name="T3" fmla="*/ 36 h 36"/>
              <a:gd name="T4" fmla="*/ 128 w 128"/>
              <a:gd name="T5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36">
                <a:moveTo>
                  <a:pt x="0" y="0"/>
                </a:moveTo>
                <a:cubicBezTo>
                  <a:pt x="14" y="22"/>
                  <a:pt x="52" y="36"/>
                  <a:pt x="64" y="36"/>
                </a:cubicBezTo>
                <a:cubicBezTo>
                  <a:pt x="76" y="36"/>
                  <a:pt x="115" y="23"/>
                  <a:pt x="128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197"/>
          <p:cNvSpPr>
            <a:spLocks/>
          </p:cNvSpPr>
          <p:nvPr/>
        </p:nvSpPr>
        <p:spPr bwMode="auto">
          <a:xfrm>
            <a:off x="5103813" y="3451226"/>
            <a:ext cx="700088" cy="198438"/>
          </a:xfrm>
          <a:custGeom>
            <a:avLst/>
            <a:gdLst>
              <a:gd name="T0" fmla="*/ 0 w 128"/>
              <a:gd name="T1" fmla="*/ 0 h 36"/>
              <a:gd name="T2" fmla="*/ 64 w 128"/>
              <a:gd name="T3" fmla="*/ 36 h 36"/>
              <a:gd name="T4" fmla="*/ 128 w 128"/>
              <a:gd name="T5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36">
                <a:moveTo>
                  <a:pt x="0" y="0"/>
                </a:moveTo>
                <a:cubicBezTo>
                  <a:pt x="14" y="22"/>
                  <a:pt x="52" y="36"/>
                  <a:pt x="64" y="36"/>
                </a:cubicBezTo>
                <a:cubicBezTo>
                  <a:pt x="76" y="36"/>
                  <a:pt x="115" y="23"/>
                  <a:pt x="128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198"/>
          <p:cNvSpPr>
            <a:spLocks/>
          </p:cNvSpPr>
          <p:nvPr/>
        </p:nvSpPr>
        <p:spPr bwMode="auto">
          <a:xfrm>
            <a:off x="5454650" y="3314701"/>
            <a:ext cx="0" cy="334963"/>
          </a:xfrm>
          <a:custGeom>
            <a:avLst/>
            <a:gdLst>
              <a:gd name="T0" fmla="*/ 0 h 211"/>
              <a:gd name="T1" fmla="*/ 211 h 211"/>
              <a:gd name="T2" fmla="*/ 0 h 21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11">
                <a:moveTo>
                  <a:pt x="0" y="0"/>
                </a:moveTo>
                <a:lnTo>
                  <a:pt x="0" y="2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Line 199"/>
          <p:cNvSpPr>
            <a:spLocks noChangeShapeType="1"/>
          </p:cNvSpPr>
          <p:nvPr/>
        </p:nvSpPr>
        <p:spPr bwMode="auto">
          <a:xfrm>
            <a:off x="5454650" y="3314701"/>
            <a:ext cx="0" cy="3349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Oval 200"/>
          <p:cNvSpPr>
            <a:spLocks noChangeArrowheads="1"/>
          </p:cNvSpPr>
          <p:nvPr/>
        </p:nvSpPr>
        <p:spPr bwMode="auto">
          <a:xfrm>
            <a:off x="5389563" y="3211514"/>
            <a:ext cx="125413" cy="1317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Oval 201"/>
          <p:cNvSpPr>
            <a:spLocks noChangeArrowheads="1"/>
          </p:cNvSpPr>
          <p:nvPr/>
        </p:nvSpPr>
        <p:spPr bwMode="auto">
          <a:xfrm>
            <a:off x="5416550" y="3233739"/>
            <a:ext cx="42863" cy="42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202"/>
          <p:cNvSpPr>
            <a:spLocks/>
          </p:cNvSpPr>
          <p:nvPr/>
        </p:nvSpPr>
        <p:spPr bwMode="auto">
          <a:xfrm>
            <a:off x="5137150" y="3775076"/>
            <a:ext cx="635000" cy="71438"/>
          </a:xfrm>
          <a:custGeom>
            <a:avLst/>
            <a:gdLst>
              <a:gd name="T0" fmla="*/ 3 w 116"/>
              <a:gd name="T1" fmla="*/ 0 h 13"/>
              <a:gd name="T2" fmla="*/ 2 w 116"/>
              <a:gd name="T3" fmla="*/ 9 h 13"/>
              <a:gd name="T4" fmla="*/ 113 w 116"/>
              <a:gd name="T5" fmla="*/ 8 h 13"/>
              <a:gd name="T6" fmla="*/ 113 w 116"/>
              <a:gd name="T7" fmla="*/ 0 h 13"/>
              <a:gd name="T8" fmla="*/ 59 w 116"/>
              <a:gd name="T9" fmla="*/ 2 h 13"/>
              <a:gd name="T10" fmla="*/ 3 w 116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3">
                <a:moveTo>
                  <a:pt x="3" y="0"/>
                </a:moveTo>
                <a:cubicBezTo>
                  <a:pt x="0" y="1"/>
                  <a:pt x="0" y="7"/>
                  <a:pt x="2" y="9"/>
                </a:cubicBezTo>
                <a:cubicBezTo>
                  <a:pt x="32" y="13"/>
                  <a:pt x="89" y="12"/>
                  <a:pt x="113" y="8"/>
                </a:cubicBezTo>
                <a:cubicBezTo>
                  <a:pt x="116" y="7"/>
                  <a:pt x="116" y="1"/>
                  <a:pt x="113" y="0"/>
                </a:cubicBezTo>
                <a:cubicBezTo>
                  <a:pt x="109" y="1"/>
                  <a:pt x="81" y="2"/>
                  <a:pt x="59" y="2"/>
                </a:cubicBezTo>
                <a:cubicBezTo>
                  <a:pt x="36" y="2"/>
                  <a:pt x="7" y="0"/>
                  <a:pt x="3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Freeform 203"/>
          <p:cNvSpPr>
            <a:spLocks/>
          </p:cNvSpPr>
          <p:nvPr/>
        </p:nvSpPr>
        <p:spPr bwMode="auto">
          <a:xfrm>
            <a:off x="5432425" y="4283076"/>
            <a:ext cx="44450" cy="6350"/>
          </a:xfrm>
          <a:custGeom>
            <a:avLst/>
            <a:gdLst>
              <a:gd name="T0" fmla="*/ 0 w 8"/>
              <a:gd name="T1" fmla="*/ 0 h 1"/>
              <a:gd name="T2" fmla="*/ 8 w 8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0" y="0"/>
                </a:moveTo>
                <a:cubicBezTo>
                  <a:pt x="2" y="1"/>
                  <a:pt x="7" y="1"/>
                  <a:pt x="8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Freeform 204"/>
          <p:cNvSpPr>
            <a:spLocks/>
          </p:cNvSpPr>
          <p:nvPr/>
        </p:nvSpPr>
        <p:spPr bwMode="auto">
          <a:xfrm>
            <a:off x="5432425" y="4283076"/>
            <a:ext cx="44450" cy="6350"/>
          </a:xfrm>
          <a:custGeom>
            <a:avLst/>
            <a:gdLst>
              <a:gd name="T0" fmla="*/ 0 w 8"/>
              <a:gd name="T1" fmla="*/ 0 h 1"/>
              <a:gd name="T2" fmla="*/ 8 w 8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0" y="0"/>
                </a:moveTo>
                <a:cubicBezTo>
                  <a:pt x="2" y="1"/>
                  <a:pt x="7" y="1"/>
                  <a:pt x="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206"/>
          <p:cNvSpPr>
            <a:spLocks/>
          </p:cNvSpPr>
          <p:nvPr/>
        </p:nvSpPr>
        <p:spPr bwMode="auto">
          <a:xfrm>
            <a:off x="5481638" y="3840164"/>
            <a:ext cx="257175" cy="207963"/>
          </a:xfrm>
          <a:custGeom>
            <a:avLst/>
            <a:gdLst>
              <a:gd name="T0" fmla="*/ 30 w 47"/>
              <a:gd name="T1" fmla="*/ 0 h 38"/>
              <a:gd name="T2" fmla="*/ 0 w 47"/>
              <a:gd name="T3" fmla="*/ 38 h 38"/>
              <a:gd name="T4" fmla="*/ 26 w 47"/>
              <a:gd name="T5" fmla="*/ 38 h 38"/>
              <a:gd name="T6" fmla="*/ 47 w 47"/>
              <a:gd name="T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38">
                <a:moveTo>
                  <a:pt x="30" y="0"/>
                </a:moveTo>
                <a:cubicBezTo>
                  <a:pt x="16" y="5"/>
                  <a:pt x="3" y="18"/>
                  <a:pt x="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34" y="36"/>
                  <a:pt x="45" y="26"/>
                  <a:pt x="47" y="24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207"/>
          <p:cNvSpPr>
            <a:spLocks/>
          </p:cNvSpPr>
          <p:nvPr/>
        </p:nvSpPr>
        <p:spPr bwMode="auto">
          <a:xfrm>
            <a:off x="5481638" y="3840164"/>
            <a:ext cx="257175" cy="207963"/>
          </a:xfrm>
          <a:custGeom>
            <a:avLst/>
            <a:gdLst>
              <a:gd name="T0" fmla="*/ 30 w 47"/>
              <a:gd name="T1" fmla="*/ 0 h 38"/>
              <a:gd name="T2" fmla="*/ 0 w 47"/>
              <a:gd name="T3" fmla="*/ 38 h 38"/>
              <a:gd name="T4" fmla="*/ 26 w 47"/>
              <a:gd name="T5" fmla="*/ 38 h 38"/>
              <a:gd name="T6" fmla="*/ 47 w 47"/>
              <a:gd name="T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38">
                <a:moveTo>
                  <a:pt x="30" y="0"/>
                </a:moveTo>
                <a:cubicBezTo>
                  <a:pt x="16" y="5"/>
                  <a:pt x="3" y="18"/>
                  <a:pt x="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34" y="36"/>
                  <a:pt x="45" y="26"/>
                  <a:pt x="47" y="2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208"/>
          <p:cNvSpPr>
            <a:spLocks/>
          </p:cNvSpPr>
          <p:nvPr/>
        </p:nvSpPr>
        <p:spPr bwMode="auto">
          <a:xfrm>
            <a:off x="5121275" y="3276601"/>
            <a:ext cx="246063" cy="76200"/>
          </a:xfrm>
          <a:custGeom>
            <a:avLst/>
            <a:gdLst>
              <a:gd name="T0" fmla="*/ 0 w 45"/>
              <a:gd name="T1" fmla="*/ 0 h 14"/>
              <a:gd name="T2" fmla="*/ 45 w 45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14">
                <a:moveTo>
                  <a:pt x="0" y="0"/>
                </a:moveTo>
                <a:cubicBezTo>
                  <a:pt x="0" y="0"/>
                  <a:pt x="33" y="9"/>
                  <a:pt x="45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209"/>
          <p:cNvSpPr>
            <a:spLocks/>
          </p:cNvSpPr>
          <p:nvPr/>
        </p:nvSpPr>
        <p:spPr bwMode="auto">
          <a:xfrm>
            <a:off x="5083175" y="3402014"/>
            <a:ext cx="273050" cy="11113"/>
          </a:xfrm>
          <a:custGeom>
            <a:avLst/>
            <a:gdLst>
              <a:gd name="T0" fmla="*/ 0 w 50"/>
              <a:gd name="T1" fmla="*/ 0 h 2"/>
              <a:gd name="T2" fmla="*/ 50 w 50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2">
                <a:moveTo>
                  <a:pt x="0" y="0"/>
                </a:moveTo>
                <a:cubicBezTo>
                  <a:pt x="0" y="0"/>
                  <a:pt x="37" y="1"/>
                  <a:pt x="5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210"/>
          <p:cNvSpPr>
            <a:spLocks/>
          </p:cNvSpPr>
          <p:nvPr/>
        </p:nvSpPr>
        <p:spPr bwMode="auto">
          <a:xfrm>
            <a:off x="5103813" y="3473451"/>
            <a:ext cx="257175" cy="33338"/>
          </a:xfrm>
          <a:custGeom>
            <a:avLst/>
            <a:gdLst>
              <a:gd name="T0" fmla="*/ 0 w 47"/>
              <a:gd name="T1" fmla="*/ 6 h 6"/>
              <a:gd name="T2" fmla="*/ 47 w 47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6">
                <a:moveTo>
                  <a:pt x="0" y="6"/>
                </a:moveTo>
                <a:cubicBezTo>
                  <a:pt x="0" y="6"/>
                  <a:pt x="36" y="0"/>
                  <a:pt x="4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211"/>
          <p:cNvSpPr>
            <a:spLocks/>
          </p:cNvSpPr>
          <p:nvPr/>
        </p:nvSpPr>
        <p:spPr bwMode="auto">
          <a:xfrm>
            <a:off x="5537200" y="3282951"/>
            <a:ext cx="250825" cy="69850"/>
          </a:xfrm>
          <a:custGeom>
            <a:avLst/>
            <a:gdLst>
              <a:gd name="T0" fmla="*/ 46 w 46"/>
              <a:gd name="T1" fmla="*/ 0 h 13"/>
              <a:gd name="T2" fmla="*/ 0 w 46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13">
                <a:moveTo>
                  <a:pt x="46" y="0"/>
                </a:moveTo>
                <a:cubicBezTo>
                  <a:pt x="46" y="0"/>
                  <a:pt x="10" y="9"/>
                  <a:pt x="0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Line 212"/>
          <p:cNvSpPr>
            <a:spLocks noChangeShapeType="1"/>
          </p:cNvSpPr>
          <p:nvPr/>
        </p:nvSpPr>
        <p:spPr bwMode="auto">
          <a:xfrm>
            <a:off x="5454650" y="4289426"/>
            <a:ext cx="0" cy="317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213"/>
          <p:cNvSpPr>
            <a:spLocks/>
          </p:cNvSpPr>
          <p:nvPr/>
        </p:nvSpPr>
        <p:spPr bwMode="auto">
          <a:xfrm>
            <a:off x="5224463" y="4014789"/>
            <a:ext cx="458788" cy="203200"/>
          </a:xfrm>
          <a:custGeom>
            <a:avLst/>
            <a:gdLst>
              <a:gd name="T0" fmla="*/ 2 w 84"/>
              <a:gd name="T1" fmla="*/ 1 h 37"/>
              <a:gd name="T2" fmla="*/ 43 w 84"/>
              <a:gd name="T3" fmla="*/ 37 h 37"/>
              <a:gd name="T4" fmla="*/ 84 w 84"/>
              <a:gd name="T5" fmla="*/ 1 h 37"/>
              <a:gd name="T6" fmla="*/ 2 w 84"/>
              <a:gd name="T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37">
                <a:moveTo>
                  <a:pt x="2" y="1"/>
                </a:moveTo>
                <a:cubicBezTo>
                  <a:pt x="0" y="23"/>
                  <a:pt x="20" y="37"/>
                  <a:pt x="43" y="37"/>
                </a:cubicBezTo>
                <a:cubicBezTo>
                  <a:pt x="65" y="37"/>
                  <a:pt x="84" y="23"/>
                  <a:pt x="84" y="1"/>
                </a:cubicBezTo>
                <a:cubicBezTo>
                  <a:pt x="69" y="0"/>
                  <a:pt x="17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214"/>
          <p:cNvSpPr>
            <a:spLocks/>
          </p:cNvSpPr>
          <p:nvPr/>
        </p:nvSpPr>
        <p:spPr bwMode="auto">
          <a:xfrm>
            <a:off x="5575300" y="3332164"/>
            <a:ext cx="239713" cy="257175"/>
          </a:xfrm>
          <a:custGeom>
            <a:avLst/>
            <a:gdLst>
              <a:gd name="T0" fmla="*/ 13 w 44"/>
              <a:gd name="T1" fmla="*/ 47 h 47"/>
              <a:gd name="T2" fmla="*/ 18 w 44"/>
              <a:gd name="T3" fmla="*/ 6 h 47"/>
              <a:gd name="T4" fmla="*/ 39 w 44"/>
              <a:gd name="T5" fmla="*/ 28 h 47"/>
              <a:gd name="T6" fmla="*/ 13 w 44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47">
                <a:moveTo>
                  <a:pt x="13" y="47"/>
                </a:moveTo>
                <a:cubicBezTo>
                  <a:pt x="0" y="32"/>
                  <a:pt x="2" y="13"/>
                  <a:pt x="18" y="6"/>
                </a:cubicBezTo>
                <a:cubicBezTo>
                  <a:pt x="34" y="0"/>
                  <a:pt x="44" y="15"/>
                  <a:pt x="39" y="28"/>
                </a:cubicBezTo>
                <a:cubicBezTo>
                  <a:pt x="35" y="33"/>
                  <a:pt x="21" y="43"/>
                  <a:pt x="13" y="47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215"/>
          <p:cNvSpPr>
            <a:spLocks/>
          </p:cNvSpPr>
          <p:nvPr/>
        </p:nvSpPr>
        <p:spPr bwMode="auto">
          <a:xfrm>
            <a:off x="5711825" y="3462339"/>
            <a:ext cx="15875" cy="77788"/>
          </a:xfrm>
          <a:custGeom>
            <a:avLst/>
            <a:gdLst>
              <a:gd name="T0" fmla="*/ 0 w 3"/>
              <a:gd name="T1" fmla="*/ 0 h 14"/>
              <a:gd name="T2" fmla="*/ 2 w 3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1" y="3"/>
                  <a:pt x="3" y="10"/>
                  <a:pt x="2" y="14"/>
                </a:cubicBezTo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216"/>
          <p:cNvSpPr>
            <a:spLocks/>
          </p:cNvSpPr>
          <p:nvPr/>
        </p:nvSpPr>
        <p:spPr bwMode="auto">
          <a:xfrm>
            <a:off x="5711825" y="3462339"/>
            <a:ext cx="15875" cy="77788"/>
          </a:xfrm>
          <a:custGeom>
            <a:avLst/>
            <a:gdLst>
              <a:gd name="T0" fmla="*/ 0 w 3"/>
              <a:gd name="T1" fmla="*/ 0 h 14"/>
              <a:gd name="T2" fmla="*/ 2 w 3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1" y="3"/>
                  <a:pt x="3" y="10"/>
                  <a:pt x="2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217"/>
          <p:cNvSpPr>
            <a:spLocks/>
          </p:cNvSpPr>
          <p:nvPr/>
        </p:nvSpPr>
        <p:spPr bwMode="auto">
          <a:xfrm>
            <a:off x="5546725" y="3402014"/>
            <a:ext cx="77788" cy="6350"/>
          </a:xfrm>
          <a:custGeom>
            <a:avLst/>
            <a:gdLst>
              <a:gd name="T0" fmla="*/ 14 w 14"/>
              <a:gd name="T1" fmla="*/ 0 h 1"/>
              <a:gd name="T2" fmla="*/ 0 w 14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1">
                <a:moveTo>
                  <a:pt x="14" y="0"/>
                </a:moveTo>
                <a:cubicBezTo>
                  <a:pt x="8" y="1"/>
                  <a:pt x="3" y="1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218"/>
          <p:cNvSpPr>
            <a:spLocks/>
          </p:cNvSpPr>
          <p:nvPr/>
        </p:nvSpPr>
        <p:spPr bwMode="auto">
          <a:xfrm>
            <a:off x="5546725" y="3479801"/>
            <a:ext cx="55563" cy="0"/>
          </a:xfrm>
          <a:custGeom>
            <a:avLst/>
            <a:gdLst>
              <a:gd name="T0" fmla="*/ 10 w 10"/>
              <a:gd name="T1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10" y="0"/>
                </a:moveTo>
                <a:cubicBezTo>
                  <a:pt x="5" y="0"/>
                  <a:pt x="2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Oval 219"/>
          <p:cNvSpPr>
            <a:spLocks noChangeArrowheads="1"/>
          </p:cNvSpPr>
          <p:nvPr/>
        </p:nvSpPr>
        <p:spPr bwMode="auto">
          <a:xfrm>
            <a:off x="5367338" y="3797301"/>
            <a:ext cx="163513" cy="16351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220"/>
          <p:cNvSpPr>
            <a:spLocks/>
          </p:cNvSpPr>
          <p:nvPr/>
        </p:nvSpPr>
        <p:spPr bwMode="auto">
          <a:xfrm>
            <a:off x="5356225" y="3840164"/>
            <a:ext cx="185738" cy="15875"/>
          </a:xfrm>
          <a:custGeom>
            <a:avLst/>
            <a:gdLst>
              <a:gd name="T0" fmla="*/ 3 w 34"/>
              <a:gd name="T1" fmla="*/ 1 h 3"/>
              <a:gd name="T2" fmla="*/ 2 w 34"/>
              <a:gd name="T3" fmla="*/ 3 h 3"/>
              <a:gd name="T4" fmla="*/ 33 w 34"/>
              <a:gd name="T5" fmla="*/ 3 h 3"/>
              <a:gd name="T6" fmla="*/ 31 w 34"/>
              <a:gd name="T7" fmla="*/ 1 h 3"/>
              <a:gd name="T8" fmla="*/ 3 w 3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">
                <a:moveTo>
                  <a:pt x="3" y="1"/>
                </a:moveTo>
                <a:cubicBezTo>
                  <a:pt x="1" y="1"/>
                  <a:pt x="0" y="3"/>
                  <a:pt x="2" y="3"/>
                </a:cubicBezTo>
                <a:cubicBezTo>
                  <a:pt x="10" y="3"/>
                  <a:pt x="27" y="2"/>
                  <a:pt x="33" y="3"/>
                </a:cubicBezTo>
                <a:cubicBezTo>
                  <a:pt x="34" y="3"/>
                  <a:pt x="33" y="1"/>
                  <a:pt x="31" y="1"/>
                </a:cubicBezTo>
                <a:cubicBezTo>
                  <a:pt x="23" y="0"/>
                  <a:pt x="10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221"/>
          <p:cNvSpPr>
            <a:spLocks/>
          </p:cNvSpPr>
          <p:nvPr/>
        </p:nvSpPr>
        <p:spPr bwMode="auto">
          <a:xfrm>
            <a:off x="5454650" y="391160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Line 222"/>
          <p:cNvSpPr>
            <a:spLocks noChangeShapeType="1"/>
          </p:cNvSpPr>
          <p:nvPr/>
        </p:nvSpPr>
        <p:spPr bwMode="auto">
          <a:xfrm>
            <a:off x="5454650" y="391160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Oval 223"/>
          <p:cNvSpPr>
            <a:spLocks noChangeArrowheads="1"/>
          </p:cNvSpPr>
          <p:nvPr/>
        </p:nvSpPr>
        <p:spPr bwMode="auto">
          <a:xfrm>
            <a:off x="5438775" y="3884614"/>
            <a:ext cx="31750" cy="31750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224"/>
          <p:cNvSpPr>
            <a:spLocks/>
          </p:cNvSpPr>
          <p:nvPr/>
        </p:nvSpPr>
        <p:spPr bwMode="auto">
          <a:xfrm>
            <a:off x="5470525" y="3128964"/>
            <a:ext cx="82550" cy="55563"/>
          </a:xfrm>
          <a:custGeom>
            <a:avLst/>
            <a:gdLst>
              <a:gd name="T0" fmla="*/ 1 w 15"/>
              <a:gd name="T1" fmla="*/ 8 h 10"/>
              <a:gd name="T2" fmla="*/ 14 w 15"/>
              <a:gd name="T3" fmla="*/ 8 h 10"/>
              <a:gd name="T4" fmla="*/ 13 w 15"/>
              <a:gd name="T5" fmla="*/ 9 h 10"/>
              <a:gd name="T6" fmla="*/ 2 w 15"/>
              <a:gd name="T7" fmla="*/ 9 h 10"/>
              <a:gd name="T8" fmla="*/ 1 w 15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0">
                <a:moveTo>
                  <a:pt x="1" y="8"/>
                </a:moveTo>
                <a:cubicBezTo>
                  <a:pt x="5" y="0"/>
                  <a:pt x="10" y="0"/>
                  <a:pt x="14" y="8"/>
                </a:cubicBezTo>
                <a:cubicBezTo>
                  <a:pt x="15" y="9"/>
                  <a:pt x="13" y="10"/>
                  <a:pt x="13" y="9"/>
                </a:cubicBezTo>
                <a:cubicBezTo>
                  <a:pt x="9" y="2"/>
                  <a:pt x="6" y="2"/>
                  <a:pt x="2" y="9"/>
                </a:cubicBezTo>
                <a:cubicBezTo>
                  <a:pt x="1" y="10"/>
                  <a:pt x="0" y="9"/>
                  <a:pt x="1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225"/>
          <p:cNvSpPr>
            <a:spLocks/>
          </p:cNvSpPr>
          <p:nvPr/>
        </p:nvSpPr>
        <p:spPr bwMode="auto">
          <a:xfrm>
            <a:off x="5356225" y="3128964"/>
            <a:ext cx="76200" cy="55563"/>
          </a:xfrm>
          <a:custGeom>
            <a:avLst/>
            <a:gdLst>
              <a:gd name="T0" fmla="*/ 14 w 14"/>
              <a:gd name="T1" fmla="*/ 8 h 10"/>
              <a:gd name="T2" fmla="*/ 0 w 14"/>
              <a:gd name="T3" fmla="*/ 8 h 10"/>
              <a:gd name="T4" fmla="*/ 2 w 14"/>
              <a:gd name="T5" fmla="*/ 9 h 10"/>
              <a:gd name="T6" fmla="*/ 12 w 14"/>
              <a:gd name="T7" fmla="*/ 9 h 10"/>
              <a:gd name="T8" fmla="*/ 14 w 1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14" y="8"/>
                </a:moveTo>
                <a:cubicBezTo>
                  <a:pt x="9" y="0"/>
                  <a:pt x="5" y="0"/>
                  <a:pt x="0" y="8"/>
                </a:cubicBezTo>
                <a:cubicBezTo>
                  <a:pt x="0" y="9"/>
                  <a:pt x="1" y="10"/>
                  <a:pt x="2" y="9"/>
                </a:cubicBezTo>
                <a:cubicBezTo>
                  <a:pt x="5" y="2"/>
                  <a:pt x="9" y="2"/>
                  <a:pt x="12" y="9"/>
                </a:cubicBezTo>
                <a:cubicBezTo>
                  <a:pt x="13" y="10"/>
                  <a:pt x="14" y="9"/>
                  <a:pt x="14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226"/>
          <p:cNvSpPr>
            <a:spLocks/>
          </p:cNvSpPr>
          <p:nvPr/>
        </p:nvSpPr>
        <p:spPr bwMode="auto">
          <a:xfrm>
            <a:off x="3394075" y="3589339"/>
            <a:ext cx="398463" cy="382588"/>
          </a:xfrm>
          <a:custGeom>
            <a:avLst/>
            <a:gdLst>
              <a:gd name="T0" fmla="*/ 73 w 73"/>
              <a:gd name="T1" fmla="*/ 46 h 70"/>
              <a:gd name="T2" fmla="*/ 18 w 73"/>
              <a:gd name="T3" fmla="*/ 0 h 70"/>
              <a:gd name="T4" fmla="*/ 0 w 73"/>
              <a:gd name="T5" fmla="*/ 16 h 70"/>
              <a:gd name="T6" fmla="*/ 41 w 73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70">
                <a:moveTo>
                  <a:pt x="73" y="46"/>
                </a:moveTo>
                <a:cubicBezTo>
                  <a:pt x="62" y="30"/>
                  <a:pt x="18" y="0"/>
                  <a:pt x="18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0" y="51"/>
                  <a:pt x="41" y="7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227"/>
          <p:cNvSpPr>
            <a:spLocks/>
          </p:cNvSpPr>
          <p:nvPr/>
        </p:nvSpPr>
        <p:spPr bwMode="auto">
          <a:xfrm>
            <a:off x="3394075" y="3589339"/>
            <a:ext cx="398463" cy="382588"/>
          </a:xfrm>
          <a:custGeom>
            <a:avLst/>
            <a:gdLst>
              <a:gd name="T0" fmla="*/ 73 w 73"/>
              <a:gd name="T1" fmla="*/ 46 h 70"/>
              <a:gd name="T2" fmla="*/ 18 w 73"/>
              <a:gd name="T3" fmla="*/ 0 h 70"/>
              <a:gd name="T4" fmla="*/ 0 w 73"/>
              <a:gd name="T5" fmla="*/ 16 h 70"/>
              <a:gd name="T6" fmla="*/ 41 w 73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70">
                <a:moveTo>
                  <a:pt x="73" y="46"/>
                </a:moveTo>
                <a:cubicBezTo>
                  <a:pt x="62" y="30"/>
                  <a:pt x="18" y="0"/>
                  <a:pt x="18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0" y="51"/>
                  <a:pt x="41" y="7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Oval 228"/>
          <p:cNvSpPr>
            <a:spLocks noChangeArrowheads="1"/>
          </p:cNvSpPr>
          <p:nvPr/>
        </p:nvSpPr>
        <p:spPr bwMode="auto">
          <a:xfrm>
            <a:off x="3284538" y="3473451"/>
            <a:ext cx="239713" cy="241300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229"/>
          <p:cNvSpPr>
            <a:spLocks/>
          </p:cNvSpPr>
          <p:nvPr/>
        </p:nvSpPr>
        <p:spPr bwMode="auto">
          <a:xfrm>
            <a:off x="3541713" y="4278314"/>
            <a:ext cx="365125" cy="169863"/>
          </a:xfrm>
          <a:custGeom>
            <a:avLst/>
            <a:gdLst>
              <a:gd name="T0" fmla="*/ 21 w 67"/>
              <a:gd name="T1" fmla="*/ 0 h 31"/>
              <a:gd name="T2" fmla="*/ 17 w 67"/>
              <a:gd name="T3" fmla="*/ 5 h 31"/>
              <a:gd name="T4" fmla="*/ 3 w 67"/>
              <a:gd name="T5" fmla="*/ 16 h 31"/>
              <a:gd name="T6" fmla="*/ 36 w 67"/>
              <a:gd name="T7" fmla="*/ 31 h 31"/>
              <a:gd name="T8" fmla="*/ 67 w 67"/>
              <a:gd name="T9" fmla="*/ 25 h 31"/>
              <a:gd name="T10" fmla="*/ 67 w 67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31">
                <a:moveTo>
                  <a:pt x="21" y="0"/>
                </a:moveTo>
                <a:cubicBezTo>
                  <a:pt x="21" y="0"/>
                  <a:pt x="20" y="3"/>
                  <a:pt x="17" y="5"/>
                </a:cubicBezTo>
                <a:cubicBezTo>
                  <a:pt x="15" y="8"/>
                  <a:pt x="6" y="6"/>
                  <a:pt x="3" y="16"/>
                </a:cubicBezTo>
                <a:cubicBezTo>
                  <a:pt x="0" y="28"/>
                  <a:pt x="14" y="31"/>
                  <a:pt x="36" y="31"/>
                </a:cubicBezTo>
                <a:cubicBezTo>
                  <a:pt x="58" y="31"/>
                  <a:pt x="67" y="25"/>
                  <a:pt x="67" y="25"/>
                </a:cubicBezTo>
                <a:cubicBezTo>
                  <a:pt x="67" y="2"/>
                  <a:pt x="67" y="2"/>
                  <a:pt x="67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230"/>
          <p:cNvSpPr>
            <a:spLocks/>
          </p:cNvSpPr>
          <p:nvPr/>
        </p:nvSpPr>
        <p:spPr bwMode="auto">
          <a:xfrm>
            <a:off x="3541713" y="4278314"/>
            <a:ext cx="365125" cy="169863"/>
          </a:xfrm>
          <a:custGeom>
            <a:avLst/>
            <a:gdLst>
              <a:gd name="T0" fmla="*/ 21 w 67"/>
              <a:gd name="T1" fmla="*/ 0 h 31"/>
              <a:gd name="T2" fmla="*/ 17 w 67"/>
              <a:gd name="T3" fmla="*/ 5 h 31"/>
              <a:gd name="T4" fmla="*/ 3 w 67"/>
              <a:gd name="T5" fmla="*/ 16 h 31"/>
              <a:gd name="T6" fmla="*/ 36 w 67"/>
              <a:gd name="T7" fmla="*/ 31 h 31"/>
              <a:gd name="T8" fmla="*/ 67 w 67"/>
              <a:gd name="T9" fmla="*/ 25 h 31"/>
              <a:gd name="T10" fmla="*/ 67 w 67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31">
                <a:moveTo>
                  <a:pt x="21" y="0"/>
                </a:moveTo>
                <a:cubicBezTo>
                  <a:pt x="21" y="0"/>
                  <a:pt x="20" y="3"/>
                  <a:pt x="17" y="5"/>
                </a:cubicBezTo>
                <a:cubicBezTo>
                  <a:pt x="15" y="8"/>
                  <a:pt x="6" y="6"/>
                  <a:pt x="3" y="16"/>
                </a:cubicBezTo>
                <a:cubicBezTo>
                  <a:pt x="0" y="28"/>
                  <a:pt x="14" y="31"/>
                  <a:pt x="36" y="31"/>
                </a:cubicBezTo>
                <a:cubicBezTo>
                  <a:pt x="58" y="31"/>
                  <a:pt x="67" y="25"/>
                  <a:pt x="67" y="25"/>
                </a:cubicBezTo>
                <a:cubicBezTo>
                  <a:pt x="67" y="2"/>
                  <a:pt x="67" y="2"/>
                  <a:pt x="67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231"/>
          <p:cNvSpPr>
            <a:spLocks/>
          </p:cNvSpPr>
          <p:nvPr/>
        </p:nvSpPr>
        <p:spPr bwMode="auto">
          <a:xfrm>
            <a:off x="3902075" y="4278314"/>
            <a:ext cx="360363" cy="169863"/>
          </a:xfrm>
          <a:custGeom>
            <a:avLst/>
            <a:gdLst>
              <a:gd name="T0" fmla="*/ 44 w 66"/>
              <a:gd name="T1" fmla="*/ 0 h 31"/>
              <a:gd name="T2" fmla="*/ 48 w 66"/>
              <a:gd name="T3" fmla="*/ 5 h 31"/>
              <a:gd name="T4" fmla="*/ 65 w 66"/>
              <a:gd name="T5" fmla="*/ 18 h 31"/>
              <a:gd name="T6" fmla="*/ 31 w 66"/>
              <a:gd name="T7" fmla="*/ 31 h 31"/>
              <a:gd name="T8" fmla="*/ 0 w 66"/>
              <a:gd name="T9" fmla="*/ 25 h 31"/>
              <a:gd name="T10" fmla="*/ 0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44" y="0"/>
                </a:moveTo>
                <a:cubicBezTo>
                  <a:pt x="44" y="0"/>
                  <a:pt x="46" y="3"/>
                  <a:pt x="48" y="5"/>
                </a:cubicBezTo>
                <a:cubicBezTo>
                  <a:pt x="51" y="8"/>
                  <a:pt x="63" y="7"/>
                  <a:pt x="65" y="18"/>
                </a:cubicBezTo>
                <a:cubicBezTo>
                  <a:pt x="66" y="28"/>
                  <a:pt x="53" y="31"/>
                  <a:pt x="31" y="31"/>
                </a:cubicBezTo>
                <a:cubicBezTo>
                  <a:pt x="9" y="31"/>
                  <a:pt x="0" y="25"/>
                  <a:pt x="0" y="25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232"/>
          <p:cNvSpPr>
            <a:spLocks/>
          </p:cNvSpPr>
          <p:nvPr/>
        </p:nvSpPr>
        <p:spPr bwMode="auto">
          <a:xfrm>
            <a:off x="3902075" y="4278314"/>
            <a:ext cx="360363" cy="169863"/>
          </a:xfrm>
          <a:custGeom>
            <a:avLst/>
            <a:gdLst>
              <a:gd name="T0" fmla="*/ 44 w 66"/>
              <a:gd name="T1" fmla="*/ 0 h 31"/>
              <a:gd name="T2" fmla="*/ 48 w 66"/>
              <a:gd name="T3" fmla="*/ 5 h 31"/>
              <a:gd name="T4" fmla="*/ 65 w 66"/>
              <a:gd name="T5" fmla="*/ 18 h 31"/>
              <a:gd name="T6" fmla="*/ 31 w 66"/>
              <a:gd name="T7" fmla="*/ 31 h 31"/>
              <a:gd name="T8" fmla="*/ 0 w 66"/>
              <a:gd name="T9" fmla="*/ 25 h 31"/>
              <a:gd name="T10" fmla="*/ 0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44" y="0"/>
                </a:moveTo>
                <a:cubicBezTo>
                  <a:pt x="44" y="0"/>
                  <a:pt x="46" y="3"/>
                  <a:pt x="48" y="5"/>
                </a:cubicBezTo>
                <a:cubicBezTo>
                  <a:pt x="51" y="8"/>
                  <a:pt x="63" y="7"/>
                  <a:pt x="65" y="18"/>
                </a:cubicBezTo>
                <a:cubicBezTo>
                  <a:pt x="66" y="28"/>
                  <a:pt x="53" y="31"/>
                  <a:pt x="31" y="31"/>
                </a:cubicBezTo>
                <a:cubicBezTo>
                  <a:pt x="9" y="31"/>
                  <a:pt x="0" y="25"/>
                  <a:pt x="0" y="25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233"/>
          <p:cNvSpPr>
            <a:spLocks/>
          </p:cNvSpPr>
          <p:nvPr/>
        </p:nvSpPr>
        <p:spPr bwMode="auto">
          <a:xfrm>
            <a:off x="3579813" y="3797301"/>
            <a:ext cx="660400" cy="534988"/>
          </a:xfrm>
          <a:custGeom>
            <a:avLst/>
            <a:gdLst>
              <a:gd name="T0" fmla="*/ 3 w 121"/>
              <a:gd name="T1" fmla="*/ 18 h 98"/>
              <a:gd name="T2" fmla="*/ 9 w 121"/>
              <a:gd name="T3" fmla="*/ 94 h 98"/>
              <a:gd name="T4" fmla="*/ 59 w 121"/>
              <a:gd name="T5" fmla="*/ 96 h 98"/>
              <a:gd name="T6" fmla="*/ 109 w 121"/>
              <a:gd name="T7" fmla="*/ 94 h 98"/>
              <a:gd name="T8" fmla="*/ 113 w 12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8">
                <a:moveTo>
                  <a:pt x="3" y="18"/>
                </a:moveTo>
                <a:cubicBezTo>
                  <a:pt x="0" y="37"/>
                  <a:pt x="2" y="77"/>
                  <a:pt x="9" y="94"/>
                </a:cubicBezTo>
                <a:cubicBezTo>
                  <a:pt x="20" y="97"/>
                  <a:pt x="48" y="97"/>
                  <a:pt x="59" y="96"/>
                </a:cubicBezTo>
                <a:cubicBezTo>
                  <a:pt x="73" y="98"/>
                  <a:pt x="100" y="97"/>
                  <a:pt x="109" y="94"/>
                </a:cubicBezTo>
                <a:cubicBezTo>
                  <a:pt x="118" y="76"/>
                  <a:pt x="121" y="21"/>
                  <a:pt x="113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234"/>
          <p:cNvSpPr>
            <a:spLocks/>
          </p:cNvSpPr>
          <p:nvPr/>
        </p:nvSpPr>
        <p:spPr bwMode="auto">
          <a:xfrm>
            <a:off x="3579813" y="3797301"/>
            <a:ext cx="660400" cy="534988"/>
          </a:xfrm>
          <a:custGeom>
            <a:avLst/>
            <a:gdLst>
              <a:gd name="T0" fmla="*/ 3 w 121"/>
              <a:gd name="T1" fmla="*/ 18 h 98"/>
              <a:gd name="T2" fmla="*/ 9 w 121"/>
              <a:gd name="T3" fmla="*/ 94 h 98"/>
              <a:gd name="T4" fmla="*/ 59 w 121"/>
              <a:gd name="T5" fmla="*/ 96 h 98"/>
              <a:gd name="T6" fmla="*/ 109 w 121"/>
              <a:gd name="T7" fmla="*/ 94 h 98"/>
              <a:gd name="T8" fmla="*/ 113 w 12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8">
                <a:moveTo>
                  <a:pt x="3" y="18"/>
                </a:moveTo>
                <a:cubicBezTo>
                  <a:pt x="0" y="37"/>
                  <a:pt x="2" y="77"/>
                  <a:pt x="9" y="94"/>
                </a:cubicBezTo>
                <a:cubicBezTo>
                  <a:pt x="20" y="97"/>
                  <a:pt x="48" y="97"/>
                  <a:pt x="59" y="96"/>
                </a:cubicBezTo>
                <a:cubicBezTo>
                  <a:pt x="73" y="98"/>
                  <a:pt x="100" y="97"/>
                  <a:pt x="109" y="94"/>
                </a:cubicBezTo>
                <a:cubicBezTo>
                  <a:pt x="118" y="76"/>
                  <a:pt x="121" y="21"/>
                  <a:pt x="11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235"/>
          <p:cNvSpPr>
            <a:spLocks/>
          </p:cNvSpPr>
          <p:nvPr/>
        </p:nvSpPr>
        <p:spPr bwMode="auto">
          <a:xfrm>
            <a:off x="3640138" y="3806826"/>
            <a:ext cx="523875" cy="455613"/>
          </a:xfrm>
          <a:custGeom>
            <a:avLst/>
            <a:gdLst>
              <a:gd name="T0" fmla="*/ 95 w 96"/>
              <a:gd name="T1" fmla="*/ 32 h 83"/>
              <a:gd name="T2" fmla="*/ 96 w 96"/>
              <a:gd name="T3" fmla="*/ 44 h 83"/>
              <a:gd name="T4" fmla="*/ 49 w 96"/>
              <a:gd name="T5" fmla="*/ 83 h 83"/>
              <a:gd name="T6" fmla="*/ 0 w 96"/>
              <a:gd name="T7" fmla="*/ 44 h 83"/>
              <a:gd name="T8" fmla="*/ 49 w 96"/>
              <a:gd name="T9" fmla="*/ 0 h 83"/>
              <a:gd name="T10" fmla="*/ 81 w 96"/>
              <a:gd name="T11" fmla="*/ 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83">
                <a:moveTo>
                  <a:pt x="95" y="32"/>
                </a:moveTo>
                <a:cubicBezTo>
                  <a:pt x="96" y="36"/>
                  <a:pt x="96" y="40"/>
                  <a:pt x="96" y="44"/>
                </a:cubicBezTo>
                <a:cubicBezTo>
                  <a:pt x="96" y="67"/>
                  <a:pt x="76" y="83"/>
                  <a:pt x="49" y="83"/>
                </a:cubicBezTo>
                <a:cubicBezTo>
                  <a:pt x="23" y="83"/>
                  <a:pt x="0" y="67"/>
                  <a:pt x="0" y="44"/>
                </a:cubicBezTo>
                <a:cubicBezTo>
                  <a:pt x="0" y="21"/>
                  <a:pt x="11" y="0"/>
                  <a:pt x="49" y="0"/>
                </a:cubicBezTo>
                <a:cubicBezTo>
                  <a:pt x="63" y="0"/>
                  <a:pt x="73" y="3"/>
                  <a:pt x="81" y="8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236"/>
          <p:cNvSpPr>
            <a:spLocks/>
          </p:cNvSpPr>
          <p:nvPr/>
        </p:nvSpPr>
        <p:spPr bwMode="auto">
          <a:xfrm>
            <a:off x="3640138" y="3806826"/>
            <a:ext cx="523875" cy="455613"/>
          </a:xfrm>
          <a:custGeom>
            <a:avLst/>
            <a:gdLst>
              <a:gd name="T0" fmla="*/ 95 w 96"/>
              <a:gd name="T1" fmla="*/ 32 h 83"/>
              <a:gd name="T2" fmla="*/ 96 w 96"/>
              <a:gd name="T3" fmla="*/ 44 h 83"/>
              <a:gd name="T4" fmla="*/ 49 w 96"/>
              <a:gd name="T5" fmla="*/ 83 h 83"/>
              <a:gd name="T6" fmla="*/ 0 w 96"/>
              <a:gd name="T7" fmla="*/ 44 h 83"/>
              <a:gd name="T8" fmla="*/ 49 w 96"/>
              <a:gd name="T9" fmla="*/ 0 h 83"/>
              <a:gd name="T10" fmla="*/ 81 w 96"/>
              <a:gd name="T11" fmla="*/ 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83">
                <a:moveTo>
                  <a:pt x="95" y="32"/>
                </a:moveTo>
                <a:cubicBezTo>
                  <a:pt x="96" y="36"/>
                  <a:pt x="96" y="40"/>
                  <a:pt x="96" y="44"/>
                </a:cubicBezTo>
                <a:cubicBezTo>
                  <a:pt x="96" y="67"/>
                  <a:pt x="76" y="83"/>
                  <a:pt x="49" y="83"/>
                </a:cubicBezTo>
                <a:cubicBezTo>
                  <a:pt x="23" y="83"/>
                  <a:pt x="0" y="67"/>
                  <a:pt x="0" y="44"/>
                </a:cubicBezTo>
                <a:cubicBezTo>
                  <a:pt x="0" y="21"/>
                  <a:pt x="11" y="0"/>
                  <a:pt x="49" y="0"/>
                </a:cubicBezTo>
                <a:cubicBezTo>
                  <a:pt x="63" y="0"/>
                  <a:pt x="73" y="3"/>
                  <a:pt x="81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237"/>
          <p:cNvSpPr>
            <a:spLocks/>
          </p:cNvSpPr>
          <p:nvPr/>
        </p:nvSpPr>
        <p:spPr bwMode="auto">
          <a:xfrm>
            <a:off x="3443288" y="3019426"/>
            <a:ext cx="906463" cy="782638"/>
          </a:xfrm>
          <a:custGeom>
            <a:avLst/>
            <a:gdLst>
              <a:gd name="T0" fmla="*/ 134 w 166"/>
              <a:gd name="T1" fmla="*/ 143 h 143"/>
              <a:gd name="T2" fmla="*/ 166 w 166"/>
              <a:gd name="T3" fmla="*/ 77 h 143"/>
              <a:gd name="T4" fmla="*/ 85 w 166"/>
              <a:gd name="T5" fmla="*/ 0 h 143"/>
              <a:gd name="T6" fmla="*/ 3 w 166"/>
              <a:gd name="T7" fmla="*/ 77 h 143"/>
              <a:gd name="T8" fmla="*/ 34 w 166"/>
              <a:gd name="T9" fmla="*/ 143 h 143"/>
              <a:gd name="T10" fmla="*/ 134 w 166"/>
              <a:gd name="T11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" h="143">
                <a:moveTo>
                  <a:pt x="134" y="143"/>
                </a:moveTo>
                <a:cubicBezTo>
                  <a:pt x="152" y="129"/>
                  <a:pt x="166" y="104"/>
                  <a:pt x="166" y="77"/>
                </a:cubicBezTo>
                <a:cubicBezTo>
                  <a:pt x="166" y="30"/>
                  <a:pt x="136" y="0"/>
                  <a:pt x="85" y="0"/>
                </a:cubicBezTo>
                <a:cubicBezTo>
                  <a:pt x="35" y="0"/>
                  <a:pt x="0" y="34"/>
                  <a:pt x="3" y="77"/>
                </a:cubicBezTo>
                <a:cubicBezTo>
                  <a:pt x="4" y="104"/>
                  <a:pt x="17" y="129"/>
                  <a:pt x="34" y="143"/>
                </a:cubicBezTo>
                <a:lnTo>
                  <a:pt x="134" y="143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238"/>
          <p:cNvSpPr>
            <a:spLocks/>
          </p:cNvSpPr>
          <p:nvPr/>
        </p:nvSpPr>
        <p:spPr bwMode="auto">
          <a:xfrm>
            <a:off x="3432175" y="3135314"/>
            <a:ext cx="950913" cy="661988"/>
          </a:xfrm>
          <a:custGeom>
            <a:avLst/>
            <a:gdLst>
              <a:gd name="T0" fmla="*/ 40 w 174"/>
              <a:gd name="T1" fmla="*/ 121 h 121"/>
              <a:gd name="T2" fmla="*/ 54 w 174"/>
              <a:gd name="T3" fmla="*/ 10 h 121"/>
              <a:gd name="T4" fmla="*/ 86 w 174"/>
              <a:gd name="T5" fmla="*/ 0 h 121"/>
              <a:gd name="T6" fmla="*/ 116 w 174"/>
              <a:gd name="T7" fmla="*/ 10 h 121"/>
              <a:gd name="T8" fmla="*/ 131 w 174"/>
              <a:gd name="T9" fmla="*/ 121 h 121"/>
              <a:gd name="T10" fmla="*/ 40 w 174"/>
              <a:gd name="T11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4" h="121">
                <a:moveTo>
                  <a:pt x="40" y="121"/>
                </a:moveTo>
                <a:cubicBezTo>
                  <a:pt x="0" y="76"/>
                  <a:pt x="3" y="17"/>
                  <a:pt x="54" y="10"/>
                </a:cubicBezTo>
                <a:cubicBezTo>
                  <a:pt x="86" y="0"/>
                  <a:pt x="86" y="0"/>
                  <a:pt x="86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13"/>
                  <a:pt x="174" y="87"/>
                  <a:pt x="131" y="121"/>
                </a:cubicBezTo>
                <a:lnTo>
                  <a:pt x="40" y="121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239"/>
          <p:cNvSpPr>
            <a:spLocks/>
          </p:cNvSpPr>
          <p:nvPr/>
        </p:nvSpPr>
        <p:spPr bwMode="auto">
          <a:xfrm>
            <a:off x="3705225" y="3036889"/>
            <a:ext cx="196850" cy="223838"/>
          </a:xfrm>
          <a:custGeom>
            <a:avLst/>
            <a:gdLst>
              <a:gd name="T0" fmla="*/ 36 w 36"/>
              <a:gd name="T1" fmla="*/ 20 h 41"/>
              <a:gd name="T2" fmla="*/ 18 w 36"/>
              <a:gd name="T3" fmla="*/ 41 h 41"/>
              <a:gd name="T4" fmla="*/ 0 w 36"/>
              <a:gd name="T5" fmla="*/ 20 h 41"/>
              <a:gd name="T6" fmla="*/ 19 w 36"/>
              <a:gd name="T7" fmla="*/ 0 h 41"/>
              <a:gd name="T8" fmla="*/ 36 w 36"/>
              <a:gd name="T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1">
                <a:moveTo>
                  <a:pt x="36" y="20"/>
                </a:moveTo>
                <a:cubicBezTo>
                  <a:pt x="36" y="31"/>
                  <a:pt x="30" y="41"/>
                  <a:pt x="18" y="41"/>
                </a:cubicBezTo>
                <a:cubicBezTo>
                  <a:pt x="6" y="41"/>
                  <a:pt x="0" y="31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29" y="0"/>
                  <a:pt x="36" y="9"/>
                  <a:pt x="36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240"/>
          <p:cNvSpPr>
            <a:spLocks/>
          </p:cNvSpPr>
          <p:nvPr/>
        </p:nvSpPr>
        <p:spPr bwMode="auto">
          <a:xfrm>
            <a:off x="3902075" y="3036889"/>
            <a:ext cx="201613" cy="217488"/>
          </a:xfrm>
          <a:custGeom>
            <a:avLst/>
            <a:gdLst>
              <a:gd name="T0" fmla="*/ 0 w 37"/>
              <a:gd name="T1" fmla="*/ 20 h 40"/>
              <a:gd name="T2" fmla="*/ 18 w 37"/>
              <a:gd name="T3" fmla="*/ 40 h 40"/>
              <a:gd name="T4" fmla="*/ 37 w 37"/>
              <a:gd name="T5" fmla="*/ 20 h 40"/>
              <a:gd name="T6" fmla="*/ 16 w 37"/>
              <a:gd name="T7" fmla="*/ 0 h 40"/>
              <a:gd name="T8" fmla="*/ 0 w 37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0">
                <a:moveTo>
                  <a:pt x="0" y="20"/>
                </a:moveTo>
                <a:cubicBezTo>
                  <a:pt x="0" y="31"/>
                  <a:pt x="6" y="40"/>
                  <a:pt x="18" y="40"/>
                </a:cubicBezTo>
                <a:cubicBezTo>
                  <a:pt x="30" y="40"/>
                  <a:pt x="37" y="31"/>
                  <a:pt x="37" y="20"/>
                </a:cubicBezTo>
                <a:cubicBezTo>
                  <a:pt x="37" y="9"/>
                  <a:pt x="28" y="0"/>
                  <a:pt x="16" y="0"/>
                </a:cubicBezTo>
                <a:cubicBezTo>
                  <a:pt x="6" y="0"/>
                  <a:pt x="0" y="9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Oval 241"/>
          <p:cNvSpPr>
            <a:spLocks noChangeArrowheads="1"/>
          </p:cNvSpPr>
          <p:nvPr/>
        </p:nvSpPr>
        <p:spPr bwMode="auto">
          <a:xfrm>
            <a:off x="3830638" y="3124201"/>
            <a:ext cx="55563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Oval 242"/>
          <p:cNvSpPr>
            <a:spLocks noChangeArrowheads="1"/>
          </p:cNvSpPr>
          <p:nvPr/>
        </p:nvSpPr>
        <p:spPr bwMode="auto">
          <a:xfrm>
            <a:off x="3852863" y="3151189"/>
            <a:ext cx="15875" cy="158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243"/>
          <p:cNvSpPr>
            <a:spLocks/>
          </p:cNvSpPr>
          <p:nvPr/>
        </p:nvSpPr>
        <p:spPr bwMode="auto">
          <a:xfrm>
            <a:off x="3557588" y="3451226"/>
            <a:ext cx="693738" cy="198438"/>
          </a:xfrm>
          <a:custGeom>
            <a:avLst/>
            <a:gdLst>
              <a:gd name="T0" fmla="*/ 0 w 127"/>
              <a:gd name="T1" fmla="*/ 0 h 36"/>
              <a:gd name="T2" fmla="*/ 64 w 127"/>
              <a:gd name="T3" fmla="*/ 36 h 36"/>
              <a:gd name="T4" fmla="*/ 127 w 127"/>
              <a:gd name="T5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7" h="36">
                <a:moveTo>
                  <a:pt x="0" y="0"/>
                </a:moveTo>
                <a:cubicBezTo>
                  <a:pt x="14" y="22"/>
                  <a:pt x="52" y="36"/>
                  <a:pt x="64" y="36"/>
                </a:cubicBezTo>
                <a:cubicBezTo>
                  <a:pt x="76" y="36"/>
                  <a:pt x="114" y="23"/>
                  <a:pt x="127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244"/>
          <p:cNvSpPr>
            <a:spLocks/>
          </p:cNvSpPr>
          <p:nvPr/>
        </p:nvSpPr>
        <p:spPr bwMode="auto">
          <a:xfrm>
            <a:off x="3557588" y="3451226"/>
            <a:ext cx="693738" cy="198438"/>
          </a:xfrm>
          <a:custGeom>
            <a:avLst/>
            <a:gdLst>
              <a:gd name="T0" fmla="*/ 0 w 127"/>
              <a:gd name="T1" fmla="*/ 0 h 36"/>
              <a:gd name="T2" fmla="*/ 64 w 127"/>
              <a:gd name="T3" fmla="*/ 36 h 36"/>
              <a:gd name="T4" fmla="*/ 127 w 127"/>
              <a:gd name="T5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7" h="36">
                <a:moveTo>
                  <a:pt x="0" y="0"/>
                </a:moveTo>
                <a:cubicBezTo>
                  <a:pt x="14" y="22"/>
                  <a:pt x="52" y="36"/>
                  <a:pt x="64" y="36"/>
                </a:cubicBezTo>
                <a:cubicBezTo>
                  <a:pt x="76" y="36"/>
                  <a:pt x="114" y="23"/>
                  <a:pt x="127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245"/>
          <p:cNvSpPr>
            <a:spLocks/>
          </p:cNvSpPr>
          <p:nvPr/>
        </p:nvSpPr>
        <p:spPr bwMode="auto">
          <a:xfrm>
            <a:off x="3906838" y="3314701"/>
            <a:ext cx="0" cy="334963"/>
          </a:xfrm>
          <a:custGeom>
            <a:avLst/>
            <a:gdLst>
              <a:gd name="T0" fmla="*/ 0 h 211"/>
              <a:gd name="T1" fmla="*/ 211 h 211"/>
              <a:gd name="T2" fmla="*/ 0 h 21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11">
                <a:moveTo>
                  <a:pt x="0" y="0"/>
                </a:moveTo>
                <a:lnTo>
                  <a:pt x="0" y="2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Line 246"/>
          <p:cNvSpPr>
            <a:spLocks noChangeShapeType="1"/>
          </p:cNvSpPr>
          <p:nvPr/>
        </p:nvSpPr>
        <p:spPr bwMode="auto">
          <a:xfrm>
            <a:off x="3906838" y="3314701"/>
            <a:ext cx="0" cy="3349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Oval 247"/>
          <p:cNvSpPr>
            <a:spLocks noChangeArrowheads="1"/>
          </p:cNvSpPr>
          <p:nvPr/>
        </p:nvSpPr>
        <p:spPr bwMode="auto">
          <a:xfrm>
            <a:off x="3836988" y="3211514"/>
            <a:ext cx="130175" cy="1317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Oval 248"/>
          <p:cNvSpPr>
            <a:spLocks noChangeArrowheads="1"/>
          </p:cNvSpPr>
          <p:nvPr/>
        </p:nvSpPr>
        <p:spPr bwMode="auto">
          <a:xfrm>
            <a:off x="3868738" y="3233739"/>
            <a:ext cx="44450" cy="42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249"/>
          <p:cNvSpPr>
            <a:spLocks/>
          </p:cNvSpPr>
          <p:nvPr/>
        </p:nvSpPr>
        <p:spPr bwMode="auto">
          <a:xfrm>
            <a:off x="3584575" y="3775076"/>
            <a:ext cx="635000" cy="71438"/>
          </a:xfrm>
          <a:custGeom>
            <a:avLst/>
            <a:gdLst>
              <a:gd name="T0" fmla="*/ 3 w 116"/>
              <a:gd name="T1" fmla="*/ 0 h 13"/>
              <a:gd name="T2" fmla="*/ 3 w 116"/>
              <a:gd name="T3" fmla="*/ 9 h 13"/>
              <a:gd name="T4" fmla="*/ 113 w 116"/>
              <a:gd name="T5" fmla="*/ 8 h 13"/>
              <a:gd name="T6" fmla="*/ 114 w 116"/>
              <a:gd name="T7" fmla="*/ 0 h 13"/>
              <a:gd name="T8" fmla="*/ 59 w 116"/>
              <a:gd name="T9" fmla="*/ 2 h 13"/>
              <a:gd name="T10" fmla="*/ 3 w 116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3">
                <a:moveTo>
                  <a:pt x="3" y="0"/>
                </a:moveTo>
                <a:cubicBezTo>
                  <a:pt x="1" y="1"/>
                  <a:pt x="0" y="7"/>
                  <a:pt x="3" y="9"/>
                </a:cubicBezTo>
                <a:cubicBezTo>
                  <a:pt x="32" y="13"/>
                  <a:pt x="90" y="12"/>
                  <a:pt x="113" y="8"/>
                </a:cubicBezTo>
                <a:cubicBezTo>
                  <a:pt x="116" y="7"/>
                  <a:pt x="116" y="1"/>
                  <a:pt x="114" y="0"/>
                </a:cubicBezTo>
                <a:cubicBezTo>
                  <a:pt x="110" y="1"/>
                  <a:pt x="82" y="2"/>
                  <a:pt x="59" y="2"/>
                </a:cubicBezTo>
                <a:cubicBezTo>
                  <a:pt x="37" y="2"/>
                  <a:pt x="7" y="0"/>
                  <a:pt x="3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250"/>
          <p:cNvSpPr>
            <a:spLocks/>
          </p:cNvSpPr>
          <p:nvPr/>
        </p:nvSpPr>
        <p:spPr bwMode="auto">
          <a:xfrm>
            <a:off x="3879850" y="4283076"/>
            <a:ext cx="49213" cy="6350"/>
          </a:xfrm>
          <a:custGeom>
            <a:avLst/>
            <a:gdLst>
              <a:gd name="T0" fmla="*/ 0 w 9"/>
              <a:gd name="T1" fmla="*/ 0 h 1"/>
              <a:gd name="T2" fmla="*/ 9 w 9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1">
                <a:moveTo>
                  <a:pt x="0" y="0"/>
                </a:moveTo>
                <a:cubicBezTo>
                  <a:pt x="2" y="1"/>
                  <a:pt x="7" y="1"/>
                  <a:pt x="9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251"/>
          <p:cNvSpPr>
            <a:spLocks/>
          </p:cNvSpPr>
          <p:nvPr/>
        </p:nvSpPr>
        <p:spPr bwMode="auto">
          <a:xfrm>
            <a:off x="3879850" y="4283076"/>
            <a:ext cx="49213" cy="6350"/>
          </a:xfrm>
          <a:custGeom>
            <a:avLst/>
            <a:gdLst>
              <a:gd name="T0" fmla="*/ 0 w 9"/>
              <a:gd name="T1" fmla="*/ 0 h 1"/>
              <a:gd name="T2" fmla="*/ 9 w 9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1">
                <a:moveTo>
                  <a:pt x="0" y="0"/>
                </a:moveTo>
                <a:cubicBezTo>
                  <a:pt x="2" y="1"/>
                  <a:pt x="7" y="1"/>
                  <a:pt x="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252"/>
          <p:cNvSpPr>
            <a:spLocks/>
          </p:cNvSpPr>
          <p:nvPr/>
        </p:nvSpPr>
        <p:spPr bwMode="auto">
          <a:xfrm>
            <a:off x="3929063" y="3840164"/>
            <a:ext cx="257175" cy="207963"/>
          </a:xfrm>
          <a:custGeom>
            <a:avLst/>
            <a:gdLst>
              <a:gd name="T0" fmla="*/ 30 w 47"/>
              <a:gd name="T1" fmla="*/ 0 h 38"/>
              <a:gd name="T2" fmla="*/ 0 w 47"/>
              <a:gd name="T3" fmla="*/ 38 h 38"/>
              <a:gd name="T4" fmla="*/ 26 w 47"/>
              <a:gd name="T5" fmla="*/ 38 h 38"/>
              <a:gd name="T6" fmla="*/ 47 w 47"/>
              <a:gd name="T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38">
                <a:moveTo>
                  <a:pt x="30" y="0"/>
                </a:moveTo>
                <a:cubicBezTo>
                  <a:pt x="17" y="5"/>
                  <a:pt x="3" y="18"/>
                  <a:pt x="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35" y="36"/>
                  <a:pt x="46" y="26"/>
                  <a:pt x="47" y="24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253"/>
          <p:cNvSpPr>
            <a:spLocks/>
          </p:cNvSpPr>
          <p:nvPr/>
        </p:nvSpPr>
        <p:spPr bwMode="auto">
          <a:xfrm>
            <a:off x="3929063" y="3840164"/>
            <a:ext cx="257175" cy="207963"/>
          </a:xfrm>
          <a:custGeom>
            <a:avLst/>
            <a:gdLst>
              <a:gd name="T0" fmla="*/ 30 w 47"/>
              <a:gd name="T1" fmla="*/ 0 h 38"/>
              <a:gd name="T2" fmla="*/ 0 w 47"/>
              <a:gd name="T3" fmla="*/ 38 h 38"/>
              <a:gd name="T4" fmla="*/ 26 w 47"/>
              <a:gd name="T5" fmla="*/ 38 h 38"/>
              <a:gd name="T6" fmla="*/ 47 w 47"/>
              <a:gd name="T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38">
                <a:moveTo>
                  <a:pt x="30" y="0"/>
                </a:moveTo>
                <a:cubicBezTo>
                  <a:pt x="17" y="5"/>
                  <a:pt x="3" y="18"/>
                  <a:pt x="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35" y="36"/>
                  <a:pt x="46" y="26"/>
                  <a:pt x="47" y="2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254"/>
          <p:cNvSpPr>
            <a:spLocks/>
          </p:cNvSpPr>
          <p:nvPr/>
        </p:nvSpPr>
        <p:spPr bwMode="auto">
          <a:xfrm>
            <a:off x="3573463" y="3276601"/>
            <a:ext cx="246063" cy="76200"/>
          </a:xfrm>
          <a:custGeom>
            <a:avLst/>
            <a:gdLst>
              <a:gd name="T0" fmla="*/ 0 w 45"/>
              <a:gd name="T1" fmla="*/ 0 h 14"/>
              <a:gd name="T2" fmla="*/ 45 w 45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14">
                <a:moveTo>
                  <a:pt x="0" y="0"/>
                </a:moveTo>
                <a:cubicBezTo>
                  <a:pt x="0" y="0"/>
                  <a:pt x="32" y="9"/>
                  <a:pt x="45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255"/>
          <p:cNvSpPr>
            <a:spLocks/>
          </p:cNvSpPr>
          <p:nvPr/>
        </p:nvSpPr>
        <p:spPr bwMode="auto">
          <a:xfrm>
            <a:off x="3535363" y="3402014"/>
            <a:ext cx="273050" cy="11113"/>
          </a:xfrm>
          <a:custGeom>
            <a:avLst/>
            <a:gdLst>
              <a:gd name="T0" fmla="*/ 0 w 50"/>
              <a:gd name="T1" fmla="*/ 0 h 2"/>
              <a:gd name="T2" fmla="*/ 50 w 50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2">
                <a:moveTo>
                  <a:pt x="0" y="0"/>
                </a:moveTo>
                <a:cubicBezTo>
                  <a:pt x="0" y="0"/>
                  <a:pt x="37" y="1"/>
                  <a:pt x="5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256"/>
          <p:cNvSpPr>
            <a:spLocks/>
          </p:cNvSpPr>
          <p:nvPr/>
        </p:nvSpPr>
        <p:spPr bwMode="auto">
          <a:xfrm>
            <a:off x="3551238" y="3473451"/>
            <a:ext cx="263525" cy="33338"/>
          </a:xfrm>
          <a:custGeom>
            <a:avLst/>
            <a:gdLst>
              <a:gd name="T0" fmla="*/ 0 w 48"/>
              <a:gd name="T1" fmla="*/ 6 h 6"/>
              <a:gd name="T2" fmla="*/ 48 w 48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6">
                <a:moveTo>
                  <a:pt x="0" y="6"/>
                </a:moveTo>
                <a:cubicBezTo>
                  <a:pt x="0" y="6"/>
                  <a:pt x="37" y="0"/>
                  <a:pt x="4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257"/>
          <p:cNvSpPr>
            <a:spLocks/>
          </p:cNvSpPr>
          <p:nvPr/>
        </p:nvSpPr>
        <p:spPr bwMode="auto">
          <a:xfrm>
            <a:off x="3984625" y="3282951"/>
            <a:ext cx="250825" cy="69850"/>
          </a:xfrm>
          <a:custGeom>
            <a:avLst/>
            <a:gdLst>
              <a:gd name="T0" fmla="*/ 46 w 46"/>
              <a:gd name="T1" fmla="*/ 0 h 13"/>
              <a:gd name="T2" fmla="*/ 0 w 46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13">
                <a:moveTo>
                  <a:pt x="46" y="0"/>
                </a:moveTo>
                <a:cubicBezTo>
                  <a:pt x="46" y="0"/>
                  <a:pt x="11" y="9"/>
                  <a:pt x="0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Line 258"/>
          <p:cNvSpPr>
            <a:spLocks noChangeShapeType="1"/>
          </p:cNvSpPr>
          <p:nvPr/>
        </p:nvSpPr>
        <p:spPr bwMode="auto">
          <a:xfrm>
            <a:off x="3902075" y="4289426"/>
            <a:ext cx="0" cy="317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259"/>
          <p:cNvSpPr>
            <a:spLocks/>
          </p:cNvSpPr>
          <p:nvPr/>
        </p:nvSpPr>
        <p:spPr bwMode="auto">
          <a:xfrm>
            <a:off x="3678238" y="4014789"/>
            <a:ext cx="454025" cy="203200"/>
          </a:xfrm>
          <a:custGeom>
            <a:avLst/>
            <a:gdLst>
              <a:gd name="T0" fmla="*/ 1 w 83"/>
              <a:gd name="T1" fmla="*/ 1 h 37"/>
              <a:gd name="T2" fmla="*/ 42 w 83"/>
              <a:gd name="T3" fmla="*/ 37 h 37"/>
              <a:gd name="T4" fmla="*/ 83 w 83"/>
              <a:gd name="T5" fmla="*/ 1 h 37"/>
              <a:gd name="T6" fmla="*/ 1 w 83"/>
              <a:gd name="T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37">
                <a:moveTo>
                  <a:pt x="1" y="1"/>
                </a:moveTo>
                <a:cubicBezTo>
                  <a:pt x="0" y="23"/>
                  <a:pt x="20" y="37"/>
                  <a:pt x="42" y="37"/>
                </a:cubicBezTo>
                <a:cubicBezTo>
                  <a:pt x="64" y="37"/>
                  <a:pt x="83" y="23"/>
                  <a:pt x="83" y="1"/>
                </a:cubicBezTo>
                <a:cubicBezTo>
                  <a:pt x="68" y="0"/>
                  <a:pt x="17" y="0"/>
                  <a:pt x="1" y="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260"/>
          <p:cNvSpPr>
            <a:spLocks/>
          </p:cNvSpPr>
          <p:nvPr/>
        </p:nvSpPr>
        <p:spPr bwMode="auto">
          <a:xfrm>
            <a:off x="4022725" y="3332164"/>
            <a:ext cx="246063" cy="257175"/>
          </a:xfrm>
          <a:custGeom>
            <a:avLst/>
            <a:gdLst>
              <a:gd name="T0" fmla="*/ 14 w 45"/>
              <a:gd name="T1" fmla="*/ 47 h 47"/>
              <a:gd name="T2" fmla="*/ 19 w 45"/>
              <a:gd name="T3" fmla="*/ 6 h 47"/>
              <a:gd name="T4" fmla="*/ 39 w 45"/>
              <a:gd name="T5" fmla="*/ 28 h 47"/>
              <a:gd name="T6" fmla="*/ 14 w 45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47">
                <a:moveTo>
                  <a:pt x="14" y="47"/>
                </a:moveTo>
                <a:cubicBezTo>
                  <a:pt x="0" y="32"/>
                  <a:pt x="3" y="13"/>
                  <a:pt x="19" y="6"/>
                </a:cubicBezTo>
                <a:cubicBezTo>
                  <a:pt x="34" y="0"/>
                  <a:pt x="45" y="15"/>
                  <a:pt x="39" y="28"/>
                </a:cubicBezTo>
                <a:cubicBezTo>
                  <a:pt x="36" y="33"/>
                  <a:pt x="21" y="43"/>
                  <a:pt x="14" y="47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261"/>
          <p:cNvSpPr>
            <a:spLocks/>
          </p:cNvSpPr>
          <p:nvPr/>
        </p:nvSpPr>
        <p:spPr bwMode="auto">
          <a:xfrm>
            <a:off x="4164013" y="3462339"/>
            <a:ext cx="11113" cy="77788"/>
          </a:xfrm>
          <a:custGeom>
            <a:avLst/>
            <a:gdLst>
              <a:gd name="T0" fmla="*/ 0 w 2"/>
              <a:gd name="T1" fmla="*/ 0 h 14"/>
              <a:gd name="T2" fmla="*/ 2 w 2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4">
                <a:moveTo>
                  <a:pt x="0" y="0"/>
                </a:moveTo>
                <a:cubicBezTo>
                  <a:pt x="1" y="3"/>
                  <a:pt x="2" y="10"/>
                  <a:pt x="2" y="14"/>
                </a:cubicBezTo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262"/>
          <p:cNvSpPr>
            <a:spLocks/>
          </p:cNvSpPr>
          <p:nvPr/>
        </p:nvSpPr>
        <p:spPr bwMode="auto">
          <a:xfrm>
            <a:off x="4164013" y="3462339"/>
            <a:ext cx="11113" cy="77788"/>
          </a:xfrm>
          <a:custGeom>
            <a:avLst/>
            <a:gdLst>
              <a:gd name="T0" fmla="*/ 0 w 2"/>
              <a:gd name="T1" fmla="*/ 0 h 14"/>
              <a:gd name="T2" fmla="*/ 2 w 2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4">
                <a:moveTo>
                  <a:pt x="0" y="0"/>
                </a:moveTo>
                <a:cubicBezTo>
                  <a:pt x="1" y="3"/>
                  <a:pt x="2" y="10"/>
                  <a:pt x="2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263"/>
          <p:cNvSpPr>
            <a:spLocks/>
          </p:cNvSpPr>
          <p:nvPr/>
        </p:nvSpPr>
        <p:spPr bwMode="auto">
          <a:xfrm>
            <a:off x="3994150" y="3402014"/>
            <a:ext cx="82550" cy="6350"/>
          </a:xfrm>
          <a:custGeom>
            <a:avLst/>
            <a:gdLst>
              <a:gd name="T0" fmla="*/ 15 w 15"/>
              <a:gd name="T1" fmla="*/ 0 h 1"/>
              <a:gd name="T2" fmla="*/ 0 w 15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1">
                <a:moveTo>
                  <a:pt x="15" y="0"/>
                </a:moveTo>
                <a:cubicBezTo>
                  <a:pt x="9" y="1"/>
                  <a:pt x="4" y="1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264"/>
          <p:cNvSpPr>
            <a:spLocks/>
          </p:cNvSpPr>
          <p:nvPr/>
        </p:nvSpPr>
        <p:spPr bwMode="auto">
          <a:xfrm>
            <a:off x="3994150" y="3479801"/>
            <a:ext cx="55563" cy="0"/>
          </a:xfrm>
          <a:custGeom>
            <a:avLst/>
            <a:gdLst>
              <a:gd name="T0" fmla="*/ 10 w 10"/>
              <a:gd name="T1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10" y="0"/>
                </a:moveTo>
                <a:cubicBezTo>
                  <a:pt x="6" y="0"/>
                  <a:pt x="3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Oval 265"/>
          <p:cNvSpPr>
            <a:spLocks noChangeArrowheads="1"/>
          </p:cNvSpPr>
          <p:nvPr/>
        </p:nvSpPr>
        <p:spPr bwMode="auto">
          <a:xfrm>
            <a:off x="3819525" y="3797301"/>
            <a:ext cx="165100" cy="16351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266"/>
          <p:cNvSpPr>
            <a:spLocks/>
          </p:cNvSpPr>
          <p:nvPr/>
        </p:nvSpPr>
        <p:spPr bwMode="auto">
          <a:xfrm>
            <a:off x="3808413" y="3840164"/>
            <a:ext cx="185738" cy="15875"/>
          </a:xfrm>
          <a:custGeom>
            <a:avLst/>
            <a:gdLst>
              <a:gd name="T0" fmla="*/ 3 w 34"/>
              <a:gd name="T1" fmla="*/ 1 h 3"/>
              <a:gd name="T2" fmla="*/ 2 w 34"/>
              <a:gd name="T3" fmla="*/ 3 h 3"/>
              <a:gd name="T4" fmla="*/ 32 w 34"/>
              <a:gd name="T5" fmla="*/ 3 h 3"/>
              <a:gd name="T6" fmla="*/ 31 w 34"/>
              <a:gd name="T7" fmla="*/ 1 h 3"/>
              <a:gd name="T8" fmla="*/ 3 w 3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">
                <a:moveTo>
                  <a:pt x="3" y="1"/>
                </a:moveTo>
                <a:cubicBezTo>
                  <a:pt x="1" y="1"/>
                  <a:pt x="0" y="3"/>
                  <a:pt x="2" y="3"/>
                </a:cubicBezTo>
                <a:cubicBezTo>
                  <a:pt x="9" y="3"/>
                  <a:pt x="26" y="2"/>
                  <a:pt x="32" y="3"/>
                </a:cubicBezTo>
                <a:cubicBezTo>
                  <a:pt x="34" y="3"/>
                  <a:pt x="33" y="1"/>
                  <a:pt x="31" y="1"/>
                </a:cubicBezTo>
                <a:cubicBezTo>
                  <a:pt x="23" y="0"/>
                  <a:pt x="10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267"/>
          <p:cNvSpPr>
            <a:spLocks/>
          </p:cNvSpPr>
          <p:nvPr/>
        </p:nvSpPr>
        <p:spPr bwMode="auto">
          <a:xfrm>
            <a:off x="3902075" y="391160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Line 268"/>
          <p:cNvSpPr>
            <a:spLocks noChangeShapeType="1"/>
          </p:cNvSpPr>
          <p:nvPr/>
        </p:nvSpPr>
        <p:spPr bwMode="auto">
          <a:xfrm>
            <a:off x="3902075" y="391160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269"/>
          <p:cNvSpPr>
            <a:spLocks noChangeArrowheads="1"/>
          </p:cNvSpPr>
          <p:nvPr/>
        </p:nvSpPr>
        <p:spPr bwMode="auto">
          <a:xfrm>
            <a:off x="3886200" y="3884614"/>
            <a:ext cx="31750" cy="31750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270"/>
          <p:cNvSpPr>
            <a:spLocks/>
          </p:cNvSpPr>
          <p:nvPr/>
        </p:nvSpPr>
        <p:spPr bwMode="auto">
          <a:xfrm>
            <a:off x="3924300" y="3128964"/>
            <a:ext cx="76200" cy="55563"/>
          </a:xfrm>
          <a:custGeom>
            <a:avLst/>
            <a:gdLst>
              <a:gd name="T0" fmla="*/ 0 w 14"/>
              <a:gd name="T1" fmla="*/ 8 h 10"/>
              <a:gd name="T2" fmla="*/ 14 w 14"/>
              <a:gd name="T3" fmla="*/ 8 h 10"/>
              <a:gd name="T4" fmla="*/ 12 w 14"/>
              <a:gd name="T5" fmla="*/ 9 h 10"/>
              <a:gd name="T6" fmla="*/ 2 w 14"/>
              <a:gd name="T7" fmla="*/ 9 h 10"/>
              <a:gd name="T8" fmla="*/ 0 w 1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0" y="8"/>
                </a:moveTo>
                <a:cubicBezTo>
                  <a:pt x="5" y="0"/>
                  <a:pt x="9" y="0"/>
                  <a:pt x="14" y="8"/>
                </a:cubicBezTo>
                <a:cubicBezTo>
                  <a:pt x="14" y="9"/>
                  <a:pt x="13" y="10"/>
                  <a:pt x="12" y="9"/>
                </a:cubicBezTo>
                <a:cubicBezTo>
                  <a:pt x="9" y="2"/>
                  <a:pt x="5" y="2"/>
                  <a:pt x="2" y="9"/>
                </a:cubicBezTo>
                <a:cubicBezTo>
                  <a:pt x="1" y="10"/>
                  <a:pt x="0" y="9"/>
                  <a:pt x="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271"/>
          <p:cNvSpPr>
            <a:spLocks/>
          </p:cNvSpPr>
          <p:nvPr/>
        </p:nvSpPr>
        <p:spPr bwMode="auto">
          <a:xfrm>
            <a:off x="1846263" y="3589339"/>
            <a:ext cx="398463" cy="382588"/>
          </a:xfrm>
          <a:custGeom>
            <a:avLst/>
            <a:gdLst>
              <a:gd name="T0" fmla="*/ 73 w 73"/>
              <a:gd name="T1" fmla="*/ 46 h 70"/>
              <a:gd name="T2" fmla="*/ 17 w 73"/>
              <a:gd name="T3" fmla="*/ 0 h 70"/>
              <a:gd name="T4" fmla="*/ 0 w 73"/>
              <a:gd name="T5" fmla="*/ 16 h 70"/>
              <a:gd name="T6" fmla="*/ 41 w 73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70">
                <a:moveTo>
                  <a:pt x="73" y="46"/>
                </a:moveTo>
                <a:cubicBezTo>
                  <a:pt x="62" y="30"/>
                  <a:pt x="17" y="0"/>
                  <a:pt x="17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9" y="51"/>
                  <a:pt x="41" y="7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272"/>
          <p:cNvSpPr>
            <a:spLocks/>
          </p:cNvSpPr>
          <p:nvPr/>
        </p:nvSpPr>
        <p:spPr bwMode="auto">
          <a:xfrm>
            <a:off x="1846263" y="3589339"/>
            <a:ext cx="398463" cy="382588"/>
          </a:xfrm>
          <a:custGeom>
            <a:avLst/>
            <a:gdLst>
              <a:gd name="T0" fmla="*/ 73 w 73"/>
              <a:gd name="T1" fmla="*/ 46 h 70"/>
              <a:gd name="T2" fmla="*/ 17 w 73"/>
              <a:gd name="T3" fmla="*/ 0 h 70"/>
              <a:gd name="T4" fmla="*/ 0 w 73"/>
              <a:gd name="T5" fmla="*/ 16 h 70"/>
              <a:gd name="T6" fmla="*/ 41 w 73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70">
                <a:moveTo>
                  <a:pt x="73" y="46"/>
                </a:moveTo>
                <a:cubicBezTo>
                  <a:pt x="62" y="30"/>
                  <a:pt x="17" y="0"/>
                  <a:pt x="17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9" y="51"/>
                  <a:pt x="41" y="7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273"/>
          <p:cNvSpPr>
            <a:spLocks noChangeArrowheads="1"/>
          </p:cNvSpPr>
          <p:nvPr/>
        </p:nvSpPr>
        <p:spPr bwMode="auto">
          <a:xfrm>
            <a:off x="1731963" y="3473451"/>
            <a:ext cx="246063" cy="241300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274"/>
          <p:cNvSpPr>
            <a:spLocks/>
          </p:cNvSpPr>
          <p:nvPr/>
        </p:nvSpPr>
        <p:spPr bwMode="auto">
          <a:xfrm>
            <a:off x="1993900" y="4278314"/>
            <a:ext cx="360363" cy="169863"/>
          </a:xfrm>
          <a:custGeom>
            <a:avLst/>
            <a:gdLst>
              <a:gd name="T0" fmla="*/ 20 w 66"/>
              <a:gd name="T1" fmla="*/ 0 h 31"/>
              <a:gd name="T2" fmla="*/ 17 w 66"/>
              <a:gd name="T3" fmla="*/ 5 h 31"/>
              <a:gd name="T4" fmla="*/ 3 w 66"/>
              <a:gd name="T5" fmla="*/ 16 h 31"/>
              <a:gd name="T6" fmla="*/ 35 w 66"/>
              <a:gd name="T7" fmla="*/ 31 h 31"/>
              <a:gd name="T8" fmla="*/ 66 w 66"/>
              <a:gd name="T9" fmla="*/ 25 h 31"/>
              <a:gd name="T10" fmla="*/ 66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20" y="0"/>
                </a:moveTo>
                <a:cubicBezTo>
                  <a:pt x="20" y="0"/>
                  <a:pt x="20" y="3"/>
                  <a:pt x="17" y="5"/>
                </a:cubicBezTo>
                <a:cubicBezTo>
                  <a:pt x="14" y="8"/>
                  <a:pt x="5" y="6"/>
                  <a:pt x="3" y="16"/>
                </a:cubicBezTo>
                <a:cubicBezTo>
                  <a:pt x="0" y="28"/>
                  <a:pt x="13" y="31"/>
                  <a:pt x="35" y="31"/>
                </a:cubicBezTo>
                <a:cubicBezTo>
                  <a:pt x="57" y="31"/>
                  <a:pt x="66" y="25"/>
                  <a:pt x="66" y="25"/>
                </a:cubicBezTo>
                <a:cubicBezTo>
                  <a:pt x="66" y="2"/>
                  <a:pt x="66" y="2"/>
                  <a:pt x="66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275"/>
          <p:cNvSpPr>
            <a:spLocks/>
          </p:cNvSpPr>
          <p:nvPr/>
        </p:nvSpPr>
        <p:spPr bwMode="auto">
          <a:xfrm>
            <a:off x="1993900" y="4278314"/>
            <a:ext cx="360363" cy="169863"/>
          </a:xfrm>
          <a:custGeom>
            <a:avLst/>
            <a:gdLst>
              <a:gd name="T0" fmla="*/ 20 w 66"/>
              <a:gd name="T1" fmla="*/ 0 h 31"/>
              <a:gd name="T2" fmla="*/ 17 w 66"/>
              <a:gd name="T3" fmla="*/ 5 h 31"/>
              <a:gd name="T4" fmla="*/ 3 w 66"/>
              <a:gd name="T5" fmla="*/ 16 h 31"/>
              <a:gd name="T6" fmla="*/ 35 w 66"/>
              <a:gd name="T7" fmla="*/ 31 h 31"/>
              <a:gd name="T8" fmla="*/ 66 w 66"/>
              <a:gd name="T9" fmla="*/ 25 h 31"/>
              <a:gd name="T10" fmla="*/ 66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20" y="0"/>
                </a:moveTo>
                <a:cubicBezTo>
                  <a:pt x="20" y="0"/>
                  <a:pt x="20" y="3"/>
                  <a:pt x="17" y="5"/>
                </a:cubicBezTo>
                <a:cubicBezTo>
                  <a:pt x="14" y="8"/>
                  <a:pt x="5" y="6"/>
                  <a:pt x="3" y="16"/>
                </a:cubicBezTo>
                <a:cubicBezTo>
                  <a:pt x="0" y="28"/>
                  <a:pt x="13" y="31"/>
                  <a:pt x="35" y="31"/>
                </a:cubicBezTo>
                <a:cubicBezTo>
                  <a:pt x="57" y="31"/>
                  <a:pt x="66" y="25"/>
                  <a:pt x="66" y="25"/>
                </a:cubicBezTo>
                <a:cubicBezTo>
                  <a:pt x="66" y="2"/>
                  <a:pt x="66" y="2"/>
                  <a:pt x="66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276"/>
          <p:cNvSpPr>
            <a:spLocks/>
          </p:cNvSpPr>
          <p:nvPr/>
        </p:nvSpPr>
        <p:spPr bwMode="auto">
          <a:xfrm>
            <a:off x="2354263" y="4278314"/>
            <a:ext cx="361950" cy="169863"/>
          </a:xfrm>
          <a:custGeom>
            <a:avLst/>
            <a:gdLst>
              <a:gd name="T0" fmla="*/ 43 w 66"/>
              <a:gd name="T1" fmla="*/ 0 h 31"/>
              <a:gd name="T2" fmla="*/ 48 w 66"/>
              <a:gd name="T3" fmla="*/ 5 h 31"/>
              <a:gd name="T4" fmla="*/ 64 w 66"/>
              <a:gd name="T5" fmla="*/ 18 h 31"/>
              <a:gd name="T6" fmla="*/ 31 w 66"/>
              <a:gd name="T7" fmla="*/ 31 h 31"/>
              <a:gd name="T8" fmla="*/ 0 w 66"/>
              <a:gd name="T9" fmla="*/ 25 h 31"/>
              <a:gd name="T10" fmla="*/ 0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43" y="0"/>
                </a:moveTo>
                <a:cubicBezTo>
                  <a:pt x="43" y="0"/>
                  <a:pt x="45" y="3"/>
                  <a:pt x="48" y="5"/>
                </a:cubicBezTo>
                <a:cubicBezTo>
                  <a:pt x="50" y="8"/>
                  <a:pt x="62" y="7"/>
                  <a:pt x="64" y="18"/>
                </a:cubicBezTo>
                <a:cubicBezTo>
                  <a:pt x="66" y="28"/>
                  <a:pt x="53" y="31"/>
                  <a:pt x="31" y="31"/>
                </a:cubicBezTo>
                <a:cubicBezTo>
                  <a:pt x="8" y="31"/>
                  <a:pt x="0" y="25"/>
                  <a:pt x="0" y="25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277"/>
          <p:cNvSpPr>
            <a:spLocks/>
          </p:cNvSpPr>
          <p:nvPr/>
        </p:nvSpPr>
        <p:spPr bwMode="auto">
          <a:xfrm>
            <a:off x="2354263" y="4278314"/>
            <a:ext cx="361950" cy="169863"/>
          </a:xfrm>
          <a:custGeom>
            <a:avLst/>
            <a:gdLst>
              <a:gd name="T0" fmla="*/ 43 w 66"/>
              <a:gd name="T1" fmla="*/ 0 h 31"/>
              <a:gd name="T2" fmla="*/ 48 w 66"/>
              <a:gd name="T3" fmla="*/ 5 h 31"/>
              <a:gd name="T4" fmla="*/ 64 w 66"/>
              <a:gd name="T5" fmla="*/ 18 h 31"/>
              <a:gd name="T6" fmla="*/ 31 w 66"/>
              <a:gd name="T7" fmla="*/ 31 h 31"/>
              <a:gd name="T8" fmla="*/ 0 w 66"/>
              <a:gd name="T9" fmla="*/ 25 h 31"/>
              <a:gd name="T10" fmla="*/ 0 w 66"/>
              <a:gd name="T1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31">
                <a:moveTo>
                  <a:pt x="43" y="0"/>
                </a:moveTo>
                <a:cubicBezTo>
                  <a:pt x="43" y="0"/>
                  <a:pt x="45" y="3"/>
                  <a:pt x="48" y="5"/>
                </a:cubicBezTo>
                <a:cubicBezTo>
                  <a:pt x="50" y="8"/>
                  <a:pt x="62" y="7"/>
                  <a:pt x="64" y="18"/>
                </a:cubicBezTo>
                <a:cubicBezTo>
                  <a:pt x="66" y="28"/>
                  <a:pt x="53" y="31"/>
                  <a:pt x="31" y="31"/>
                </a:cubicBezTo>
                <a:cubicBezTo>
                  <a:pt x="8" y="31"/>
                  <a:pt x="0" y="25"/>
                  <a:pt x="0" y="25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278"/>
          <p:cNvSpPr>
            <a:spLocks/>
          </p:cNvSpPr>
          <p:nvPr/>
        </p:nvSpPr>
        <p:spPr bwMode="auto">
          <a:xfrm>
            <a:off x="2027238" y="3797301"/>
            <a:ext cx="660400" cy="534988"/>
          </a:xfrm>
          <a:custGeom>
            <a:avLst/>
            <a:gdLst>
              <a:gd name="T0" fmla="*/ 3 w 121"/>
              <a:gd name="T1" fmla="*/ 18 h 98"/>
              <a:gd name="T2" fmla="*/ 10 w 121"/>
              <a:gd name="T3" fmla="*/ 94 h 98"/>
              <a:gd name="T4" fmla="*/ 60 w 121"/>
              <a:gd name="T5" fmla="*/ 96 h 98"/>
              <a:gd name="T6" fmla="*/ 109 w 121"/>
              <a:gd name="T7" fmla="*/ 94 h 98"/>
              <a:gd name="T8" fmla="*/ 114 w 12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8">
                <a:moveTo>
                  <a:pt x="3" y="18"/>
                </a:moveTo>
                <a:cubicBezTo>
                  <a:pt x="0" y="37"/>
                  <a:pt x="3" y="77"/>
                  <a:pt x="10" y="94"/>
                </a:cubicBezTo>
                <a:cubicBezTo>
                  <a:pt x="20" y="97"/>
                  <a:pt x="48" y="97"/>
                  <a:pt x="60" y="96"/>
                </a:cubicBezTo>
                <a:cubicBezTo>
                  <a:pt x="74" y="98"/>
                  <a:pt x="100" y="97"/>
                  <a:pt x="109" y="94"/>
                </a:cubicBezTo>
                <a:cubicBezTo>
                  <a:pt x="118" y="76"/>
                  <a:pt x="121" y="21"/>
                  <a:pt x="114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279"/>
          <p:cNvSpPr>
            <a:spLocks/>
          </p:cNvSpPr>
          <p:nvPr/>
        </p:nvSpPr>
        <p:spPr bwMode="auto">
          <a:xfrm>
            <a:off x="2027238" y="3797301"/>
            <a:ext cx="660400" cy="534988"/>
          </a:xfrm>
          <a:custGeom>
            <a:avLst/>
            <a:gdLst>
              <a:gd name="T0" fmla="*/ 3 w 121"/>
              <a:gd name="T1" fmla="*/ 18 h 98"/>
              <a:gd name="T2" fmla="*/ 10 w 121"/>
              <a:gd name="T3" fmla="*/ 94 h 98"/>
              <a:gd name="T4" fmla="*/ 60 w 121"/>
              <a:gd name="T5" fmla="*/ 96 h 98"/>
              <a:gd name="T6" fmla="*/ 109 w 121"/>
              <a:gd name="T7" fmla="*/ 94 h 98"/>
              <a:gd name="T8" fmla="*/ 114 w 12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98">
                <a:moveTo>
                  <a:pt x="3" y="18"/>
                </a:moveTo>
                <a:cubicBezTo>
                  <a:pt x="0" y="37"/>
                  <a:pt x="3" y="77"/>
                  <a:pt x="10" y="94"/>
                </a:cubicBezTo>
                <a:cubicBezTo>
                  <a:pt x="20" y="97"/>
                  <a:pt x="48" y="97"/>
                  <a:pt x="60" y="96"/>
                </a:cubicBezTo>
                <a:cubicBezTo>
                  <a:pt x="74" y="98"/>
                  <a:pt x="100" y="97"/>
                  <a:pt x="109" y="94"/>
                </a:cubicBezTo>
                <a:cubicBezTo>
                  <a:pt x="118" y="76"/>
                  <a:pt x="121" y="21"/>
                  <a:pt x="1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280"/>
          <p:cNvSpPr>
            <a:spLocks/>
          </p:cNvSpPr>
          <p:nvPr/>
        </p:nvSpPr>
        <p:spPr bwMode="auto">
          <a:xfrm>
            <a:off x="2092325" y="3806826"/>
            <a:ext cx="525463" cy="455613"/>
          </a:xfrm>
          <a:custGeom>
            <a:avLst/>
            <a:gdLst>
              <a:gd name="T0" fmla="*/ 95 w 96"/>
              <a:gd name="T1" fmla="*/ 32 h 83"/>
              <a:gd name="T2" fmla="*/ 96 w 96"/>
              <a:gd name="T3" fmla="*/ 44 h 83"/>
              <a:gd name="T4" fmla="*/ 49 w 96"/>
              <a:gd name="T5" fmla="*/ 83 h 83"/>
              <a:gd name="T6" fmla="*/ 0 w 96"/>
              <a:gd name="T7" fmla="*/ 44 h 83"/>
              <a:gd name="T8" fmla="*/ 48 w 96"/>
              <a:gd name="T9" fmla="*/ 0 h 83"/>
              <a:gd name="T10" fmla="*/ 80 w 96"/>
              <a:gd name="T11" fmla="*/ 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83">
                <a:moveTo>
                  <a:pt x="95" y="32"/>
                </a:moveTo>
                <a:cubicBezTo>
                  <a:pt x="96" y="36"/>
                  <a:pt x="96" y="40"/>
                  <a:pt x="96" y="44"/>
                </a:cubicBezTo>
                <a:cubicBezTo>
                  <a:pt x="96" y="67"/>
                  <a:pt x="75" y="83"/>
                  <a:pt x="49" y="83"/>
                </a:cubicBezTo>
                <a:cubicBezTo>
                  <a:pt x="22" y="83"/>
                  <a:pt x="0" y="67"/>
                  <a:pt x="0" y="44"/>
                </a:cubicBezTo>
                <a:cubicBezTo>
                  <a:pt x="0" y="21"/>
                  <a:pt x="11" y="0"/>
                  <a:pt x="48" y="0"/>
                </a:cubicBezTo>
                <a:cubicBezTo>
                  <a:pt x="62" y="0"/>
                  <a:pt x="73" y="3"/>
                  <a:pt x="80" y="8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281"/>
          <p:cNvSpPr>
            <a:spLocks/>
          </p:cNvSpPr>
          <p:nvPr/>
        </p:nvSpPr>
        <p:spPr bwMode="auto">
          <a:xfrm>
            <a:off x="2092325" y="3806826"/>
            <a:ext cx="525463" cy="455613"/>
          </a:xfrm>
          <a:custGeom>
            <a:avLst/>
            <a:gdLst>
              <a:gd name="T0" fmla="*/ 95 w 96"/>
              <a:gd name="T1" fmla="*/ 32 h 83"/>
              <a:gd name="T2" fmla="*/ 96 w 96"/>
              <a:gd name="T3" fmla="*/ 44 h 83"/>
              <a:gd name="T4" fmla="*/ 49 w 96"/>
              <a:gd name="T5" fmla="*/ 83 h 83"/>
              <a:gd name="T6" fmla="*/ 0 w 96"/>
              <a:gd name="T7" fmla="*/ 44 h 83"/>
              <a:gd name="T8" fmla="*/ 48 w 96"/>
              <a:gd name="T9" fmla="*/ 0 h 83"/>
              <a:gd name="T10" fmla="*/ 80 w 96"/>
              <a:gd name="T11" fmla="*/ 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83">
                <a:moveTo>
                  <a:pt x="95" y="32"/>
                </a:moveTo>
                <a:cubicBezTo>
                  <a:pt x="96" y="36"/>
                  <a:pt x="96" y="40"/>
                  <a:pt x="96" y="44"/>
                </a:cubicBezTo>
                <a:cubicBezTo>
                  <a:pt x="96" y="67"/>
                  <a:pt x="75" y="83"/>
                  <a:pt x="49" y="83"/>
                </a:cubicBezTo>
                <a:cubicBezTo>
                  <a:pt x="22" y="83"/>
                  <a:pt x="0" y="67"/>
                  <a:pt x="0" y="44"/>
                </a:cubicBezTo>
                <a:cubicBezTo>
                  <a:pt x="0" y="21"/>
                  <a:pt x="11" y="0"/>
                  <a:pt x="48" y="0"/>
                </a:cubicBezTo>
                <a:cubicBezTo>
                  <a:pt x="62" y="0"/>
                  <a:pt x="73" y="3"/>
                  <a:pt x="80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282"/>
          <p:cNvSpPr>
            <a:spLocks/>
          </p:cNvSpPr>
          <p:nvPr/>
        </p:nvSpPr>
        <p:spPr bwMode="auto">
          <a:xfrm>
            <a:off x="1895475" y="3019426"/>
            <a:ext cx="908050" cy="782638"/>
          </a:xfrm>
          <a:custGeom>
            <a:avLst/>
            <a:gdLst>
              <a:gd name="T0" fmla="*/ 133 w 166"/>
              <a:gd name="T1" fmla="*/ 143 h 143"/>
              <a:gd name="T2" fmla="*/ 166 w 166"/>
              <a:gd name="T3" fmla="*/ 77 h 143"/>
              <a:gd name="T4" fmla="*/ 84 w 166"/>
              <a:gd name="T5" fmla="*/ 0 h 143"/>
              <a:gd name="T6" fmla="*/ 2 w 166"/>
              <a:gd name="T7" fmla="*/ 77 h 143"/>
              <a:gd name="T8" fmla="*/ 34 w 166"/>
              <a:gd name="T9" fmla="*/ 143 h 143"/>
              <a:gd name="T10" fmla="*/ 133 w 166"/>
              <a:gd name="T11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" h="143">
                <a:moveTo>
                  <a:pt x="133" y="143"/>
                </a:moveTo>
                <a:cubicBezTo>
                  <a:pt x="152" y="129"/>
                  <a:pt x="166" y="104"/>
                  <a:pt x="166" y="77"/>
                </a:cubicBezTo>
                <a:cubicBezTo>
                  <a:pt x="166" y="30"/>
                  <a:pt x="136" y="0"/>
                  <a:pt x="84" y="0"/>
                </a:cubicBezTo>
                <a:cubicBezTo>
                  <a:pt x="34" y="0"/>
                  <a:pt x="0" y="34"/>
                  <a:pt x="2" y="77"/>
                </a:cubicBezTo>
                <a:cubicBezTo>
                  <a:pt x="4" y="104"/>
                  <a:pt x="17" y="129"/>
                  <a:pt x="34" y="143"/>
                </a:cubicBezTo>
                <a:lnTo>
                  <a:pt x="133" y="143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283"/>
          <p:cNvSpPr>
            <a:spLocks/>
          </p:cNvSpPr>
          <p:nvPr/>
        </p:nvSpPr>
        <p:spPr bwMode="auto">
          <a:xfrm>
            <a:off x="1884363" y="3135314"/>
            <a:ext cx="950913" cy="661988"/>
          </a:xfrm>
          <a:custGeom>
            <a:avLst/>
            <a:gdLst>
              <a:gd name="T0" fmla="*/ 39 w 174"/>
              <a:gd name="T1" fmla="*/ 121 h 121"/>
              <a:gd name="T2" fmla="*/ 54 w 174"/>
              <a:gd name="T3" fmla="*/ 10 h 121"/>
              <a:gd name="T4" fmla="*/ 86 w 174"/>
              <a:gd name="T5" fmla="*/ 0 h 121"/>
              <a:gd name="T6" fmla="*/ 116 w 174"/>
              <a:gd name="T7" fmla="*/ 10 h 121"/>
              <a:gd name="T8" fmla="*/ 131 w 174"/>
              <a:gd name="T9" fmla="*/ 121 h 121"/>
              <a:gd name="T10" fmla="*/ 39 w 174"/>
              <a:gd name="T11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4" h="121">
                <a:moveTo>
                  <a:pt x="39" y="121"/>
                </a:moveTo>
                <a:cubicBezTo>
                  <a:pt x="0" y="76"/>
                  <a:pt x="3" y="17"/>
                  <a:pt x="54" y="10"/>
                </a:cubicBezTo>
                <a:cubicBezTo>
                  <a:pt x="86" y="0"/>
                  <a:pt x="86" y="0"/>
                  <a:pt x="86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1" y="13"/>
                  <a:pt x="174" y="87"/>
                  <a:pt x="131" y="121"/>
                </a:cubicBezTo>
                <a:lnTo>
                  <a:pt x="39" y="121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284"/>
          <p:cNvSpPr>
            <a:spLocks/>
          </p:cNvSpPr>
          <p:nvPr/>
        </p:nvSpPr>
        <p:spPr bwMode="auto">
          <a:xfrm>
            <a:off x="2152650" y="3036889"/>
            <a:ext cx="201613" cy="223838"/>
          </a:xfrm>
          <a:custGeom>
            <a:avLst/>
            <a:gdLst>
              <a:gd name="T0" fmla="*/ 37 w 37"/>
              <a:gd name="T1" fmla="*/ 20 h 41"/>
              <a:gd name="T2" fmla="*/ 18 w 37"/>
              <a:gd name="T3" fmla="*/ 41 h 41"/>
              <a:gd name="T4" fmla="*/ 0 w 37"/>
              <a:gd name="T5" fmla="*/ 20 h 41"/>
              <a:gd name="T6" fmla="*/ 19 w 37"/>
              <a:gd name="T7" fmla="*/ 0 h 41"/>
              <a:gd name="T8" fmla="*/ 37 w 37"/>
              <a:gd name="T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1">
                <a:moveTo>
                  <a:pt x="37" y="20"/>
                </a:moveTo>
                <a:cubicBezTo>
                  <a:pt x="37" y="31"/>
                  <a:pt x="31" y="41"/>
                  <a:pt x="18" y="41"/>
                </a:cubicBezTo>
                <a:cubicBezTo>
                  <a:pt x="7" y="41"/>
                  <a:pt x="0" y="31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29" y="0"/>
                  <a:pt x="37" y="9"/>
                  <a:pt x="37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285"/>
          <p:cNvSpPr>
            <a:spLocks/>
          </p:cNvSpPr>
          <p:nvPr/>
        </p:nvSpPr>
        <p:spPr bwMode="auto">
          <a:xfrm>
            <a:off x="2354263" y="3036889"/>
            <a:ext cx="196850" cy="217488"/>
          </a:xfrm>
          <a:custGeom>
            <a:avLst/>
            <a:gdLst>
              <a:gd name="T0" fmla="*/ 0 w 36"/>
              <a:gd name="T1" fmla="*/ 20 h 40"/>
              <a:gd name="T2" fmla="*/ 18 w 36"/>
              <a:gd name="T3" fmla="*/ 40 h 40"/>
              <a:gd name="T4" fmla="*/ 36 w 36"/>
              <a:gd name="T5" fmla="*/ 20 h 40"/>
              <a:gd name="T6" fmla="*/ 16 w 36"/>
              <a:gd name="T7" fmla="*/ 0 h 40"/>
              <a:gd name="T8" fmla="*/ 0 w 36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0">
                <a:moveTo>
                  <a:pt x="0" y="20"/>
                </a:moveTo>
                <a:cubicBezTo>
                  <a:pt x="0" y="31"/>
                  <a:pt x="6" y="40"/>
                  <a:pt x="18" y="40"/>
                </a:cubicBezTo>
                <a:cubicBezTo>
                  <a:pt x="30" y="40"/>
                  <a:pt x="36" y="31"/>
                  <a:pt x="36" y="20"/>
                </a:cubicBezTo>
                <a:cubicBezTo>
                  <a:pt x="36" y="9"/>
                  <a:pt x="27" y="0"/>
                  <a:pt x="16" y="0"/>
                </a:cubicBezTo>
                <a:cubicBezTo>
                  <a:pt x="6" y="0"/>
                  <a:pt x="0" y="9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Oval 286"/>
          <p:cNvSpPr>
            <a:spLocks noChangeArrowheads="1"/>
          </p:cNvSpPr>
          <p:nvPr/>
        </p:nvSpPr>
        <p:spPr bwMode="auto">
          <a:xfrm>
            <a:off x="2278063" y="3124201"/>
            <a:ext cx="55563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Oval 287"/>
          <p:cNvSpPr>
            <a:spLocks noChangeArrowheads="1"/>
          </p:cNvSpPr>
          <p:nvPr/>
        </p:nvSpPr>
        <p:spPr bwMode="auto">
          <a:xfrm>
            <a:off x="2305050" y="3151189"/>
            <a:ext cx="11113" cy="158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Oval 288"/>
          <p:cNvSpPr>
            <a:spLocks noChangeArrowheads="1"/>
          </p:cNvSpPr>
          <p:nvPr/>
        </p:nvSpPr>
        <p:spPr bwMode="auto">
          <a:xfrm>
            <a:off x="2371725" y="3124201"/>
            <a:ext cx="53975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Oval 289"/>
          <p:cNvSpPr>
            <a:spLocks noChangeArrowheads="1"/>
          </p:cNvSpPr>
          <p:nvPr/>
        </p:nvSpPr>
        <p:spPr bwMode="auto">
          <a:xfrm>
            <a:off x="2387600" y="3151189"/>
            <a:ext cx="11113" cy="158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290"/>
          <p:cNvSpPr>
            <a:spLocks/>
          </p:cNvSpPr>
          <p:nvPr/>
        </p:nvSpPr>
        <p:spPr bwMode="auto">
          <a:xfrm>
            <a:off x="2005013" y="3451226"/>
            <a:ext cx="700088" cy="198438"/>
          </a:xfrm>
          <a:custGeom>
            <a:avLst/>
            <a:gdLst>
              <a:gd name="T0" fmla="*/ 0 w 128"/>
              <a:gd name="T1" fmla="*/ 0 h 36"/>
              <a:gd name="T2" fmla="*/ 64 w 128"/>
              <a:gd name="T3" fmla="*/ 36 h 36"/>
              <a:gd name="T4" fmla="*/ 128 w 128"/>
              <a:gd name="T5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36">
                <a:moveTo>
                  <a:pt x="0" y="0"/>
                </a:moveTo>
                <a:cubicBezTo>
                  <a:pt x="14" y="22"/>
                  <a:pt x="52" y="36"/>
                  <a:pt x="64" y="36"/>
                </a:cubicBezTo>
                <a:cubicBezTo>
                  <a:pt x="76" y="36"/>
                  <a:pt x="115" y="23"/>
                  <a:pt x="128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291"/>
          <p:cNvSpPr>
            <a:spLocks/>
          </p:cNvSpPr>
          <p:nvPr/>
        </p:nvSpPr>
        <p:spPr bwMode="auto">
          <a:xfrm>
            <a:off x="2005013" y="3451226"/>
            <a:ext cx="700088" cy="198438"/>
          </a:xfrm>
          <a:custGeom>
            <a:avLst/>
            <a:gdLst>
              <a:gd name="T0" fmla="*/ 0 w 128"/>
              <a:gd name="T1" fmla="*/ 0 h 36"/>
              <a:gd name="T2" fmla="*/ 64 w 128"/>
              <a:gd name="T3" fmla="*/ 36 h 36"/>
              <a:gd name="T4" fmla="*/ 128 w 128"/>
              <a:gd name="T5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36">
                <a:moveTo>
                  <a:pt x="0" y="0"/>
                </a:moveTo>
                <a:cubicBezTo>
                  <a:pt x="14" y="22"/>
                  <a:pt x="52" y="36"/>
                  <a:pt x="64" y="36"/>
                </a:cubicBezTo>
                <a:cubicBezTo>
                  <a:pt x="76" y="36"/>
                  <a:pt x="115" y="23"/>
                  <a:pt x="128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292"/>
          <p:cNvSpPr>
            <a:spLocks/>
          </p:cNvSpPr>
          <p:nvPr/>
        </p:nvSpPr>
        <p:spPr bwMode="auto">
          <a:xfrm>
            <a:off x="2354263" y="3314701"/>
            <a:ext cx="0" cy="334963"/>
          </a:xfrm>
          <a:custGeom>
            <a:avLst/>
            <a:gdLst>
              <a:gd name="T0" fmla="*/ 0 h 211"/>
              <a:gd name="T1" fmla="*/ 211 h 211"/>
              <a:gd name="T2" fmla="*/ 0 h 21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11">
                <a:moveTo>
                  <a:pt x="0" y="0"/>
                </a:moveTo>
                <a:lnTo>
                  <a:pt x="0" y="2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Line 293"/>
          <p:cNvSpPr>
            <a:spLocks noChangeShapeType="1"/>
          </p:cNvSpPr>
          <p:nvPr/>
        </p:nvSpPr>
        <p:spPr bwMode="auto">
          <a:xfrm>
            <a:off x="2354263" y="3314701"/>
            <a:ext cx="0" cy="3349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Oval 294"/>
          <p:cNvSpPr>
            <a:spLocks noChangeArrowheads="1"/>
          </p:cNvSpPr>
          <p:nvPr/>
        </p:nvSpPr>
        <p:spPr bwMode="auto">
          <a:xfrm>
            <a:off x="2289175" y="3211514"/>
            <a:ext cx="125413" cy="1317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Oval 295"/>
          <p:cNvSpPr>
            <a:spLocks noChangeArrowheads="1"/>
          </p:cNvSpPr>
          <p:nvPr/>
        </p:nvSpPr>
        <p:spPr bwMode="auto">
          <a:xfrm>
            <a:off x="2316163" y="3233739"/>
            <a:ext cx="44450" cy="42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296"/>
          <p:cNvSpPr>
            <a:spLocks/>
          </p:cNvSpPr>
          <p:nvPr/>
        </p:nvSpPr>
        <p:spPr bwMode="auto">
          <a:xfrm>
            <a:off x="2038350" y="3775076"/>
            <a:ext cx="633413" cy="71438"/>
          </a:xfrm>
          <a:custGeom>
            <a:avLst/>
            <a:gdLst>
              <a:gd name="T0" fmla="*/ 3 w 116"/>
              <a:gd name="T1" fmla="*/ 0 h 13"/>
              <a:gd name="T2" fmla="*/ 2 w 116"/>
              <a:gd name="T3" fmla="*/ 9 h 13"/>
              <a:gd name="T4" fmla="*/ 113 w 116"/>
              <a:gd name="T5" fmla="*/ 8 h 13"/>
              <a:gd name="T6" fmla="*/ 113 w 116"/>
              <a:gd name="T7" fmla="*/ 0 h 13"/>
              <a:gd name="T8" fmla="*/ 59 w 116"/>
              <a:gd name="T9" fmla="*/ 2 h 13"/>
              <a:gd name="T10" fmla="*/ 3 w 116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3">
                <a:moveTo>
                  <a:pt x="3" y="0"/>
                </a:moveTo>
                <a:cubicBezTo>
                  <a:pt x="0" y="1"/>
                  <a:pt x="0" y="7"/>
                  <a:pt x="2" y="9"/>
                </a:cubicBezTo>
                <a:cubicBezTo>
                  <a:pt x="32" y="13"/>
                  <a:pt x="89" y="12"/>
                  <a:pt x="113" y="8"/>
                </a:cubicBezTo>
                <a:cubicBezTo>
                  <a:pt x="116" y="7"/>
                  <a:pt x="116" y="1"/>
                  <a:pt x="113" y="0"/>
                </a:cubicBezTo>
                <a:cubicBezTo>
                  <a:pt x="109" y="1"/>
                  <a:pt x="81" y="2"/>
                  <a:pt x="59" y="2"/>
                </a:cubicBezTo>
                <a:cubicBezTo>
                  <a:pt x="36" y="2"/>
                  <a:pt x="7" y="0"/>
                  <a:pt x="3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297"/>
          <p:cNvSpPr>
            <a:spLocks/>
          </p:cNvSpPr>
          <p:nvPr/>
        </p:nvSpPr>
        <p:spPr bwMode="auto">
          <a:xfrm>
            <a:off x="2333625" y="4283076"/>
            <a:ext cx="42863" cy="6350"/>
          </a:xfrm>
          <a:custGeom>
            <a:avLst/>
            <a:gdLst>
              <a:gd name="T0" fmla="*/ 0 w 8"/>
              <a:gd name="T1" fmla="*/ 0 h 1"/>
              <a:gd name="T2" fmla="*/ 8 w 8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0" y="0"/>
                </a:moveTo>
                <a:cubicBezTo>
                  <a:pt x="2" y="1"/>
                  <a:pt x="7" y="1"/>
                  <a:pt x="8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298"/>
          <p:cNvSpPr>
            <a:spLocks/>
          </p:cNvSpPr>
          <p:nvPr/>
        </p:nvSpPr>
        <p:spPr bwMode="auto">
          <a:xfrm>
            <a:off x="2333625" y="4283076"/>
            <a:ext cx="42863" cy="6350"/>
          </a:xfrm>
          <a:custGeom>
            <a:avLst/>
            <a:gdLst>
              <a:gd name="T0" fmla="*/ 0 w 8"/>
              <a:gd name="T1" fmla="*/ 0 h 1"/>
              <a:gd name="T2" fmla="*/ 8 w 8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0" y="0"/>
                </a:moveTo>
                <a:cubicBezTo>
                  <a:pt x="2" y="1"/>
                  <a:pt x="7" y="1"/>
                  <a:pt x="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299"/>
          <p:cNvSpPr>
            <a:spLocks/>
          </p:cNvSpPr>
          <p:nvPr/>
        </p:nvSpPr>
        <p:spPr bwMode="auto">
          <a:xfrm>
            <a:off x="2382838" y="3840164"/>
            <a:ext cx="255588" cy="207963"/>
          </a:xfrm>
          <a:custGeom>
            <a:avLst/>
            <a:gdLst>
              <a:gd name="T0" fmla="*/ 30 w 47"/>
              <a:gd name="T1" fmla="*/ 0 h 38"/>
              <a:gd name="T2" fmla="*/ 0 w 47"/>
              <a:gd name="T3" fmla="*/ 38 h 38"/>
              <a:gd name="T4" fmla="*/ 26 w 47"/>
              <a:gd name="T5" fmla="*/ 38 h 38"/>
              <a:gd name="T6" fmla="*/ 47 w 47"/>
              <a:gd name="T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38">
                <a:moveTo>
                  <a:pt x="30" y="0"/>
                </a:moveTo>
                <a:cubicBezTo>
                  <a:pt x="16" y="5"/>
                  <a:pt x="3" y="18"/>
                  <a:pt x="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34" y="36"/>
                  <a:pt x="45" y="26"/>
                  <a:pt x="47" y="24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300"/>
          <p:cNvSpPr>
            <a:spLocks/>
          </p:cNvSpPr>
          <p:nvPr/>
        </p:nvSpPr>
        <p:spPr bwMode="auto">
          <a:xfrm>
            <a:off x="2382838" y="3840164"/>
            <a:ext cx="255588" cy="207963"/>
          </a:xfrm>
          <a:custGeom>
            <a:avLst/>
            <a:gdLst>
              <a:gd name="T0" fmla="*/ 30 w 47"/>
              <a:gd name="T1" fmla="*/ 0 h 38"/>
              <a:gd name="T2" fmla="*/ 0 w 47"/>
              <a:gd name="T3" fmla="*/ 38 h 38"/>
              <a:gd name="T4" fmla="*/ 26 w 47"/>
              <a:gd name="T5" fmla="*/ 38 h 38"/>
              <a:gd name="T6" fmla="*/ 47 w 47"/>
              <a:gd name="T7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38">
                <a:moveTo>
                  <a:pt x="30" y="0"/>
                </a:moveTo>
                <a:cubicBezTo>
                  <a:pt x="16" y="5"/>
                  <a:pt x="3" y="18"/>
                  <a:pt x="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34" y="36"/>
                  <a:pt x="45" y="26"/>
                  <a:pt x="47" y="2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301"/>
          <p:cNvSpPr>
            <a:spLocks/>
          </p:cNvSpPr>
          <p:nvPr/>
        </p:nvSpPr>
        <p:spPr bwMode="auto">
          <a:xfrm>
            <a:off x="2027238" y="3276601"/>
            <a:ext cx="239713" cy="76200"/>
          </a:xfrm>
          <a:custGeom>
            <a:avLst/>
            <a:gdLst>
              <a:gd name="T0" fmla="*/ 0 w 44"/>
              <a:gd name="T1" fmla="*/ 0 h 14"/>
              <a:gd name="T2" fmla="*/ 44 w 44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14">
                <a:moveTo>
                  <a:pt x="0" y="0"/>
                </a:moveTo>
                <a:cubicBezTo>
                  <a:pt x="0" y="0"/>
                  <a:pt x="32" y="9"/>
                  <a:pt x="44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302"/>
          <p:cNvSpPr>
            <a:spLocks/>
          </p:cNvSpPr>
          <p:nvPr/>
        </p:nvSpPr>
        <p:spPr bwMode="auto">
          <a:xfrm>
            <a:off x="1982788" y="3402014"/>
            <a:ext cx="273050" cy="11113"/>
          </a:xfrm>
          <a:custGeom>
            <a:avLst/>
            <a:gdLst>
              <a:gd name="T0" fmla="*/ 0 w 50"/>
              <a:gd name="T1" fmla="*/ 0 h 2"/>
              <a:gd name="T2" fmla="*/ 50 w 50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2">
                <a:moveTo>
                  <a:pt x="0" y="0"/>
                </a:moveTo>
                <a:cubicBezTo>
                  <a:pt x="0" y="0"/>
                  <a:pt x="37" y="1"/>
                  <a:pt x="5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303"/>
          <p:cNvSpPr>
            <a:spLocks/>
          </p:cNvSpPr>
          <p:nvPr/>
        </p:nvSpPr>
        <p:spPr bwMode="auto">
          <a:xfrm>
            <a:off x="2005013" y="3473451"/>
            <a:ext cx="257175" cy="33338"/>
          </a:xfrm>
          <a:custGeom>
            <a:avLst/>
            <a:gdLst>
              <a:gd name="T0" fmla="*/ 0 w 47"/>
              <a:gd name="T1" fmla="*/ 6 h 6"/>
              <a:gd name="T2" fmla="*/ 47 w 47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6">
                <a:moveTo>
                  <a:pt x="0" y="6"/>
                </a:moveTo>
                <a:cubicBezTo>
                  <a:pt x="0" y="6"/>
                  <a:pt x="36" y="0"/>
                  <a:pt x="4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304"/>
          <p:cNvSpPr>
            <a:spLocks/>
          </p:cNvSpPr>
          <p:nvPr/>
        </p:nvSpPr>
        <p:spPr bwMode="auto">
          <a:xfrm>
            <a:off x="2436813" y="3282951"/>
            <a:ext cx="250825" cy="69850"/>
          </a:xfrm>
          <a:custGeom>
            <a:avLst/>
            <a:gdLst>
              <a:gd name="T0" fmla="*/ 46 w 46"/>
              <a:gd name="T1" fmla="*/ 0 h 13"/>
              <a:gd name="T2" fmla="*/ 0 w 46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13">
                <a:moveTo>
                  <a:pt x="46" y="0"/>
                </a:moveTo>
                <a:cubicBezTo>
                  <a:pt x="46" y="0"/>
                  <a:pt x="10" y="9"/>
                  <a:pt x="0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Line 305"/>
          <p:cNvSpPr>
            <a:spLocks noChangeShapeType="1"/>
          </p:cNvSpPr>
          <p:nvPr/>
        </p:nvSpPr>
        <p:spPr bwMode="auto">
          <a:xfrm>
            <a:off x="2354263" y="4289426"/>
            <a:ext cx="0" cy="317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306"/>
          <p:cNvSpPr>
            <a:spLocks/>
          </p:cNvSpPr>
          <p:nvPr/>
        </p:nvSpPr>
        <p:spPr bwMode="auto">
          <a:xfrm>
            <a:off x="2125663" y="4014789"/>
            <a:ext cx="458788" cy="203200"/>
          </a:xfrm>
          <a:custGeom>
            <a:avLst/>
            <a:gdLst>
              <a:gd name="T0" fmla="*/ 2 w 84"/>
              <a:gd name="T1" fmla="*/ 1 h 37"/>
              <a:gd name="T2" fmla="*/ 43 w 84"/>
              <a:gd name="T3" fmla="*/ 37 h 37"/>
              <a:gd name="T4" fmla="*/ 84 w 84"/>
              <a:gd name="T5" fmla="*/ 1 h 37"/>
              <a:gd name="T6" fmla="*/ 2 w 84"/>
              <a:gd name="T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37">
                <a:moveTo>
                  <a:pt x="2" y="1"/>
                </a:moveTo>
                <a:cubicBezTo>
                  <a:pt x="0" y="23"/>
                  <a:pt x="20" y="37"/>
                  <a:pt x="43" y="37"/>
                </a:cubicBezTo>
                <a:cubicBezTo>
                  <a:pt x="65" y="37"/>
                  <a:pt x="84" y="23"/>
                  <a:pt x="84" y="1"/>
                </a:cubicBezTo>
                <a:cubicBezTo>
                  <a:pt x="69" y="0"/>
                  <a:pt x="18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307"/>
          <p:cNvSpPr>
            <a:spLocks/>
          </p:cNvSpPr>
          <p:nvPr/>
        </p:nvSpPr>
        <p:spPr bwMode="auto">
          <a:xfrm>
            <a:off x="2474913" y="3332164"/>
            <a:ext cx="241300" cy="257175"/>
          </a:xfrm>
          <a:custGeom>
            <a:avLst/>
            <a:gdLst>
              <a:gd name="T0" fmla="*/ 14 w 44"/>
              <a:gd name="T1" fmla="*/ 47 h 47"/>
              <a:gd name="T2" fmla="*/ 18 w 44"/>
              <a:gd name="T3" fmla="*/ 6 h 47"/>
              <a:gd name="T4" fmla="*/ 39 w 44"/>
              <a:gd name="T5" fmla="*/ 28 h 47"/>
              <a:gd name="T6" fmla="*/ 14 w 44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47">
                <a:moveTo>
                  <a:pt x="14" y="47"/>
                </a:moveTo>
                <a:cubicBezTo>
                  <a:pt x="0" y="32"/>
                  <a:pt x="2" y="13"/>
                  <a:pt x="18" y="6"/>
                </a:cubicBezTo>
                <a:cubicBezTo>
                  <a:pt x="34" y="0"/>
                  <a:pt x="44" y="15"/>
                  <a:pt x="39" y="28"/>
                </a:cubicBezTo>
                <a:cubicBezTo>
                  <a:pt x="35" y="33"/>
                  <a:pt x="21" y="43"/>
                  <a:pt x="14" y="47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308"/>
          <p:cNvSpPr>
            <a:spLocks/>
          </p:cNvSpPr>
          <p:nvPr/>
        </p:nvSpPr>
        <p:spPr bwMode="auto">
          <a:xfrm>
            <a:off x="2611438" y="3462339"/>
            <a:ext cx="17463" cy="77788"/>
          </a:xfrm>
          <a:custGeom>
            <a:avLst/>
            <a:gdLst>
              <a:gd name="T0" fmla="*/ 0 w 3"/>
              <a:gd name="T1" fmla="*/ 0 h 14"/>
              <a:gd name="T2" fmla="*/ 2 w 3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2" y="3"/>
                  <a:pt x="3" y="10"/>
                  <a:pt x="2" y="14"/>
                </a:cubicBezTo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309"/>
          <p:cNvSpPr>
            <a:spLocks/>
          </p:cNvSpPr>
          <p:nvPr/>
        </p:nvSpPr>
        <p:spPr bwMode="auto">
          <a:xfrm>
            <a:off x="2611438" y="3462339"/>
            <a:ext cx="17463" cy="77788"/>
          </a:xfrm>
          <a:custGeom>
            <a:avLst/>
            <a:gdLst>
              <a:gd name="T0" fmla="*/ 0 w 3"/>
              <a:gd name="T1" fmla="*/ 0 h 14"/>
              <a:gd name="T2" fmla="*/ 2 w 3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2" y="3"/>
                  <a:pt x="3" y="10"/>
                  <a:pt x="2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310"/>
          <p:cNvSpPr>
            <a:spLocks/>
          </p:cNvSpPr>
          <p:nvPr/>
        </p:nvSpPr>
        <p:spPr bwMode="auto">
          <a:xfrm>
            <a:off x="2447925" y="3402014"/>
            <a:ext cx="76200" cy="6350"/>
          </a:xfrm>
          <a:custGeom>
            <a:avLst/>
            <a:gdLst>
              <a:gd name="T0" fmla="*/ 14 w 14"/>
              <a:gd name="T1" fmla="*/ 0 h 1"/>
              <a:gd name="T2" fmla="*/ 0 w 14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1">
                <a:moveTo>
                  <a:pt x="14" y="0"/>
                </a:moveTo>
                <a:cubicBezTo>
                  <a:pt x="9" y="1"/>
                  <a:pt x="3" y="1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311"/>
          <p:cNvSpPr>
            <a:spLocks/>
          </p:cNvSpPr>
          <p:nvPr/>
        </p:nvSpPr>
        <p:spPr bwMode="auto">
          <a:xfrm>
            <a:off x="2447925" y="3479801"/>
            <a:ext cx="53975" cy="0"/>
          </a:xfrm>
          <a:custGeom>
            <a:avLst/>
            <a:gdLst>
              <a:gd name="T0" fmla="*/ 10 w 10"/>
              <a:gd name="T1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10" y="0"/>
                </a:moveTo>
                <a:cubicBezTo>
                  <a:pt x="6" y="0"/>
                  <a:pt x="2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Oval 312"/>
          <p:cNvSpPr>
            <a:spLocks noChangeArrowheads="1"/>
          </p:cNvSpPr>
          <p:nvPr/>
        </p:nvSpPr>
        <p:spPr bwMode="auto">
          <a:xfrm>
            <a:off x="2266950" y="3797301"/>
            <a:ext cx="165100" cy="16351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313"/>
          <p:cNvSpPr>
            <a:spLocks/>
          </p:cNvSpPr>
          <p:nvPr/>
        </p:nvSpPr>
        <p:spPr bwMode="auto">
          <a:xfrm>
            <a:off x="2255838" y="3840164"/>
            <a:ext cx="185738" cy="15875"/>
          </a:xfrm>
          <a:custGeom>
            <a:avLst/>
            <a:gdLst>
              <a:gd name="T0" fmla="*/ 3 w 34"/>
              <a:gd name="T1" fmla="*/ 1 h 3"/>
              <a:gd name="T2" fmla="*/ 2 w 34"/>
              <a:gd name="T3" fmla="*/ 3 h 3"/>
              <a:gd name="T4" fmla="*/ 33 w 34"/>
              <a:gd name="T5" fmla="*/ 3 h 3"/>
              <a:gd name="T6" fmla="*/ 32 w 34"/>
              <a:gd name="T7" fmla="*/ 1 h 3"/>
              <a:gd name="T8" fmla="*/ 3 w 3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">
                <a:moveTo>
                  <a:pt x="3" y="1"/>
                </a:moveTo>
                <a:cubicBezTo>
                  <a:pt x="1" y="1"/>
                  <a:pt x="0" y="3"/>
                  <a:pt x="2" y="3"/>
                </a:cubicBezTo>
                <a:cubicBezTo>
                  <a:pt x="10" y="3"/>
                  <a:pt x="27" y="2"/>
                  <a:pt x="33" y="3"/>
                </a:cubicBezTo>
                <a:cubicBezTo>
                  <a:pt x="34" y="3"/>
                  <a:pt x="33" y="1"/>
                  <a:pt x="32" y="1"/>
                </a:cubicBezTo>
                <a:cubicBezTo>
                  <a:pt x="23" y="0"/>
                  <a:pt x="10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314"/>
          <p:cNvSpPr>
            <a:spLocks/>
          </p:cNvSpPr>
          <p:nvPr/>
        </p:nvSpPr>
        <p:spPr bwMode="auto">
          <a:xfrm>
            <a:off x="2354263" y="391160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Line 315"/>
          <p:cNvSpPr>
            <a:spLocks noChangeShapeType="1"/>
          </p:cNvSpPr>
          <p:nvPr/>
        </p:nvSpPr>
        <p:spPr bwMode="auto">
          <a:xfrm>
            <a:off x="2354263" y="391160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Oval 316"/>
          <p:cNvSpPr>
            <a:spLocks noChangeArrowheads="1"/>
          </p:cNvSpPr>
          <p:nvPr/>
        </p:nvSpPr>
        <p:spPr bwMode="auto">
          <a:xfrm>
            <a:off x="2338388" y="3884614"/>
            <a:ext cx="33338" cy="31750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Oval 317"/>
          <p:cNvSpPr>
            <a:spLocks noChangeArrowheads="1"/>
          </p:cNvSpPr>
          <p:nvPr/>
        </p:nvSpPr>
        <p:spPr bwMode="auto">
          <a:xfrm>
            <a:off x="1774825" y="1947864"/>
            <a:ext cx="142875" cy="141288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318"/>
          <p:cNvSpPr>
            <a:spLocks/>
          </p:cNvSpPr>
          <p:nvPr/>
        </p:nvSpPr>
        <p:spPr bwMode="auto">
          <a:xfrm>
            <a:off x="1857375" y="1612901"/>
            <a:ext cx="841375" cy="652463"/>
          </a:xfrm>
          <a:custGeom>
            <a:avLst/>
            <a:gdLst>
              <a:gd name="T0" fmla="*/ 154 w 154"/>
              <a:gd name="T1" fmla="*/ 11 h 119"/>
              <a:gd name="T2" fmla="*/ 133 w 154"/>
              <a:gd name="T3" fmla="*/ 0 h 119"/>
              <a:gd name="T4" fmla="*/ 118 w 154"/>
              <a:gd name="T5" fmla="*/ 12 h 119"/>
              <a:gd name="T6" fmla="*/ 116 w 154"/>
              <a:gd name="T7" fmla="*/ 17 h 119"/>
              <a:gd name="T8" fmla="*/ 8 w 154"/>
              <a:gd name="T9" fmla="*/ 23 h 119"/>
              <a:gd name="T10" fmla="*/ 14 w 154"/>
              <a:gd name="T11" fmla="*/ 103 h 119"/>
              <a:gd name="T12" fmla="*/ 80 w 154"/>
              <a:gd name="T13" fmla="*/ 111 h 119"/>
              <a:gd name="T14" fmla="*/ 80 w 154"/>
              <a:gd name="T15" fmla="*/ 78 h 119"/>
              <a:gd name="T16" fmla="*/ 120 w 154"/>
              <a:gd name="T17" fmla="*/ 75 h 119"/>
              <a:gd name="T18" fmla="*/ 119 w 154"/>
              <a:gd name="T19" fmla="*/ 43 h 119"/>
              <a:gd name="T20" fmla="*/ 154 w 154"/>
              <a:gd name="T21" fmla="*/ 1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119">
                <a:moveTo>
                  <a:pt x="154" y="11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8"/>
                  <a:pt x="123" y="11"/>
                  <a:pt x="118" y="12"/>
                </a:cubicBezTo>
                <a:cubicBezTo>
                  <a:pt x="118" y="14"/>
                  <a:pt x="118" y="17"/>
                  <a:pt x="116" y="17"/>
                </a:cubicBezTo>
                <a:cubicBezTo>
                  <a:pt x="110" y="17"/>
                  <a:pt x="16" y="22"/>
                  <a:pt x="8" y="23"/>
                </a:cubicBezTo>
                <a:cubicBezTo>
                  <a:pt x="3" y="52"/>
                  <a:pt x="0" y="88"/>
                  <a:pt x="14" y="103"/>
                </a:cubicBezTo>
                <a:cubicBezTo>
                  <a:pt x="29" y="119"/>
                  <a:pt x="57" y="118"/>
                  <a:pt x="80" y="111"/>
                </a:cubicBezTo>
                <a:cubicBezTo>
                  <a:pt x="87" y="104"/>
                  <a:pt x="89" y="89"/>
                  <a:pt x="80" y="78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19" y="43"/>
                  <a:pt x="119" y="43"/>
                  <a:pt x="119" y="43"/>
                </a:cubicBezTo>
                <a:cubicBezTo>
                  <a:pt x="147" y="42"/>
                  <a:pt x="154" y="27"/>
                  <a:pt x="154" y="11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319"/>
          <p:cNvSpPr>
            <a:spLocks/>
          </p:cNvSpPr>
          <p:nvPr/>
        </p:nvSpPr>
        <p:spPr bwMode="auto">
          <a:xfrm>
            <a:off x="2376488" y="1919289"/>
            <a:ext cx="284163" cy="312738"/>
          </a:xfrm>
          <a:custGeom>
            <a:avLst/>
            <a:gdLst>
              <a:gd name="T0" fmla="*/ 45 w 52"/>
              <a:gd name="T1" fmla="*/ 42 h 57"/>
              <a:gd name="T2" fmla="*/ 12 w 52"/>
              <a:gd name="T3" fmla="*/ 51 h 57"/>
              <a:gd name="T4" fmla="*/ 8 w 52"/>
              <a:gd name="T5" fmla="*/ 17 h 57"/>
              <a:gd name="T6" fmla="*/ 40 w 52"/>
              <a:gd name="T7" fmla="*/ 6 h 57"/>
              <a:gd name="T8" fmla="*/ 45 w 52"/>
              <a:gd name="T9" fmla="*/ 4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7">
                <a:moveTo>
                  <a:pt x="45" y="42"/>
                </a:moveTo>
                <a:cubicBezTo>
                  <a:pt x="37" y="54"/>
                  <a:pt x="22" y="57"/>
                  <a:pt x="12" y="51"/>
                </a:cubicBezTo>
                <a:cubicBezTo>
                  <a:pt x="2" y="44"/>
                  <a:pt x="0" y="29"/>
                  <a:pt x="8" y="17"/>
                </a:cubicBezTo>
                <a:cubicBezTo>
                  <a:pt x="15" y="5"/>
                  <a:pt x="30" y="0"/>
                  <a:pt x="40" y="6"/>
                </a:cubicBezTo>
                <a:cubicBezTo>
                  <a:pt x="50" y="12"/>
                  <a:pt x="52" y="31"/>
                  <a:pt x="45" y="42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320"/>
          <p:cNvSpPr>
            <a:spLocks/>
          </p:cNvSpPr>
          <p:nvPr/>
        </p:nvSpPr>
        <p:spPr bwMode="auto">
          <a:xfrm>
            <a:off x="2497138" y="1722439"/>
            <a:ext cx="11113" cy="44450"/>
          </a:xfrm>
          <a:custGeom>
            <a:avLst/>
            <a:gdLst>
              <a:gd name="T0" fmla="*/ 0 w 2"/>
              <a:gd name="T1" fmla="*/ 0 h 8"/>
              <a:gd name="T2" fmla="*/ 2 w 2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8">
                <a:moveTo>
                  <a:pt x="0" y="0"/>
                </a:moveTo>
                <a:cubicBezTo>
                  <a:pt x="0" y="0"/>
                  <a:pt x="1" y="4"/>
                  <a:pt x="2" y="8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321"/>
          <p:cNvSpPr>
            <a:spLocks/>
          </p:cNvSpPr>
          <p:nvPr/>
        </p:nvSpPr>
        <p:spPr bwMode="auto">
          <a:xfrm>
            <a:off x="2497138" y="1722439"/>
            <a:ext cx="11113" cy="44450"/>
          </a:xfrm>
          <a:custGeom>
            <a:avLst/>
            <a:gdLst>
              <a:gd name="T0" fmla="*/ 0 w 2"/>
              <a:gd name="T1" fmla="*/ 0 h 8"/>
              <a:gd name="T2" fmla="*/ 2 w 2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8">
                <a:moveTo>
                  <a:pt x="0" y="0"/>
                </a:moveTo>
                <a:cubicBezTo>
                  <a:pt x="0" y="0"/>
                  <a:pt x="1" y="4"/>
                  <a:pt x="2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322"/>
          <p:cNvSpPr>
            <a:spLocks/>
          </p:cNvSpPr>
          <p:nvPr/>
        </p:nvSpPr>
        <p:spPr bwMode="auto">
          <a:xfrm>
            <a:off x="2000250" y="1947864"/>
            <a:ext cx="261938" cy="65088"/>
          </a:xfrm>
          <a:custGeom>
            <a:avLst/>
            <a:gdLst>
              <a:gd name="T0" fmla="*/ 0 w 48"/>
              <a:gd name="T1" fmla="*/ 12 h 12"/>
              <a:gd name="T2" fmla="*/ 48 w 48"/>
              <a:gd name="T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12">
                <a:moveTo>
                  <a:pt x="0" y="12"/>
                </a:moveTo>
                <a:cubicBezTo>
                  <a:pt x="8" y="4"/>
                  <a:pt x="33" y="0"/>
                  <a:pt x="48" y="1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323"/>
          <p:cNvSpPr>
            <a:spLocks/>
          </p:cNvSpPr>
          <p:nvPr/>
        </p:nvSpPr>
        <p:spPr bwMode="auto">
          <a:xfrm>
            <a:off x="2000250" y="1947864"/>
            <a:ext cx="261938" cy="65088"/>
          </a:xfrm>
          <a:custGeom>
            <a:avLst/>
            <a:gdLst>
              <a:gd name="T0" fmla="*/ 0 w 48"/>
              <a:gd name="T1" fmla="*/ 12 h 12"/>
              <a:gd name="T2" fmla="*/ 48 w 48"/>
              <a:gd name="T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12">
                <a:moveTo>
                  <a:pt x="0" y="12"/>
                </a:moveTo>
                <a:cubicBezTo>
                  <a:pt x="8" y="4"/>
                  <a:pt x="33" y="0"/>
                  <a:pt x="48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324"/>
          <p:cNvSpPr>
            <a:spLocks/>
          </p:cNvSpPr>
          <p:nvPr/>
        </p:nvSpPr>
        <p:spPr bwMode="auto">
          <a:xfrm>
            <a:off x="2108200" y="1695451"/>
            <a:ext cx="404813" cy="312738"/>
          </a:xfrm>
          <a:custGeom>
            <a:avLst/>
            <a:gdLst>
              <a:gd name="T0" fmla="*/ 73 w 74"/>
              <a:gd name="T1" fmla="*/ 53 h 57"/>
              <a:gd name="T2" fmla="*/ 73 w 74"/>
              <a:gd name="T3" fmla="*/ 13 h 57"/>
              <a:gd name="T4" fmla="*/ 45 w 74"/>
              <a:gd name="T5" fmla="*/ 1 h 57"/>
              <a:gd name="T6" fmla="*/ 0 w 74"/>
              <a:gd name="T7" fmla="*/ 18 h 57"/>
              <a:gd name="T8" fmla="*/ 13 w 74"/>
              <a:gd name="T9" fmla="*/ 57 h 57"/>
              <a:gd name="T10" fmla="*/ 73 w 74"/>
              <a:gd name="T11" fmla="*/ 5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57">
                <a:moveTo>
                  <a:pt x="73" y="53"/>
                </a:moveTo>
                <a:cubicBezTo>
                  <a:pt x="74" y="48"/>
                  <a:pt x="74" y="25"/>
                  <a:pt x="73" y="13"/>
                </a:cubicBezTo>
                <a:cubicBezTo>
                  <a:pt x="71" y="5"/>
                  <a:pt x="65" y="0"/>
                  <a:pt x="45" y="1"/>
                </a:cubicBezTo>
                <a:cubicBezTo>
                  <a:pt x="22" y="2"/>
                  <a:pt x="6" y="5"/>
                  <a:pt x="0" y="18"/>
                </a:cubicBezTo>
                <a:cubicBezTo>
                  <a:pt x="13" y="57"/>
                  <a:pt x="13" y="57"/>
                  <a:pt x="13" y="57"/>
                </a:cubicBezTo>
                <a:lnTo>
                  <a:pt x="73" y="53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325"/>
          <p:cNvSpPr>
            <a:spLocks/>
          </p:cNvSpPr>
          <p:nvPr/>
        </p:nvSpPr>
        <p:spPr bwMode="auto">
          <a:xfrm>
            <a:off x="2195513" y="1854201"/>
            <a:ext cx="323850" cy="147638"/>
          </a:xfrm>
          <a:custGeom>
            <a:avLst/>
            <a:gdLst>
              <a:gd name="T0" fmla="*/ 55 w 59"/>
              <a:gd name="T1" fmla="*/ 0 h 27"/>
              <a:gd name="T2" fmla="*/ 31 w 59"/>
              <a:gd name="T3" fmla="*/ 26 h 27"/>
              <a:gd name="T4" fmla="*/ 3 w 59"/>
              <a:gd name="T5" fmla="*/ 2 h 27"/>
              <a:gd name="T6" fmla="*/ 55 w 5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27">
                <a:moveTo>
                  <a:pt x="55" y="0"/>
                </a:moveTo>
                <a:cubicBezTo>
                  <a:pt x="57" y="6"/>
                  <a:pt x="59" y="24"/>
                  <a:pt x="31" y="26"/>
                </a:cubicBezTo>
                <a:cubicBezTo>
                  <a:pt x="3" y="27"/>
                  <a:pt x="0" y="10"/>
                  <a:pt x="3" y="2"/>
                </a:cubicBezTo>
                <a:cubicBezTo>
                  <a:pt x="15" y="1"/>
                  <a:pt x="50" y="0"/>
                  <a:pt x="55" y="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326"/>
          <p:cNvSpPr>
            <a:spLocks/>
          </p:cNvSpPr>
          <p:nvPr/>
        </p:nvSpPr>
        <p:spPr bwMode="auto">
          <a:xfrm>
            <a:off x="2266950" y="1876426"/>
            <a:ext cx="268288" cy="377825"/>
          </a:xfrm>
          <a:custGeom>
            <a:avLst/>
            <a:gdLst>
              <a:gd name="T0" fmla="*/ 48 w 49"/>
              <a:gd name="T1" fmla="*/ 34 h 69"/>
              <a:gd name="T2" fmla="*/ 19 w 49"/>
              <a:gd name="T3" fmla="*/ 68 h 69"/>
              <a:gd name="T4" fmla="*/ 2 w 49"/>
              <a:gd name="T5" fmla="*/ 35 h 69"/>
              <a:gd name="T6" fmla="*/ 24 w 49"/>
              <a:gd name="T7" fmla="*/ 0 h 69"/>
              <a:gd name="T8" fmla="*/ 48 w 49"/>
              <a:gd name="T9" fmla="*/ 3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69">
                <a:moveTo>
                  <a:pt x="48" y="34"/>
                </a:moveTo>
                <a:cubicBezTo>
                  <a:pt x="47" y="59"/>
                  <a:pt x="35" y="69"/>
                  <a:pt x="19" y="68"/>
                </a:cubicBezTo>
                <a:cubicBezTo>
                  <a:pt x="1" y="68"/>
                  <a:pt x="0" y="54"/>
                  <a:pt x="2" y="35"/>
                </a:cubicBezTo>
                <a:cubicBezTo>
                  <a:pt x="4" y="16"/>
                  <a:pt x="10" y="0"/>
                  <a:pt x="24" y="0"/>
                </a:cubicBezTo>
                <a:cubicBezTo>
                  <a:pt x="38" y="0"/>
                  <a:pt x="49" y="15"/>
                  <a:pt x="48" y="34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327"/>
          <p:cNvSpPr>
            <a:spLocks/>
          </p:cNvSpPr>
          <p:nvPr/>
        </p:nvSpPr>
        <p:spPr bwMode="auto">
          <a:xfrm>
            <a:off x="1960563" y="1739901"/>
            <a:ext cx="234950" cy="239713"/>
          </a:xfrm>
          <a:custGeom>
            <a:avLst/>
            <a:gdLst>
              <a:gd name="T0" fmla="*/ 0 w 43"/>
              <a:gd name="T1" fmla="*/ 34 h 44"/>
              <a:gd name="T2" fmla="*/ 33 w 43"/>
              <a:gd name="T3" fmla="*/ 44 h 44"/>
              <a:gd name="T4" fmla="*/ 43 w 43"/>
              <a:gd name="T5" fmla="*/ 24 h 44"/>
              <a:gd name="T6" fmla="*/ 14 w 43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4">
                <a:moveTo>
                  <a:pt x="0" y="34"/>
                </a:moveTo>
                <a:cubicBezTo>
                  <a:pt x="11" y="40"/>
                  <a:pt x="25" y="44"/>
                  <a:pt x="33" y="44"/>
                </a:cubicBezTo>
                <a:cubicBezTo>
                  <a:pt x="43" y="24"/>
                  <a:pt x="43" y="24"/>
                  <a:pt x="43" y="24"/>
                </a:cubicBezTo>
                <a:cubicBezTo>
                  <a:pt x="39" y="16"/>
                  <a:pt x="23" y="3"/>
                  <a:pt x="14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328"/>
          <p:cNvSpPr>
            <a:spLocks/>
          </p:cNvSpPr>
          <p:nvPr/>
        </p:nvSpPr>
        <p:spPr bwMode="auto">
          <a:xfrm>
            <a:off x="1960563" y="1739901"/>
            <a:ext cx="234950" cy="239713"/>
          </a:xfrm>
          <a:custGeom>
            <a:avLst/>
            <a:gdLst>
              <a:gd name="T0" fmla="*/ 0 w 43"/>
              <a:gd name="T1" fmla="*/ 34 h 44"/>
              <a:gd name="T2" fmla="*/ 33 w 43"/>
              <a:gd name="T3" fmla="*/ 44 h 44"/>
              <a:gd name="T4" fmla="*/ 43 w 43"/>
              <a:gd name="T5" fmla="*/ 24 h 44"/>
              <a:gd name="T6" fmla="*/ 14 w 43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4">
                <a:moveTo>
                  <a:pt x="0" y="34"/>
                </a:moveTo>
                <a:cubicBezTo>
                  <a:pt x="11" y="40"/>
                  <a:pt x="25" y="44"/>
                  <a:pt x="33" y="44"/>
                </a:cubicBezTo>
                <a:cubicBezTo>
                  <a:pt x="43" y="24"/>
                  <a:pt x="43" y="24"/>
                  <a:pt x="43" y="24"/>
                </a:cubicBezTo>
                <a:cubicBezTo>
                  <a:pt x="39" y="16"/>
                  <a:pt x="23" y="3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329"/>
          <p:cNvSpPr>
            <a:spLocks noChangeArrowheads="1"/>
          </p:cNvSpPr>
          <p:nvPr/>
        </p:nvSpPr>
        <p:spPr bwMode="auto">
          <a:xfrm>
            <a:off x="2125663" y="1843089"/>
            <a:ext cx="212725" cy="21907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Line 330"/>
          <p:cNvSpPr>
            <a:spLocks noChangeShapeType="1"/>
          </p:cNvSpPr>
          <p:nvPr/>
        </p:nvSpPr>
        <p:spPr bwMode="auto">
          <a:xfrm>
            <a:off x="2425700" y="168433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Line 331"/>
          <p:cNvSpPr>
            <a:spLocks noChangeShapeType="1"/>
          </p:cNvSpPr>
          <p:nvPr/>
        </p:nvSpPr>
        <p:spPr bwMode="auto">
          <a:xfrm>
            <a:off x="2425700" y="1684339"/>
            <a:ext cx="0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332"/>
          <p:cNvSpPr>
            <a:spLocks/>
          </p:cNvSpPr>
          <p:nvPr/>
        </p:nvSpPr>
        <p:spPr bwMode="auto">
          <a:xfrm>
            <a:off x="1812925" y="995364"/>
            <a:ext cx="836613" cy="700088"/>
          </a:xfrm>
          <a:custGeom>
            <a:avLst/>
            <a:gdLst>
              <a:gd name="T0" fmla="*/ 35 w 153"/>
              <a:gd name="T1" fmla="*/ 128 h 128"/>
              <a:gd name="T2" fmla="*/ 4 w 153"/>
              <a:gd name="T3" fmla="*/ 52 h 128"/>
              <a:gd name="T4" fmla="*/ 46 w 153"/>
              <a:gd name="T5" fmla="*/ 15 h 128"/>
              <a:gd name="T6" fmla="*/ 75 w 153"/>
              <a:gd name="T7" fmla="*/ 0 h 128"/>
              <a:gd name="T8" fmla="*/ 105 w 153"/>
              <a:gd name="T9" fmla="*/ 8 h 128"/>
              <a:gd name="T10" fmla="*/ 145 w 153"/>
              <a:gd name="T11" fmla="*/ 36 h 128"/>
              <a:gd name="T12" fmla="*/ 121 w 153"/>
              <a:gd name="T13" fmla="*/ 125 h 128"/>
              <a:gd name="T14" fmla="*/ 35 w 153"/>
              <a:gd name="T15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128">
                <a:moveTo>
                  <a:pt x="35" y="128"/>
                </a:moveTo>
                <a:cubicBezTo>
                  <a:pt x="10" y="104"/>
                  <a:pt x="0" y="76"/>
                  <a:pt x="4" y="52"/>
                </a:cubicBezTo>
                <a:cubicBezTo>
                  <a:pt x="9" y="28"/>
                  <a:pt x="34" y="14"/>
                  <a:pt x="46" y="15"/>
                </a:cubicBezTo>
                <a:cubicBezTo>
                  <a:pt x="75" y="0"/>
                  <a:pt x="75" y="0"/>
                  <a:pt x="75" y="0"/>
                </a:cubicBezTo>
                <a:cubicBezTo>
                  <a:pt x="105" y="8"/>
                  <a:pt x="105" y="8"/>
                  <a:pt x="105" y="8"/>
                </a:cubicBezTo>
                <a:cubicBezTo>
                  <a:pt x="116" y="6"/>
                  <a:pt x="138" y="9"/>
                  <a:pt x="145" y="36"/>
                </a:cubicBezTo>
                <a:cubicBezTo>
                  <a:pt x="153" y="67"/>
                  <a:pt x="139" y="105"/>
                  <a:pt x="121" y="125"/>
                </a:cubicBezTo>
                <a:lnTo>
                  <a:pt x="35" y="128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333"/>
          <p:cNvSpPr>
            <a:spLocks/>
          </p:cNvSpPr>
          <p:nvPr/>
        </p:nvSpPr>
        <p:spPr bwMode="auto">
          <a:xfrm>
            <a:off x="1676400" y="831851"/>
            <a:ext cx="930275" cy="869950"/>
          </a:xfrm>
          <a:custGeom>
            <a:avLst/>
            <a:gdLst>
              <a:gd name="T0" fmla="*/ 29 w 170"/>
              <a:gd name="T1" fmla="*/ 82 h 159"/>
              <a:gd name="T2" fmla="*/ 71 w 170"/>
              <a:gd name="T3" fmla="*/ 45 h 159"/>
              <a:gd name="T4" fmla="*/ 100 w 170"/>
              <a:gd name="T5" fmla="*/ 30 h 159"/>
              <a:gd name="T6" fmla="*/ 130 w 170"/>
              <a:gd name="T7" fmla="*/ 38 h 159"/>
              <a:gd name="T8" fmla="*/ 170 w 170"/>
              <a:gd name="T9" fmla="*/ 66 h 159"/>
              <a:gd name="T10" fmla="*/ 74 w 170"/>
              <a:gd name="T11" fmla="*/ 10 h 159"/>
              <a:gd name="T12" fmla="*/ 11 w 170"/>
              <a:gd name="T13" fmla="*/ 108 h 159"/>
              <a:gd name="T14" fmla="*/ 46 w 170"/>
              <a:gd name="T15" fmla="*/ 159 h 159"/>
              <a:gd name="T16" fmla="*/ 144 w 170"/>
              <a:gd name="T17" fmla="*/ 155 h 159"/>
              <a:gd name="T18" fmla="*/ 144 w 170"/>
              <a:gd name="T19" fmla="*/ 155 h 159"/>
              <a:gd name="T20" fmla="*/ 60 w 170"/>
              <a:gd name="T21" fmla="*/ 158 h 159"/>
              <a:gd name="T22" fmla="*/ 29 w 170"/>
              <a:gd name="T23" fmla="*/ 8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0" h="159">
                <a:moveTo>
                  <a:pt x="29" y="82"/>
                </a:moveTo>
                <a:cubicBezTo>
                  <a:pt x="34" y="58"/>
                  <a:pt x="59" y="44"/>
                  <a:pt x="71" y="45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41" y="36"/>
                  <a:pt x="163" y="39"/>
                  <a:pt x="170" y="66"/>
                </a:cubicBezTo>
                <a:cubicBezTo>
                  <a:pt x="161" y="21"/>
                  <a:pt x="118" y="0"/>
                  <a:pt x="74" y="10"/>
                </a:cubicBezTo>
                <a:cubicBezTo>
                  <a:pt x="29" y="20"/>
                  <a:pt x="0" y="58"/>
                  <a:pt x="11" y="108"/>
                </a:cubicBezTo>
                <a:cubicBezTo>
                  <a:pt x="16" y="130"/>
                  <a:pt x="31" y="148"/>
                  <a:pt x="46" y="159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35" y="134"/>
                  <a:pt x="25" y="106"/>
                  <a:pt x="29" y="82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334"/>
          <p:cNvSpPr>
            <a:spLocks/>
          </p:cNvSpPr>
          <p:nvPr/>
        </p:nvSpPr>
        <p:spPr bwMode="auto">
          <a:xfrm>
            <a:off x="2201863" y="869951"/>
            <a:ext cx="230188" cy="234950"/>
          </a:xfrm>
          <a:custGeom>
            <a:avLst/>
            <a:gdLst>
              <a:gd name="T0" fmla="*/ 33 w 42"/>
              <a:gd name="T1" fmla="*/ 12 h 43"/>
              <a:gd name="T2" fmla="*/ 33 w 42"/>
              <a:gd name="T3" fmla="*/ 39 h 43"/>
              <a:gd name="T4" fmla="*/ 7 w 42"/>
              <a:gd name="T5" fmla="*/ 31 h 43"/>
              <a:gd name="T6" fmla="*/ 7 w 42"/>
              <a:gd name="T7" fmla="*/ 4 h 43"/>
              <a:gd name="T8" fmla="*/ 33 w 42"/>
              <a:gd name="T9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3">
                <a:moveTo>
                  <a:pt x="33" y="12"/>
                </a:moveTo>
                <a:cubicBezTo>
                  <a:pt x="42" y="23"/>
                  <a:pt x="41" y="35"/>
                  <a:pt x="33" y="39"/>
                </a:cubicBezTo>
                <a:cubicBezTo>
                  <a:pt x="25" y="43"/>
                  <a:pt x="13" y="41"/>
                  <a:pt x="7" y="31"/>
                </a:cubicBezTo>
                <a:cubicBezTo>
                  <a:pt x="1" y="21"/>
                  <a:pt x="0" y="10"/>
                  <a:pt x="7" y="4"/>
                </a:cubicBezTo>
                <a:cubicBezTo>
                  <a:pt x="13" y="0"/>
                  <a:pt x="26" y="4"/>
                  <a:pt x="33" y="1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335"/>
          <p:cNvSpPr>
            <a:spLocks/>
          </p:cNvSpPr>
          <p:nvPr/>
        </p:nvSpPr>
        <p:spPr bwMode="auto">
          <a:xfrm>
            <a:off x="2251075" y="957264"/>
            <a:ext cx="87313" cy="71438"/>
          </a:xfrm>
          <a:custGeom>
            <a:avLst/>
            <a:gdLst>
              <a:gd name="T0" fmla="*/ 1 w 16"/>
              <a:gd name="T1" fmla="*/ 11 h 13"/>
              <a:gd name="T2" fmla="*/ 15 w 16"/>
              <a:gd name="T3" fmla="*/ 8 h 13"/>
              <a:gd name="T4" fmla="*/ 14 w 16"/>
              <a:gd name="T5" fmla="*/ 9 h 13"/>
              <a:gd name="T6" fmla="*/ 2 w 16"/>
              <a:gd name="T7" fmla="*/ 12 h 13"/>
              <a:gd name="T8" fmla="*/ 1 w 16"/>
              <a:gd name="T9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3">
                <a:moveTo>
                  <a:pt x="1" y="11"/>
                </a:moveTo>
                <a:cubicBezTo>
                  <a:pt x="2" y="2"/>
                  <a:pt x="9" y="0"/>
                  <a:pt x="15" y="8"/>
                </a:cubicBezTo>
                <a:cubicBezTo>
                  <a:pt x="16" y="9"/>
                  <a:pt x="15" y="11"/>
                  <a:pt x="14" y="9"/>
                </a:cubicBezTo>
                <a:cubicBezTo>
                  <a:pt x="9" y="1"/>
                  <a:pt x="3" y="3"/>
                  <a:pt x="2" y="12"/>
                </a:cubicBezTo>
                <a:cubicBezTo>
                  <a:pt x="2" y="13"/>
                  <a:pt x="0" y="13"/>
                  <a:pt x="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336"/>
          <p:cNvSpPr>
            <a:spLocks/>
          </p:cNvSpPr>
          <p:nvPr/>
        </p:nvSpPr>
        <p:spPr bwMode="auto">
          <a:xfrm>
            <a:off x="2000250" y="881064"/>
            <a:ext cx="244475" cy="273050"/>
          </a:xfrm>
          <a:custGeom>
            <a:avLst/>
            <a:gdLst>
              <a:gd name="T0" fmla="*/ 40 w 45"/>
              <a:gd name="T1" fmla="*/ 19 h 50"/>
              <a:gd name="T2" fmla="*/ 31 w 45"/>
              <a:gd name="T3" fmla="*/ 47 h 50"/>
              <a:gd name="T4" fmla="*/ 4 w 45"/>
              <a:gd name="T5" fmla="*/ 33 h 50"/>
              <a:gd name="T6" fmla="*/ 14 w 45"/>
              <a:gd name="T7" fmla="*/ 4 h 50"/>
              <a:gd name="T8" fmla="*/ 40 w 45"/>
              <a:gd name="T9" fmla="*/ 1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50">
                <a:moveTo>
                  <a:pt x="40" y="19"/>
                </a:moveTo>
                <a:cubicBezTo>
                  <a:pt x="45" y="34"/>
                  <a:pt x="41" y="43"/>
                  <a:pt x="31" y="47"/>
                </a:cubicBezTo>
                <a:cubicBezTo>
                  <a:pt x="21" y="50"/>
                  <a:pt x="10" y="46"/>
                  <a:pt x="4" y="33"/>
                </a:cubicBezTo>
                <a:cubicBezTo>
                  <a:pt x="0" y="21"/>
                  <a:pt x="4" y="8"/>
                  <a:pt x="14" y="4"/>
                </a:cubicBezTo>
                <a:cubicBezTo>
                  <a:pt x="24" y="0"/>
                  <a:pt x="36" y="6"/>
                  <a:pt x="40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337"/>
          <p:cNvSpPr>
            <a:spLocks/>
          </p:cNvSpPr>
          <p:nvPr/>
        </p:nvSpPr>
        <p:spPr bwMode="auto">
          <a:xfrm>
            <a:off x="2119313" y="979489"/>
            <a:ext cx="82550" cy="76200"/>
          </a:xfrm>
          <a:custGeom>
            <a:avLst/>
            <a:gdLst>
              <a:gd name="T0" fmla="*/ 0 w 15"/>
              <a:gd name="T1" fmla="*/ 12 h 14"/>
              <a:gd name="T2" fmla="*/ 15 w 15"/>
              <a:gd name="T3" fmla="*/ 9 h 14"/>
              <a:gd name="T4" fmla="*/ 14 w 15"/>
              <a:gd name="T5" fmla="*/ 9 h 14"/>
              <a:gd name="T6" fmla="*/ 1 w 15"/>
              <a:gd name="T7" fmla="*/ 12 h 14"/>
              <a:gd name="T8" fmla="*/ 0 w 15"/>
              <a:gd name="T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0" y="12"/>
                </a:moveTo>
                <a:cubicBezTo>
                  <a:pt x="0" y="3"/>
                  <a:pt x="9" y="0"/>
                  <a:pt x="15" y="9"/>
                </a:cubicBezTo>
                <a:cubicBezTo>
                  <a:pt x="15" y="10"/>
                  <a:pt x="14" y="11"/>
                  <a:pt x="14" y="9"/>
                </a:cubicBezTo>
                <a:cubicBezTo>
                  <a:pt x="9" y="2"/>
                  <a:pt x="2" y="4"/>
                  <a:pt x="1" y="12"/>
                </a:cubicBezTo>
                <a:cubicBezTo>
                  <a:pt x="1" y="14"/>
                  <a:pt x="0" y="14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338"/>
          <p:cNvSpPr>
            <a:spLocks/>
          </p:cNvSpPr>
          <p:nvPr/>
        </p:nvSpPr>
        <p:spPr bwMode="auto">
          <a:xfrm>
            <a:off x="2293938" y="1176339"/>
            <a:ext cx="22225" cy="147638"/>
          </a:xfrm>
          <a:custGeom>
            <a:avLst/>
            <a:gdLst>
              <a:gd name="T0" fmla="*/ 0 w 4"/>
              <a:gd name="T1" fmla="*/ 0 h 27"/>
              <a:gd name="T2" fmla="*/ 4 w 4"/>
              <a:gd name="T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7">
                <a:moveTo>
                  <a:pt x="0" y="0"/>
                </a:moveTo>
                <a:cubicBezTo>
                  <a:pt x="0" y="0"/>
                  <a:pt x="4" y="16"/>
                  <a:pt x="4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Oval 339"/>
          <p:cNvSpPr>
            <a:spLocks noChangeArrowheads="1"/>
          </p:cNvSpPr>
          <p:nvPr/>
        </p:nvSpPr>
        <p:spPr bwMode="auto">
          <a:xfrm>
            <a:off x="2235200" y="1055689"/>
            <a:ext cx="130175" cy="1317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Oval 340"/>
          <p:cNvSpPr>
            <a:spLocks noChangeArrowheads="1"/>
          </p:cNvSpPr>
          <p:nvPr/>
        </p:nvSpPr>
        <p:spPr bwMode="auto">
          <a:xfrm>
            <a:off x="2278063" y="1071564"/>
            <a:ext cx="49213" cy="49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341"/>
          <p:cNvSpPr>
            <a:spLocks/>
          </p:cNvSpPr>
          <p:nvPr/>
        </p:nvSpPr>
        <p:spPr bwMode="auto">
          <a:xfrm>
            <a:off x="2540000" y="1082676"/>
            <a:ext cx="109538" cy="219075"/>
          </a:xfrm>
          <a:custGeom>
            <a:avLst/>
            <a:gdLst>
              <a:gd name="T0" fmla="*/ 0 w 20"/>
              <a:gd name="T1" fmla="*/ 11 h 40"/>
              <a:gd name="T2" fmla="*/ 20 w 20"/>
              <a:gd name="T3" fmla="*/ 20 h 40"/>
              <a:gd name="T4" fmla="*/ 6 w 20"/>
              <a:gd name="T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40">
                <a:moveTo>
                  <a:pt x="0" y="11"/>
                </a:moveTo>
                <a:cubicBezTo>
                  <a:pt x="5" y="0"/>
                  <a:pt x="19" y="3"/>
                  <a:pt x="20" y="20"/>
                </a:cubicBezTo>
                <a:cubicBezTo>
                  <a:pt x="20" y="36"/>
                  <a:pt x="6" y="40"/>
                  <a:pt x="6" y="4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342"/>
          <p:cNvSpPr>
            <a:spLocks/>
          </p:cNvSpPr>
          <p:nvPr/>
        </p:nvSpPr>
        <p:spPr bwMode="auto">
          <a:xfrm>
            <a:off x="2540000" y="1082676"/>
            <a:ext cx="109538" cy="219075"/>
          </a:xfrm>
          <a:custGeom>
            <a:avLst/>
            <a:gdLst>
              <a:gd name="T0" fmla="*/ 0 w 20"/>
              <a:gd name="T1" fmla="*/ 11 h 40"/>
              <a:gd name="T2" fmla="*/ 20 w 20"/>
              <a:gd name="T3" fmla="*/ 20 h 40"/>
              <a:gd name="T4" fmla="*/ 6 w 20"/>
              <a:gd name="T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40">
                <a:moveTo>
                  <a:pt x="0" y="11"/>
                </a:moveTo>
                <a:cubicBezTo>
                  <a:pt x="5" y="0"/>
                  <a:pt x="19" y="3"/>
                  <a:pt x="20" y="20"/>
                </a:cubicBezTo>
                <a:cubicBezTo>
                  <a:pt x="20" y="36"/>
                  <a:pt x="6" y="40"/>
                  <a:pt x="6" y="4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343"/>
          <p:cNvSpPr>
            <a:spLocks/>
          </p:cNvSpPr>
          <p:nvPr/>
        </p:nvSpPr>
        <p:spPr bwMode="auto">
          <a:xfrm>
            <a:off x="1951038" y="1301751"/>
            <a:ext cx="622300" cy="311150"/>
          </a:xfrm>
          <a:custGeom>
            <a:avLst/>
            <a:gdLst>
              <a:gd name="T0" fmla="*/ 73 w 114"/>
              <a:gd name="T1" fmla="*/ 57 h 57"/>
              <a:gd name="T2" fmla="*/ 114 w 114"/>
              <a:gd name="T3" fmla="*/ 0 h 57"/>
              <a:gd name="T4" fmla="*/ 12 w 114"/>
              <a:gd name="T5" fmla="*/ 4 h 57"/>
              <a:gd name="T6" fmla="*/ 2 w 114"/>
              <a:gd name="T7" fmla="*/ 13 h 57"/>
              <a:gd name="T8" fmla="*/ 12 w 114"/>
              <a:gd name="T9" fmla="*/ 3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57">
                <a:moveTo>
                  <a:pt x="73" y="57"/>
                </a:moveTo>
                <a:cubicBezTo>
                  <a:pt x="93" y="49"/>
                  <a:pt x="105" y="24"/>
                  <a:pt x="114" y="0"/>
                </a:cubicBezTo>
                <a:cubicBezTo>
                  <a:pt x="89" y="0"/>
                  <a:pt x="37" y="0"/>
                  <a:pt x="12" y="4"/>
                </a:cubicBezTo>
                <a:cubicBezTo>
                  <a:pt x="5" y="5"/>
                  <a:pt x="0" y="7"/>
                  <a:pt x="2" y="13"/>
                </a:cubicBezTo>
                <a:cubicBezTo>
                  <a:pt x="3" y="17"/>
                  <a:pt x="7" y="26"/>
                  <a:pt x="12" y="32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344"/>
          <p:cNvSpPr>
            <a:spLocks/>
          </p:cNvSpPr>
          <p:nvPr/>
        </p:nvSpPr>
        <p:spPr bwMode="auto">
          <a:xfrm>
            <a:off x="1951038" y="1301751"/>
            <a:ext cx="622300" cy="311150"/>
          </a:xfrm>
          <a:custGeom>
            <a:avLst/>
            <a:gdLst>
              <a:gd name="T0" fmla="*/ 73 w 114"/>
              <a:gd name="T1" fmla="*/ 57 h 57"/>
              <a:gd name="T2" fmla="*/ 114 w 114"/>
              <a:gd name="T3" fmla="*/ 0 h 57"/>
              <a:gd name="T4" fmla="*/ 12 w 114"/>
              <a:gd name="T5" fmla="*/ 4 h 57"/>
              <a:gd name="T6" fmla="*/ 2 w 114"/>
              <a:gd name="T7" fmla="*/ 13 h 57"/>
              <a:gd name="T8" fmla="*/ 12 w 114"/>
              <a:gd name="T9" fmla="*/ 3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57">
                <a:moveTo>
                  <a:pt x="73" y="57"/>
                </a:moveTo>
                <a:cubicBezTo>
                  <a:pt x="93" y="49"/>
                  <a:pt x="105" y="24"/>
                  <a:pt x="114" y="0"/>
                </a:cubicBezTo>
                <a:cubicBezTo>
                  <a:pt x="89" y="0"/>
                  <a:pt x="37" y="0"/>
                  <a:pt x="12" y="4"/>
                </a:cubicBezTo>
                <a:cubicBezTo>
                  <a:pt x="5" y="5"/>
                  <a:pt x="0" y="7"/>
                  <a:pt x="2" y="13"/>
                </a:cubicBezTo>
                <a:cubicBezTo>
                  <a:pt x="3" y="17"/>
                  <a:pt x="7" y="26"/>
                  <a:pt x="12" y="3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345"/>
          <p:cNvSpPr>
            <a:spLocks/>
          </p:cNvSpPr>
          <p:nvPr/>
        </p:nvSpPr>
        <p:spPr bwMode="auto">
          <a:xfrm>
            <a:off x="2016125" y="1362076"/>
            <a:ext cx="382588" cy="290513"/>
          </a:xfrm>
          <a:custGeom>
            <a:avLst/>
            <a:gdLst>
              <a:gd name="T0" fmla="*/ 61 w 70"/>
              <a:gd name="T1" fmla="*/ 46 h 53"/>
              <a:gd name="T2" fmla="*/ 29 w 70"/>
              <a:gd name="T3" fmla="*/ 46 h 53"/>
              <a:gd name="T4" fmla="*/ 0 w 70"/>
              <a:gd name="T5" fmla="*/ 21 h 53"/>
              <a:gd name="T6" fmla="*/ 42 w 70"/>
              <a:gd name="T7" fmla="*/ 14 h 53"/>
              <a:gd name="T8" fmla="*/ 61 w 70"/>
              <a:gd name="T9" fmla="*/ 4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53">
                <a:moveTo>
                  <a:pt x="61" y="46"/>
                </a:moveTo>
                <a:cubicBezTo>
                  <a:pt x="56" y="48"/>
                  <a:pt x="46" y="53"/>
                  <a:pt x="29" y="46"/>
                </a:cubicBezTo>
                <a:cubicBezTo>
                  <a:pt x="12" y="39"/>
                  <a:pt x="4" y="26"/>
                  <a:pt x="0" y="21"/>
                </a:cubicBezTo>
                <a:cubicBezTo>
                  <a:pt x="0" y="21"/>
                  <a:pt x="15" y="0"/>
                  <a:pt x="42" y="14"/>
                </a:cubicBezTo>
                <a:cubicBezTo>
                  <a:pt x="70" y="28"/>
                  <a:pt x="61" y="46"/>
                  <a:pt x="61" y="46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346"/>
          <p:cNvSpPr>
            <a:spLocks/>
          </p:cNvSpPr>
          <p:nvPr/>
        </p:nvSpPr>
        <p:spPr bwMode="auto">
          <a:xfrm>
            <a:off x="2387600" y="1071564"/>
            <a:ext cx="163513" cy="93663"/>
          </a:xfrm>
          <a:custGeom>
            <a:avLst/>
            <a:gdLst>
              <a:gd name="T0" fmla="*/ 30 w 30"/>
              <a:gd name="T1" fmla="*/ 0 h 17"/>
              <a:gd name="T2" fmla="*/ 0 w 30"/>
              <a:gd name="T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17">
                <a:moveTo>
                  <a:pt x="30" y="0"/>
                </a:moveTo>
                <a:cubicBezTo>
                  <a:pt x="30" y="0"/>
                  <a:pt x="2" y="15"/>
                  <a:pt x="0" y="1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Line 347"/>
          <p:cNvSpPr>
            <a:spLocks noChangeShapeType="1"/>
          </p:cNvSpPr>
          <p:nvPr/>
        </p:nvSpPr>
        <p:spPr bwMode="auto">
          <a:xfrm flipH="1">
            <a:off x="2403475" y="1181101"/>
            <a:ext cx="196850" cy="2698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Line 348"/>
          <p:cNvSpPr>
            <a:spLocks noChangeShapeType="1"/>
          </p:cNvSpPr>
          <p:nvPr/>
        </p:nvSpPr>
        <p:spPr bwMode="auto">
          <a:xfrm flipH="1" flipV="1">
            <a:off x="2409825" y="1257301"/>
            <a:ext cx="185738" cy="2222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349"/>
          <p:cNvSpPr>
            <a:spLocks/>
          </p:cNvSpPr>
          <p:nvPr/>
        </p:nvSpPr>
        <p:spPr bwMode="auto">
          <a:xfrm>
            <a:off x="1917700" y="1143001"/>
            <a:ext cx="268288" cy="44450"/>
          </a:xfrm>
          <a:custGeom>
            <a:avLst/>
            <a:gdLst>
              <a:gd name="T0" fmla="*/ 49 w 49"/>
              <a:gd name="T1" fmla="*/ 8 h 8"/>
              <a:gd name="T2" fmla="*/ 0 w 49"/>
              <a:gd name="T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8">
                <a:moveTo>
                  <a:pt x="49" y="8"/>
                </a:moveTo>
                <a:cubicBezTo>
                  <a:pt x="49" y="8"/>
                  <a:pt x="4" y="0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350"/>
          <p:cNvSpPr>
            <a:spLocks/>
          </p:cNvSpPr>
          <p:nvPr/>
        </p:nvSpPr>
        <p:spPr bwMode="auto">
          <a:xfrm>
            <a:off x="1862138" y="1241426"/>
            <a:ext cx="323850" cy="22225"/>
          </a:xfrm>
          <a:custGeom>
            <a:avLst/>
            <a:gdLst>
              <a:gd name="T0" fmla="*/ 59 w 59"/>
              <a:gd name="T1" fmla="*/ 0 h 4"/>
              <a:gd name="T2" fmla="*/ 0 w 59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9" h="4">
                <a:moveTo>
                  <a:pt x="59" y="0"/>
                </a:moveTo>
                <a:cubicBezTo>
                  <a:pt x="59" y="0"/>
                  <a:pt x="8" y="1"/>
                  <a:pt x="0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351"/>
          <p:cNvSpPr>
            <a:spLocks/>
          </p:cNvSpPr>
          <p:nvPr/>
        </p:nvSpPr>
        <p:spPr bwMode="auto">
          <a:xfrm>
            <a:off x="1884363" y="1285876"/>
            <a:ext cx="301625" cy="87313"/>
          </a:xfrm>
          <a:custGeom>
            <a:avLst/>
            <a:gdLst>
              <a:gd name="T0" fmla="*/ 55 w 55"/>
              <a:gd name="T1" fmla="*/ 0 h 16"/>
              <a:gd name="T2" fmla="*/ 0 w 55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" h="16">
                <a:moveTo>
                  <a:pt x="55" y="0"/>
                </a:moveTo>
                <a:cubicBezTo>
                  <a:pt x="55" y="0"/>
                  <a:pt x="9" y="13"/>
                  <a:pt x="0" y="1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352"/>
          <p:cNvSpPr>
            <a:spLocks/>
          </p:cNvSpPr>
          <p:nvPr/>
        </p:nvSpPr>
        <p:spPr bwMode="auto">
          <a:xfrm>
            <a:off x="1884363" y="1663701"/>
            <a:ext cx="623888" cy="76200"/>
          </a:xfrm>
          <a:custGeom>
            <a:avLst/>
            <a:gdLst>
              <a:gd name="T0" fmla="*/ 3 w 114"/>
              <a:gd name="T1" fmla="*/ 5 h 14"/>
              <a:gd name="T2" fmla="*/ 3 w 114"/>
              <a:gd name="T3" fmla="*/ 14 h 14"/>
              <a:gd name="T4" fmla="*/ 111 w 114"/>
              <a:gd name="T5" fmla="*/ 8 h 14"/>
              <a:gd name="T6" fmla="*/ 111 w 114"/>
              <a:gd name="T7" fmla="*/ 0 h 14"/>
              <a:gd name="T8" fmla="*/ 3 w 114"/>
              <a:gd name="T9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4">
                <a:moveTo>
                  <a:pt x="3" y="5"/>
                </a:moveTo>
                <a:cubicBezTo>
                  <a:pt x="0" y="5"/>
                  <a:pt x="0" y="14"/>
                  <a:pt x="3" y="14"/>
                </a:cubicBezTo>
                <a:cubicBezTo>
                  <a:pt x="6" y="14"/>
                  <a:pt x="105" y="8"/>
                  <a:pt x="111" y="8"/>
                </a:cubicBezTo>
                <a:cubicBezTo>
                  <a:pt x="114" y="8"/>
                  <a:pt x="114" y="0"/>
                  <a:pt x="111" y="0"/>
                </a:cubicBezTo>
                <a:cubicBezTo>
                  <a:pt x="105" y="0"/>
                  <a:pt x="9" y="4"/>
                  <a:pt x="3" y="5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353"/>
          <p:cNvSpPr>
            <a:spLocks/>
          </p:cNvSpPr>
          <p:nvPr/>
        </p:nvSpPr>
        <p:spPr bwMode="auto">
          <a:xfrm>
            <a:off x="2432050" y="1400176"/>
            <a:ext cx="168275" cy="180975"/>
          </a:xfrm>
          <a:custGeom>
            <a:avLst/>
            <a:gdLst>
              <a:gd name="T0" fmla="*/ 7 w 31"/>
              <a:gd name="T1" fmla="*/ 4 h 33"/>
              <a:gd name="T2" fmla="*/ 1 w 31"/>
              <a:gd name="T3" fmla="*/ 4 h 33"/>
              <a:gd name="T4" fmla="*/ 13 w 31"/>
              <a:gd name="T5" fmla="*/ 28 h 33"/>
              <a:gd name="T6" fmla="*/ 31 w 31"/>
              <a:gd name="T7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33">
                <a:moveTo>
                  <a:pt x="7" y="4"/>
                </a:moveTo>
                <a:cubicBezTo>
                  <a:pt x="5" y="0"/>
                  <a:pt x="2" y="0"/>
                  <a:pt x="1" y="4"/>
                </a:cubicBezTo>
                <a:cubicBezTo>
                  <a:pt x="0" y="9"/>
                  <a:pt x="5" y="23"/>
                  <a:pt x="13" y="28"/>
                </a:cubicBezTo>
                <a:cubicBezTo>
                  <a:pt x="20" y="33"/>
                  <a:pt x="25" y="32"/>
                  <a:pt x="31" y="32"/>
                </a:cubicBezTo>
              </a:path>
            </a:pathLst>
          </a:custGeom>
          <a:solidFill>
            <a:srgbClr val="F5E7BE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354"/>
          <p:cNvSpPr>
            <a:spLocks/>
          </p:cNvSpPr>
          <p:nvPr/>
        </p:nvSpPr>
        <p:spPr bwMode="auto">
          <a:xfrm>
            <a:off x="2432050" y="1400176"/>
            <a:ext cx="168275" cy="180975"/>
          </a:xfrm>
          <a:custGeom>
            <a:avLst/>
            <a:gdLst>
              <a:gd name="T0" fmla="*/ 7 w 31"/>
              <a:gd name="T1" fmla="*/ 4 h 33"/>
              <a:gd name="T2" fmla="*/ 1 w 31"/>
              <a:gd name="T3" fmla="*/ 4 h 33"/>
              <a:gd name="T4" fmla="*/ 13 w 31"/>
              <a:gd name="T5" fmla="*/ 28 h 33"/>
              <a:gd name="T6" fmla="*/ 31 w 31"/>
              <a:gd name="T7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33">
                <a:moveTo>
                  <a:pt x="7" y="4"/>
                </a:moveTo>
                <a:cubicBezTo>
                  <a:pt x="5" y="0"/>
                  <a:pt x="2" y="0"/>
                  <a:pt x="1" y="4"/>
                </a:cubicBezTo>
                <a:cubicBezTo>
                  <a:pt x="0" y="9"/>
                  <a:pt x="5" y="23"/>
                  <a:pt x="13" y="28"/>
                </a:cubicBezTo>
                <a:cubicBezTo>
                  <a:pt x="20" y="33"/>
                  <a:pt x="25" y="32"/>
                  <a:pt x="31" y="3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355"/>
          <p:cNvSpPr>
            <a:spLocks noChangeArrowheads="1"/>
          </p:cNvSpPr>
          <p:nvPr/>
        </p:nvSpPr>
        <p:spPr bwMode="auto">
          <a:xfrm>
            <a:off x="2273300" y="1673226"/>
            <a:ext cx="179388" cy="180975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356"/>
          <p:cNvSpPr>
            <a:spLocks/>
          </p:cNvSpPr>
          <p:nvPr/>
        </p:nvSpPr>
        <p:spPr bwMode="auto">
          <a:xfrm>
            <a:off x="2262188" y="1717676"/>
            <a:ext cx="201613" cy="38100"/>
          </a:xfrm>
          <a:custGeom>
            <a:avLst/>
            <a:gdLst>
              <a:gd name="T0" fmla="*/ 19 w 37"/>
              <a:gd name="T1" fmla="*/ 3 h 7"/>
              <a:gd name="T2" fmla="*/ 36 w 37"/>
              <a:gd name="T3" fmla="*/ 4 h 7"/>
              <a:gd name="T4" fmla="*/ 34 w 37"/>
              <a:gd name="T5" fmla="*/ 1 h 7"/>
              <a:gd name="T6" fmla="*/ 21 w 37"/>
              <a:gd name="T7" fmla="*/ 0 h 7"/>
              <a:gd name="T8" fmla="*/ 2 w 37"/>
              <a:gd name="T9" fmla="*/ 4 h 7"/>
              <a:gd name="T10" fmla="*/ 1 w 37"/>
              <a:gd name="T11" fmla="*/ 7 h 7"/>
              <a:gd name="T12" fmla="*/ 19 w 37"/>
              <a:gd name="T1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7">
                <a:moveTo>
                  <a:pt x="19" y="3"/>
                </a:moveTo>
                <a:cubicBezTo>
                  <a:pt x="26" y="2"/>
                  <a:pt x="33" y="4"/>
                  <a:pt x="36" y="4"/>
                </a:cubicBezTo>
                <a:cubicBezTo>
                  <a:pt x="37" y="4"/>
                  <a:pt x="36" y="1"/>
                  <a:pt x="34" y="1"/>
                </a:cubicBezTo>
                <a:cubicBezTo>
                  <a:pt x="31" y="0"/>
                  <a:pt x="25" y="0"/>
                  <a:pt x="21" y="0"/>
                </a:cubicBezTo>
                <a:cubicBezTo>
                  <a:pt x="13" y="1"/>
                  <a:pt x="7" y="2"/>
                  <a:pt x="2" y="4"/>
                </a:cubicBezTo>
                <a:cubicBezTo>
                  <a:pt x="0" y="5"/>
                  <a:pt x="0" y="7"/>
                  <a:pt x="1" y="7"/>
                </a:cubicBezTo>
                <a:cubicBezTo>
                  <a:pt x="3" y="6"/>
                  <a:pt x="11" y="4"/>
                  <a:pt x="19" y="3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357"/>
          <p:cNvSpPr>
            <a:spLocks/>
          </p:cNvSpPr>
          <p:nvPr/>
        </p:nvSpPr>
        <p:spPr bwMode="auto">
          <a:xfrm>
            <a:off x="2365375" y="1793876"/>
            <a:ext cx="26988" cy="60325"/>
          </a:xfrm>
          <a:custGeom>
            <a:avLst/>
            <a:gdLst>
              <a:gd name="T0" fmla="*/ 5 w 5"/>
              <a:gd name="T1" fmla="*/ 0 h 11"/>
              <a:gd name="T2" fmla="*/ 0 w 5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1">
                <a:moveTo>
                  <a:pt x="5" y="0"/>
                </a:moveTo>
                <a:cubicBezTo>
                  <a:pt x="5" y="6"/>
                  <a:pt x="2" y="10"/>
                  <a:pt x="0" y="11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358"/>
          <p:cNvSpPr>
            <a:spLocks/>
          </p:cNvSpPr>
          <p:nvPr/>
        </p:nvSpPr>
        <p:spPr bwMode="auto">
          <a:xfrm>
            <a:off x="2365375" y="1793876"/>
            <a:ext cx="26988" cy="60325"/>
          </a:xfrm>
          <a:custGeom>
            <a:avLst/>
            <a:gdLst>
              <a:gd name="T0" fmla="*/ 5 w 5"/>
              <a:gd name="T1" fmla="*/ 0 h 11"/>
              <a:gd name="T2" fmla="*/ 0 w 5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1">
                <a:moveTo>
                  <a:pt x="5" y="0"/>
                </a:moveTo>
                <a:cubicBezTo>
                  <a:pt x="5" y="6"/>
                  <a:pt x="2" y="10"/>
                  <a:pt x="0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359"/>
          <p:cNvSpPr>
            <a:spLocks/>
          </p:cNvSpPr>
          <p:nvPr/>
        </p:nvSpPr>
        <p:spPr bwMode="auto">
          <a:xfrm>
            <a:off x="2376488" y="1766889"/>
            <a:ext cx="38100" cy="44450"/>
          </a:xfrm>
          <a:custGeom>
            <a:avLst/>
            <a:gdLst>
              <a:gd name="T0" fmla="*/ 7 w 7"/>
              <a:gd name="T1" fmla="*/ 5 h 8"/>
              <a:gd name="T2" fmla="*/ 3 w 7"/>
              <a:gd name="T3" fmla="*/ 7 h 8"/>
              <a:gd name="T4" fmla="*/ 1 w 7"/>
              <a:gd name="T5" fmla="*/ 3 h 8"/>
              <a:gd name="T6" fmla="*/ 5 w 7"/>
              <a:gd name="T7" fmla="*/ 1 h 8"/>
              <a:gd name="T8" fmla="*/ 7 w 7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8">
                <a:moveTo>
                  <a:pt x="7" y="5"/>
                </a:moveTo>
                <a:cubicBezTo>
                  <a:pt x="6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ubicBezTo>
                  <a:pt x="1" y="1"/>
                  <a:pt x="3" y="0"/>
                  <a:pt x="5" y="1"/>
                </a:cubicBezTo>
                <a:cubicBezTo>
                  <a:pt x="7" y="1"/>
                  <a:pt x="7" y="3"/>
                  <a:pt x="7" y="5"/>
                </a:cubicBezTo>
                <a:close/>
              </a:path>
            </a:pathLst>
          </a:custGeom>
          <a:solidFill>
            <a:srgbClr val="7D6B55"/>
          </a:solidFill>
          <a:ln w="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360"/>
          <p:cNvSpPr>
            <a:spLocks/>
          </p:cNvSpPr>
          <p:nvPr/>
        </p:nvSpPr>
        <p:spPr bwMode="auto">
          <a:xfrm>
            <a:off x="2447925" y="1339851"/>
            <a:ext cx="404813" cy="273050"/>
          </a:xfrm>
          <a:custGeom>
            <a:avLst/>
            <a:gdLst>
              <a:gd name="T0" fmla="*/ 2 w 74"/>
              <a:gd name="T1" fmla="*/ 12 h 50"/>
              <a:gd name="T2" fmla="*/ 41 w 74"/>
              <a:gd name="T3" fmla="*/ 42 h 50"/>
              <a:gd name="T4" fmla="*/ 64 w 74"/>
              <a:gd name="T5" fmla="*/ 2 h 50"/>
              <a:gd name="T6" fmla="*/ 60 w 74"/>
              <a:gd name="T7" fmla="*/ 0 h 50"/>
              <a:gd name="T8" fmla="*/ 52 w 74"/>
              <a:gd name="T9" fmla="*/ 3 h 50"/>
              <a:gd name="T10" fmla="*/ 44 w 74"/>
              <a:gd name="T11" fmla="*/ 3 h 50"/>
              <a:gd name="T12" fmla="*/ 35 w 74"/>
              <a:gd name="T13" fmla="*/ 7 h 50"/>
              <a:gd name="T14" fmla="*/ 24 w 74"/>
              <a:gd name="T15" fmla="*/ 6 h 50"/>
              <a:gd name="T16" fmla="*/ 17 w 74"/>
              <a:gd name="T17" fmla="*/ 9 h 50"/>
              <a:gd name="T18" fmla="*/ 10 w 74"/>
              <a:gd name="T19" fmla="*/ 9 h 50"/>
              <a:gd name="T20" fmla="*/ 7 w 74"/>
              <a:gd name="T21" fmla="*/ 9 h 50"/>
              <a:gd name="T22" fmla="*/ 2 w 74"/>
              <a:gd name="T23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4" h="50">
                <a:moveTo>
                  <a:pt x="2" y="12"/>
                </a:moveTo>
                <a:cubicBezTo>
                  <a:pt x="0" y="24"/>
                  <a:pt x="11" y="50"/>
                  <a:pt x="41" y="42"/>
                </a:cubicBezTo>
                <a:cubicBezTo>
                  <a:pt x="74" y="34"/>
                  <a:pt x="66" y="8"/>
                  <a:pt x="64" y="2"/>
                </a:cubicBezTo>
                <a:cubicBezTo>
                  <a:pt x="62" y="0"/>
                  <a:pt x="61" y="0"/>
                  <a:pt x="60" y="0"/>
                </a:cubicBezTo>
                <a:cubicBezTo>
                  <a:pt x="57" y="0"/>
                  <a:pt x="55" y="3"/>
                  <a:pt x="52" y="3"/>
                </a:cubicBezTo>
                <a:cubicBezTo>
                  <a:pt x="49" y="3"/>
                  <a:pt x="46" y="2"/>
                  <a:pt x="44" y="3"/>
                </a:cubicBezTo>
                <a:cubicBezTo>
                  <a:pt x="42" y="3"/>
                  <a:pt x="38" y="6"/>
                  <a:pt x="35" y="7"/>
                </a:cubicBezTo>
                <a:cubicBezTo>
                  <a:pt x="31" y="7"/>
                  <a:pt x="27" y="6"/>
                  <a:pt x="24" y="6"/>
                </a:cubicBezTo>
                <a:cubicBezTo>
                  <a:pt x="21" y="7"/>
                  <a:pt x="19" y="9"/>
                  <a:pt x="17" y="9"/>
                </a:cubicBezTo>
                <a:cubicBezTo>
                  <a:pt x="15" y="9"/>
                  <a:pt x="12" y="9"/>
                  <a:pt x="10" y="9"/>
                </a:cubicBezTo>
                <a:cubicBezTo>
                  <a:pt x="8" y="9"/>
                  <a:pt x="7" y="9"/>
                  <a:pt x="7" y="9"/>
                </a:cubicBezTo>
                <a:cubicBezTo>
                  <a:pt x="4" y="10"/>
                  <a:pt x="2" y="12"/>
                  <a:pt x="2" y="12"/>
                </a:cubicBezTo>
                <a:close/>
              </a:path>
            </a:pathLst>
          </a:custGeom>
          <a:solidFill>
            <a:srgbClr val="F5E7BE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361"/>
          <p:cNvSpPr>
            <a:spLocks/>
          </p:cNvSpPr>
          <p:nvPr/>
        </p:nvSpPr>
        <p:spPr bwMode="auto">
          <a:xfrm>
            <a:off x="2501900" y="1339851"/>
            <a:ext cx="344488" cy="223838"/>
          </a:xfrm>
          <a:custGeom>
            <a:avLst/>
            <a:gdLst>
              <a:gd name="T0" fmla="*/ 50 w 63"/>
              <a:gd name="T1" fmla="*/ 0 h 41"/>
              <a:gd name="T2" fmla="*/ 42 w 63"/>
              <a:gd name="T3" fmla="*/ 3 h 41"/>
              <a:gd name="T4" fmla="*/ 34 w 63"/>
              <a:gd name="T5" fmla="*/ 3 h 41"/>
              <a:gd name="T6" fmla="*/ 25 w 63"/>
              <a:gd name="T7" fmla="*/ 7 h 41"/>
              <a:gd name="T8" fmla="*/ 14 w 63"/>
              <a:gd name="T9" fmla="*/ 6 h 41"/>
              <a:gd name="T10" fmla="*/ 7 w 63"/>
              <a:gd name="T11" fmla="*/ 9 h 41"/>
              <a:gd name="T12" fmla="*/ 0 w 63"/>
              <a:gd name="T13" fmla="*/ 9 h 41"/>
              <a:gd name="T14" fmla="*/ 31 w 63"/>
              <a:gd name="T15" fmla="*/ 34 h 41"/>
              <a:gd name="T16" fmla="*/ 50 w 63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1">
                <a:moveTo>
                  <a:pt x="50" y="0"/>
                </a:moveTo>
                <a:cubicBezTo>
                  <a:pt x="47" y="0"/>
                  <a:pt x="45" y="3"/>
                  <a:pt x="42" y="3"/>
                </a:cubicBezTo>
                <a:cubicBezTo>
                  <a:pt x="39" y="3"/>
                  <a:pt x="36" y="2"/>
                  <a:pt x="34" y="3"/>
                </a:cubicBezTo>
                <a:cubicBezTo>
                  <a:pt x="32" y="3"/>
                  <a:pt x="28" y="6"/>
                  <a:pt x="25" y="7"/>
                </a:cubicBezTo>
                <a:cubicBezTo>
                  <a:pt x="21" y="7"/>
                  <a:pt x="17" y="6"/>
                  <a:pt x="14" y="6"/>
                </a:cubicBezTo>
                <a:cubicBezTo>
                  <a:pt x="11" y="7"/>
                  <a:pt x="9" y="9"/>
                  <a:pt x="7" y="9"/>
                </a:cubicBezTo>
                <a:cubicBezTo>
                  <a:pt x="5" y="9"/>
                  <a:pt x="2" y="9"/>
                  <a:pt x="0" y="9"/>
                </a:cubicBezTo>
                <a:cubicBezTo>
                  <a:pt x="0" y="9"/>
                  <a:pt x="0" y="41"/>
                  <a:pt x="31" y="34"/>
                </a:cubicBezTo>
                <a:cubicBezTo>
                  <a:pt x="63" y="27"/>
                  <a:pt x="50" y="0"/>
                  <a:pt x="50" y="0"/>
                </a:cubicBezTo>
                <a:close/>
              </a:path>
            </a:pathLst>
          </a:custGeom>
          <a:solidFill>
            <a:srgbClr val="A371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362"/>
          <p:cNvSpPr>
            <a:spLocks/>
          </p:cNvSpPr>
          <p:nvPr/>
        </p:nvSpPr>
        <p:spPr bwMode="auto">
          <a:xfrm>
            <a:off x="2501900" y="1339851"/>
            <a:ext cx="273050" cy="49213"/>
          </a:xfrm>
          <a:custGeom>
            <a:avLst/>
            <a:gdLst>
              <a:gd name="T0" fmla="*/ 50 w 50"/>
              <a:gd name="T1" fmla="*/ 0 h 9"/>
              <a:gd name="T2" fmla="*/ 42 w 50"/>
              <a:gd name="T3" fmla="*/ 3 h 9"/>
              <a:gd name="T4" fmla="*/ 34 w 50"/>
              <a:gd name="T5" fmla="*/ 3 h 9"/>
              <a:gd name="T6" fmla="*/ 25 w 50"/>
              <a:gd name="T7" fmla="*/ 7 h 9"/>
              <a:gd name="T8" fmla="*/ 14 w 50"/>
              <a:gd name="T9" fmla="*/ 6 h 9"/>
              <a:gd name="T10" fmla="*/ 7 w 50"/>
              <a:gd name="T11" fmla="*/ 9 h 9"/>
              <a:gd name="T12" fmla="*/ 0 w 50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9">
                <a:moveTo>
                  <a:pt x="50" y="0"/>
                </a:moveTo>
                <a:cubicBezTo>
                  <a:pt x="47" y="0"/>
                  <a:pt x="45" y="3"/>
                  <a:pt x="42" y="3"/>
                </a:cubicBezTo>
                <a:cubicBezTo>
                  <a:pt x="39" y="3"/>
                  <a:pt x="36" y="2"/>
                  <a:pt x="34" y="3"/>
                </a:cubicBezTo>
                <a:cubicBezTo>
                  <a:pt x="32" y="3"/>
                  <a:pt x="28" y="6"/>
                  <a:pt x="25" y="7"/>
                </a:cubicBezTo>
                <a:cubicBezTo>
                  <a:pt x="21" y="7"/>
                  <a:pt x="17" y="6"/>
                  <a:pt x="14" y="6"/>
                </a:cubicBezTo>
                <a:cubicBezTo>
                  <a:pt x="11" y="7"/>
                  <a:pt x="9" y="9"/>
                  <a:pt x="7" y="9"/>
                </a:cubicBezTo>
                <a:cubicBezTo>
                  <a:pt x="5" y="9"/>
                  <a:pt x="2" y="9"/>
                  <a:pt x="0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Oval 363"/>
          <p:cNvSpPr>
            <a:spLocks noChangeArrowheads="1"/>
          </p:cNvSpPr>
          <p:nvPr/>
        </p:nvSpPr>
        <p:spPr bwMode="auto">
          <a:xfrm>
            <a:off x="2551113" y="1487489"/>
            <a:ext cx="214313" cy="21907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Oval 364"/>
          <p:cNvSpPr>
            <a:spLocks noChangeArrowheads="1"/>
          </p:cNvSpPr>
          <p:nvPr/>
        </p:nvSpPr>
        <p:spPr bwMode="auto">
          <a:xfrm>
            <a:off x="922338" y="1865314"/>
            <a:ext cx="109538" cy="109538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365"/>
          <p:cNvSpPr>
            <a:spLocks/>
          </p:cNvSpPr>
          <p:nvPr/>
        </p:nvSpPr>
        <p:spPr bwMode="auto">
          <a:xfrm>
            <a:off x="731838" y="1947864"/>
            <a:ext cx="333375" cy="409575"/>
          </a:xfrm>
          <a:custGeom>
            <a:avLst/>
            <a:gdLst>
              <a:gd name="T0" fmla="*/ 57 w 61"/>
              <a:gd name="T1" fmla="*/ 45 h 75"/>
              <a:gd name="T2" fmla="*/ 25 w 61"/>
              <a:gd name="T3" fmla="*/ 71 h 75"/>
              <a:gd name="T4" fmla="*/ 9 w 61"/>
              <a:gd name="T5" fmla="*/ 30 h 75"/>
              <a:gd name="T6" fmla="*/ 44 w 61"/>
              <a:gd name="T7" fmla="*/ 4 h 75"/>
              <a:gd name="T8" fmla="*/ 57 w 61"/>
              <a:gd name="T9" fmla="*/ 4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75">
                <a:moveTo>
                  <a:pt x="57" y="45"/>
                </a:moveTo>
                <a:cubicBezTo>
                  <a:pt x="53" y="64"/>
                  <a:pt x="39" y="75"/>
                  <a:pt x="25" y="71"/>
                </a:cubicBezTo>
                <a:cubicBezTo>
                  <a:pt x="9" y="68"/>
                  <a:pt x="0" y="47"/>
                  <a:pt x="9" y="30"/>
                </a:cubicBezTo>
                <a:cubicBezTo>
                  <a:pt x="16" y="16"/>
                  <a:pt x="32" y="0"/>
                  <a:pt x="44" y="4"/>
                </a:cubicBezTo>
                <a:cubicBezTo>
                  <a:pt x="56" y="9"/>
                  <a:pt x="61" y="27"/>
                  <a:pt x="57" y="4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366"/>
          <p:cNvSpPr>
            <a:spLocks/>
          </p:cNvSpPr>
          <p:nvPr/>
        </p:nvSpPr>
        <p:spPr bwMode="auto">
          <a:xfrm>
            <a:off x="327025" y="1504951"/>
            <a:ext cx="677863" cy="760413"/>
          </a:xfrm>
          <a:custGeom>
            <a:avLst/>
            <a:gdLst>
              <a:gd name="T0" fmla="*/ 124 w 124"/>
              <a:gd name="T1" fmla="*/ 33 h 139"/>
              <a:gd name="T2" fmla="*/ 110 w 124"/>
              <a:gd name="T3" fmla="*/ 88 h 139"/>
              <a:gd name="T4" fmla="*/ 83 w 124"/>
              <a:gd name="T5" fmla="*/ 124 h 139"/>
              <a:gd name="T6" fmla="*/ 0 w 124"/>
              <a:gd name="T7" fmla="*/ 84 h 139"/>
              <a:gd name="T8" fmla="*/ 13 w 124"/>
              <a:gd name="T9" fmla="*/ 37 h 139"/>
              <a:gd name="T10" fmla="*/ 29 w 124"/>
              <a:gd name="T11" fmla="*/ 0 h 139"/>
              <a:gd name="T12" fmla="*/ 51 w 124"/>
              <a:gd name="T13" fmla="*/ 4 h 139"/>
              <a:gd name="T14" fmla="*/ 124 w 124"/>
              <a:gd name="T15" fmla="*/ 3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139">
                <a:moveTo>
                  <a:pt x="124" y="33"/>
                </a:moveTo>
                <a:cubicBezTo>
                  <a:pt x="124" y="33"/>
                  <a:pt x="111" y="81"/>
                  <a:pt x="110" y="88"/>
                </a:cubicBezTo>
                <a:cubicBezTo>
                  <a:pt x="118" y="108"/>
                  <a:pt x="100" y="139"/>
                  <a:pt x="83" y="124"/>
                </a:cubicBezTo>
                <a:cubicBezTo>
                  <a:pt x="59" y="106"/>
                  <a:pt x="23" y="84"/>
                  <a:pt x="0" y="84"/>
                </a:cubicBezTo>
                <a:cubicBezTo>
                  <a:pt x="13" y="37"/>
                  <a:pt x="13" y="37"/>
                  <a:pt x="13" y="37"/>
                </a:cubicBezTo>
                <a:cubicBezTo>
                  <a:pt x="16" y="24"/>
                  <a:pt x="24" y="6"/>
                  <a:pt x="29" y="0"/>
                </a:cubicBezTo>
                <a:cubicBezTo>
                  <a:pt x="51" y="4"/>
                  <a:pt x="51" y="4"/>
                  <a:pt x="51" y="4"/>
                </a:cubicBezTo>
                <a:lnTo>
                  <a:pt x="124" y="33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367"/>
          <p:cNvSpPr>
            <a:spLocks/>
          </p:cNvSpPr>
          <p:nvPr/>
        </p:nvSpPr>
        <p:spPr bwMode="auto">
          <a:xfrm>
            <a:off x="398463" y="1520826"/>
            <a:ext cx="420688" cy="442913"/>
          </a:xfrm>
          <a:custGeom>
            <a:avLst/>
            <a:gdLst>
              <a:gd name="T0" fmla="*/ 25 w 77"/>
              <a:gd name="T1" fmla="*/ 0 h 81"/>
              <a:gd name="T2" fmla="*/ 9 w 77"/>
              <a:gd name="T3" fmla="*/ 9 h 81"/>
              <a:gd name="T4" fmla="*/ 2 w 77"/>
              <a:gd name="T5" fmla="*/ 41 h 81"/>
              <a:gd name="T6" fmla="*/ 30 w 77"/>
              <a:gd name="T7" fmla="*/ 73 h 81"/>
              <a:gd name="T8" fmla="*/ 77 w 77"/>
              <a:gd name="T9" fmla="*/ 42 h 81"/>
              <a:gd name="T10" fmla="*/ 77 w 77"/>
              <a:gd name="T11" fmla="*/ 18 h 81"/>
              <a:gd name="T12" fmla="*/ 38 w 77"/>
              <a:gd name="T13" fmla="*/ 2 h 81"/>
              <a:gd name="T14" fmla="*/ 25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25" y="0"/>
                </a:moveTo>
                <a:cubicBezTo>
                  <a:pt x="21" y="0"/>
                  <a:pt x="11" y="5"/>
                  <a:pt x="9" y="9"/>
                </a:cubicBezTo>
                <a:cubicBezTo>
                  <a:pt x="6" y="16"/>
                  <a:pt x="0" y="30"/>
                  <a:pt x="2" y="41"/>
                </a:cubicBezTo>
                <a:cubicBezTo>
                  <a:pt x="3" y="52"/>
                  <a:pt x="8" y="66"/>
                  <a:pt x="30" y="73"/>
                </a:cubicBezTo>
                <a:cubicBezTo>
                  <a:pt x="53" y="81"/>
                  <a:pt x="76" y="70"/>
                  <a:pt x="77" y="42"/>
                </a:cubicBezTo>
                <a:cubicBezTo>
                  <a:pt x="77" y="18"/>
                  <a:pt x="77" y="18"/>
                  <a:pt x="77" y="18"/>
                </a:cubicBezTo>
                <a:cubicBezTo>
                  <a:pt x="38" y="2"/>
                  <a:pt x="38" y="2"/>
                  <a:pt x="38" y="2"/>
                </a:cubicBez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368"/>
          <p:cNvSpPr>
            <a:spLocks/>
          </p:cNvSpPr>
          <p:nvPr/>
        </p:nvSpPr>
        <p:spPr bwMode="auto">
          <a:xfrm>
            <a:off x="414338" y="1663701"/>
            <a:ext cx="349250" cy="277813"/>
          </a:xfrm>
          <a:custGeom>
            <a:avLst/>
            <a:gdLst>
              <a:gd name="T0" fmla="*/ 7 w 64"/>
              <a:gd name="T1" fmla="*/ 2 h 51"/>
              <a:gd name="T2" fmla="*/ 21 w 64"/>
              <a:gd name="T3" fmla="*/ 39 h 51"/>
              <a:gd name="T4" fmla="*/ 63 w 64"/>
              <a:gd name="T5" fmla="*/ 22 h 51"/>
              <a:gd name="T6" fmla="*/ 7 w 64"/>
              <a:gd name="T7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51">
                <a:moveTo>
                  <a:pt x="7" y="2"/>
                </a:moveTo>
                <a:cubicBezTo>
                  <a:pt x="3" y="0"/>
                  <a:pt x="0" y="30"/>
                  <a:pt x="21" y="39"/>
                </a:cubicBezTo>
                <a:cubicBezTo>
                  <a:pt x="47" y="51"/>
                  <a:pt x="64" y="32"/>
                  <a:pt x="63" y="22"/>
                </a:cubicBezTo>
                <a:cubicBezTo>
                  <a:pt x="49" y="15"/>
                  <a:pt x="18" y="3"/>
                  <a:pt x="7" y="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369"/>
          <p:cNvSpPr>
            <a:spLocks/>
          </p:cNvSpPr>
          <p:nvPr/>
        </p:nvSpPr>
        <p:spPr bwMode="auto">
          <a:xfrm>
            <a:off x="107950" y="1581151"/>
            <a:ext cx="333375" cy="442913"/>
          </a:xfrm>
          <a:custGeom>
            <a:avLst/>
            <a:gdLst>
              <a:gd name="T0" fmla="*/ 57 w 61"/>
              <a:gd name="T1" fmla="*/ 47 h 81"/>
              <a:gd name="T2" fmla="*/ 22 w 61"/>
              <a:gd name="T3" fmla="*/ 77 h 81"/>
              <a:gd name="T4" fmla="*/ 5 w 61"/>
              <a:gd name="T5" fmla="*/ 35 h 81"/>
              <a:gd name="T6" fmla="*/ 39 w 61"/>
              <a:gd name="T7" fmla="*/ 4 h 81"/>
              <a:gd name="T8" fmla="*/ 57 w 61"/>
              <a:gd name="T9" fmla="*/ 4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81">
                <a:moveTo>
                  <a:pt x="57" y="47"/>
                </a:moveTo>
                <a:cubicBezTo>
                  <a:pt x="52" y="67"/>
                  <a:pt x="38" y="81"/>
                  <a:pt x="22" y="77"/>
                </a:cubicBezTo>
                <a:cubicBezTo>
                  <a:pt x="3" y="72"/>
                  <a:pt x="0" y="55"/>
                  <a:pt x="5" y="35"/>
                </a:cubicBezTo>
                <a:cubicBezTo>
                  <a:pt x="10" y="15"/>
                  <a:pt x="23" y="0"/>
                  <a:pt x="39" y="4"/>
                </a:cubicBezTo>
                <a:cubicBezTo>
                  <a:pt x="56" y="9"/>
                  <a:pt x="61" y="27"/>
                  <a:pt x="57" y="4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370"/>
          <p:cNvSpPr>
            <a:spLocks/>
          </p:cNvSpPr>
          <p:nvPr/>
        </p:nvSpPr>
        <p:spPr bwMode="auto">
          <a:xfrm>
            <a:off x="398463" y="765176"/>
            <a:ext cx="939800" cy="898525"/>
          </a:xfrm>
          <a:custGeom>
            <a:avLst/>
            <a:gdLst>
              <a:gd name="T0" fmla="*/ 105 w 172"/>
              <a:gd name="T1" fmla="*/ 164 h 164"/>
              <a:gd name="T2" fmla="*/ 166 w 172"/>
              <a:gd name="T3" fmla="*/ 74 h 164"/>
              <a:gd name="T4" fmla="*/ 77 w 172"/>
              <a:gd name="T5" fmla="*/ 3 h 164"/>
              <a:gd name="T6" fmla="*/ 12 w 172"/>
              <a:gd name="T7" fmla="*/ 49 h 164"/>
              <a:gd name="T8" fmla="*/ 21 w 172"/>
              <a:gd name="T9" fmla="*/ 134 h 164"/>
              <a:gd name="T10" fmla="*/ 39 w 172"/>
              <a:gd name="T11" fmla="*/ 138 h 164"/>
              <a:gd name="T12" fmla="*/ 105 w 172"/>
              <a:gd name="T13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" h="164">
                <a:moveTo>
                  <a:pt x="105" y="164"/>
                </a:moveTo>
                <a:cubicBezTo>
                  <a:pt x="141" y="155"/>
                  <a:pt x="172" y="117"/>
                  <a:pt x="166" y="74"/>
                </a:cubicBezTo>
                <a:cubicBezTo>
                  <a:pt x="161" y="34"/>
                  <a:pt x="117" y="0"/>
                  <a:pt x="77" y="3"/>
                </a:cubicBezTo>
                <a:cubicBezTo>
                  <a:pt x="39" y="6"/>
                  <a:pt x="22" y="27"/>
                  <a:pt x="12" y="49"/>
                </a:cubicBezTo>
                <a:cubicBezTo>
                  <a:pt x="0" y="74"/>
                  <a:pt x="3" y="103"/>
                  <a:pt x="21" y="134"/>
                </a:cubicBezTo>
                <a:cubicBezTo>
                  <a:pt x="39" y="138"/>
                  <a:pt x="39" y="138"/>
                  <a:pt x="39" y="138"/>
                </a:cubicBezTo>
                <a:lnTo>
                  <a:pt x="105" y="164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371"/>
          <p:cNvSpPr>
            <a:spLocks/>
          </p:cNvSpPr>
          <p:nvPr/>
        </p:nvSpPr>
        <p:spPr bwMode="auto">
          <a:xfrm>
            <a:off x="392113" y="858839"/>
            <a:ext cx="820738" cy="771525"/>
          </a:xfrm>
          <a:custGeom>
            <a:avLst/>
            <a:gdLst>
              <a:gd name="T0" fmla="*/ 21 w 150"/>
              <a:gd name="T1" fmla="*/ 116 h 141"/>
              <a:gd name="T2" fmla="*/ 8 w 150"/>
              <a:gd name="T3" fmla="*/ 45 h 141"/>
              <a:gd name="T4" fmla="*/ 57 w 150"/>
              <a:gd name="T5" fmla="*/ 9 h 141"/>
              <a:gd name="T6" fmla="*/ 87 w 150"/>
              <a:gd name="T7" fmla="*/ 9 h 141"/>
              <a:gd name="T8" fmla="*/ 116 w 150"/>
              <a:gd name="T9" fmla="*/ 28 h 141"/>
              <a:gd name="T10" fmla="*/ 146 w 150"/>
              <a:gd name="T11" fmla="*/ 79 h 141"/>
              <a:gd name="T12" fmla="*/ 95 w 150"/>
              <a:gd name="T13" fmla="*/ 141 h 141"/>
              <a:gd name="T14" fmla="*/ 40 w 150"/>
              <a:gd name="T15" fmla="*/ 120 h 141"/>
              <a:gd name="T16" fmla="*/ 21 w 150"/>
              <a:gd name="T17" fmla="*/ 116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" h="141">
                <a:moveTo>
                  <a:pt x="21" y="116"/>
                </a:moveTo>
                <a:cubicBezTo>
                  <a:pt x="10" y="98"/>
                  <a:pt x="0" y="67"/>
                  <a:pt x="8" y="45"/>
                </a:cubicBezTo>
                <a:cubicBezTo>
                  <a:pt x="17" y="19"/>
                  <a:pt x="33" y="0"/>
                  <a:pt x="57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37" y="35"/>
                  <a:pt x="150" y="56"/>
                  <a:pt x="146" y="79"/>
                </a:cubicBezTo>
                <a:cubicBezTo>
                  <a:pt x="143" y="102"/>
                  <a:pt x="126" y="127"/>
                  <a:pt x="95" y="141"/>
                </a:cubicBezTo>
                <a:cubicBezTo>
                  <a:pt x="40" y="120"/>
                  <a:pt x="40" y="120"/>
                  <a:pt x="40" y="120"/>
                </a:cubicBezTo>
                <a:lnTo>
                  <a:pt x="21" y="116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372"/>
          <p:cNvSpPr>
            <a:spLocks/>
          </p:cNvSpPr>
          <p:nvPr/>
        </p:nvSpPr>
        <p:spPr bwMode="auto">
          <a:xfrm>
            <a:off x="665163" y="771526"/>
            <a:ext cx="230188" cy="223838"/>
          </a:xfrm>
          <a:custGeom>
            <a:avLst/>
            <a:gdLst>
              <a:gd name="T0" fmla="*/ 33 w 42"/>
              <a:gd name="T1" fmla="*/ 31 h 41"/>
              <a:gd name="T2" fmla="*/ 11 w 42"/>
              <a:gd name="T3" fmla="*/ 37 h 41"/>
              <a:gd name="T4" fmla="*/ 10 w 42"/>
              <a:gd name="T5" fmla="*/ 11 h 41"/>
              <a:gd name="T6" fmla="*/ 36 w 42"/>
              <a:gd name="T7" fmla="*/ 5 h 41"/>
              <a:gd name="T8" fmla="*/ 33 w 42"/>
              <a:gd name="T9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1">
                <a:moveTo>
                  <a:pt x="33" y="31"/>
                </a:moveTo>
                <a:cubicBezTo>
                  <a:pt x="27" y="41"/>
                  <a:pt x="18" y="40"/>
                  <a:pt x="11" y="37"/>
                </a:cubicBezTo>
                <a:cubicBezTo>
                  <a:pt x="0" y="32"/>
                  <a:pt x="2" y="19"/>
                  <a:pt x="10" y="11"/>
                </a:cubicBezTo>
                <a:cubicBezTo>
                  <a:pt x="18" y="2"/>
                  <a:pt x="31" y="0"/>
                  <a:pt x="36" y="5"/>
                </a:cubicBezTo>
                <a:cubicBezTo>
                  <a:pt x="42" y="11"/>
                  <a:pt x="39" y="21"/>
                  <a:pt x="33" y="3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373"/>
          <p:cNvSpPr>
            <a:spLocks/>
          </p:cNvSpPr>
          <p:nvPr/>
        </p:nvSpPr>
        <p:spPr bwMode="auto">
          <a:xfrm>
            <a:off x="774700" y="869951"/>
            <a:ext cx="71438" cy="87313"/>
          </a:xfrm>
          <a:custGeom>
            <a:avLst/>
            <a:gdLst>
              <a:gd name="T0" fmla="*/ 11 w 13"/>
              <a:gd name="T1" fmla="*/ 11 h 16"/>
              <a:gd name="T2" fmla="*/ 3 w 13"/>
              <a:gd name="T3" fmla="*/ 15 h 16"/>
              <a:gd name="T4" fmla="*/ 2 w 13"/>
              <a:gd name="T5" fmla="*/ 6 h 16"/>
              <a:gd name="T6" fmla="*/ 11 w 13"/>
              <a:gd name="T7" fmla="*/ 1 h 16"/>
              <a:gd name="T8" fmla="*/ 11 w 13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6">
                <a:moveTo>
                  <a:pt x="11" y="11"/>
                </a:moveTo>
                <a:cubicBezTo>
                  <a:pt x="9" y="14"/>
                  <a:pt x="6" y="16"/>
                  <a:pt x="3" y="15"/>
                </a:cubicBezTo>
                <a:cubicBezTo>
                  <a:pt x="1" y="13"/>
                  <a:pt x="0" y="9"/>
                  <a:pt x="2" y="6"/>
                </a:cubicBezTo>
                <a:cubicBezTo>
                  <a:pt x="4" y="2"/>
                  <a:pt x="8" y="0"/>
                  <a:pt x="11" y="1"/>
                </a:cubicBezTo>
                <a:cubicBezTo>
                  <a:pt x="13" y="3"/>
                  <a:pt x="13" y="7"/>
                  <a:pt x="1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374"/>
          <p:cNvSpPr>
            <a:spLocks/>
          </p:cNvSpPr>
          <p:nvPr/>
        </p:nvSpPr>
        <p:spPr bwMode="auto">
          <a:xfrm>
            <a:off x="801688" y="901701"/>
            <a:ext cx="28575" cy="33338"/>
          </a:xfrm>
          <a:custGeom>
            <a:avLst/>
            <a:gdLst>
              <a:gd name="T0" fmla="*/ 4 w 5"/>
              <a:gd name="T1" fmla="*/ 4 h 6"/>
              <a:gd name="T2" fmla="*/ 1 w 5"/>
              <a:gd name="T3" fmla="*/ 5 h 6"/>
              <a:gd name="T4" fmla="*/ 1 w 5"/>
              <a:gd name="T5" fmla="*/ 2 h 6"/>
              <a:gd name="T6" fmla="*/ 4 w 5"/>
              <a:gd name="T7" fmla="*/ 1 h 6"/>
              <a:gd name="T8" fmla="*/ 4 w 5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4" y="4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3"/>
                  <a:pt x="1" y="2"/>
                </a:cubicBezTo>
                <a:cubicBezTo>
                  <a:pt x="2" y="1"/>
                  <a:pt x="3" y="0"/>
                  <a:pt x="4" y="1"/>
                </a:cubicBezTo>
                <a:cubicBezTo>
                  <a:pt x="4" y="1"/>
                  <a:pt x="5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375"/>
          <p:cNvSpPr>
            <a:spLocks/>
          </p:cNvSpPr>
          <p:nvPr/>
        </p:nvSpPr>
        <p:spPr bwMode="auto">
          <a:xfrm>
            <a:off x="839788" y="814389"/>
            <a:ext cx="236538" cy="268288"/>
          </a:xfrm>
          <a:custGeom>
            <a:avLst/>
            <a:gdLst>
              <a:gd name="T0" fmla="*/ 38 w 43"/>
              <a:gd name="T1" fmla="*/ 32 h 49"/>
              <a:gd name="T2" fmla="*/ 9 w 43"/>
              <a:gd name="T3" fmla="*/ 43 h 49"/>
              <a:gd name="T4" fmla="*/ 5 w 43"/>
              <a:gd name="T5" fmla="*/ 16 h 49"/>
              <a:gd name="T6" fmla="*/ 31 w 43"/>
              <a:gd name="T7" fmla="*/ 4 h 49"/>
              <a:gd name="T8" fmla="*/ 38 w 43"/>
              <a:gd name="T9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9">
                <a:moveTo>
                  <a:pt x="38" y="32"/>
                </a:moveTo>
                <a:cubicBezTo>
                  <a:pt x="33" y="43"/>
                  <a:pt x="21" y="49"/>
                  <a:pt x="9" y="43"/>
                </a:cubicBezTo>
                <a:cubicBezTo>
                  <a:pt x="0" y="37"/>
                  <a:pt x="0" y="27"/>
                  <a:pt x="5" y="16"/>
                </a:cubicBezTo>
                <a:cubicBezTo>
                  <a:pt x="10" y="6"/>
                  <a:pt x="21" y="0"/>
                  <a:pt x="31" y="4"/>
                </a:cubicBezTo>
                <a:cubicBezTo>
                  <a:pt x="40" y="9"/>
                  <a:pt x="43" y="21"/>
                  <a:pt x="38" y="3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376"/>
          <p:cNvSpPr>
            <a:spLocks/>
          </p:cNvSpPr>
          <p:nvPr/>
        </p:nvSpPr>
        <p:spPr bwMode="auto">
          <a:xfrm>
            <a:off x="682625" y="1060451"/>
            <a:ext cx="76200" cy="180975"/>
          </a:xfrm>
          <a:custGeom>
            <a:avLst/>
            <a:gdLst>
              <a:gd name="T0" fmla="*/ 14 w 14"/>
              <a:gd name="T1" fmla="*/ 0 h 33"/>
              <a:gd name="T2" fmla="*/ 0 w 14"/>
              <a:gd name="T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33">
                <a:moveTo>
                  <a:pt x="14" y="0"/>
                </a:moveTo>
                <a:cubicBezTo>
                  <a:pt x="7" y="6"/>
                  <a:pt x="2" y="27"/>
                  <a:pt x="0" y="3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377"/>
          <p:cNvSpPr>
            <a:spLocks/>
          </p:cNvSpPr>
          <p:nvPr/>
        </p:nvSpPr>
        <p:spPr bwMode="auto">
          <a:xfrm>
            <a:off x="398463" y="919164"/>
            <a:ext cx="152400" cy="223838"/>
          </a:xfrm>
          <a:custGeom>
            <a:avLst/>
            <a:gdLst>
              <a:gd name="T0" fmla="*/ 28 w 28"/>
              <a:gd name="T1" fmla="*/ 13 h 41"/>
              <a:gd name="T2" fmla="*/ 4 w 28"/>
              <a:gd name="T3" fmla="*/ 16 h 41"/>
              <a:gd name="T4" fmla="*/ 16 w 28"/>
              <a:gd name="T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41">
                <a:moveTo>
                  <a:pt x="28" y="13"/>
                </a:moveTo>
                <a:cubicBezTo>
                  <a:pt x="28" y="3"/>
                  <a:pt x="9" y="0"/>
                  <a:pt x="4" y="16"/>
                </a:cubicBezTo>
                <a:cubicBezTo>
                  <a:pt x="0" y="30"/>
                  <a:pt x="9" y="39"/>
                  <a:pt x="16" y="41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378"/>
          <p:cNvSpPr>
            <a:spLocks/>
          </p:cNvSpPr>
          <p:nvPr/>
        </p:nvSpPr>
        <p:spPr bwMode="auto">
          <a:xfrm>
            <a:off x="398463" y="919164"/>
            <a:ext cx="152400" cy="223838"/>
          </a:xfrm>
          <a:custGeom>
            <a:avLst/>
            <a:gdLst>
              <a:gd name="T0" fmla="*/ 28 w 28"/>
              <a:gd name="T1" fmla="*/ 13 h 41"/>
              <a:gd name="T2" fmla="*/ 4 w 28"/>
              <a:gd name="T3" fmla="*/ 16 h 41"/>
              <a:gd name="T4" fmla="*/ 16 w 28"/>
              <a:gd name="T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41">
                <a:moveTo>
                  <a:pt x="28" y="13"/>
                </a:moveTo>
                <a:cubicBezTo>
                  <a:pt x="28" y="3"/>
                  <a:pt x="9" y="0"/>
                  <a:pt x="4" y="16"/>
                </a:cubicBezTo>
                <a:cubicBezTo>
                  <a:pt x="0" y="30"/>
                  <a:pt x="9" y="39"/>
                  <a:pt x="16" y="4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379"/>
          <p:cNvSpPr>
            <a:spLocks/>
          </p:cNvSpPr>
          <p:nvPr/>
        </p:nvSpPr>
        <p:spPr bwMode="auto">
          <a:xfrm>
            <a:off x="485775" y="1143001"/>
            <a:ext cx="590550" cy="301625"/>
          </a:xfrm>
          <a:custGeom>
            <a:avLst/>
            <a:gdLst>
              <a:gd name="T0" fmla="*/ 20 w 108"/>
              <a:gd name="T1" fmla="*/ 53 h 55"/>
              <a:gd name="T2" fmla="*/ 0 w 108"/>
              <a:gd name="T3" fmla="*/ 0 h 55"/>
              <a:gd name="T4" fmla="*/ 100 w 108"/>
              <a:gd name="T5" fmla="*/ 22 h 55"/>
              <a:gd name="T6" fmla="*/ 104 w 108"/>
              <a:gd name="T7" fmla="*/ 33 h 55"/>
              <a:gd name="T8" fmla="*/ 84 w 108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55">
                <a:moveTo>
                  <a:pt x="20" y="53"/>
                </a:moveTo>
                <a:cubicBezTo>
                  <a:pt x="12" y="41"/>
                  <a:pt x="1" y="11"/>
                  <a:pt x="0" y="0"/>
                </a:cubicBezTo>
                <a:cubicBezTo>
                  <a:pt x="14" y="5"/>
                  <a:pt x="89" y="18"/>
                  <a:pt x="100" y="22"/>
                </a:cubicBezTo>
                <a:cubicBezTo>
                  <a:pt x="106" y="24"/>
                  <a:pt x="108" y="28"/>
                  <a:pt x="104" y="33"/>
                </a:cubicBezTo>
                <a:cubicBezTo>
                  <a:pt x="100" y="40"/>
                  <a:pt x="91" y="50"/>
                  <a:pt x="84" y="55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380"/>
          <p:cNvSpPr>
            <a:spLocks/>
          </p:cNvSpPr>
          <p:nvPr/>
        </p:nvSpPr>
        <p:spPr bwMode="auto">
          <a:xfrm>
            <a:off x="485775" y="1143001"/>
            <a:ext cx="590550" cy="301625"/>
          </a:xfrm>
          <a:custGeom>
            <a:avLst/>
            <a:gdLst>
              <a:gd name="T0" fmla="*/ 20 w 108"/>
              <a:gd name="T1" fmla="*/ 53 h 55"/>
              <a:gd name="T2" fmla="*/ 0 w 108"/>
              <a:gd name="T3" fmla="*/ 0 h 55"/>
              <a:gd name="T4" fmla="*/ 100 w 108"/>
              <a:gd name="T5" fmla="*/ 22 h 55"/>
              <a:gd name="T6" fmla="*/ 104 w 108"/>
              <a:gd name="T7" fmla="*/ 33 h 55"/>
              <a:gd name="T8" fmla="*/ 84 w 108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55">
                <a:moveTo>
                  <a:pt x="20" y="53"/>
                </a:moveTo>
                <a:cubicBezTo>
                  <a:pt x="12" y="41"/>
                  <a:pt x="1" y="11"/>
                  <a:pt x="0" y="0"/>
                </a:cubicBezTo>
                <a:cubicBezTo>
                  <a:pt x="14" y="5"/>
                  <a:pt x="89" y="18"/>
                  <a:pt x="100" y="22"/>
                </a:cubicBezTo>
                <a:cubicBezTo>
                  <a:pt x="106" y="24"/>
                  <a:pt x="108" y="28"/>
                  <a:pt x="104" y="33"/>
                </a:cubicBezTo>
                <a:cubicBezTo>
                  <a:pt x="100" y="40"/>
                  <a:pt x="91" y="50"/>
                  <a:pt x="84" y="5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381"/>
          <p:cNvSpPr>
            <a:spLocks/>
          </p:cNvSpPr>
          <p:nvPr/>
        </p:nvSpPr>
        <p:spPr bwMode="auto">
          <a:xfrm>
            <a:off x="595313" y="1328739"/>
            <a:ext cx="349250" cy="192088"/>
          </a:xfrm>
          <a:custGeom>
            <a:avLst/>
            <a:gdLst>
              <a:gd name="T0" fmla="*/ 64 w 64"/>
              <a:gd name="T1" fmla="*/ 21 h 35"/>
              <a:gd name="T2" fmla="*/ 28 w 64"/>
              <a:gd name="T3" fmla="*/ 35 h 35"/>
              <a:gd name="T4" fmla="*/ 0 w 64"/>
              <a:gd name="T5" fmla="*/ 19 h 35"/>
              <a:gd name="T6" fmla="*/ 33 w 64"/>
              <a:gd name="T7" fmla="*/ 2 h 35"/>
              <a:gd name="T8" fmla="*/ 64 w 64"/>
              <a:gd name="T9" fmla="*/ 2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35">
                <a:moveTo>
                  <a:pt x="64" y="21"/>
                </a:moveTo>
                <a:cubicBezTo>
                  <a:pt x="58" y="26"/>
                  <a:pt x="44" y="35"/>
                  <a:pt x="28" y="35"/>
                </a:cubicBezTo>
                <a:cubicBezTo>
                  <a:pt x="12" y="34"/>
                  <a:pt x="6" y="28"/>
                  <a:pt x="0" y="19"/>
                </a:cubicBezTo>
                <a:cubicBezTo>
                  <a:pt x="0" y="19"/>
                  <a:pt x="0" y="0"/>
                  <a:pt x="33" y="2"/>
                </a:cubicBezTo>
                <a:cubicBezTo>
                  <a:pt x="64" y="3"/>
                  <a:pt x="64" y="21"/>
                  <a:pt x="64" y="21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382"/>
          <p:cNvSpPr>
            <a:spLocks/>
          </p:cNvSpPr>
          <p:nvPr/>
        </p:nvSpPr>
        <p:spPr bwMode="auto">
          <a:xfrm>
            <a:off x="566738" y="896939"/>
            <a:ext cx="93663" cy="125413"/>
          </a:xfrm>
          <a:custGeom>
            <a:avLst/>
            <a:gdLst>
              <a:gd name="T0" fmla="*/ 0 w 17"/>
              <a:gd name="T1" fmla="*/ 0 h 23"/>
              <a:gd name="T2" fmla="*/ 17 w 17"/>
              <a:gd name="T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23">
                <a:moveTo>
                  <a:pt x="0" y="0"/>
                </a:moveTo>
                <a:cubicBezTo>
                  <a:pt x="0" y="0"/>
                  <a:pt x="12" y="16"/>
                  <a:pt x="17" y="2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383"/>
          <p:cNvSpPr>
            <a:spLocks/>
          </p:cNvSpPr>
          <p:nvPr/>
        </p:nvSpPr>
        <p:spPr bwMode="auto">
          <a:xfrm>
            <a:off x="468313" y="995364"/>
            <a:ext cx="169863" cy="71438"/>
          </a:xfrm>
          <a:custGeom>
            <a:avLst/>
            <a:gdLst>
              <a:gd name="T0" fmla="*/ 0 w 31"/>
              <a:gd name="T1" fmla="*/ 0 h 13"/>
              <a:gd name="T2" fmla="*/ 31 w 31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13">
                <a:moveTo>
                  <a:pt x="0" y="0"/>
                </a:moveTo>
                <a:cubicBezTo>
                  <a:pt x="0" y="0"/>
                  <a:pt x="19" y="7"/>
                  <a:pt x="31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384"/>
          <p:cNvSpPr>
            <a:spLocks/>
          </p:cNvSpPr>
          <p:nvPr/>
        </p:nvSpPr>
        <p:spPr bwMode="auto">
          <a:xfrm>
            <a:off x="447675" y="1104901"/>
            <a:ext cx="168275" cy="15875"/>
          </a:xfrm>
          <a:custGeom>
            <a:avLst/>
            <a:gdLst>
              <a:gd name="T0" fmla="*/ 0 w 31"/>
              <a:gd name="T1" fmla="*/ 0 h 3"/>
              <a:gd name="T2" fmla="*/ 31 w 31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3">
                <a:moveTo>
                  <a:pt x="0" y="0"/>
                </a:moveTo>
                <a:cubicBezTo>
                  <a:pt x="0" y="0"/>
                  <a:pt x="18" y="1"/>
                  <a:pt x="31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385"/>
          <p:cNvSpPr>
            <a:spLocks/>
          </p:cNvSpPr>
          <p:nvPr/>
        </p:nvSpPr>
        <p:spPr bwMode="auto">
          <a:xfrm>
            <a:off x="873125" y="1082676"/>
            <a:ext cx="246063" cy="17463"/>
          </a:xfrm>
          <a:custGeom>
            <a:avLst/>
            <a:gdLst>
              <a:gd name="T0" fmla="*/ 45 w 45"/>
              <a:gd name="T1" fmla="*/ 3 h 3"/>
              <a:gd name="T2" fmla="*/ 0 w 45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3">
                <a:moveTo>
                  <a:pt x="45" y="3"/>
                </a:moveTo>
                <a:cubicBezTo>
                  <a:pt x="45" y="3"/>
                  <a:pt x="11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386"/>
          <p:cNvSpPr>
            <a:spLocks/>
          </p:cNvSpPr>
          <p:nvPr/>
        </p:nvSpPr>
        <p:spPr bwMode="auto">
          <a:xfrm>
            <a:off x="868363" y="1138239"/>
            <a:ext cx="246063" cy="69850"/>
          </a:xfrm>
          <a:custGeom>
            <a:avLst/>
            <a:gdLst>
              <a:gd name="T0" fmla="*/ 45 w 45"/>
              <a:gd name="T1" fmla="*/ 13 h 13"/>
              <a:gd name="T2" fmla="*/ 0 w 45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13">
                <a:moveTo>
                  <a:pt x="45" y="13"/>
                </a:moveTo>
                <a:cubicBezTo>
                  <a:pt x="45" y="13"/>
                  <a:pt x="9" y="2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387"/>
          <p:cNvSpPr>
            <a:spLocks/>
          </p:cNvSpPr>
          <p:nvPr/>
        </p:nvSpPr>
        <p:spPr bwMode="auto">
          <a:xfrm>
            <a:off x="857250" y="1192214"/>
            <a:ext cx="219075" cy="125413"/>
          </a:xfrm>
          <a:custGeom>
            <a:avLst/>
            <a:gdLst>
              <a:gd name="T0" fmla="*/ 40 w 40"/>
              <a:gd name="T1" fmla="*/ 23 h 23"/>
              <a:gd name="T2" fmla="*/ 0 w 40"/>
              <a:gd name="T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23">
                <a:moveTo>
                  <a:pt x="40" y="23"/>
                </a:moveTo>
                <a:cubicBezTo>
                  <a:pt x="40" y="23"/>
                  <a:pt x="8" y="3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Oval 388"/>
          <p:cNvSpPr>
            <a:spLocks noChangeArrowheads="1"/>
          </p:cNvSpPr>
          <p:nvPr/>
        </p:nvSpPr>
        <p:spPr bwMode="auto">
          <a:xfrm>
            <a:off x="687388" y="962026"/>
            <a:ext cx="136525" cy="1317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Oval 389"/>
          <p:cNvSpPr>
            <a:spLocks noChangeArrowheads="1"/>
          </p:cNvSpPr>
          <p:nvPr/>
        </p:nvSpPr>
        <p:spPr bwMode="auto">
          <a:xfrm>
            <a:off x="736600" y="973139"/>
            <a:ext cx="38100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390"/>
          <p:cNvSpPr>
            <a:spLocks/>
          </p:cNvSpPr>
          <p:nvPr/>
        </p:nvSpPr>
        <p:spPr bwMode="auto">
          <a:xfrm>
            <a:off x="452438" y="1476376"/>
            <a:ext cx="574675" cy="236538"/>
          </a:xfrm>
          <a:custGeom>
            <a:avLst/>
            <a:gdLst>
              <a:gd name="T0" fmla="*/ 6 w 105"/>
              <a:gd name="T1" fmla="*/ 0 h 43"/>
              <a:gd name="T2" fmla="*/ 3 w 105"/>
              <a:gd name="T3" fmla="*/ 8 h 43"/>
              <a:gd name="T4" fmla="*/ 40 w 105"/>
              <a:gd name="T5" fmla="*/ 18 h 43"/>
              <a:gd name="T6" fmla="*/ 99 w 105"/>
              <a:gd name="T7" fmla="*/ 43 h 43"/>
              <a:gd name="T8" fmla="*/ 103 w 105"/>
              <a:gd name="T9" fmla="*/ 34 h 43"/>
              <a:gd name="T10" fmla="*/ 41 w 105"/>
              <a:gd name="T11" fmla="*/ 9 h 43"/>
              <a:gd name="T12" fmla="*/ 6 w 105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43">
                <a:moveTo>
                  <a:pt x="6" y="0"/>
                </a:moveTo>
                <a:cubicBezTo>
                  <a:pt x="3" y="0"/>
                  <a:pt x="0" y="6"/>
                  <a:pt x="3" y="8"/>
                </a:cubicBezTo>
                <a:cubicBezTo>
                  <a:pt x="8" y="10"/>
                  <a:pt x="21" y="12"/>
                  <a:pt x="40" y="18"/>
                </a:cubicBezTo>
                <a:cubicBezTo>
                  <a:pt x="58" y="24"/>
                  <a:pt x="95" y="40"/>
                  <a:pt x="99" y="43"/>
                </a:cubicBezTo>
                <a:cubicBezTo>
                  <a:pt x="101" y="43"/>
                  <a:pt x="105" y="38"/>
                  <a:pt x="103" y="34"/>
                </a:cubicBezTo>
                <a:cubicBezTo>
                  <a:pt x="87" y="25"/>
                  <a:pt x="58" y="14"/>
                  <a:pt x="41" y="9"/>
                </a:cubicBezTo>
                <a:cubicBezTo>
                  <a:pt x="24" y="3"/>
                  <a:pt x="11" y="1"/>
                  <a:pt x="6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Oval 391"/>
          <p:cNvSpPr>
            <a:spLocks noChangeArrowheads="1"/>
          </p:cNvSpPr>
          <p:nvPr/>
        </p:nvSpPr>
        <p:spPr bwMode="auto">
          <a:xfrm>
            <a:off x="512763" y="1520826"/>
            <a:ext cx="152400" cy="147638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392"/>
          <p:cNvSpPr>
            <a:spLocks/>
          </p:cNvSpPr>
          <p:nvPr/>
        </p:nvSpPr>
        <p:spPr bwMode="auto">
          <a:xfrm>
            <a:off x="604838" y="1597026"/>
            <a:ext cx="306388" cy="263525"/>
          </a:xfrm>
          <a:custGeom>
            <a:avLst/>
            <a:gdLst>
              <a:gd name="T0" fmla="*/ 56 w 56"/>
              <a:gd name="T1" fmla="*/ 15 h 48"/>
              <a:gd name="T2" fmla="*/ 8 w 56"/>
              <a:gd name="T3" fmla="*/ 1 h 48"/>
              <a:gd name="T4" fmla="*/ 0 w 56"/>
              <a:gd name="T5" fmla="*/ 21 h 48"/>
              <a:gd name="T6" fmla="*/ 42 w 56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48">
                <a:moveTo>
                  <a:pt x="56" y="15"/>
                </a:moveTo>
                <a:cubicBezTo>
                  <a:pt x="44" y="6"/>
                  <a:pt x="20" y="0"/>
                  <a:pt x="8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1"/>
                  <a:pt x="28" y="43"/>
                  <a:pt x="42" y="48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393"/>
          <p:cNvSpPr>
            <a:spLocks/>
          </p:cNvSpPr>
          <p:nvPr/>
        </p:nvSpPr>
        <p:spPr bwMode="auto">
          <a:xfrm>
            <a:off x="604838" y="1597026"/>
            <a:ext cx="306388" cy="263525"/>
          </a:xfrm>
          <a:custGeom>
            <a:avLst/>
            <a:gdLst>
              <a:gd name="T0" fmla="*/ 56 w 56"/>
              <a:gd name="T1" fmla="*/ 15 h 48"/>
              <a:gd name="T2" fmla="*/ 8 w 56"/>
              <a:gd name="T3" fmla="*/ 1 h 48"/>
              <a:gd name="T4" fmla="*/ 0 w 56"/>
              <a:gd name="T5" fmla="*/ 21 h 48"/>
              <a:gd name="T6" fmla="*/ 42 w 56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48">
                <a:moveTo>
                  <a:pt x="56" y="15"/>
                </a:moveTo>
                <a:cubicBezTo>
                  <a:pt x="44" y="6"/>
                  <a:pt x="20" y="0"/>
                  <a:pt x="8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1"/>
                  <a:pt x="28" y="43"/>
                  <a:pt x="42" y="4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Oval 394"/>
          <p:cNvSpPr>
            <a:spLocks noChangeArrowheads="1"/>
          </p:cNvSpPr>
          <p:nvPr/>
        </p:nvSpPr>
        <p:spPr bwMode="auto">
          <a:xfrm>
            <a:off x="468313" y="1543051"/>
            <a:ext cx="214313" cy="21907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395"/>
          <p:cNvSpPr>
            <a:spLocks/>
          </p:cNvSpPr>
          <p:nvPr/>
        </p:nvSpPr>
        <p:spPr bwMode="auto">
          <a:xfrm>
            <a:off x="873125" y="919164"/>
            <a:ext cx="65088" cy="53975"/>
          </a:xfrm>
          <a:custGeom>
            <a:avLst/>
            <a:gdLst>
              <a:gd name="T0" fmla="*/ 0 w 12"/>
              <a:gd name="T1" fmla="*/ 5 h 10"/>
              <a:gd name="T2" fmla="*/ 8 w 12"/>
              <a:gd name="T3" fmla="*/ 2 h 10"/>
              <a:gd name="T4" fmla="*/ 11 w 1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10">
                <a:moveTo>
                  <a:pt x="0" y="5"/>
                </a:moveTo>
                <a:cubicBezTo>
                  <a:pt x="1" y="3"/>
                  <a:pt x="4" y="0"/>
                  <a:pt x="8" y="2"/>
                </a:cubicBezTo>
                <a:cubicBezTo>
                  <a:pt x="10" y="3"/>
                  <a:pt x="12" y="6"/>
                  <a:pt x="11" y="10"/>
                </a:cubicBezTo>
              </a:path>
            </a:pathLst>
          </a:custGeom>
          <a:noFill/>
          <a:ln w="6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396"/>
          <p:cNvSpPr>
            <a:spLocks/>
          </p:cNvSpPr>
          <p:nvPr/>
        </p:nvSpPr>
        <p:spPr bwMode="auto">
          <a:xfrm>
            <a:off x="3705225" y="666751"/>
            <a:ext cx="436563" cy="165100"/>
          </a:xfrm>
          <a:custGeom>
            <a:avLst/>
            <a:gdLst>
              <a:gd name="T0" fmla="*/ 79 w 80"/>
              <a:gd name="T1" fmla="*/ 25 h 30"/>
              <a:gd name="T2" fmla="*/ 38 w 80"/>
              <a:gd name="T3" fmla="*/ 23 h 30"/>
              <a:gd name="T4" fmla="*/ 1 w 80"/>
              <a:gd name="T5" fmla="*/ 5 h 30"/>
              <a:gd name="T6" fmla="*/ 42 w 80"/>
              <a:gd name="T7" fmla="*/ 6 h 30"/>
              <a:gd name="T8" fmla="*/ 79 w 80"/>
              <a:gd name="T9" fmla="*/ 2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30">
                <a:moveTo>
                  <a:pt x="79" y="25"/>
                </a:moveTo>
                <a:cubicBezTo>
                  <a:pt x="77" y="30"/>
                  <a:pt x="59" y="28"/>
                  <a:pt x="38" y="23"/>
                </a:cubicBezTo>
                <a:cubicBezTo>
                  <a:pt x="17" y="17"/>
                  <a:pt x="0" y="10"/>
                  <a:pt x="1" y="5"/>
                </a:cubicBezTo>
                <a:cubicBezTo>
                  <a:pt x="3" y="0"/>
                  <a:pt x="21" y="0"/>
                  <a:pt x="42" y="6"/>
                </a:cubicBezTo>
                <a:cubicBezTo>
                  <a:pt x="63" y="11"/>
                  <a:pt x="80" y="20"/>
                  <a:pt x="79" y="2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397"/>
          <p:cNvSpPr>
            <a:spLocks/>
          </p:cNvSpPr>
          <p:nvPr/>
        </p:nvSpPr>
        <p:spPr bwMode="auto">
          <a:xfrm>
            <a:off x="3748088" y="677864"/>
            <a:ext cx="138113" cy="17463"/>
          </a:xfrm>
          <a:custGeom>
            <a:avLst/>
            <a:gdLst>
              <a:gd name="T0" fmla="*/ 0 w 25"/>
              <a:gd name="T1" fmla="*/ 3 h 3"/>
              <a:gd name="T2" fmla="*/ 25 w 25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3">
                <a:moveTo>
                  <a:pt x="0" y="3"/>
                </a:moveTo>
                <a:cubicBezTo>
                  <a:pt x="4" y="0"/>
                  <a:pt x="18" y="1"/>
                  <a:pt x="25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398"/>
          <p:cNvSpPr>
            <a:spLocks/>
          </p:cNvSpPr>
          <p:nvPr/>
        </p:nvSpPr>
        <p:spPr bwMode="auto">
          <a:xfrm>
            <a:off x="3781425" y="695326"/>
            <a:ext cx="109538" cy="9525"/>
          </a:xfrm>
          <a:custGeom>
            <a:avLst/>
            <a:gdLst>
              <a:gd name="T0" fmla="*/ 0 w 20"/>
              <a:gd name="T1" fmla="*/ 2 h 2"/>
              <a:gd name="T2" fmla="*/ 20 w 20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2">
                <a:moveTo>
                  <a:pt x="0" y="2"/>
                </a:moveTo>
                <a:cubicBezTo>
                  <a:pt x="4" y="0"/>
                  <a:pt x="17" y="1"/>
                  <a:pt x="2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399"/>
          <p:cNvSpPr>
            <a:spLocks/>
          </p:cNvSpPr>
          <p:nvPr/>
        </p:nvSpPr>
        <p:spPr bwMode="auto">
          <a:xfrm>
            <a:off x="3830638" y="711201"/>
            <a:ext cx="71438" cy="4763"/>
          </a:xfrm>
          <a:custGeom>
            <a:avLst/>
            <a:gdLst>
              <a:gd name="T0" fmla="*/ 0 w 13"/>
              <a:gd name="T1" fmla="*/ 1 h 1"/>
              <a:gd name="T2" fmla="*/ 13 w 13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1">
                <a:moveTo>
                  <a:pt x="0" y="1"/>
                </a:moveTo>
                <a:cubicBezTo>
                  <a:pt x="4" y="0"/>
                  <a:pt x="11" y="1"/>
                  <a:pt x="13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400"/>
          <p:cNvSpPr>
            <a:spLocks/>
          </p:cNvSpPr>
          <p:nvPr/>
        </p:nvSpPr>
        <p:spPr bwMode="auto">
          <a:xfrm>
            <a:off x="3879850" y="727076"/>
            <a:ext cx="33338" cy="6350"/>
          </a:xfrm>
          <a:custGeom>
            <a:avLst/>
            <a:gdLst>
              <a:gd name="T0" fmla="*/ 0 w 6"/>
              <a:gd name="T1" fmla="*/ 1 h 1"/>
              <a:gd name="T2" fmla="*/ 6 w 6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0" y="1"/>
                </a:moveTo>
                <a:cubicBezTo>
                  <a:pt x="2" y="0"/>
                  <a:pt x="5" y="0"/>
                  <a:pt x="6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401"/>
          <p:cNvSpPr>
            <a:spLocks/>
          </p:cNvSpPr>
          <p:nvPr/>
        </p:nvSpPr>
        <p:spPr bwMode="auto">
          <a:xfrm>
            <a:off x="3944938" y="765176"/>
            <a:ext cx="17463" cy="6350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3" y="1"/>
                  <a:pt x="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402"/>
          <p:cNvSpPr>
            <a:spLocks/>
          </p:cNvSpPr>
          <p:nvPr/>
        </p:nvSpPr>
        <p:spPr bwMode="auto">
          <a:xfrm>
            <a:off x="3956050" y="776289"/>
            <a:ext cx="49213" cy="6350"/>
          </a:xfrm>
          <a:custGeom>
            <a:avLst/>
            <a:gdLst>
              <a:gd name="T0" fmla="*/ 0 w 9"/>
              <a:gd name="T1" fmla="*/ 0 h 1"/>
              <a:gd name="T2" fmla="*/ 9 w 9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1">
                <a:moveTo>
                  <a:pt x="0" y="0"/>
                </a:moveTo>
                <a:cubicBezTo>
                  <a:pt x="3" y="1"/>
                  <a:pt x="7" y="1"/>
                  <a:pt x="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403"/>
          <p:cNvSpPr>
            <a:spLocks/>
          </p:cNvSpPr>
          <p:nvPr/>
        </p:nvSpPr>
        <p:spPr bwMode="auto">
          <a:xfrm>
            <a:off x="3962400" y="787401"/>
            <a:ext cx="76200" cy="11113"/>
          </a:xfrm>
          <a:custGeom>
            <a:avLst/>
            <a:gdLst>
              <a:gd name="T0" fmla="*/ 0 w 14"/>
              <a:gd name="T1" fmla="*/ 0 h 2"/>
              <a:gd name="T2" fmla="*/ 14 w 14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2">
                <a:moveTo>
                  <a:pt x="0" y="0"/>
                </a:moveTo>
                <a:cubicBezTo>
                  <a:pt x="5" y="1"/>
                  <a:pt x="11" y="2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404"/>
          <p:cNvSpPr>
            <a:spLocks/>
          </p:cNvSpPr>
          <p:nvPr/>
        </p:nvSpPr>
        <p:spPr bwMode="auto">
          <a:xfrm>
            <a:off x="3978275" y="798514"/>
            <a:ext cx="109538" cy="15875"/>
          </a:xfrm>
          <a:custGeom>
            <a:avLst/>
            <a:gdLst>
              <a:gd name="T0" fmla="*/ 0 w 20"/>
              <a:gd name="T1" fmla="*/ 0 h 3"/>
              <a:gd name="T2" fmla="*/ 20 w 20"/>
              <a:gd name="T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3">
                <a:moveTo>
                  <a:pt x="0" y="0"/>
                </a:moveTo>
                <a:cubicBezTo>
                  <a:pt x="7" y="2"/>
                  <a:pt x="19" y="3"/>
                  <a:pt x="2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405"/>
          <p:cNvSpPr>
            <a:spLocks/>
          </p:cNvSpPr>
          <p:nvPr/>
        </p:nvSpPr>
        <p:spPr bwMode="auto">
          <a:xfrm>
            <a:off x="3902075" y="733426"/>
            <a:ext cx="42863" cy="38100"/>
          </a:xfrm>
          <a:custGeom>
            <a:avLst/>
            <a:gdLst>
              <a:gd name="T0" fmla="*/ 0 w 8"/>
              <a:gd name="T1" fmla="*/ 4 h 7"/>
              <a:gd name="T2" fmla="*/ 1 w 8"/>
              <a:gd name="T3" fmla="*/ 1 h 7"/>
              <a:gd name="T4" fmla="*/ 8 w 8"/>
              <a:gd name="T5" fmla="*/ 3 h 7"/>
              <a:gd name="T6" fmla="*/ 7 w 8"/>
              <a:gd name="T7" fmla="*/ 6 h 7"/>
              <a:gd name="T8" fmla="*/ 0 w 8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7">
                <a:moveTo>
                  <a:pt x="0" y="4"/>
                </a:moveTo>
                <a:cubicBezTo>
                  <a:pt x="0" y="3"/>
                  <a:pt x="0" y="2"/>
                  <a:pt x="1" y="1"/>
                </a:cubicBezTo>
                <a:cubicBezTo>
                  <a:pt x="2" y="0"/>
                  <a:pt x="8" y="2"/>
                  <a:pt x="8" y="3"/>
                </a:cubicBezTo>
                <a:cubicBezTo>
                  <a:pt x="8" y="4"/>
                  <a:pt x="7" y="5"/>
                  <a:pt x="7" y="6"/>
                </a:cubicBezTo>
                <a:cubicBezTo>
                  <a:pt x="6" y="7"/>
                  <a:pt x="0" y="5"/>
                  <a:pt x="0" y="4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407"/>
          <p:cNvSpPr>
            <a:spLocks/>
          </p:cNvSpPr>
          <p:nvPr/>
        </p:nvSpPr>
        <p:spPr bwMode="auto">
          <a:xfrm>
            <a:off x="3875088" y="754063"/>
            <a:ext cx="53975" cy="158750"/>
          </a:xfrm>
          <a:custGeom>
            <a:avLst/>
            <a:gdLst>
              <a:gd name="T0" fmla="*/ 0 w 10"/>
              <a:gd name="T1" fmla="*/ 28 h 29"/>
              <a:gd name="T2" fmla="*/ 7 w 10"/>
              <a:gd name="T3" fmla="*/ 0 h 29"/>
              <a:gd name="T4" fmla="*/ 10 w 10"/>
              <a:gd name="T5" fmla="*/ 1 h 29"/>
              <a:gd name="T6" fmla="*/ 3 w 10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9">
                <a:moveTo>
                  <a:pt x="0" y="28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10" y="0"/>
                  <a:pt x="10" y="1"/>
                </a:cubicBezTo>
                <a:cubicBezTo>
                  <a:pt x="3" y="29"/>
                  <a:pt x="3" y="29"/>
                  <a:pt x="3" y="29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408"/>
          <p:cNvSpPr>
            <a:spLocks/>
          </p:cNvSpPr>
          <p:nvPr/>
        </p:nvSpPr>
        <p:spPr bwMode="auto">
          <a:xfrm>
            <a:off x="3875088" y="754063"/>
            <a:ext cx="53975" cy="158750"/>
          </a:xfrm>
          <a:custGeom>
            <a:avLst/>
            <a:gdLst>
              <a:gd name="T0" fmla="*/ 0 w 10"/>
              <a:gd name="T1" fmla="*/ 28 h 29"/>
              <a:gd name="T2" fmla="*/ 7 w 10"/>
              <a:gd name="T3" fmla="*/ 0 h 29"/>
              <a:gd name="T4" fmla="*/ 10 w 10"/>
              <a:gd name="T5" fmla="*/ 1 h 29"/>
              <a:gd name="T6" fmla="*/ 3 w 10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9">
                <a:moveTo>
                  <a:pt x="0" y="28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10" y="0"/>
                  <a:pt x="10" y="1"/>
                </a:cubicBezTo>
                <a:cubicBezTo>
                  <a:pt x="3" y="29"/>
                  <a:pt x="3" y="29"/>
                  <a:pt x="3" y="2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409"/>
          <p:cNvSpPr>
            <a:spLocks/>
          </p:cNvSpPr>
          <p:nvPr/>
        </p:nvSpPr>
        <p:spPr bwMode="auto">
          <a:xfrm>
            <a:off x="3825875" y="874713"/>
            <a:ext cx="114300" cy="71438"/>
          </a:xfrm>
          <a:custGeom>
            <a:avLst/>
            <a:gdLst>
              <a:gd name="T0" fmla="*/ 0 w 21"/>
              <a:gd name="T1" fmla="*/ 9 h 13"/>
              <a:gd name="T2" fmla="*/ 12 w 21"/>
              <a:gd name="T3" fmla="*/ 2 h 13"/>
              <a:gd name="T4" fmla="*/ 20 w 21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13">
                <a:moveTo>
                  <a:pt x="0" y="9"/>
                </a:moveTo>
                <a:cubicBezTo>
                  <a:pt x="1" y="4"/>
                  <a:pt x="7" y="0"/>
                  <a:pt x="12" y="2"/>
                </a:cubicBezTo>
                <a:cubicBezTo>
                  <a:pt x="17" y="3"/>
                  <a:pt x="21" y="8"/>
                  <a:pt x="20" y="13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410"/>
          <p:cNvSpPr>
            <a:spLocks/>
          </p:cNvSpPr>
          <p:nvPr/>
        </p:nvSpPr>
        <p:spPr bwMode="auto">
          <a:xfrm>
            <a:off x="3825875" y="874713"/>
            <a:ext cx="114300" cy="71438"/>
          </a:xfrm>
          <a:custGeom>
            <a:avLst/>
            <a:gdLst>
              <a:gd name="T0" fmla="*/ 0 w 21"/>
              <a:gd name="T1" fmla="*/ 9 h 13"/>
              <a:gd name="T2" fmla="*/ 12 w 21"/>
              <a:gd name="T3" fmla="*/ 2 h 13"/>
              <a:gd name="T4" fmla="*/ 20 w 21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13">
                <a:moveTo>
                  <a:pt x="0" y="9"/>
                </a:moveTo>
                <a:cubicBezTo>
                  <a:pt x="1" y="4"/>
                  <a:pt x="7" y="0"/>
                  <a:pt x="12" y="2"/>
                </a:cubicBezTo>
                <a:cubicBezTo>
                  <a:pt x="17" y="3"/>
                  <a:pt x="21" y="8"/>
                  <a:pt x="20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11"/>
          <p:cNvSpPr>
            <a:spLocks/>
          </p:cNvSpPr>
          <p:nvPr/>
        </p:nvSpPr>
        <p:spPr bwMode="auto">
          <a:xfrm>
            <a:off x="3825875" y="919163"/>
            <a:ext cx="109538" cy="31750"/>
          </a:xfrm>
          <a:custGeom>
            <a:avLst/>
            <a:gdLst>
              <a:gd name="T0" fmla="*/ 20 w 20"/>
              <a:gd name="T1" fmla="*/ 5 h 6"/>
              <a:gd name="T2" fmla="*/ 9 w 20"/>
              <a:gd name="T3" fmla="*/ 5 h 6"/>
              <a:gd name="T4" fmla="*/ 0 w 20"/>
              <a:gd name="T5" fmla="*/ 1 h 6"/>
              <a:gd name="T6" fmla="*/ 10 w 20"/>
              <a:gd name="T7" fmla="*/ 1 h 6"/>
              <a:gd name="T8" fmla="*/ 20 w 20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6">
                <a:moveTo>
                  <a:pt x="20" y="5"/>
                </a:moveTo>
                <a:cubicBezTo>
                  <a:pt x="19" y="6"/>
                  <a:pt x="15" y="6"/>
                  <a:pt x="9" y="5"/>
                </a:cubicBezTo>
                <a:cubicBezTo>
                  <a:pt x="4" y="4"/>
                  <a:pt x="0" y="2"/>
                  <a:pt x="0" y="1"/>
                </a:cubicBezTo>
                <a:cubicBezTo>
                  <a:pt x="0" y="0"/>
                  <a:pt x="5" y="0"/>
                  <a:pt x="10" y="1"/>
                </a:cubicBezTo>
                <a:cubicBezTo>
                  <a:pt x="16" y="3"/>
                  <a:pt x="20" y="4"/>
                  <a:pt x="20" y="5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Oval 412"/>
          <p:cNvSpPr>
            <a:spLocks noChangeArrowheads="1"/>
          </p:cNvSpPr>
          <p:nvPr/>
        </p:nvSpPr>
        <p:spPr bwMode="auto">
          <a:xfrm>
            <a:off x="4229100" y="1816101"/>
            <a:ext cx="127000" cy="120650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413"/>
          <p:cNvSpPr>
            <a:spLocks/>
          </p:cNvSpPr>
          <p:nvPr/>
        </p:nvSpPr>
        <p:spPr bwMode="auto">
          <a:xfrm>
            <a:off x="3776663" y="2001838"/>
            <a:ext cx="349250" cy="415925"/>
          </a:xfrm>
          <a:custGeom>
            <a:avLst/>
            <a:gdLst>
              <a:gd name="T0" fmla="*/ 54 w 64"/>
              <a:gd name="T1" fmla="*/ 51 h 76"/>
              <a:gd name="T2" fmla="*/ 14 w 64"/>
              <a:gd name="T3" fmla="*/ 69 h 76"/>
              <a:gd name="T4" fmla="*/ 9 w 64"/>
              <a:gd name="T5" fmla="*/ 25 h 76"/>
              <a:gd name="T6" fmla="*/ 50 w 64"/>
              <a:gd name="T7" fmla="*/ 7 h 76"/>
              <a:gd name="T8" fmla="*/ 54 w 64"/>
              <a:gd name="T9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76">
                <a:moveTo>
                  <a:pt x="54" y="51"/>
                </a:moveTo>
                <a:cubicBezTo>
                  <a:pt x="44" y="68"/>
                  <a:pt x="26" y="76"/>
                  <a:pt x="14" y="69"/>
                </a:cubicBezTo>
                <a:cubicBezTo>
                  <a:pt x="2" y="62"/>
                  <a:pt x="0" y="42"/>
                  <a:pt x="9" y="25"/>
                </a:cubicBezTo>
                <a:cubicBezTo>
                  <a:pt x="19" y="8"/>
                  <a:pt x="37" y="0"/>
                  <a:pt x="50" y="7"/>
                </a:cubicBezTo>
                <a:cubicBezTo>
                  <a:pt x="62" y="14"/>
                  <a:pt x="64" y="34"/>
                  <a:pt x="54" y="5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14"/>
          <p:cNvSpPr>
            <a:spLocks/>
          </p:cNvSpPr>
          <p:nvPr/>
        </p:nvSpPr>
        <p:spPr bwMode="auto">
          <a:xfrm>
            <a:off x="3376613" y="1706563"/>
            <a:ext cx="355600" cy="252413"/>
          </a:xfrm>
          <a:custGeom>
            <a:avLst/>
            <a:gdLst>
              <a:gd name="T0" fmla="*/ 48 w 65"/>
              <a:gd name="T1" fmla="*/ 37 h 46"/>
              <a:gd name="T2" fmla="*/ 8 w 65"/>
              <a:gd name="T3" fmla="*/ 45 h 46"/>
              <a:gd name="T4" fmla="*/ 0 w 65"/>
              <a:gd name="T5" fmla="*/ 23 h 46"/>
              <a:gd name="T6" fmla="*/ 39 w 65"/>
              <a:gd name="T7" fmla="*/ 0 h 46"/>
              <a:gd name="T8" fmla="*/ 65 w 65"/>
              <a:gd name="T9" fmla="*/ 1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6">
                <a:moveTo>
                  <a:pt x="48" y="37"/>
                </a:moveTo>
                <a:cubicBezTo>
                  <a:pt x="48" y="37"/>
                  <a:pt x="23" y="46"/>
                  <a:pt x="8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11" y="7"/>
                  <a:pt x="30" y="0"/>
                  <a:pt x="39" y="0"/>
                </a:cubicBezTo>
                <a:cubicBezTo>
                  <a:pt x="65" y="14"/>
                  <a:pt x="65" y="14"/>
                  <a:pt x="65" y="14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415"/>
          <p:cNvSpPr>
            <a:spLocks/>
          </p:cNvSpPr>
          <p:nvPr/>
        </p:nvSpPr>
        <p:spPr bwMode="auto">
          <a:xfrm>
            <a:off x="3376613" y="1706563"/>
            <a:ext cx="355600" cy="252413"/>
          </a:xfrm>
          <a:custGeom>
            <a:avLst/>
            <a:gdLst>
              <a:gd name="T0" fmla="*/ 48 w 65"/>
              <a:gd name="T1" fmla="*/ 37 h 46"/>
              <a:gd name="T2" fmla="*/ 8 w 65"/>
              <a:gd name="T3" fmla="*/ 45 h 46"/>
              <a:gd name="T4" fmla="*/ 0 w 65"/>
              <a:gd name="T5" fmla="*/ 23 h 46"/>
              <a:gd name="T6" fmla="*/ 39 w 65"/>
              <a:gd name="T7" fmla="*/ 0 h 46"/>
              <a:gd name="T8" fmla="*/ 65 w 65"/>
              <a:gd name="T9" fmla="*/ 1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6">
                <a:moveTo>
                  <a:pt x="48" y="37"/>
                </a:moveTo>
                <a:cubicBezTo>
                  <a:pt x="48" y="37"/>
                  <a:pt x="23" y="46"/>
                  <a:pt x="8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11" y="7"/>
                  <a:pt x="30" y="0"/>
                  <a:pt x="39" y="0"/>
                </a:cubicBezTo>
                <a:cubicBezTo>
                  <a:pt x="65" y="14"/>
                  <a:pt x="65" y="14"/>
                  <a:pt x="65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Oval 416"/>
          <p:cNvSpPr>
            <a:spLocks noChangeArrowheads="1"/>
          </p:cNvSpPr>
          <p:nvPr/>
        </p:nvSpPr>
        <p:spPr bwMode="auto">
          <a:xfrm>
            <a:off x="3246438" y="1800226"/>
            <a:ext cx="217488" cy="22383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17"/>
          <p:cNvSpPr>
            <a:spLocks/>
          </p:cNvSpPr>
          <p:nvPr/>
        </p:nvSpPr>
        <p:spPr bwMode="auto">
          <a:xfrm>
            <a:off x="3562350" y="1793876"/>
            <a:ext cx="498475" cy="454025"/>
          </a:xfrm>
          <a:custGeom>
            <a:avLst/>
            <a:gdLst>
              <a:gd name="T0" fmla="*/ 0 w 91"/>
              <a:gd name="T1" fmla="*/ 0 h 83"/>
              <a:gd name="T2" fmla="*/ 52 w 91"/>
              <a:gd name="T3" fmla="*/ 77 h 83"/>
              <a:gd name="T4" fmla="*/ 91 w 91"/>
              <a:gd name="T5" fmla="*/ 5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" h="83">
                <a:moveTo>
                  <a:pt x="0" y="0"/>
                </a:moveTo>
                <a:cubicBezTo>
                  <a:pt x="5" y="32"/>
                  <a:pt x="31" y="71"/>
                  <a:pt x="52" y="77"/>
                </a:cubicBezTo>
                <a:cubicBezTo>
                  <a:pt x="72" y="83"/>
                  <a:pt x="89" y="59"/>
                  <a:pt x="91" y="5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18"/>
          <p:cNvSpPr>
            <a:spLocks/>
          </p:cNvSpPr>
          <p:nvPr/>
        </p:nvSpPr>
        <p:spPr bwMode="auto">
          <a:xfrm>
            <a:off x="3562350" y="1793876"/>
            <a:ext cx="498475" cy="454025"/>
          </a:xfrm>
          <a:custGeom>
            <a:avLst/>
            <a:gdLst>
              <a:gd name="T0" fmla="*/ 0 w 91"/>
              <a:gd name="T1" fmla="*/ 0 h 83"/>
              <a:gd name="T2" fmla="*/ 52 w 91"/>
              <a:gd name="T3" fmla="*/ 77 h 83"/>
              <a:gd name="T4" fmla="*/ 91 w 91"/>
              <a:gd name="T5" fmla="*/ 5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" h="83">
                <a:moveTo>
                  <a:pt x="0" y="0"/>
                </a:moveTo>
                <a:cubicBezTo>
                  <a:pt x="5" y="32"/>
                  <a:pt x="31" y="71"/>
                  <a:pt x="52" y="77"/>
                </a:cubicBezTo>
                <a:cubicBezTo>
                  <a:pt x="72" y="83"/>
                  <a:pt x="89" y="59"/>
                  <a:pt x="91" y="5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19"/>
          <p:cNvSpPr>
            <a:spLocks/>
          </p:cNvSpPr>
          <p:nvPr/>
        </p:nvSpPr>
        <p:spPr bwMode="auto">
          <a:xfrm>
            <a:off x="4011613" y="2008188"/>
            <a:ext cx="376238" cy="415925"/>
          </a:xfrm>
          <a:custGeom>
            <a:avLst/>
            <a:gdLst>
              <a:gd name="T0" fmla="*/ 60 w 69"/>
              <a:gd name="T1" fmla="*/ 52 h 76"/>
              <a:gd name="T2" fmla="*/ 17 w 69"/>
              <a:gd name="T3" fmla="*/ 69 h 76"/>
              <a:gd name="T4" fmla="*/ 8 w 69"/>
              <a:gd name="T5" fmla="*/ 30 h 76"/>
              <a:gd name="T6" fmla="*/ 56 w 69"/>
              <a:gd name="T7" fmla="*/ 6 h 76"/>
              <a:gd name="T8" fmla="*/ 60 w 69"/>
              <a:gd name="T9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6">
                <a:moveTo>
                  <a:pt x="60" y="52"/>
                </a:moveTo>
                <a:cubicBezTo>
                  <a:pt x="50" y="69"/>
                  <a:pt x="30" y="76"/>
                  <a:pt x="17" y="69"/>
                </a:cubicBezTo>
                <a:cubicBezTo>
                  <a:pt x="4" y="61"/>
                  <a:pt x="0" y="46"/>
                  <a:pt x="8" y="30"/>
                </a:cubicBezTo>
                <a:cubicBezTo>
                  <a:pt x="18" y="13"/>
                  <a:pt x="46" y="0"/>
                  <a:pt x="56" y="6"/>
                </a:cubicBezTo>
                <a:cubicBezTo>
                  <a:pt x="65" y="12"/>
                  <a:pt x="69" y="34"/>
                  <a:pt x="60" y="5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20"/>
          <p:cNvSpPr>
            <a:spLocks/>
          </p:cNvSpPr>
          <p:nvPr/>
        </p:nvSpPr>
        <p:spPr bwMode="auto">
          <a:xfrm>
            <a:off x="3573463" y="1646238"/>
            <a:ext cx="722313" cy="657225"/>
          </a:xfrm>
          <a:custGeom>
            <a:avLst/>
            <a:gdLst>
              <a:gd name="T0" fmla="*/ 66 w 132"/>
              <a:gd name="T1" fmla="*/ 93 h 120"/>
              <a:gd name="T2" fmla="*/ 86 w 132"/>
              <a:gd name="T3" fmla="*/ 100 h 120"/>
              <a:gd name="T4" fmla="*/ 131 w 132"/>
              <a:gd name="T5" fmla="*/ 75 h 120"/>
              <a:gd name="T6" fmla="*/ 100 w 132"/>
              <a:gd name="T7" fmla="*/ 0 h 120"/>
              <a:gd name="T8" fmla="*/ 77 w 132"/>
              <a:gd name="T9" fmla="*/ 14 h 120"/>
              <a:gd name="T10" fmla="*/ 26 w 132"/>
              <a:gd name="T11" fmla="*/ 22 h 120"/>
              <a:gd name="T12" fmla="*/ 0 w 132"/>
              <a:gd name="T1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120">
                <a:moveTo>
                  <a:pt x="66" y="93"/>
                </a:moveTo>
                <a:cubicBezTo>
                  <a:pt x="73" y="91"/>
                  <a:pt x="82" y="89"/>
                  <a:pt x="86" y="100"/>
                </a:cubicBezTo>
                <a:cubicBezTo>
                  <a:pt x="100" y="120"/>
                  <a:pt x="132" y="94"/>
                  <a:pt x="131" y="75"/>
                </a:cubicBezTo>
                <a:cubicBezTo>
                  <a:pt x="129" y="50"/>
                  <a:pt x="118" y="19"/>
                  <a:pt x="100" y="0"/>
                </a:cubicBezTo>
                <a:cubicBezTo>
                  <a:pt x="77" y="14"/>
                  <a:pt x="77" y="14"/>
                  <a:pt x="77" y="14"/>
                </a:cubicBezTo>
                <a:cubicBezTo>
                  <a:pt x="26" y="22"/>
                  <a:pt x="26" y="22"/>
                  <a:pt x="26" y="22"/>
                </a:cubicBezTo>
                <a:cubicBezTo>
                  <a:pt x="0" y="16"/>
                  <a:pt x="0" y="16"/>
                  <a:pt x="0" y="16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21"/>
          <p:cNvSpPr>
            <a:spLocks/>
          </p:cNvSpPr>
          <p:nvPr/>
        </p:nvSpPr>
        <p:spPr bwMode="auto">
          <a:xfrm>
            <a:off x="3573463" y="1646238"/>
            <a:ext cx="722313" cy="657225"/>
          </a:xfrm>
          <a:custGeom>
            <a:avLst/>
            <a:gdLst>
              <a:gd name="T0" fmla="*/ 66 w 132"/>
              <a:gd name="T1" fmla="*/ 93 h 120"/>
              <a:gd name="T2" fmla="*/ 86 w 132"/>
              <a:gd name="T3" fmla="*/ 100 h 120"/>
              <a:gd name="T4" fmla="*/ 131 w 132"/>
              <a:gd name="T5" fmla="*/ 75 h 120"/>
              <a:gd name="T6" fmla="*/ 100 w 132"/>
              <a:gd name="T7" fmla="*/ 0 h 120"/>
              <a:gd name="T8" fmla="*/ 77 w 132"/>
              <a:gd name="T9" fmla="*/ 14 h 120"/>
              <a:gd name="T10" fmla="*/ 26 w 132"/>
              <a:gd name="T11" fmla="*/ 22 h 120"/>
              <a:gd name="T12" fmla="*/ 0 w 132"/>
              <a:gd name="T1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120">
                <a:moveTo>
                  <a:pt x="66" y="93"/>
                </a:moveTo>
                <a:cubicBezTo>
                  <a:pt x="73" y="91"/>
                  <a:pt x="82" y="89"/>
                  <a:pt x="86" y="100"/>
                </a:cubicBezTo>
                <a:cubicBezTo>
                  <a:pt x="100" y="120"/>
                  <a:pt x="132" y="94"/>
                  <a:pt x="131" y="75"/>
                </a:cubicBezTo>
                <a:cubicBezTo>
                  <a:pt x="129" y="50"/>
                  <a:pt x="118" y="19"/>
                  <a:pt x="100" y="0"/>
                </a:cubicBezTo>
                <a:cubicBezTo>
                  <a:pt x="77" y="14"/>
                  <a:pt x="77" y="14"/>
                  <a:pt x="77" y="14"/>
                </a:cubicBezTo>
                <a:cubicBezTo>
                  <a:pt x="26" y="22"/>
                  <a:pt x="26" y="22"/>
                  <a:pt x="26" y="22"/>
                </a:cubicBezTo>
                <a:cubicBezTo>
                  <a:pt x="0" y="16"/>
                  <a:pt x="0" y="16"/>
                  <a:pt x="0" y="1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22"/>
          <p:cNvSpPr>
            <a:spLocks/>
          </p:cNvSpPr>
          <p:nvPr/>
        </p:nvSpPr>
        <p:spPr bwMode="auto">
          <a:xfrm>
            <a:off x="3551238" y="1755776"/>
            <a:ext cx="563563" cy="415925"/>
          </a:xfrm>
          <a:custGeom>
            <a:avLst/>
            <a:gdLst>
              <a:gd name="T0" fmla="*/ 23 w 103"/>
              <a:gd name="T1" fmla="*/ 7 h 76"/>
              <a:gd name="T2" fmla="*/ 9 w 103"/>
              <a:gd name="T3" fmla="*/ 31 h 76"/>
              <a:gd name="T4" fmla="*/ 39 w 103"/>
              <a:gd name="T5" fmla="*/ 67 h 76"/>
              <a:gd name="T6" fmla="*/ 94 w 103"/>
              <a:gd name="T7" fmla="*/ 46 h 76"/>
              <a:gd name="T8" fmla="*/ 50 w 103"/>
              <a:gd name="T9" fmla="*/ 3 h 76"/>
              <a:gd name="T10" fmla="*/ 23 w 103"/>
              <a:gd name="T11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76">
                <a:moveTo>
                  <a:pt x="23" y="7"/>
                </a:moveTo>
                <a:cubicBezTo>
                  <a:pt x="11" y="1"/>
                  <a:pt x="0" y="12"/>
                  <a:pt x="9" y="31"/>
                </a:cubicBezTo>
                <a:cubicBezTo>
                  <a:pt x="18" y="51"/>
                  <a:pt x="25" y="63"/>
                  <a:pt x="39" y="67"/>
                </a:cubicBezTo>
                <a:cubicBezTo>
                  <a:pt x="53" y="72"/>
                  <a:pt x="85" y="76"/>
                  <a:pt x="94" y="46"/>
                </a:cubicBezTo>
                <a:cubicBezTo>
                  <a:pt x="103" y="16"/>
                  <a:pt x="71" y="0"/>
                  <a:pt x="50" y="3"/>
                </a:cubicBezTo>
                <a:lnTo>
                  <a:pt x="23" y="7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23"/>
          <p:cNvSpPr>
            <a:spLocks/>
          </p:cNvSpPr>
          <p:nvPr/>
        </p:nvSpPr>
        <p:spPr bwMode="auto">
          <a:xfrm>
            <a:off x="3629025" y="1909763"/>
            <a:ext cx="409575" cy="228600"/>
          </a:xfrm>
          <a:custGeom>
            <a:avLst/>
            <a:gdLst>
              <a:gd name="T0" fmla="*/ 0 w 75"/>
              <a:gd name="T1" fmla="*/ 7 h 42"/>
              <a:gd name="T2" fmla="*/ 29 w 75"/>
              <a:gd name="T3" fmla="*/ 35 h 42"/>
              <a:gd name="T4" fmla="*/ 68 w 75"/>
              <a:gd name="T5" fmla="*/ 0 h 42"/>
              <a:gd name="T6" fmla="*/ 1 w 75"/>
              <a:gd name="T7" fmla="*/ 6 h 42"/>
              <a:gd name="T8" fmla="*/ 0 w 75"/>
              <a:gd name="T9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42">
                <a:moveTo>
                  <a:pt x="0" y="7"/>
                </a:moveTo>
                <a:cubicBezTo>
                  <a:pt x="1" y="10"/>
                  <a:pt x="7" y="31"/>
                  <a:pt x="29" y="35"/>
                </a:cubicBezTo>
                <a:cubicBezTo>
                  <a:pt x="57" y="42"/>
                  <a:pt x="75" y="25"/>
                  <a:pt x="68" y="0"/>
                </a:cubicBezTo>
                <a:cubicBezTo>
                  <a:pt x="46" y="12"/>
                  <a:pt x="17" y="13"/>
                  <a:pt x="1" y="6"/>
                </a:cubicBezTo>
                <a:cubicBezTo>
                  <a:pt x="0" y="6"/>
                  <a:pt x="0" y="6"/>
                  <a:pt x="0" y="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424"/>
          <p:cNvSpPr>
            <a:spLocks/>
          </p:cNvSpPr>
          <p:nvPr/>
        </p:nvSpPr>
        <p:spPr bwMode="auto">
          <a:xfrm>
            <a:off x="3973513" y="1690688"/>
            <a:ext cx="228600" cy="250825"/>
          </a:xfrm>
          <a:custGeom>
            <a:avLst/>
            <a:gdLst>
              <a:gd name="T0" fmla="*/ 20 w 42"/>
              <a:gd name="T1" fmla="*/ 0 h 46"/>
              <a:gd name="T2" fmla="*/ 1 w 42"/>
              <a:gd name="T3" fmla="*/ 40 h 46"/>
              <a:gd name="T4" fmla="*/ 29 w 42"/>
              <a:gd name="T5" fmla="*/ 46 h 46"/>
              <a:gd name="T6" fmla="*/ 42 w 42"/>
              <a:gd name="T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46">
                <a:moveTo>
                  <a:pt x="20" y="0"/>
                </a:moveTo>
                <a:cubicBezTo>
                  <a:pt x="10" y="8"/>
                  <a:pt x="0" y="22"/>
                  <a:pt x="1" y="40"/>
                </a:cubicBezTo>
                <a:cubicBezTo>
                  <a:pt x="29" y="46"/>
                  <a:pt x="29" y="46"/>
                  <a:pt x="29" y="46"/>
                </a:cubicBezTo>
                <a:cubicBezTo>
                  <a:pt x="34" y="43"/>
                  <a:pt x="42" y="31"/>
                  <a:pt x="42" y="23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425"/>
          <p:cNvSpPr>
            <a:spLocks/>
          </p:cNvSpPr>
          <p:nvPr/>
        </p:nvSpPr>
        <p:spPr bwMode="auto">
          <a:xfrm>
            <a:off x="3973513" y="1690688"/>
            <a:ext cx="228600" cy="250825"/>
          </a:xfrm>
          <a:custGeom>
            <a:avLst/>
            <a:gdLst>
              <a:gd name="T0" fmla="*/ 20 w 42"/>
              <a:gd name="T1" fmla="*/ 0 h 46"/>
              <a:gd name="T2" fmla="*/ 1 w 42"/>
              <a:gd name="T3" fmla="*/ 40 h 46"/>
              <a:gd name="T4" fmla="*/ 29 w 42"/>
              <a:gd name="T5" fmla="*/ 46 h 46"/>
              <a:gd name="T6" fmla="*/ 42 w 42"/>
              <a:gd name="T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46">
                <a:moveTo>
                  <a:pt x="20" y="0"/>
                </a:moveTo>
                <a:cubicBezTo>
                  <a:pt x="10" y="8"/>
                  <a:pt x="0" y="22"/>
                  <a:pt x="1" y="40"/>
                </a:cubicBezTo>
                <a:cubicBezTo>
                  <a:pt x="29" y="46"/>
                  <a:pt x="29" y="46"/>
                  <a:pt x="29" y="46"/>
                </a:cubicBezTo>
                <a:cubicBezTo>
                  <a:pt x="34" y="43"/>
                  <a:pt x="42" y="31"/>
                  <a:pt x="42" y="2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Oval 426"/>
          <p:cNvSpPr>
            <a:spLocks noChangeArrowheads="1"/>
          </p:cNvSpPr>
          <p:nvPr/>
        </p:nvSpPr>
        <p:spPr bwMode="auto">
          <a:xfrm>
            <a:off x="3935413" y="1860551"/>
            <a:ext cx="223838" cy="21748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27"/>
          <p:cNvSpPr>
            <a:spLocks/>
          </p:cNvSpPr>
          <p:nvPr/>
        </p:nvSpPr>
        <p:spPr bwMode="auto">
          <a:xfrm>
            <a:off x="3344863" y="858838"/>
            <a:ext cx="973138" cy="919163"/>
          </a:xfrm>
          <a:custGeom>
            <a:avLst/>
            <a:gdLst>
              <a:gd name="T0" fmla="*/ 119 w 178"/>
              <a:gd name="T1" fmla="*/ 160 h 168"/>
              <a:gd name="T2" fmla="*/ 154 w 178"/>
              <a:gd name="T3" fmla="*/ 47 h 168"/>
              <a:gd name="T4" fmla="*/ 44 w 178"/>
              <a:gd name="T5" fmla="*/ 16 h 168"/>
              <a:gd name="T6" fmla="*/ 1 w 178"/>
              <a:gd name="T7" fmla="*/ 85 h 168"/>
              <a:gd name="T8" fmla="*/ 45 w 178"/>
              <a:gd name="T9" fmla="*/ 159 h 168"/>
              <a:gd name="T10" fmla="*/ 69 w 178"/>
              <a:gd name="T11" fmla="*/ 168 h 168"/>
              <a:gd name="T12" fmla="*/ 119 w 178"/>
              <a:gd name="T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68">
                <a:moveTo>
                  <a:pt x="119" y="160"/>
                </a:moveTo>
                <a:cubicBezTo>
                  <a:pt x="158" y="139"/>
                  <a:pt x="178" y="88"/>
                  <a:pt x="154" y="47"/>
                </a:cubicBezTo>
                <a:cubicBezTo>
                  <a:pt x="134" y="12"/>
                  <a:pt x="79" y="0"/>
                  <a:pt x="44" y="16"/>
                </a:cubicBezTo>
                <a:cubicBezTo>
                  <a:pt x="12" y="31"/>
                  <a:pt x="3" y="54"/>
                  <a:pt x="1" y="85"/>
                </a:cubicBezTo>
                <a:cubicBezTo>
                  <a:pt x="0" y="109"/>
                  <a:pt x="20" y="140"/>
                  <a:pt x="45" y="159"/>
                </a:cubicBezTo>
                <a:cubicBezTo>
                  <a:pt x="69" y="168"/>
                  <a:pt x="69" y="168"/>
                  <a:pt x="69" y="168"/>
                </a:cubicBezTo>
                <a:lnTo>
                  <a:pt x="119" y="160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28"/>
          <p:cNvSpPr>
            <a:spLocks/>
          </p:cNvSpPr>
          <p:nvPr/>
        </p:nvSpPr>
        <p:spPr bwMode="auto">
          <a:xfrm>
            <a:off x="3344863" y="1071563"/>
            <a:ext cx="819150" cy="695325"/>
          </a:xfrm>
          <a:custGeom>
            <a:avLst/>
            <a:gdLst>
              <a:gd name="T0" fmla="*/ 43 w 150"/>
              <a:gd name="T1" fmla="*/ 118 h 127"/>
              <a:gd name="T2" fmla="*/ 2 w 150"/>
              <a:gd name="T3" fmla="*/ 60 h 127"/>
              <a:gd name="T4" fmla="*/ 32 w 150"/>
              <a:gd name="T5" fmla="*/ 7 h 127"/>
              <a:gd name="T6" fmla="*/ 63 w 150"/>
              <a:gd name="T7" fmla="*/ 0 h 127"/>
              <a:gd name="T8" fmla="*/ 97 w 150"/>
              <a:gd name="T9" fmla="*/ 10 h 127"/>
              <a:gd name="T10" fmla="*/ 144 w 150"/>
              <a:gd name="T11" fmla="*/ 48 h 127"/>
              <a:gd name="T12" fmla="*/ 114 w 150"/>
              <a:gd name="T13" fmla="*/ 120 h 127"/>
              <a:gd name="T14" fmla="*/ 68 w 150"/>
              <a:gd name="T15" fmla="*/ 127 h 127"/>
              <a:gd name="T16" fmla="*/ 43 w 150"/>
              <a:gd name="T17" fmla="*/ 11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" h="127">
                <a:moveTo>
                  <a:pt x="43" y="118"/>
                </a:moveTo>
                <a:cubicBezTo>
                  <a:pt x="24" y="105"/>
                  <a:pt x="4" y="85"/>
                  <a:pt x="2" y="60"/>
                </a:cubicBezTo>
                <a:cubicBezTo>
                  <a:pt x="0" y="33"/>
                  <a:pt x="4" y="8"/>
                  <a:pt x="32" y="7"/>
                </a:cubicBezTo>
                <a:cubicBezTo>
                  <a:pt x="63" y="0"/>
                  <a:pt x="63" y="0"/>
                  <a:pt x="63" y="0"/>
                </a:cubicBezTo>
                <a:cubicBezTo>
                  <a:pt x="97" y="10"/>
                  <a:pt x="97" y="10"/>
                  <a:pt x="97" y="10"/>
                </a:cubicBezTo>
                <a:cubicBezTo>
                  <a:pt x="116" y="10"/>
                  <a:pt x="138" y="25"/>
                  <a:pt x="144" y="48"/>
                </a:cubicBezTo>
                <a:cubicBezTo>
                  <a:pt x="150" y="71"/>
                  <a:pt x="139" y="101"/>
                  <a:pt x="114" y="120"/>
                </a:cubicBezTo>
                <a:cubicBezTo>
                  <a:pt x="68" y="127"/>
                  <a:pt x="68" y="127"/>
                  <a:pt x="68" y="127"/>
                </a:cubicBezTo>
                <a:lnTo>
                  <a:pt x="43" y="118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29"/>
          <p:cNvSpPr>
            <a:spLocks/>
          </p:cNvSpPr>
          <p:nvPr/>
        </p:nvSpPr>
        <p:spPr bwMode="auto">
          <a:xfrm>
            <a:off x="3502025" y="930276"/>
            <a:ext cx="196850" cy="257175"/>
          </a:xfrm>
          <a:custGeom>
            <a:avLst/>
            <a:gdLst>
              <a:gd name="T0" fmla="*/ 33 w 36"/>
              <a:gd name="T1" fmla="*/ 27 h 47"/>
              <a:gd name="T2" fmla="*/ 10 w 36"/>
              <a:gd name="T3" fmla="*/ 44 h 47"/>
              <a:gd name="T4" fmla="*/ 4 w 36"/>
              <a:gd name="T5" fmla="*/ 19 h 47"/>
              <a:gd name="T6" fmla="*/ 27 w 36"/>
              <a:gd name="T7" fmla="*/ 3 h 47"/>
              <a:gd name="T8" fmla="*/ 33 w 36"/>
              <a:gd name="T9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7">
                <a:moveTo>
                  <a:pt x="33" y="27"/>
                </a:moveTo>
                <a:cubicBezTo>
                  <a:pt x="30" y="40"/>
                  <a:pt x="20" y="47"/>
                  <a:pt x="10" y="44"/>
                </a:cubicBezTo>
                <a:cubicBezTo>
                  <a:pt x="0" y="41"/>
                  <a:pt x="0" y="30"/>
                  <a:pt x="4" y="19"/>
                </a:cubicBezTo>
                <a:cubicBezTo>
                  <a:pt x="8" y="8"/>
                  <a:pt x="20" y="0"/>
                  <a:pt x="27" y="3"/>
                </a:cubicBezTo>
                <a:cubicBezTo>
                  <a:pt x="35" y="5"/>
                  <a:pt x="36" y="15"/>
                  <a:pt x="33" y="2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30"/>
          <p:cNvSpPr>
            <a:spLocks/>
          </p:cNvSpPr>
          <p:nvPr/>
        </p:nvSpPr>
        <p:spPr bwMode="auto">
          <a:xfrm>
            <a:off x="3611563" y="1039813"/>
            <a:ext cx="71438" cy="92075"/>
          </a:xfrm>
          <a:custGeom>
            <a:avLst/>
            <a:gdLst>
              <a:gd name="T0" fmla="*/ 11 w 13"/>
              <a:gd name="T1" fmla="*/ 10 h 17"/>
              <a:gd name="T2" fmla="*/ 4 w 13"/>
              <a:gd name="T3" fmla="*/ 16 h 17"/>
              <a:gd name="T4" fmla="*/ 1 w 13"/>
              <a:gd name="T5" fmla="*/ 7 h 17"/>
              <a:gd name="T6" fmla="*/ 8 w 13"/>
              <a:gd name="T7" fmla="*/ 1 h 17"/>
              <a:gd name="T8" fmla="*/ 11 w 13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7">
                <a:moveTo>
                  <a:pt x="11" y="10"/>
                </a:moveTo>
                <a:cubicBezTo>
                  <a:pt x="10" y="14"/>
                  <a:pt x="7" y="17"/>
                  <a:pt x="4" y="16"/>
                </a:cubicBezTo>
                <a:cubicBezTo>
                  <a:pt x="1" y="15"/>
                  <a:pt x="0" y="11"/>
                  <a:pt x="1" y="7"/>
                </a:cubicBezTo>
                <a:cubicBezTo>
                  <a:pt x="2" y="3"/>
                  <a:pt x="6" y="0"/>
                  <a:pt x="8" y="1"/>
                </a:cubicBezTo>
                <a:cubicBezTo>
                  <a:pt x="11" y="1"/>
                  <a:pt x="13" y="6"/>
                  <a:pt x="11" y="10"/>
                </a:cubicBezTo>
                <a:close/>
              </a:path>
            </a:pathLst>
          </a:cu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31"/>
          <p:cNvSpPr>
            <a:spLocks/>
          </p:cNvSpPr>
          <p:nvPr/>
        </p:nvSpPr>
        <p:spPr bwMode="auto">
          <a:xfrm>
            <a:off x="3644900" y="1066801"/>
            <a:ext cx="22225" cy="26988"/>
          </a:xfrm>
          <a:custGeom>
            <a:avLst/>
            <a:gdLst>
              <a:gd name="T0" fmla="*/ 3 w 4"/>
              <a:gd name="T1" fmla="*/ 3 h 5"/>
              <a:gd name="T2" fmla="*/ 1 w 4"/>
              <a:gd name="T3" fmla="*/ 5 h 5"/>
              <a:gd name="T4" fmla="*/ 0 w 4"/>
              <a:gd name="T5" fmla="*/ 2 h 5"/>
              <a:gd name="T6" fmla="*/ 2 w 4"/>
              <a:gd name="T7" fmla="*/ 0 h 5"/>
              <a:gd name="T8" fmla="*/ 3 w 4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3" y="3"/>
                </a:moveTo>
                <a:cubicBezTo>
                  <a:pt x="3" y="5"/>
                  <a:pt x="2" y="5"/>
                  <a:pt x="1" y="5"/>
                </a:cubicBezTo>
                <a:cubicBezTo>
                  <a:pt x="0" y="5"/>
                  <a:pt x="0" y="4"/>
                  <a:pt x="0" y="2"/>
                </a:cubicBezTo>
                <a:cubicBezTo>
                  <a:pt x="0" y="1"/>
                  <a:pt x="2" y="0"/>
                  <a:pt x="2" y="0"/>
                </a:cubicBezTo>
                <a:cubicBezTo>
                  <a:pt x="3" y="1"/>
                  <a:pt x="4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32"/>
          <p:cNvSpPr>
            <a:spLocks/>
          </p:cNvSpPr>
          <p:nvPr/>
        </p:nvSpPr>
        <p:spPr bwMode="auto">
          <a:xfrm>
            <a:off x="3678238" y="946151"/>
            <a:ext cx="228600" cy="261938"/>
          </a:xfrm>
          <a:custGeom>
            <a:avLst/>
            <a:gdLst>
              <a:gd name="T0" fmla="*/ 39 w 42"/>
              <a:gd name="T1" fmla="*/ 28 h 48"/>
              <a:gd name="T2" fmla="*/ 15 w 42"/>
              <a:gd name="T3" fmla="*/ 45 h 48"/>
              <a:gd name="T4" fmla="*/ 2 w 42"/>
              <a:gd name="T5" fmla="*/ 21 h 48"/>
              <a:gd name="T6" fmla="*/ 25 w 42"/>
              <a:gd name="T7" fmla="*/ 2 h 48"/>
              <a:gd name="T8" fmla="*/ 39 w 42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8">
                <a:moveTo>
                  <a:pt x="39" y="28"/>
                </a:moveTo>
                <a:cubicBezTo>
                  <a:pt x="37" y="40"/>
                  <a:pt x="28" y="48"/>
                  <a:pt x="15" y="45"/>
                </a:cubicBezTo>
                <a:cubicBezTo>
                  <a:pt x="3" y="42"/>
                  <a:pt x="0" y="33"/>
                  <a:pt x="2" y="21"/>
                </a:cubicBezTo>
                <a:cubicBezTo>
                  <a:pt x="4" y="9"/>
                  <a:pt x="14" y="0"/>
                  <a:pt x="25" y="2"/>
                </a:cubicBezTo>
                <a:cubicBezTo>
                  <a:pt x="35" y="4"/>
                  <a:pt x="42" y="15"/>
                  <a:pt x="39" y="28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33"/>
          <p:cNvSpPr>
            <a:spLocks/>
          </p:cNvSpPr>
          <p:nvPr/>
        </p:nvSpPr>
        <p:spPr bwMode="auto">
          <a:xfrm>
            <a:off x="3606800" y="1236663"/>
            <a:ext cx="22225" cy="169863"/>
          </a:xfrm>
          <a:custGeom>
            <a:avLst/>
            <a:gdLst>
              <a:gd name="T0" fmla="*/ 4 w 4"/>
              <a:gd name="T1" fmla="*/ 0 h 31"/>
              <a:gd name="T2" fmla="*/ 1 w 4"/>
              <a:gd name="T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1">
                <a:moveTo>
                  <a:pt x="4" y="0"/>
                </a:moveTo>
                <a:cubicBezTo>
                  <a:pt x="1" y="7"/>
                  <a:pt x="0" y="25"/>
                  <a:pt x="1" y="3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34"/>
          <p:cNvSpPr>
            <a:spLocks/>
          </p:cNvSpPr>
          <p:nvPr/>
        </p:nvSpPr>
        <p:spPr bwMode="auto">
          <a:xfrm>
            <a:off x="3311525" y="1192213"/>
            <a:ext cx="114300" cy="214313"/>
          </a:xfrm>
          <a:custGeom>
            <a:avLst/>
            <a:gdLst>
              <a:gd name="T0" fmla="*/ 20 w 21"/>
              <a:gd name="T1" fmla="*/ 9 h 39"/>
              <a:gd name="T2" fmla="*/ 0 w 21"/>
              <a:gd name="T3" fmla="*/ 21 h 39"/>
              <a:gd name="T4" fmla="*/ 21 w 21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9">
                <a:moveTo>
                  <a:pt x="20" y="9"/>
                </a:moveTo>
                <a:cubicBezTo>
                  <a:pt x="16" y="0"/>
                  <a:pt x="1" y="3"/>
                  <a:pt x="0" y="21"/>
                </a:cubicBezTo>
                <a:cubicBezTo>
                  <a:pt x="0" y="37"/>
                  <a:pt x="14" y="39"/>
                  <a:pt x="21" y="39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35"/>
          <p:cNvSpPr>
            <a:spLocks/>
          </p:cNvSpPr>
          <p:nvPr/>
        </p:nvSpPr>
        <p:spPr bwMode="auto">
          <a:xfrm>
            <a:off x="3311525" y="1192213"/>
            <a:ext cx="114300" cy="214313"/>
          </a:xfrm>
          <a:custGeom>
            <a:avLst/>
            <a:gdLst>
              <a:gd name="T0" fmla="*/ 20 w 21"/>
              <a:gd name="T1" fmla="*/ 9 h 39"/>
              <a:gd name="T2" fmla="*/ 0 w 21"/>
              <a:gd name="T3" fmla="*/ 21 h 39"/>
              <a:gd name="T4" fmla="*/ 21 w 21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9">
                <a:moveTo>
                  <a:pt x="20" y="9"/>
                </a:moveTo>
                <a:cubicBezTo>
                  <a:pt x="16" y="0"/>
                  <a:pt x="1" y="3"/>
                  <a:pt x="0" y="21"/>
                </a:cubicBezTo>
                <a:cubicBezTo>
                  <a:pt x="0" y="37"/>
                  <a:pt x="14" y="39"/>
                  <a:pt x="21" y="3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36"/>
          <p:cNvSpPr>
            <a:spLocks/>
          </p:cNvSpPr>
          <p:nvPr/>
        </p:nvSpPr>
        <p:spPr bwMode="auto">
          <a:xfrm>
            <a:off x="3425825" y="1357313"/>
            <a:ext cx="585788" cy="300038"/>
          </a:xfrm>
          <a:custGeom>
            <a:avLst/>
            <a:gdLst>
              <a:gd name="T0" fmla="*/ 38 w 107"/>
              <a:gd name="T1" fmla="*/ 55 h 55"/>
              <a:gd name="T2" fmla="*/ 0 w 107"/>
              <a:gd name="T3" fmla="*/ 9 h 55"/>
              <a:gd name="T4" fmla="*/ 100 w 107"/>
              <a:gd name="T5" fmla="*/ 1 h 55"/>
              <a:gd name="T6" fmla="*/ 106 w 107"/>
              <a:gd name="T7" fmla="*/ 10 h 55"/>
              <a:gd name="T8" fmla="*/ 101 w 107"/>
              <a:gd name="T9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55">
                <a:moveTo>
                  <a:pt x="38" y="55"/>
                </a:moveTo>
                <a:cubicBezTo>
                  <a:pt x="23" y="46"/>
                  <a:pt x="3" y="20"/>
                  <a:pt x="0" y="9"/>
                </a:cubicBezTo>
                <a:cubicBezTo>
                  <a:pt x="15" y="7"/>
                  <a:pt x="87" y="0"/>
                  <a:pt x="100" y="1"/>
                </a:cubicBezTo>
                <a:cubicBezTo>
                  <a:pt x="105" y="2"/>
                  <a:pt x="107" y="3"/>
                  <a:pt x="106" y="10"/>
                </a:cubicBezTo>
                <a:cubicBezTo>
                  <a:pt x="105" y="13"/>
                  <a:pt x="102" y="24"/>
                  <a:pt x="101" y="27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37"/>
          <p:cNvSpPr>
            <a:spLocks/>
          </p:cNvSpPr>
          <p:nvPr/>
        </p:nvSpPr>
        <p:spPr bwMode="auto">
          <a:xfrm>
            <a:off x="3425825" y="1357313"/>
            <a:ext cx="585788" cy="300038"/>
          </a:xfrm>
          <a:custGeom>
            <a:avLst/>
            <a:gdLst>
              <a:gd name="T0" fmla="*/ 38 w 107"/>
              <a:gd name="T1" fmla="*/ 55 h 55"/>
              <a:gd name="T2" fmla="*/ 0 w 107"/>
              <a:gd name="T3" fmla="*/ 9 h 55"/>
              <a:gd name="T4" fmla="*/ 100 w 107"/>
              <a:gd name="T5" fmla="*/ 1 h 55"/>
              <a:gd name="T6" fmla="*/ 106 w 107"/>
              <a:gd name="T7" fmla="*/ 10 h 55"/>
              <a:gd name="T8" fmla="*/ 101 w 107"/>
              <a:gd name="T9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55">
                <a:moveTo>
                  <a:pt x="38" y="55"/>
                </a:moveTo>
                <a:cubicBezTo>
                  <a:pt x="23" y="46"/>
                  <a:pt x="3" y="20"/>
                  <a:pt x="0" y="9"/>
                </a:cubicBezTo>
                <a:cubicBezTo>
                  <a:pt x="15" y="7"/>
                  <a:pt x="87" y="0"/>
                  <a:pt x="100" y="1"/>
                </a:cubicBezTo>
                <a:cubicBezTo>
                  <a:pt x="105" y="2"/>
                  <a:pt x="107" y="3"/>
                  <a:pt x="106" y="10"/>
                </a:cubicBezTo>
                <a:cubicBezTo>
                  <a:pt x="105" y="13"/>
                  <a:pt x="102" y="24"/>
                  <a:pt x="101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38"/>
          <p:cNvSpPr>
            <a:spLocks/>
          </p:cNvSpPr>
          <p:nvPr/>
        </p:nvSpPr>
        <p:spPr bwMode="auto">
          <a:xfrm>
            <a:off x="3600450" y="1438276"/>
            <a:ext cx="377825" cy="263525"/>
          </a:xfrm>
          <a:custGeom>
            <a:avLst/>
            <a:gdLst>
              <a:gd name="T0" fmla="*/ 69 w 69"/>
              <a:gd name="T1" fmla="*/ 12 h 48"/>
              <a:gd name="T2" fmla="*/ 40 w 69"/>
              <a:gd name="T3" fmla="*/ 43 h 48"/>
              <a:gd name="T4" fmla="*/ 6 w 69"/>
              <a:gd name="T5" fmla="*/ 40 h 48"/>
              <a:gd name="T6" fmla="*/ 31 w 69"/>
              <a:gd name="T7" fmla="*/ 8 h 48"/>
              <a:gd name="T8" fmla="*/ 69 w 69"/>
              <a:gd name="T9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48">
                <a:moveTo>
                  <a:pt x="69" y="12"/>
                </a:moveTo>
                <a:cubicBezTo>
                  <a:pt x="64" y="22"/>
                  <a:pt x="53" y="38"/>
                  <a:pt x="40" y="43"/>
                </a:cubicBezTo>
                <a:cubicBezTo>
                  <a:pt x="27" y="48"/>
                  <a:pt x="15" y="46"/>
                  <a:pt x="6" y="40"/>
                </a:cubicBezTo>
                <a:cubicBezTo>
                  <a:pt x="6" y="40"/>
                  <a:pt x="0" y="18"/>
                  <a:pt x="31" y="8"/>
                </a:cubicBezTo>
                <a:cubicBezTo>
                  <a:pt x="59" y="0"/>
                  <a:pt x="69" y="12"/>
                  <a:pt x="69" y="12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39"/>
          <p:cNvSpPr>
            <a:spLocks/>
          </p:cNvSpPr>
          <p:nvPr/>
        </p:nvSpPr>
        <p:spPr bwMode="auto">
          <a:xfrm>
            <a:off x="3394075" y="1143001"/>
            <a:ext cx="141288" cy="98425"/>
          </a:xfrm>
          <a:custGeom>
            <a:avLst/>
            <a:gdLst>
              <a:gd name="T0" fmla="*/ 0 w 26"/>
              <a:gd name="T1" fmla="*/ 0 h 18"/>
              <a:gd name="T2" fmla="*/ 26 w 26"/>
              <a:gd name="T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6" h="18">
                <a:moveTo>
                  <a:pt x="0" y="0"/>
                </a:moveTo>
                <a:cubicBezTo>
                  <a:pt x="0" y="0"/>
                  <a:pt x="17" y="9"/>
                  <a:pt x="26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40"/>
          <p:cNvSpPr>
            <a:spLocks/>
          </p:cNvSpPr>
          <p:nvPr/>
        </p:nvSpPr>
        <p:spPr bwMode="auto">
          <a:xfrm>
            <a:off x="3338513" y="1274763"/>
            <a:ext cx="192088" cy="11113"/>
          </a:xfrm>
          <a:custGeom>
            <a:avLst/>
            <a:gdLst>
              <a:gd name="T0" fmla="*/ 0 w 35"/>
              <a:gd name="T1" fmla="*/ 0 h 2"/>
              <a:gd name="T2" fmla="*/ 35 w 35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2">
                <a:moveTo>
                  <a:pt x="0" y="0"/>
                </a:moveTo>
                <a:cubicBezTo>
                  <a:pt x="0" y="0"/>
                  <a:pt x="23" y="0"/>
                  <a:pt x="35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441"/>
          <p:cNvSpPr>
            <a:spLocks/>
          </p:cNvSpPr>
          <p:nvPr/>
        </p:nvSpPr>
        <p:spPr bwMode="auto">
          <a:xfrm>
            <a:off x="3344863" y="1335088"/>
            <a:ext cx="174625" cy="31750"/>
          </a:xfrm>
          <a:custGeom>
            <a:avLst/>
            <a:gdLst>
              <a:gd name="T0" fmla="*/ 0 w 32"/>
              <a:gd name="T1" fmla="*/ 6 h 6"/>
              <a:gd name="T2" fmla="*/ 32 w 32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6">
                <a:moveTo>
                  <a:pt x="0" y="6"/>
                </a:moveTo>
                <a:cubicBezTo>
                  <a:pt x="0" y="6"/>
                  <a:pt x="24" y="1"/>
                  <a:pt x="3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442"/>
          <p:cNvSpPr>
            <a:spLocks/>
          </p:cNvSpPr>
          <p:nvPr/>
        </p:nvSpPr>
        <p:spPr bwMode="auto">
          <a:xfrm>
            <a:off x="3743325" y="1181101"/>
            <a:ext cx="268288" cy="60325"/>
          </a:xfrm>
          <a:custGeom>
            <a:avLst/>
            <a:gdLst>
              <a:gd name="T0" fmla="*/ 49 w 49"/>
              <a:gd name="T1" fmla="*/ 0 h 11"/>
              <a:gd name="T2" fmla="*/ 0 w 49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11">
                <a:moveTo>
                  <a:pt x="49" y="0"/>
                </a:moveTo>
                <a:cubicBezTo>
                  <a:pt x="49" y="0"/>
                  <a:pt x="12" y="7"/>
                  <a:pt x="0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443"/>
          <p:cNvSpPr>
            <a:spLocks/>
          </p:cNvSpPr>
          <p:nvPr/>
        </p:nvSpPr>
        <p:spPr bwMode="auto">
          <a:xfrm>
            <a:off x="3743325" y="1274763"/>
            <a:ext cx="290513" cy="11113"/>
          </a:xfrm>
          <a:custGeom>
            <a:avLst/>
            <a:gdLst>
              <a:gd name="T0" fmla="*/ 53 w 53"/>
              <a:gd name="T1" fmla="*/ 0 h 2"/>
              <a:gd name="T2" fmla="*/ 0 w 53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2">
                <a:moveTo>
                  <a:pt x="53" y="0"/>
                </a:moveTo>
                <a:cubicBezTo>
                  <a:pt x="53" y="0"/>
                  <a:pt x="12" y="2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44"/>
          <p:cNvSpPr>
            <a:spLocks/>
          </p:cNvSpPr>
          <p:nvPr/>
        </p:nvSpPr>
        <p:spPr bwMode="auto">
          <a:xfrm>
            <a:off x="3748088" y="1335088"/>
            <a:ext cx="274638" cy="60325"/>
          </a:xfrm>
          <a:custGeom>
            <a:avLst/>
            <a:gdLst>
              <a:gd name="T0" fmla="*/ 50 w 50"/>
              <a:gd name="T1" fmla="*/ 11 h 11"/>
              <a:gd name="T2" fmla="*/ 0 w 50"/>
              <a:gd name="T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11">
                <a:moveTo>
                  <a:pt x="50" y="11"/>
                </a:moveTo>
                <a:cubicBezTo>
                  <a:pt x="50" y="11"/>
                  <a:pt x="11" y="2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45"/>
          <p:cNvSpPr>
            <a:spLocks/>
          </p:cNvSpPr>
          <p:nvPr/>
        </p:nvSpPr>
        <p:spPr bwMode="auto">
          <a:xfrm>
            <a:off x="3551238" y="1138238"/>
            <a:ext cx="127000" cy="119063"/>
          </a:xfrm>
          <a:custGeom>
            <a:avLst/>
            <a:gdLst>
              <a:gd name="T0" fmla="*/ 23 w 23"/>
              <a:gd name="T1" fmla="*/ 11 h 22"/>
              <a:gd name="T2" fmla="*/ 12 w 23"/>
              <a:gd name="T3" fmla="*/ 22 h 22"/>
              <a:gd name="T4" fmla="*/ 0 w 23"/>
              <a:gd name="T5" fmla="*/ 11 h 22"/>
              <a:gd name="T6" fmla="*/ 11 w 23"/>
              <a:gd name="T7" fmla="*/ 0 h 22"/>
              <a:gd name="T8" fmla="*/ 23 w 23"/>
              <a:gd name="T9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2">
                <a:moveTo>
                  <a:pt x="23" y="11"/>
                </a:moveTo>
                <a:cubicBezTo>
                  <a:pt x="23" y="17"/>
                  <a:pt x="18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" y="0"/>
                  <a:pt x="23" y="5"/>
                  <a:pt x="23" y="11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Oval 446"/>
          <p:cNvSpPr>
            <a:spLocks noChangeArrowheads="1"/>
          </p:cNvSpPr>
          <p:nvPr/>
        </p:nvSpPr>
        <p:spPr bwMode="auto">
          <a:xfrm>
            <a:off x="3595688" y="1149351"/>
            <a:ext cx="49213" cy="49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47"/>
          <p:cNvSpPr>
            <a:spLocks/>
          </p:cNvSpPr>
          <p:nvPr/>
        </p:nvSpPr>
        <p:spPr bwMode="auto">
          <a:xfrm>
            <a:off x="3705225" y="1050926"/>
            <a:ext cx="82550" cy="49213"/>
          </a:xfrm>
          <a:custGeom>
            <a:avLst/>
            <a:gdLst>
              <a:gd name="T0" fmla="*/ 14 w 15"/>
              <a:gd name="T1" fmla="*/ 0 h 9"/>
              <a:gd name="T2" fmla="*/ 0 w 15"/>
              <a:gd name="T3" fmla="*/ 9 h 9"/>
              <a:gd name="T4" fmla="*/ 15 w 15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14" y="0"/>
                </a:moveTo>
                <a:cubicBezTo>
                  <a:pt x="2" y="2"/>
                  <a:pt x="0" y="9"/>
                  <a:pt x="0" y="9"/>
                </a:cubicBezTo>
                <a:cubicBezTo>
                  <a:pt x="0" y="9"/>
                  <a:pt x="6" y="7"/>
                  <a:pt x="15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48"/>
          <p:cNvSpPr>
            <a:spLocks/>
          </p:cNvSpPr>
          <p:nvPr/>
        </p:nvSpPr>
        <p:spPr bwMode="auto">
          <a:xfrm>
            <a:off x="3530600" y="1624013"/>
            <a:ext cx="611188" cy="176213"/>
          </a:xfrm>
          <a:custGeom>
            <a:avLst/>
            <a:gdLst>
              <a:gd name="T0" fmla="*/ 3 w 112"/>
              <a:gd name="T1" fmla="*/ 13 h 32"/>
              <a:gd name="T2" fmla="*/ 10 w 112"/>
              <a:gd name="T3" fmla="*/ 26 h 32"/>
              <a:gd name="T4" fmla="*/ 64 w 112"/>
              <a:gd name="T5" fmla="*/ 28 h 32"/>
              <a:gd name="T6" fmla="*/ 110 w 112"/>
              <a:gd name="T7" fmla="*/ 6 h 32"/>
              <a:gd name="T8" fmla="*/ 109 w 112"/>
              <a:gd name="T9" fmla="*/ 0 h 32"/>
              <a:gd name="T10" fmla="*/ 45 w 112"/>
              <a:gd name="T11" fmla="*/ 22 h 32"/>
              <a:gd name="T12" fmla="*/ 3 w 112"/>
              <a:gd name="T13" fmla="*/ 1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2">
                <a:moveTo>
                  <a:pt x="3" y="13"/>
                </a:moveTo>
                <a:cubicBezTo>
                  <a:pt x="0" y="15"/>
                  <a:pt x="0" y="21"/>
                  <a:pt x="10" y="26"/>
                </a:cubicBezTo>
                <a:cubicBezTo>
                  <a:pt x="22" y="32"/>
                  <a:pt x="48" y="31"/>
                  <a:pt x="64" y="28"/>
                </a:cubicBezTo>
                <a:cubicBezTo>
                  <a:pt x="80" y="25"/>
                  <a:pt x="106" y="13"/>
                  <a:pt x="110" y="6"/>
                </a:cubicBezTo>
                <a:cubicBezTo>
                  <a:pt x="112" y="4"/>
                  <a:pt x="111" y="1"/>
                  <a:pt x="109" y="0"/>
                </a:cubicBezTo>
                <a:cubicBezTo>
                  <a:pt x="90" y="13"/>
                  <a:pt x="65" y="21"/>
                  <a:pt x="45" y="22"/>
                </a:cubicBezTo>
                <a:cubicBezTo>
                  <a:pt x="27" y="23"/>
                  <a:pt x="13" y="20"/>
                  <a:pt x="3" y="13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449"/>
          <p:cNvSpPr>
            <a:spLocks noChangeArrowheads="1"/>
          </p:cNvSpPr>
          <p:nvPr/>
        </p:nvSpPr>
        <p:spPr bwMode="auto">
          <a:xfrm>
            <a:off x="3633788" y="1755776"/>
            <a:ext cx="169863" cy="16986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50"/>
          <p:cNvSpPr>
            <a:spLocks/>
          </p:cNvSpPr>
          <p:nvPr/>
        </p:nvSpPr>
        <p:spPr bwMode="auto">
          <a:xfrm>
            <a:off x="3629025" y="1811338"/>
            <a:ext cx="179388" cy="49213"/>
          </a:xfrm>
          <a:custGeom>
            <a:avLst/>
            <a:gdLst>
              <a:gd name="T0" fmla="*/ 2 w 33"/>
              <a:gd name="T1" fmla="*/ 2 h 9"/>
              <a:gd name="T2" fmla="*/ 1 w 33"/>
              <a:gd name="T3" fmla="*/ 5 h 9"/>
              <a:gd name="T4" fmla="*/ 32 w 33"/>
              <a:gd name="T5" fmla="*/ 3 h 9"/>
              <a:gd name="T6" fmla="*/ 31 w 33"/>
              <a:gd name="T7" fmla="*/ 1 h 9"/>
              <a:gd name="T8" fmla="*/ 2 w 33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9">
                <a:moveTo>
                  <a:pt x="2" y="2"/>
                </a:moveTo>
                <a:cubicBezTo>
                  <a:pt x="0" y="2"/>
                  <a:pt x="0" y="4"/>
                  <a:pt x="1" y="5"/>
                </a:cubicBezTo>
                <a:cubicBezTo>
                  <a:pt x="8" y="9"/>
                  <a:pt x="27" y="7"/>
                  <a:pt x="32" y="3"/>
                </a:cubicBezTo>
                <a:cubicBezTo>
                  <a:pt x="33" y="2"/>
                  <a:pt x="32" y="0"/>
                  <a:pt x="31" y="1"/>
                </a:cubicBezTo>
                <a:cubicBezTo>
                  <a:pt x="26" y="5"/>
                  <a:pt x="6" y="6"/>
                  <a:pt x="2" y="2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51"/>
          <p:cNvSpPr>
            <a:spLocks/>
          </p:cNvSpPr>
          <p:nvPr/>
        </p:nvSpPr>
        <p:spPr bwMode="auto">
          <a:xfrm>
            <a:off x="3698875" y="1881188"/>
            <a:ext cx="17463" cy="44450"/>
          </a:xfrm>
          <a:custGeom>
            <a:avLst/>
            <a:gdLst>
              <a:gd name="T0" fmla="*/ 0 w 3"/>
              <a:gd name="T1" fmla="*/ 0 h 8"/>
              <a:gd name="T2" fmla="*/ 3 w 3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8">
                <a:moveTo>
                  <a:pt x="0" y="0"/>
                </a:moveTo>
                <a:cubicBezTo>
                  <a:pt x="0" y="2"/>
                  <a:pt x="2" y="7"/>
                  <a:pt x="3" y="8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52"/>
          <p:cNvSpPr>
            <a:spLocks/>
          </p:cNvSpPr>
          <p:nvPr/>
        </p:nvSpPr>
        <p:spPr bwMode="auto">
          <a:xfrm>
            <a:off x="3698875" y="1881188"/>
            <a:ext cx="17463" cy="44450"/>
          </a:xfrm>
          <a:custGeom>
            <a:avLst/>
            <a:gdLst>
              <a:gd name="T0" fmla="*/ 0 w 3"/>
              <a:gd name="T1" fmla="*/ 0 h 8"/>
              <a:gd name="T2" fmla="*/ 3 w 3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8">
                <a:moveTo>
                  <a:pt x="0" y="0"/>
                </a:moveTo>
                <a:cubicBezTo>
                  <a:pt x="0" y="2"/>
                  <a:pt x="2" y="7"/>
                  <a:pt x="3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Oval 453"/>
          <p:cNvSpPr>
            <a:spLocks noChangeArrowheads="1"/>
          </p:cNvSpPr>
          <p:nvPr/>
        </p:nvSpPr>
        <p:spPr bwMode="auto">
          <a:xfrm>
            <a:off x="3689350" y="1865313"/>
            <a:ext cx="26988" cy="26988"/>
          </a:xfrm>
          <a:prstGeom prst="ellipse">
            <a:avLst/>
          </a:prstGeom>
          <a:solidFill>
            <a:srgbClr val="7D6B55"/>
          </a:solidFill>
          <a:ln w="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54"/>
          <p:cNvSpPr>
            <a:spLocks/>
          </p:cNvSpPr>
          <p:nvPr/>
        </p:nvSpPr>
        <p:spPr bwMode="auto">
          <a:xfrm>
            <a:off x="3902075" y="744538"/>
            <a:ext cx="38100" cy="20638"/>
          </a:xfrm>
          <a:custGeom>
            <a:avLst/>
            <a:gdLst>
              <a:gd name="T0" fmla="*/ 0 w 7"/>
              <a:gd name="T1" fmla="*/ 2 h 4"/>
              <a:gd name="T2" fmla="*/ 7 w 7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4">
                <a:moveTo>
                  <a:pt x="0" y="2"/>
                </a:moveTo>
                <a:cubicBezTo>
                  <a:pt x="1" y="0"/>
                  <a:pt x="7" y="1"/>
                  <a:pt x="7" y="4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55"/>
          <p:cNvSpPr>
            <a:spLocks/>
          </p:cNvSpPr>
          <p:nvPr/>
        </p:nvSpPr>
        <p:spPr bwMode="auto">
          <a:xfrm>
            <a:off x="3902075" y="744538"/>
            <a:ext cx="38100" cy="20638"/>
          </a:xfrm>
          <a:custGeom>
            <a:avLst/>
            <a:gdLst>
              <a:gd name="T0" fmla="*/ 0 w 7"/>
              <a:gd name="T1" fmla="*/ 2 h 4"/>
              <a:gd name="T2" fmla="*/ 7 w 7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4">
                <a:moveTo>
                  <a:pt x="0" y="2"/>
                </a:moveTo>
                <a:cubicBezTo>
                  <a:pt x="1" y="0"/>
                  <a:pt x="7" y="1"/>
                  <a:pt x="7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456"/>
          <p:cNvSpPr>
            <a:spLocks noChangeArrowheads="1"/>
          </p:cNvSpPr>
          <p:nvPr/>
        </p:nvSpPr>
        <p:spPr bwMode="auto">
          <a:xfrm>
            <a:off x="5164138" y="793751"/>
            <a:ext cx="382588" cy="114300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57"/>
          <p:cNvSpPr>
            <a:spLocks/>
          </p:cNvSpPr>
          <p:nvPr/>
        </p:nvSpPr>
        <p:spPr bwMode="auto">
          <a:xfrm>
            <a:off x="5181600" y="809626"/>
            <a:ext cx="98425" cy="38100"/>
          </a:xfrm>
          <a:custGeom>
            <a:avLst/>
            <a:gdLst>
              <a:gd name="T0" fmla="*/ 0 w 18"/>
              <a:gd name="T1" fmla="*/ 7 h 7"/>
              <a:gd name="T2" fmla="*/ 18 w 18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7">
                <a:moveTo>
                  <a:pt x="0" y="7"/>
                </a:moveTo>
                <a:cubicBezTo>
                  <a:pt x="2" y="2"/>
                  <a:pt x="14" y="0"/>
                  <a:pt x="1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58"/>
          <p:cNvSpPr>
            <a:spLocks/>
          </p:cNvSpPr>
          <p:nvPr/>
        </p:nvSpPr>
        <p:spPr bwMode="auto">
          <a:xfrm>
            <a:off x="5213350" y="814388"/>
            <a:ext cx="71438" cy="33338"/>
          </a:xfrm>
          <a:custGeom>
            <a:avLst/>
            <a:gdLst>
              <a:gd name="T0" fmla="*/ 0 w 13"/>
              <a:gd name="T1" fmla="*/ 6 h 6"/>
              <a:gd name="T2" fmla="*/ 13 w 13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6">
                <a:moveTo>
                  <a:pt x="0" y="6"/>
                </a:moveTo>
                <a:cubicBezTo>
                  <a:pt x="0" y="3"/>
                  <a:pt x="7" y="1"/>
                  <a:pt x="1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59"/>
          <p:cNvSpPr>
            <a:spLocks/>
          </p:cNvSpPr>
          <p:nvPr/>
        </p:nvSpPr>
        <p:spPr bwMode="auto">
          <a:xfrm>
            <a:off x="5246688" y="820738"/>
            <a:ext cx="53975" cy="26988"/>
          </a:xfrm>
          <a:custGeom>
            <a:avLst/>
            <a:gdLst>
              <a:gd name="T0" fmla="*/ 0 w 10"/>
              <a:gd name="T1" fmla="*/ 5 h 5"/>
              <a:gd name="T2" fmla="*/ 10 w 10"/>
              <a:gd name="T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5">
                <a:moveTo>
                  <a:pt x="0" y="5"/>
                </a:moveTo>
                <a:cubicBezTo>
                  <a:pt x="0" y="2"/>
                  <a:pt x="9" y="0"/>
                  <a:pt x="1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60"/>
          <p:cNvSpPr>
            <a:spLocks/>
          </p:cNvSpPr>
          <p:nvPr/>
        </p:nvSpPr>
        <p:spPr bwMode="auto">
          <a:xfrm>
            <a:off x="5273675" y="831851"/>
            <a:ext cx="38100" cy="11113"/>
          </a:xfrm>
          <a:custGeom>
            <a:avLst/>
            <a:gdLst>
              <a:gd name="T0" fmla="*/ 0 w 7"/>
              <a:gd name="T1" fmla="*/ 2 h 2"/>
              <a:gd name="T2" fmla="*/ 7 w 7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2">
                <a:moveTo>
                  <a:pt x="0" y="2"/>
                </a:moveTo>
                <a:cubicBezTo>
                  <a:pt x="1" y="1"/>
                  <a:pt x="5" y="0"/>
                  <a:pt x="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61"/>
          <p:cNvSpPr>
            <a:spLocks/>
          </p:cNvSpPr>
          <p:nvPr/>
        </p:nvSpPr>
        <p:spPr bwMode="auto">
          <a:xfrm>
            <a:off x="5311775" y="836613"/>
            <a:ext cx="17463" cy="6350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0" y="1"/>
                  <a:pt x="1" y="0"/>
                  <a:pt x="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62"/>
          <p:cNvSpPr>
            <a:spLocks/>
          </p:cNvSpPr>
          <p:nvPr/>
        </p:nvSpPr>
        <p:spPr bwMode="auto">
          <a:xfrm>
            <a:off x="5383213" y="858838"/>
            <a:ext cx="11113" cy="4763"/>
          </a:xfrm>
          <a:custGeom>
            <a:avLst/>
            <a:gdLst>
              <a:gd name="T0" fmla="*/ 0 w 2"/>
              <a:gd name="T1" fmla="*/ 1 h 1"/>
              <a:gd name="T2" fmla="*/ 2 w 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0" y="1"/>
                </a:moveTo>
                <a:cubicBezTo>
                  <a:pt x="1" y="1"/>
                  <a:pt x="1" y="1"/>
                  <a:pt x="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463"/>
          <p:cNvSpPr>
            <a:spLocks/>
          </p:cNvSpPr>
          <p:nvPr/>
        </p:nvSpPr>
        <p:spPr bwMode="auto">
          <a:xfrm>
            <a:off x="5394325" y="858838"/>
            <a:ext cx="22225" cy="11113"/>
          </a:xfrm>
          <a:custGeom>
            <a:avLst/>
            <a:gdLst>
              <a:gd name="T0" fmla="*/ 0 w 4"/>
              <a:gd name="T1" fmla="*/ 2 h 2"/>
              <a:gd name="T2" fmla="*/ 4 w 4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">
                <a:moveTo>
                  <a:pt x="0" y="2"/>
                </a:moveTo>
                <a:cubicBezTo>
                  <a:pt x="2" y="2"/>
                  <a:pt x="3" y="1"/>
                  <a:pt x="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64"/>
          <p:cNvSpPr>
            <a:spLocks/>
          </p:cNvSpPr>
          <p:nvPr/>
        </p:nvSpPr>
        <p:spPr bwMode="auto">
          <a:xfrm>
            <a:off x="5405438" y="863601"/>
            <a:ext cx="33338" cy="11113"/>
          </a:xfrm>
          <a:custGeom>
            <a:avLst/>
            <a:gdLst>
              <a:gd name="T0" fmla="*/ 0 w 6"/>
              <a:gd name="T1" fmla="*/ 2 h 2"/>
              <a:gd name="T2" fmla="*/ 6 w 6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0" y="2"/>
                </a:moveTo>
                <a:cubicBezTo>
                  <a:pt x="3" y="2"/>
                  <a:pt x="5" y="1"/>
                  <a:pt x="6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65"/>
          <p:cNvSpPr>
            <a:spLocks/>
          </p:cNvSpPr>
          <p:nvPr/>
        </p:nvSpPr>
        <p:spPr bwMode="auto">
          <a:xfrm>
            <a:off x="5405438" y="863601"/>
            <a:ext cx="76200" cy="28575"/>
          </a:xfrm>
          <a:custGeom>
            <a:avLst/>
            <a:gdLst>
              <a:gd name="T0" fmla="*/ 0 w 14"/>
              <a:gd name="T1" fmla="*/ 4 h 5"/>
              <a:gd name="T2" fmla="*/ 14 w 14"/>
              <a:gd name="T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5">
                <a:moveTo>
                  <a:pt x="0" y="4"/>
                </a:moveTo>
                <a:cubicBezTo>
                  <a:pt x="5" y="5"/>
                  <a:pt x="13" y="2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66"/>
          <p:cNvSpPr>
            <a:spLocks/>
          </p:cNvSpPr>
          <p:nvPr/>
        </p:nvSpPr>
        <p:spPr bwMode="auto">
          <a:xfrm>
            <a:off x="5410200" y="863601"/>
            <a:ext cx="104775" cy="33338"/>
          </a:xfrm>
          <a:custGeom>
            <a:avLst/>
            <a:gdLst>
              <a:gd name="T0" fmla="*/ 0 w 19"/>
              <a:gd name="T1" fmla="*/ 6 h 6"/>
              <a:gd name="T2" fmla="*/ 19 w 19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" h="6">
                <a:moveTo>
                  <a:pt x="0" y="6"/>
                </a:moveTo>
                <a:cubicBezTo>
                  <a:pt x="6" y="6"/>
                  <a:pt x="18" y="3"/>
                  <a:pt x="1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67"/>
          <p:cNvSpPr>
            <a:spLocks/>
          </p:cNvSpPr>
          <p:nvPr/>
        </p:nvSpPr>
        <p:spPr bwMode="auto">
          <a:xfrm>
            <a:off x="5334000" y="842963"/>
            <a:ext cx="44450" cy="20638"/>
          </a:xfrm>
          <a:custGeom>
            <a:avLst/>
            <a:gdLst>
              <a:gd name="T0" fmla="*/ 8 w 8"/>
              <a:gd name="T1" fmla="*/ 1 h 4"/>
              <a:gd name="T2" fmla="*/ 7 w 8"/>
              <a:gd name="T3" fmla="*/ 4 h 4"/>
              <a:gd name="T4" fmla="*/ 4 w 8"/>
              <a:gd name="T5" fmla="*/ 4 h 4"/>
              <a:gd name="T6" fmla="*/ 0 w 8"/>
              <a:gd name="T7" fmla="*/ 3 h 4"/>
              <a:gd name="T8" fmla="*/ 0 w 8"/>
              <a:gd name="T9" fmla="*/ 1 h 4"/>
              <a:gd name="T10" fmla="*/ 4 w 8"/>
              <a:gd name="T11" fmla="*/ 0 h 4"/>
              <a:gd name="T12" fmla="*/ 8 w 8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8" y="1"/>
                </a:moveTo>
                <a:cubicBezTo>
                  <a:pt x="8" y="2"/>
                  <a:pt x="8" y="3"/>
                  <a:pt x="7" y="4"/>
                </a:cubicBezTo>
                <a:cubicBezTo>
                  <a:pt x="7" y="4"/>
                  <a:pt x="5" y="4"/>
                  <a:pt x="4" y="4"/>
                </a:cubicBezTo>
                <a:cubicBezTo>
                  <a:pt x="2" y="4"/>
                  <a:pt x="0" y="4"/>
                  <a:pt x="0" y="3"/>
                </a:cubicBezTo>
                <a:cubicBezTo>
                  <a:pt x="0" y="3"/>
                  <a:pt x="0" y="1"/>
                  <a:pt x="0" y="1"/>
                </a:cubicBezTo>
                <a:cubicBezTo>
                  <a:pt x="0" y="0"/>
                  <a:pt x="2" y="0"/>
                  <a:pt x="4" y="0"/>
                </a:cubicBezTo>
                <a:cubicBezTo>
                  <a:pt x="5" y="0"/>
                  <a:pt x="7" y="0"/>
                  <a:pt x="8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68"/>
          <p:cNvSpPr>
            <a:spLocks/>
          </p:cNvSpPr>
          <p:nvPr/>
        </p:nvSpPr>
        <p:spPr bwMode="auto">
          <a:xfrm>
            <a:off x="5345113" y="858838"/>
            <a:ext cx="15875" cy="98425"/>
          </a:xfrm>
          <a:custGeom>
            <a:avLst/>
            <a:gdLst>
              <a:gd name="T0" fmla="*/ 0 w 3"/>
              <a:gd name="T1" fmla="*/ 18 h 18"/>
              <a:gd name="T2" fmla="*/ 0 w 3"/>
              <a:gd name="T3" fmla="*/ 1 h 18"/>
              <a:gd name="T4" fmla="*/ 3 w 3"/>
              <a:gd name="T5" fmla="*/ 1 h 18"/>
              <a:gd name="T6" fmla="*/ 3 w 3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8">
                <a:moveTo>
                  <a:pt x="0" y="18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3" y="0"/>
                  <a:pt x="3" y="1"/>
                </a:cubicBezTo>
                <a:cubicBezTo>
                  <a:pt x="3" y="18"/>
                  <a:pt x="3" y="18"/>
                  <a:pt x="3" y="18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469"/>
          <p:cNvSpPr>
            <a:spLocks/>
          </p:cNvSpPr>
          <p:nvPr/>
        </p:nvSpPr>
        <p:spPr bwMode="auto">
          <a:xfrm>
            <a:off x="5345113" y="858838"/>
            <a:ext cx="15875" cy="98425"/>
          </a:xfrm>
          <a:custGeom>
            <a:avLst/>
            <a:gdLst>
              <a:gd name="T0" fmla="*/ 0 w 3"/>
              <a:gd name="T1" fmla="*/ 18 h 18"/>
              <a:gd name="T2" fmla="*/ 0 w 3"/>
              <a:gd name="T3" fmla="*/ 1 h 18"/>
              <a:gd name="T4" fmla="*/ 3 w 3"/>
              <a:gd name="T5" fmla="*/ 1 h 18"/>
              <a:gd name="T6" fmla="*/ 3 w 3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8">
                <a:moveTo>
                  <a:pt x="0" y="18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3" y="0"/>
                  <a:pt x="3" y="1"/>
                </a:cubicBezTo>
                <a:cubicBezTo>
                  <a:pt x="3" y="18"/>
                  <a:pt x="3" y="18"/>
                  <a:pt x="3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70"/>
          <p:cNvSpPr>
            <a:spLocks/>
          </p:cNvSpPr>
          <p:nvPr/>
        </p:nvSpPr>
        <p:spPr bwMode="auto">
          <a:xfrm>
            <a:off x="5307013" y="930276"/>
            <a:ext cx="98425" cy="53975"/>
          </a:xfrm>
          <a:custGeom>
            <a:avLst/>
            <a:gdLst>
              <a:gd name="T0" fmla="*/ 0 w 18"/>
              <a:gd name="T1" fmla="*/ 10 h 10"/>
              <a:gd name="T2" fmla="*/ 9 w 18"/>
              <a:gd name="T3" fmla="*/ 0 h 10"/>
              <a:gd name="T4" fmla="*/ 18 w 18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0">
                <a:moveTo>
                  <a:pt x="0" y="10"/>
                </a:moveTo>
                <a:cubicBezTo>
                  <a:pt x="0" y="5"/>
                  <a:pt x="4" y="0"/>
                  <a:pt x="9" y="0"/>
                </a:cubicBezTo>
                <a:cubicBezTo>
                  <a:pt x="14" y="0"/>
                  <a:pt x="18" y="5"/>
                  <a:pt x="18" y="10"/>
                </a:cubicBezTo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471"/>
          <p:cNvSpPr>
            <a:spLocks/>
          </p:cNvSpPr>
          <p:nvPr/>
        </p:nvSpPr>
        <p:spPr bwMode="auto">
          <a:xfrm>
            <a:off x="5307013" y="930276"/>
            <a:ext cx="98425" cy="53975"/>
          </a:xfrm>
          <a:custGeom>
            <a:avLst/>
            <a:gdLst>
              <a:gd name="T0" fmla="*/ 0 w 18"/>
              <a:gd name="T1" fmla="*/ 10 h 10"/>
              <a:gd name="T2" fmla="*/ 9 w 18"/>
              <a:gd name="T3" fmla="*/ 0 h 10"/>
              <a:gd name="T4" fmla="*/ 18 w 18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0">
                <a:moveTo>
                  <a:pt x="0" y="10"/>
                </a:moveTo>
                <a:cubicBezTo>
                  <a:pt x="0" y="5"/>
                  <a:pt x="4" y="0"/>
                  <a:pt x="9" y="0"/>
                </a:cubicBezTo>
                <a:cubicBezTo>
                  <a:pt x="14" y="0"/>
                  <a:pt x="18" y="5"/>
                  <a:pt x="18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Oval 472"/>
          <p:cNvSpPr>
            <a:spLocks noChangeArrowheads="1"/>
          </p:cNvSpPr>
          <p:nvPr/>
        </p:nvSpPr>
        <p:spPr bwMode="auto">
          <a:xfrm>
            <a:off x="5307013" y="973138"/>
            <a:ext cx="98425" cy="22225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473"/>
          <p:cNvSpPr>
            <a:spLocks/>
          </p:cNvSpPr>
          <p:nvPr/>
        </p:nvSpPr>
        <p:spPr bwMode="auto">
          <a:xfrm>
            <a:off x="5087938" y="1990726"/>
            <a:ext cx="268288" cy="312738"/>
          </a:xfrm>
          <a:custGeom>
            <a:avLst/>
            <a:gdLst>
              <a:gd name="T0" fmla="*/ 49 w 49"/>
              <a:gd name="T1" fmla="*/ 28 h 57"/>
              <a:gd name="T2" fmla="*/ 25 w 49"/>
              <a:gd name="T3" fmla="*/ 57 h 57"/>
              <a:gd name="T4" fmla="*/ 1 w 49"/>
              <a:gd name="T5" fmla="*/ 28 h 57"/>
              <a:gd name="T6" fmla="*/ 26 w 49"/>
              <a:gd name="T7" fmla="*/ 0 h 57"/>
              <a:gd name="T8" fmla="*/ 49 w 49"/>
              <a:gd name="T9" fmla="*/ 2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57">
                <a:moveTo>
                  <a:pt x="49" y="28"/>
                </a:moveTo>
                <a:cubicBezTo>
                  <a:pt x="49" y="44"/>
                  <a:pt x="43" y="57"/>
                  <a:pt x="25" y="57"/>
                </a:cubicBezTo>
                <a:cubicBezTo>
                  <a:pt x="6" y="56"/>
                  <a:pt x="0" y="44"/>
                  <a:pt x="1" y="28"/>
                </a:cubicBezTo>
                <a:cubicBezTo>
                  <a:pt x="2" y="12"/>
                  <a:pt x="12" y="0"/>
                  <a:pt x="26" y="0"/>
                </a:cubicBezTo>
                <a:cubicBezTo>
                  <a:pt x="39" y="0"/>
                  <a:pt x="49" y="13"/>
                  <a:pt x="49" y="28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474"/>
          <p:cNvSpPr>
            <a:spLocks/>
          </p:cNvSpPr>
          <p:nvPr/>
        </p:nvSpPr>
        <p:spPr bwMode="auto">
          <a:xfrm>
            <a:off x="5356225" y="1990726"/>
            <a:ext cx="273050" cy="312738"/>
          </a:xfrm>
          <a:custGeom>
            <a:avLst/>
            <a:gdLst>
              <a:gd name="T0" fmla="*/ 0 w 50"/>
              <a:gd name="T1" fmla="*/ 28 h 57"/>
              <a:gd name="T2" fmla="*/ 24 w 50"/>
              <a:gd name="T3" fmla="*/ 57 h 57"/>
              <a:gd name="T4" fmla="*/ 49 w 50"/>
              <a:gd name="T5" fmla="*/ 28 h 57"/>
              <a:gd name="T6" fmla="*/ 24 w 50"/>
              <a:gd name="T7" fmla="*/ 0 h 57"/>
              <a:gd name="T8" fmla="*/ 0 w 50"/>
              <a:gd name="T9" fmla="*/ 2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7">
                <a:moveTo>
                  <a:pt x="0" y="28"/>
                </a:moveTo>
                <a:cubicBezTo>
                  <a:pt x="0" y="44"/>
                  <a:pt x="7" y="57"/>
                  <a:pt x="24" y="57"/>
                </a:cubicBezTo>
                <a:cubicBezTo>
                  <a:pt x="44" y="56"/>
                  <a:pt x="50" y="44"/>
                  <a:pt x="49" y="28"/>
                </a:cubicBezTo>
                <a:cubicBezTo>
                  <a:pt x="48" y="12"/>
                  <a:pt x="37" y="0"/>
                  <a:pt x="24" y="0"/>
                </a:cubicBezTo>
                <a:cubicBezTo>
                  <a:pt x="10" y="0"/>
                  <a:pt x="0" y="13"/>
                  <a:pt x="0" y="28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475"/>
          <p:cNvSpPr>
            <a:spLocks/>
          </p:cNvSpPr>
          <p:nvPr/>
        </p:nvSpPr>
        <p:spPr bwMode="auto">
          <a:xfrm>
            <a:off x="4781550" y="1504951"/>
            <a:ext cx="1138238" cy="306388"/>
          </a:xfrm>
          <a:custGeom>
            <a:avLst/>
            <a:gdLst>
              <a:gd name="T0" fmla="*/ 48 w 208"/>
              <a:gd name="T1" fmla="*/ 56 h 56"/>
              <a:gd name="T2" fmla="*/ 0 w 208"/>
              <a:gd name="T3" fmla="*/ 18 h 56"/>
              <a:gd name="T4" fmla="*/ 24 w 208"/>
              <a:gd name="T5" fmla="*/ 0 h 56"/>
              <a:gd name="T6" fmla="*/ 187 w 208"/>
              <a:gd name="T7" fmla="*/ 0 h 56"/>
              <a:gd name="T8" fmla="*/ 208 w 208"/>
              <a:gd name="T9" fmla="*/ 21 h 56"/>
              <a:gd name="T10" fmla="*/ 164 w 208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56">
                <a:moveTo>
                  <a:pt x="48" y="56"/>
                </a:moveTo>
                <a:cubicBezTo>
                  <a:pt x="48" y="56"/>
                  <a:pt x="14" y="39"/>
                  <a:pt x="0" y="18"/>
                </a:cubicBezTo>
                <a:cubicBezTo>
                  <a:pt x="24" y="0"/>
                  <a:pt x="24" y="0"/>
                  <a:pt x="24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6" y="30"/>
                  <a:pt x="177" y="52"/>
                  <a:pt x="164" y="56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476"/>
          <p:cNvSpPr>
            <a:spLocks/>
          </p:cNvSpPr>
          <p:nvPr/>
        </p:nvSpPr>
        <p:spPr bwMode="auto">
          <a:xfrm>
            <a:off x="4781550" y="1504951"/>
            <a:ext cx="1138238" cy="306388"/>
          </a:xfrm>
          <a:custGeom>
            <a:avLst/>
            <a:gdLst>
              <a:gd name="T0" fmla="*/ 48 w 208"/>
              <a:gd name="T1" fmla="*/ 56 h 56"/>
              <a:gd name="T2" fmla="*/ 0 w 208"/>
              <a:gd name="T3" fmla="*/ 18 h 56"/>
              <a:gd name="T4" fmla="*/ 24 w 208"/>
              <a:gd name="T5" fmla="*/ 0 h 56"/>
              <a:gd name="T6" fmla="*/ 187 w 208"/>
              <a:gd name="T7" fmla="*/ 0 h 56"/>
              <a:gd name="T8" fmla="*/ 208 w 208"/>
              <a:gd name="T9" fmla="*/ 21 h 56"/>
              <a:gd name="T10" fmla="*/ 164 w 208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56">
                <a:moveTo>
                  <a:pt x="48" y="56"/>
                </a:moveTo>
                <a:cubicBezTo>
                  <a:pt x="48" y="56"/>
                  <a:pt x="14" y="39"/>
                  <a:pt x="0" y="18"/>
                </a:cubicBezTo>
                <a:cubicBezTo>
                  <a:pt x="24" y="0"/>
                  <a:pt x="24" y="0"/>
                  <a:pt x="24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6" y="30"/>
                  <a:pt x="177" y="52"/>
                  <a:pt x="164" y="5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477"/>
          <p:cNvSpPr>
            <a:spLocks/>
          </p:cNvSpPr>
          <p:nvPr/>
        </p:nvSpPr>
        <p:spPr bwMode="auto">
          <a:xfrm>
            <a:off x="5027613" y="1789113"/>
            <a:ext cx="673100" cy="387350"/>
          </a:xfrm>
          <a:custGeom>
            <a:avLst/>
            <a:gdLst>
              <a:gd name="T0" fmla="*/ 0 w 123"/>
              <a:gd name="T1" fmla="*/ 0 h 71"/>
              <a:gd name="T2" fmla="*/ 21 w 123"/>
              <a:gd name="T3" fmla="*/ 61 h 71"/>
              <a:gd name="T4" fmla="*/ 60 w 123"/>
              <a:gd name="T5" fmla="*/ 61 h 71"/>
              <a:gd name="T6" fmla="*/ 103 w 123"/>
              <a:gd name="T7" fmla="*/ 59 h 71"/>
              <a:gd name="T8" fmla="*/ 123 w 123"/>
              <a:gd name="T9" fmla="*/ 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71">
                <a:moveTo>
                  <a:pt x="0" y="0"/>
                </a:moveTo>
                <a:cubicBezTo>
                  <a:pt x="0" y="18"/>
                  <a:pt x="10" y="49"/>
                  <a:pt x="21" y="61"/>
                </a:cubicBezTo>
                <a:cubicBezTo>
                  <a:pt x="29" y="67"/>
                  <a:pt x="51" y="70"/>
                  <a:pt x="60" y="61"/>
                </a:cubicBezTo>
                <a:cubicBezTo>
                  <a:pt x="68" y="70"/>
                  <a:pt x="94" y="71"/>
                  <a:pt x="103" y="59"/>
                </a:cubicBezTo>
                <a:cubicBezTo>
                  <a:pt x="111" y="46"/>
                  <a:pt x="122" y="10"/>
                  <a:pt x="123" y="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478"/>
          <p:cNvSpPr>
            <a:spLocks/>
          </p:cNvSpPr>
          <p:nvPr/>
        </p:nvSpPr>
        <p:spPr bwMode="auto">
          <a:xfrm>
            <a:off x="5027613" y="1789113"/>
            <a:ext cx="673100" cy="387350"/>
          </a:xfrm>
          <a:custGeom>
            <a:avLst/>
            <a:gdLst>
              <a:gd name="T0" fmla="*/ 0 w 123"/>
              <a:gd name="T1" fmla="*/ 0 h 71"/>
              <a:gd name="T2" fmla="*/ 21 w 123"/>
              <a:gd name="T3" fmla="*/ 61 h 71"/>
              <a:gd name="T4" fmla="*/ 60 w 123"/>
              <a:gd name="T5" fmla="*/ 61 h 71"/>
              <a:gd name="T6" fmla="*/ 103 w 123"/>
              <a:gd name="T7" fmla="*/ 59 h 71"/>
              <a:gd name="T8" fmla="*/ 123 w 123"/>
              <a:gd name="T9" fmla="*/ 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71">
                <a:moveTo>
                  <a:pt x="0" y="0"/>
                </a:moveTo>
                <a:cubicBezTo>
                  <a:pt x="0" y="18"/>
                  <a:pt x="10" y="49"/>
                  <a:pt x="21" y="61"/>
                </a:cubicBezTo>
                <a:cubicBezTo>
                  <a:pt x="29" y="67"/>
                  <a:pt x="51" y="70"/>
                  <a:pt x="60" y="61"/>
                </a:cubicBezTo>
                <a:cubicBezTo>
                  <a:pt x="68" y="70"/>
                  <a:pt x="94" y="71"/>
                  <a:pt x="103" y="59"/>
                </a:cubicBezTo>
                <a:cubicBezTo>
                  <a:pt x="111" y="46"/>
                  <a:pt x="122" y="10"/>
                  <a:pt x="123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79"/>
          <p:cNvSpPr>
            <a:spLocks/>
          </p:cNvSpPr>
          <p:nvPr/>
        </p:nvSpPr>
        <p:spPr bwMode="auto">
          <a:xfrm>
            <a:off x="5311775" y="2117726"/>
            <a:ext cx="93663" cy="4763"/>
          </a:xfrm>
          <a:custGeom>
            <a:avLst/>
            <a:gdLst>
              <a:gd name="T0" fmla="*/ 0 w 17"/>
              <a:gd name="T1" fmla="*/ 0 h 1"/>
              <a:gd name="T2" fmla="*/ 17 w 1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1">
                <a:moveTo>
                  <a:pt x="0" y="0"/>
                </a:moveTo>
                <a:cubicBezTo>
                  <a:pt x="6" y="1"/>
                  <a:pt x="12" y="1"/>
                  <a:pt x="17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80"/>
          <p:cNvSpPr>
            <a:spLocks/>
          </p:cNvSpPr>
          <p:nvPr/>
        </p:nvSpPr>
        <p:spPr bwMode="auto">
          <a:xfrm>
            <a:off x="5311775" y="2117726"/>
            <a:ext cx="93663" cy="4763"/>
          </a:xfrm>
          <a:custGeom>
            <a:avLst/>
            <a:gdLst>
              <a:gd name="T0" fmla="*/ 0 w 17"/>
              <a:gd name="T1" fmla="*/ 0 h 1"/>
              <a:gd name="T2" fmla="*/ 17 w 1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1">
                <a:moveTo>
                  <a:pt x="0" y="0"/>
                </a:moveTo>
                <a:cubicBezTo>
                  <a:pt x="6" y="1"/>
                  <a:pt x="12" y="1"/>
                  <a:pt x="1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481"/>
          <p:cNvSpPr>
            <a:spLocks/>
          </p:cNvSpPr>
          <p:nvPr/>
        </p:nvSpPr>
        <p:spPr bwMode="auto">
          <a:xfrm>
            <a:off x="5103813" y="1811338"/>
            <a:ext cx="509588" cy="288925"/>
          </a:xfrm>
          <a:custGeom>
            <a:avLst/>
            <a:gdLst>
              <a:gd name="T0" fmla="*/ 93 w 93"/>
              <a:gd name="T1" fmla="*/ 24 h 53"/>
              <a:gd name="T2" fmla="*/ 47 w 93"/>
              <a:gd name="T3" fmla="*/ 53 h 53"/>
              <a:gd name="T4" fmla="*/ 0 w 93"/>
              <a:gd name="T5" fmla="*/ 24 h 53"/>
              <a:gd name="T6" fmla="*/ 47 w 93"/>
              <a:gd name="T7" fmla="*/ 0 h 53"/>
              <a:gd name="T8" fmla="*/ 93 w 93"/>
              <a:gd name="T9" fmla="*/ 2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53">
                <a:moveTo>
                  <a:pt x="93" y="24"/>
                </a:moveTo>
                <a:cubicBezTo>
                  <a:pt x="93" y="41"/>
                  <a:pt x="72" y="53"/>
                  <a:pt x="47" y="53"/>
                </a:cubicBezTo>
                <a:cubicBezTo>
                  <a:pt x="21" y="53"/>
                  <a:pt x="0" y="41"/>
                  <a:pt x="0" y="24"/>
                </a:cubicBezTo>
                <a:cubicBezTo>
                  <a:pt x="0" y="5"/>
                  <a:pt x="12" y="0"/>
                  <a:pt x="47" y="0"/>
                </a:cubicBezTo>
                <a:cubicBezTo>
                  <a:pt x="80" y="0"/>
                  <a:pt x="93" y="6"/>
                  <a:pt x="93" y="24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82"/>
          <p:cNvSpPr>
            <a:spLocks/>
          </p:cNvSpPr>
          <p:nvPr/>
        </p:nvSpPr>
        <p:spPr bwMode="auto">
          <a:xfrm>
            <a:off x="5143500" y="1914526"/>
            <a:ext cx="431800" cy="163513"/>
          </a:xfrm>
          <a:custGeom>
            <a:avLst/>
            <a:gdLst>
              <a:gd name="T0" fmla="*/ 0 w 79"/>
              <a:gd name="T1" fmla="*/ 2 h 30"/>
              <a:gd name="T2" fmla="*/ 39 w 79"/>
              <a:gd name="T3" fmla="*/ 30 h 30"/>
              <a:gd name="T4" fmla="*/ 79 w 79"/>
              <a:gd name="T5" fmla="*/ 5 h 30"/>
              <a:gd name="T6" fmla="*/ 77 w 79"/>
              <a:gd name="T7" fmla="*/ 3 h 30"/>
              <a:gd name="T8" fmla="*/ 39 w 79"/>
              <a:gd name="T9" fmla="*/ 6 h 30"/>
              <a:gd name="T10" fmla="*/ 2 w 79"/>
              <a:gd name="T11" fmla="*/ 2 h 30"/>
              <a:gd name="T12" fmla="*/ 0 w 79"/>
              <a:gd name="T13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30">
                <a:moveTo>
                  <a:pt x="0" y="2"/>
                </a:moveTo>
                <a:cubicBezTo>
                  <a:pt x="0" y="11"/>
                  <a:pt x="8" y="30"/>
                  <a:pt x="39" y="30"/>
                </a:cubicBezTo>
                <a:cubicBezTo>
                  <a:pt x="71" y="30"/>
                  <a:pt x="79" y="12"/>
                  <a:pt x="79" y="5"/>
                </a:cubicBezTo>
                <a:cubicBezTo>
                  <a:pt x="79" y="2"/>
                  <a:pt x="79" y="3"/>
                  <a:pt x="77" y="3"/>
                </a:cubicBezTo>
                <a:cubicBezTo>
                  <a:pt x="74" y="5"/>
                  <a:pt x="60" y="6"/>
                  <a:pt x="39" y="6"/>
                </a:cubicBezTo>
                <a:cubicBezTo>
                  <a:pt x="17" y="6"/>
                  <a:pt x="5" y="4"/>
                  <a:pt x="2" y="2"/>
                </a:cubicBezTo>
                <a:cubicBezTo>
                  <a:pt x="1" y="1"/>
                  <a:pt x="0" y="0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Oval 483"/>
          <p:cNvSpPr>
            <a:spLocks noChangeArrowheads="1"/>
          </p:cNvSpPr>
          <p:nvPr/>
        </p:nvSpPr>
        <p:spPr bwMode="auto">
          <a:xfrm>
            <a:off x="4689475" y="1373188"/>
            <a:ext cx="261938" cy="26193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Oval 484"/>
          <p:cNvSpPr>
            <a:spLocks noChangeArrowheads="1"/>
          </p:cNvSpPr>
          <p:nvPr/>
        </p:nvSpPr>
        <p:spPr bwMode="auto">
          <a:xfrm>
            <a:off x="5781675" y="1389063"/>
            <a:ext cx="257175" cy="25717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85"/>
          <p:cNvSpPr>
            <a:spLocks/>
          </p:cNvSpPr>
          <p:nvPr/>
        </p:nvSpPr>
        <p:spPr bwMode="auto">
          <a:xfrm>
            <a:off x="5016500" y="1684338"/>
            <a:ext cx="700088" cy="165100"/>
          </a:xfrm>
          <a:custGeom>
            <a:avLst/>
            <a:gdLst>
              <a:gd name="T0" fmla="*/ 7 w 128"/>
              <a:gd name="T1" fmla="*/ 1 h 30"/>
              <a:gd name="T2" fmla="*/ 62 w 128"/>
              <a:gd name="T3" fmla="*/ 30 h 30"/>
              <a:gd name="T4" fmla="*/ 121 w 128"/>
              <a:gd name="T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30">
                <a:moveTo>
                  <a:pt x="7" y="1"/>
                </a:moveTo>
                <a:cubicBezTo>
                  <a:pt x="0" y="7"/>
                  <a:pt x="18" y="30"/>
                  <a:pt x="62" y="30"/>
                </a:cubicBezTo>
                <a:cubicBezTo>
                  <a:pt x="105" y="30"/>
                  <a:pt x="128" y="8"/>
                  <a:pt x="121" y="0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486"/>
          <p:cNvSpPr>
            <a:spLocks/>
          </p:cNvSpPr>
          <p:nvPr/>
        </p:nvSpPr>
        <p:spPr bwMode="auto">
          <a:xfrm>
            <a:off x="5016500" y="1684338"/>
            <a:ext cx="700088" cy="165100"/>
          </a:xfrm>
          <a:custGeom>
            <a:avLst/>
            <a:gdLst>
              <a:gd name="T0" fmla="*/ 7 w 128"/>
              <a:gd name="T1" fmla="*/ 1 h 30"/>
              <a:gd name="T2" fmla="*/ 62 w 128"/>
              <a:gd name="T3" fmla="*/ 30 h 30"/>
              <a:gd name="T4" fmla="*/ 121 w 128"/>
              <a:gd name="T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30">
                <a:moveTo>
                  <a:pt x="7" y="1"/>
                </a:moveTo>
                <a:cubicBezTo>
                  <a:pt x="0" y="7"/>
                  <a:pt x="18" y="30"/>
                  <a:pt x="62" y="30"/>
                </a:cubicBezTo>
                <a:cubicBezTo>
                  <a:pt x="105" y="30"/>
                  <a:pt x="128" y="8"/>
                  <a:pt x="12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Oval 487"/>
          <p:cNvSpPr>
            <a:spLocks noChangeArrowheads="1"/>
          </p:cNvSpPr>
          <p:nvPr/>
        </p:nvSpPr>
        <p:spPr bwMode="auto">
          <a:xfrm>
            <a:off x="5262563" y="1816101"/>
            <a:ext cx="185738" cy="185738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488"/>
          <p:cNvSpPr>
            <a:spLocks/>
          </p:cNvSpPr>
          <p:nvPr/>
        </p:nvSpPr>
        <p:spPr bwMode="auto">
          <a:xfrm>
            <a:off x="5257800" y="1881188"/>
            <a:ext cx="196850" cy="33338"/>
          </a:xfrm>
          <a:custGeom>
            <a:avLst/>
            <a:gdLst>
              <a:gd name="T0" fmla="*/ 1 w 36"/>
              <a:gd name="T1" fmla="*/ 0 h 6"/>
              <a:gd name="T2" fmla="*/ 1 w 36"/>
              <a:gd name="T3" fmla="*/ 3 h 6"/>
              <a:gd name="T4" fmla="*/ 35 w 36"/>
              <a:gd name="T5" fmla="*/ 3 h 6"/>
              <a:gd name="T6" fmla="*/ 34 w 36"/>
              <a:gd name="T7" fmla="*/ 0 h 6"/>
              <a:gd name="T8" fmla="*/ 1 w 36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6">
                <a:moveTo>
                  <a:pt x="1" y="0"/>
                </a:moveTo>
                <a:cubicBezTo>
                  <a:pt x="0" y="0"/>
                  <a:pt x="0" y="2"/>
                  <a:pt x="1" y="3"/>
                </a:cubicBezTo>
                <a:cubicBezTo>
                  <a:pt x="8" y="6"/>
                  <a:pt x="29" y="6"/>
                  <a:pt x="35" y="3"/>
                </a:cubicBezTo>
                <a:cubicBezTo>
                  <a:pt x="36" y="2"/>
                  <a:pt x="35" y="0"/>
                  <a:pt x="34" y="0"/>
                </a:cubicBezTo>
                <a:cubicBezTo>
                  <a:pt x="28" y="3"/>
                  <a:pt x="7" y="3"/>
                  <a:pt x="1" y="0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489"/>
          <p:cNvSpPr>
            <a:spLocks/>
          </p:cNvSpPr>
          <p:nvPr/>
        </p:nvSpPr>
        <p:spPr bwMode="auto">
          <a:xfrm>
            <a:off x="5356225" y="1952626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Line 490"/>
          <p:cNvSpPr>
            <a:spLocks noChangeShapeType="1"/>
          </p:cNvSpPr>
          <p:nvPr/>
        </p:nvSpPr>
        <p:spPr bwMode="auto">
          <a:xfrm>
            <a:off x="5356225" y="1952626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Oval 491"/>
          <p:cNvSpPr>
            <a:spLocks noChangeArrowheads="1"/>
          </p:cNvSpPr>
          <p:nvPr/>
        </p:nvSpPr>
        <p:spPr bwMode="auto">
          <a:xfrm>
            <a:off x="5340350" y="1930401"/>
            <a:ext cx="31750" cy="3333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492"/>
          <p:cNvSpPr>
            <a:spLocks/>
          </p:cNvSpPr>
          <p:nvPr/>
        </p:nvSpPr>
        <p:spPr bwMode="auto">
          <a:xfrm>
            <a:off x="4891088" y="946151"/>
            <a:ext cx="935038" cy="869950"/>
          </a:xfrm>
          <a:custGeom>
            <a:avLst/>
            <a:gdLst>
              <a:gd name="T0" fmla="*/ 171 w 171"/>
              <a:gd name="T1" fmla="*/ 78 h 159"/>
              <a:gd name="T2" fmla="*/ 85 w 171"/>
              <a:gd name="T3" fmla="*/ 159 h 159"/>
              <a:gd name="T4" fmla="*/ 0 w 171"/>
              <a:gd name="T5" fmla="*/ 78 h 159"/>
              <a:gd name="T6" fmla="*/ 86 w 171"/>
              <a:gd name="T7" fmla="*/ 0 h 159"/>
              <a:gd name="T8" fmla="*/ 171 w 171"/>
              <a:gd name="T9" fmla="*/ 7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59">
                <a:moveTo>
                  <a:pt x="171" y="78"/>
                </a:moveTo>
                <a:cubicBezTo>
                  <a:pt x="171" y="121"/>
                  <a:pt x="142" y="159"/>
                  <a:pt x="85" y="159"/>
                </a:cubicBezTo>
                <a:cubicBezTo>
                  <a:pt x="33" y="159"/>
                  <a:pt x="0" y="119"/>
                  <a:pt x="0" y="78"/>
                </a:cubicBezTo>
                <a:cubicBezTo>
                  <a:pt x="0" y="35"/>
                  <a:pt x="33" y="0"/>
                  <a:pt x="86" y="0"/>
                </a:cubicBezTo>
                <a:cubicBezTo>
                  <a:pt x="140" y="0"/>
                  <a:pt x="171" y="35"/>
                  <a:pt x="171" y="78"/>
                </a:cubicBez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93"/>
          <p:cNvSpPr>
            <a:spLocks/>
          </p:cNvSpPr>
          <p:nvPr/>
        </p:nvSpPr>
        <p:spPr bwMode="auto">
          <a:xfrm>
            <a:off x="4924425" y="1082676"/>
            <a:ext cx="863600" cy="766763"/>
          </a:xfrm>
          <a:custGeom>
            <a:avLst/>
            <a:gdLst>
              <a:gd name="T0" fmla="*/ 79 w 158"/>
              <a:gd name="T1" fmla="*/ 0 h 140"/>
              <a:gd name="T2" fmla="*/ 43 w 158"/>
              <a:gd name="T3" fmla="*/ 7 h 140"/>
              <a:gd name="T4" fmla="*/ 5 w 158"/>
              <a:gd name="T5" fmla="*/ 43 h 140"/>
              <a:gd name="T6" fmla="*/ 27 w 158"/>
              <a:gd name="T7" fmla="*/ 117 h 140"/>
              <a:gd name="T8" fmla="*/ 132 w 158"/>
              <a:gd name="T9" fmla="*/ 119 h 140"/>
              <a:gd name="T10" fmla="*/ 154 w 158"/>
              <a:gd name="T11" fmla="*/ 43 h 140"/>
              <a:gd name="T12" fmla="*/ 114 w 158"/>
              <a:gd name="T13" fmla="*/ 8 h 140"/>
              <a:gd name="T14" fmla="*/ 79 w 158"/>
              <a:gd name="T15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40">
                <a:moveTo>
                  <a:pt x="79" y="0"/>
                </a:moveTo>
                <a:cubicBezTo>
                  <a:pt x="43" y="7"/>
                  <a:pt x="43" y="7"/>
                  <a:pt x="43" y="7"/>
                </a:cubicBezTo>
                <a:cubicBezTo>
                  <a:pt x="22" y="9"/>
                  <a:pt x="9" y="21"/>
                  <a:pt x="5" y="43"/>
                </a:cubicBezTo>
                <a:cubicBezTo>
                  <a:pt x="0" y="68"/>
                  <a:pt x="4" y="92"/>
                  <a:pt x="27" y="117"/>
                </a:cubicBezTo>
                <a:cubicBezTo>
                  <a:pt x="52" y="139"/>
                  <a:pt x="106" y="140"/>
                  <a:pt x="132" y="119"/>
                </a:cubicBezTo>
                <a:cubicBezTo>
                  <a:pt x="155" y="86"/>
                  <a:pt x="158" y="65"/>
                  <a:pt x="154" y="43"/>
                </a:cubicBezTo>
                <a:cubicBezTo>
                  <a:pt x="149" y="12"/>
                  <a:pt x="123" y="7"/>
                  <a:pt x="114" y="8"/>
                </a:cubicBezTo>
                <a:lnTo>
                  <a:pt x="79" y="0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94"/>
          <p:cNvSpPr>
            <a:spLocks/>
          </p:cNvSpPr>
          <p:nvPr/>
        </p:nvSpPr>
        <p:spPr bwMode="auto">
          <a:xfrm>
            <a:off x="5143500" y="968376"/>
            <a:ext cx="212725" cy="230188"/>
          </a:xfrm>
          <a:custGeom>
            <a:avLst/>
            <a:gdLst>
              <a:gd name="T0" fmla="*/ 39 w 39"/>
              <a:gd name="T1" fmla="*/ 21 h 42"/>
              <a:gd name="T2" fmla="*/ 20 w 39"/>
              <a:gd name="T3" fmla="*/ 42 h 42"/>
              <a:gd name="T4" fmla="*/ 0 w 39"/>
              <a:gd name="T5" fmla="*/ 21 h 42"/>
              <a:gd name="T6" fmla="*/ 21 w 39"/>
              <a:gd name="T7" fmla="*/ 0 h 42"/>
              <a:gd name="T8" fmla="*/ 39 w 39"/>
              <a:gd name="T9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2">
                <a:moveTo>
                  <a:pt x="39" y="21"/>
                </a:moveTo>
                <a:cubicBezTo>
                  <a:pt x="39" y="32"/>
                  <a:pt x="34" y="42"/>
                  <a:pt x="20" y="42"/>
                </a:cubicBezTo>
                <a:cubicBezTo>
                  <a:pt x="6" y="42"/>
                  <a:pt x="0" y="32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33" y="0"/>
                  <a:pt x="39" y="9"/>
                  <a:pt x="39" y="2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Oval 495"/>
          <p:cNvSpPr>
            <a:spLocks noChangeArrowheads="1"/>
          </p:cNvSpPr>
          <p:nvPr/>
        </p:nvSpPr>
        <p:spPr bwMode="auto">
          <a:xfrm>
            <a:off x="5284788" y="1055688"/>
            <a:ext cx="49213" cy="8255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Oval 496"/>
          <p:cNvSpPr>
            <a:spLocks noChangeArrowheads="1"/>
          </p:cNvSpPr>
          <p:nvPr/>
        </p:nvSpPr>
        <p:spPr bwMode="auto">
          <a:xfrm>
            <a:off x="5307013" y="1082676"/>
            <a:ext cx="15875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497"/>
          <p:cNvSpPr>
            <a:spLocks/>
          </p:cNvSpPr>
          <p:nvPr/>
        </p:nvSpPr>
        <p:spPr bwMode="auto">
          <a:xfrm>
            <a:off x="5356225" y="968376"/>
            <a:ext cx="212725" cy="230188"/>
          </a:xfrm>
          <a:custGeom>
            <a:avLst/>
            <a:gdLst>
              <a:gd name="T0" fmla="*/ 0 w 39"/>
              <a:gd name="T1" fmla="*/ 21 h 42"/>
              <a:gd name="T2" fmla="*/ 19 w 39"/>
              <a:gd name="T3" fmla="*/ 42 h 42"/>
              <a:gd name="T4" fmla="*/ 39 w 39"/>
              <a:gd name="T5" fmla="*/ 21 h 42"/>
              <a:gd name="T6" fmla="*/ 18 w 39"/>
              <a:gd name="T7" fmla="*/ 0 h 42"/>
              <a:gd name="T8" fmla="*/ 0 w 39"/>
              <a:gd name="T9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2">
                <a:moveTo>
                  <a:pt x="0" y="21"/>
                </a:moveTo>
                <a:cubicBezTo>
                  <a:pt x="0" y="33"/>
                  <a:pt x="5" y="42"/>
                  <a:pt x="19" y="42"/>
                </a:cubicBezTo>
                <a:cubicBezTo>
                  <a:pt x="32" y="42"/>
                  <a:pt x="39" y="33"/>
                  <a:pt x="39" y="21"/>
                </a:cubicBezTo>
                <a:cubicBezTo>
                  <a:pt x="39" y="10"/>
                  <a:pt x="29" y="0"/>
                  <a:pt x="18" y="0"/>
                </a:cubicBezTo>
                <a:cubicBezTo>
                  <a:pt x="5" y="0"/>
                  <a:pt x="0" y="10"/>
                  <a:pt x="0" y="2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Oval 498"/>
          <p:cNvSpPr>
            <a:spLocks noChangeArrowheads="1"/>
          </p:cNvSpPr>
          <p:nvPr/>
        </p:nvSpPr>
        <p:spPr bwMode="auto">
          <a:xfrm>
            <a:off x="5372100" y="1055688"/>
            <a:ext cx="55563" cy="8255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Oval 499"/>
          <p:cNvSpPr>
            <a:spLocks noChangeArrowheads="1"/>
          </p:cNvSpPr>
          <p:nvPr/>
        </p:nvSpPr>
        <p:spPr bwMode="auto">
          <a:xfrm>
            <a:off x="5389563" y="1082676"/>
            <a:ext cx="15875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500"/>
          <p:cNvSpPr>
            <a:spLocks/>
          </p:cNvSpPr>
          <p:nvPr/>
        </p:nvSpPr>
        <p:spPr bwMode="auto">
          <a:xfrm>
            <a:off x="4995863" y="1384301"/>
            <a:ext cx="715963" cy="306388"/>
          </a:xfrm>
          <a:custGeom>
            <a:avLst/>
            <a:gdLst>
              <a:gd name="T0" fmla="*/ 103 w 131"/>
              <a:gd name="T1" fmla="*/ 56 h 56"/>
              <a:gd name="T2" fmla="*/ 131 w 131"/>
              <a:gd name="T3" fmla="*/ 0 h 56"/>
              <a:gd name="T4" fmla="*/ 1 w 131"/>
              <a:gd name="T5" fmla="*/ 0 h 56"/>
              <a:gd name="T6" fmla="*/ 30 w 131"/>
              <a:gd name="T7" fmla="*/ 5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56">
                <a:moveTo>
                  <a:pt x="103" y="56"/>
                </a:moveTo>
                <a:cubicBezTo>
                  <a:pt x="110" y="50"/>
                  <a:pt x="129" y="31"/>
                  <a:pt x="131" y="0"/>
                </a:cubicBezTo>
                <a:cubicBezTo>
                  <a:pt x="131" y="0"/>
                  <a:pt x="0" y="1"/>
                  <a:pt x="1" y="0"/>
                </a:cubicBezTo>
                <a:cubicBezTo>
                  <a:pt x="3" y="18"/>
                  <a:pt x="18" y="43"/>
                  <a:pt x="30" y="55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501"/>
          <p:cNvSpPr>
            <a:spLocks/>
          </p:cNvSpPr>
          <p:nvPr/>
        </p:nvSpPr>
        <p:spPr bwMode="auto">
          <a:xfrm>
            <a:off x="4995863" y="1384301"/>
            <a:ext cx="715963" cy="306388"/>
          </a:xfrm>
          <a:custGeom>
            <a:avLst/>
            <a:gdLst>
              <a:gd name="T0" fmla="*/ 103 w 131"/>
              <a:gd name="T1" fmla="*/ 56 h 56"/>
              <a:gd name="T2" fmla="*/ 131 w 131"/>
              <a:gd name="T3" fmla="*/ 0 h 56"/>
              <a:gd name="T4" fmla="*/ 1 w 131"/>
              <a:gd name="T5" fmla="*/ 0 h 56"/>
              <a:gd name="T6" fmla="*/ 30 w 131"/>
              <a:gd name="T7" fmla="*/ 5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56">
                <a:moveTo>
                  <a:pt x="103" y="56"/>
                </a:moveTo>
                <a:cubicBezTo>
                  <a:pt x="110" y="50"/>
                  <a:pt x="129" y="31"/>
                  <a:pt x="131" y="0"/>
                </a:cubicBezTo>
                <a:cubicBezTo>
                  <a:pt x="131" y="0"/>
                  <a:pt x="0" y="1"/>
                  <a:pt x="1" y="0"/>
                </a:cubicBezTo>
                <a:cubicBezTo>
                  <a:pt x="3" y="18"/>
                  <a:pt x="18" y="43"/>
                  <a:pt x="30" y="5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502"/>
          <p:cNvSpPr>
            <a:spLocks/>
          </p:cNvSpPr>
          <p:nvPr/>
        </p:nvSpPr>
        <p:spPr bwMode="auto">
          <a:xfrm>
            <a:off x="5126038" y="1563688"/>
            <a:ext cx="465138" cy="203200"/>
          </a:xfrm>
          <a:custGeom>
            <a:avLst/>
            <a:gdLst>
              <a:gd name="T0" fmla="*/ 79 w 85"/>
              <a:gd name="T1" fmla="*/ 23 h 37"/>
              <a:gd name="T2" fmla="*/ 43 w 85"/>
              <a:gd name="T3" fmla="*/ 37 h 37"/>
              <a:gd name="T4" fmla="*/ 6 w 85"/>
              <a:gd name="T5" fmla="*/ 22 h 37"/>
              <a:gd name="T6" fmla="*/ 12 w 85"/>
              <a:gd name="T7" fmla="*/ 7 h 37"/>
              <a:gd name="T8" fmla="*/ 42 w 85"/>
              <a:gd name="T9" fmla="*/ 14 h 37"/>
              <a:gd name="T10" fmla="*/ 77 w 85"/>
              <a:gd name="T11" fmla="*/ 8 h 37"/>
              <a:gd name="T12" fmla="*/ 79 w 85"/>
              <a:gd name="T13" fmla="*/ 2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37">
                <a:moveTo>
                  <a:pt x="79" y="23"/>
                </a:moveTo>
                <a:cubicBezTo>
                  <a:pt x="72" y="30"/>
                  <a:pt x="59" y="37"/>
                  <a:pt x="43" y="37"/>
                </a:cubicBezTo>
                <a:cubicBezTo>
                  <a:pt x="29" y="37"/>
                  <a:pt x="13" y="29"/>
                  <a:pt x="6" y="22"/>
                </a:cubicBezTo>
                <a:cubicBezTo>
                  <a:pt x="6" y="22"/>
                  <a:pt x="0" y="13"/>
                  <a:pt x="12" y="7"/>
                </a:cubicBezTo>
                <a:cubicBezTo>
                  <a:pt x="24" y="0"/>
                  <a:pt x="42" y="14"/>
                  <a:pt x="42" y="14"/>
                </a:cubicBezTo>
                <a:cubicBezTo>
                  <a:pt x="42" y="14"/>
                  <a:pt x="65" y="0"/>
                  <a:pt x="77" y="8"/>
                </a:cubicBezTo>
                <a:cubicBezTo>
                  <a:pt x="85" y="15"/>
                  <a:pt x="79" y="23"/>
                  <a:pt x="79" y="23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503"/>
          <p:cNvSpPr>
            <a:spLocks/>
          </p:cNvSpPr>
          <p:nvPr/>
        </p:nvSpPr>
        <p:spPr bwMode="auto">
          <a:xfrm>
            <a:off x="4886325" y="1214438"/>
            <a:ext cx="944563" cy="246063"/>
          </a:xfrm>
          <a:custGeom>
            <a:avLst/>
            <a:gdLst>
              <a:gd name="T0" fmla="*/ 26 w 173"/>
              <a:gd name="T1" fmla="*/ 10 h 45"/>
              <a:gd name="T2" fmla="*/ 5 w 173"/>
              <a:gd name="T3" fmla="*/ 28 h 45"/>
              <a:gd name="T4" fmla="*/ 32 w 173"/>
              <a:gd name="T5" fmla="*/ 43 h 45"/>
              <a:gd name="T6" fmla="*/ 86 w 173"/>
              <a:gd name="T7" fmla="*/ 37 h 45"/>
              <a:gd name="T8" fmla="*/ 143 w 173"/>
              <a:gd name="T9" fmla="*/ 43 h 45"/>
              <a:gd name="T10" fmla="*/ 167 w 173"/>
              <a:gd name="T11" fmla="*/ 32 h 45"/>
              <a:gd name="T12" fmla="*/ 147 w 173"/>
              <a:gd name="T13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45">
                <a:moveTo>
                  <a:pt x="26" y="10"/>
                </a:moveTo>
                <a:cubicBezTo>
                  <a:pt x="15" y="0"/>
                  <a:pt x="0" y="13"/>
                  <a:pt x="5" y="28"/>
                </a:cubicBezTo>
                <a:cubicBezTo>
                  <a:pt x="11" y="43"/>
                  <a:pt x="19" y="43"/>
                  <a:pt x="32" y="43"/>
                </a:cubicBezTo>
                <a:cubicBezTo>
                  <a:pt x="46" y="43"/>
                  <a:pt x="67" y="37"/>
                  <a:pt x="86" y="37"/>
                </a:cubicBezTo>
                <a:cubicBezTo>
                  <a:pt x="104" y="37"/>
                  <a:pt x="133" y="41"/>
                  <a:pt x="143" y="43"/>
                </a:cubicBezTo>
                <a:cubicBezTo>
                  <a:pt x="153" y="45"/>
                  <a:pt x="164" y="40"/>
                  <a:pt x="167" y="32"/>
                </a:cubicBezTo>
                <a:cubicBezTo>
                  <a:pt x="173" y="17"/>
                  <a:pt x="160" y="0"/>
                  <a:pt x="147" y="1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504"/>
          <p:cNvSpPr>
            <a:spLocks/>
          </p:cNvSpPr>
          <p:nvPr/>
        </p:nvSpPr>
        <p:spPr bwMode="auto">
          <a:xfrm>
            <a:off x="4886325" y="1214438"/>
            <a:ext cx="944563" cy="246063"/>
          </a:xfrm>
          <a:custGeom>
            <a:avLst/>
            <a:gdLst>
              <a:gd name="T0" fmla="*/ 26 w 173"/>
              <a:gd name="T1" fmla="*/ 10 h 45"/>
              <a:gd name="T2" fmla="*/ 5 w 173"/>
              <a:gd name="T3" fmla="*/ 28 h 45"/>
              <a:gd name="T4" fmla="*/ 32 w 173"/>
              <a:gd name="T5" fmla="*/ 43 h 45"/>
              <a:gd name="T6" fmla="*/ 86 w 173"/>
              <a:gd name="T7" fmla="*/ 37 h 45"/>
              <a:gd name="T8" fmla="*/ 143 w 173"/>
              <a:gd name="T9" fmla="*/ 43 h 45"/>
              <a:gd name="T10" fmla="*/ 167 w 173"/>
              <a:gd name="T11" fmla="*/ 32 h 45"/>
              <a:gd name="T12" fmla="*/ 147 w 173"/>
              <a:gd name="T13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45">
                <a:moveTo>
                  <a:pt x="26" y="10"/>
                </a:moveTo>
                <a:cubicBezTo>
                  <a:pt x="15" y="0"/>
                  <a:pt x="0" y="13"/>
                  <a:pt x="5" y="28"/>
                </a:cubicBezTo>
                <a:cubicBezTo>
                  <a:pt x="11" y="43"/>
                  <a:pt x="19" y="43"/>
                  <a:pt x="32" y="43"/>
                </a:cubicBezTo>
                <a:cubicBezTo>
                  <a:pt x="46" y="43"/>
                  <a:pt x="67" y="37"/>
                  <a:pt x="86" y="37"/>
                </a:cubicBezTo>
                <a:cubicBezTo>
                  <a:pt x="104" y="37"/>
                  <a:pt x="133" y="41"/>
                  <a:pt x="143" y="43"/>
                </a:cubicBezTo>
                <a:cubicBezTo>
                  <a:pt x="153" y="45"/>
                  <a:pt x="164" y="40"/>
                  <a:pt x="167" y="32"/>
                </a:cubicBezTo>
                <a:cubicBezTo>
                  <a:pt x="173" y="17"/>
                  <a:pt x="160" y="0"/>
                  <a:pt x="147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05"/>
          <p:cNvSpPr>
            <a:spLocks/>
          </p:cNvSpPr>
          <p:nvPr/>
        </p:nvSpPr>
        <p:spPr bwMode="auto">
          <a:xfrm>
            <a:off x="4989513" y="1192213"/>
            <a:ext cx="241300" cy="76200"/>
          </a:xfrm>
          <a:custGeom>
            <a:avLst/>
            <a:gdLst>
              <a:gd name="T0" fmla="*/ 0 w 44"/>
              <a:gd name="T1" fmla="*/ 0 h 14"/>
              <a:gd name="T2" fmla="*/ 44 w 44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14">
                <a:moveTo>
                  <a:pt x="0" y="0"/>
                </a:moveTo>
                <a:cubicBezTo>
                  <a:pt x="0" y="0"/>
                  <a:pt x="35" y="11"/>
                  <a:pt x="44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506"/>
          <p:cNvSpPr>
            <a:spLocks/>
          </p:cNvSpPr>
          <p:nvPr/>
        </p:nvSpPr>
        <p:spPr bwMode="auto">
          <a:xfrm>
            <a:off x="4962525" y="1317626"/>
            <a:ext cx="257175" cy="11113"/>
          </a:xfrm>
          <a:custGeom>
            <a:avLst/>
            <a:gdLst>
              <a:gd name="T0" fmla="*/ 0 w 47"/>
              <a:gd name="T1" fmla="*/ 0 h 2"/>
              <a:gd name="T2" fmla="*/ 47 w 47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2">
                <a:moveTo>
                  <a:pt x="0" y="0"/>
                </a:moveTo>
                <a:cubicBezTo>
                  <a:pt x="0" y="0"/>
                  <a:pt x="42" y="1"/>
                  <a:pt x="47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507"/>
          <p:cNvSpPr>
            <a:spLocks/>
          </p:cNvSpPr>
          <p:nvPr/>
        </p:nvSpPr>
        <p:spPr bwMode="auto">
          <a:xfrm>
            <a:off x="4973638" y="1384301"/>
            <a:ext cx="250825" cy="38100"/>
          </a:xfrm>
          <a:custGeom>
            <a:avLst/>
            <a:gdLst>
              <a:gd name="T0" fmla="*/ 0 w 46"/>
              <a:gd name="T1" fmla="*/ 7 h 7"/>
              <a:gd name="T2" fmla="*/ 46 w 46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7">
                <a:moveTo>
                  <a:pt x="0" y="7"/>
                </a:moveTo>
                <a:cubicBezTo>
                  <a:pt x="0" y="7"/>
                  <a:pt x="39" y="1"/>
                  <a:pt x="46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508"/>
          <p:cNvSpPr>
            <a:spLocks/>
          </p:cNvSpPr>
          <p:nvPr/>
        </p:nvSpPr>
        <p:spPr bwMode="auto">
          <a:xfrm>
            <a:off x="5481638" y="1198563"/>
            <a:ext cx="257175" cy="76200"/>
          </a:xfrm>
          <a:custGeom>
            <a:avLst/>
            <a:gdLst>
              <a:gd name="T0" fmla="*/ 47 w 47"/>
              <a:gd name="T1" fmla="*/ 0 h 14"/>
              <a:gd name="T2" fmla="*/ 0 w 47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14">
                <a:moveTo>
                  <a:pt x="47" y="0"/>
                </a:moveTo>
                <a:cubicBezTo>
                  <a:pt x="47" y="0"/>
                  <a:pt x="7" y="11"/>
                  <a:pt x="0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509"/>
          <p:cNvSpPr>
            <a:spLocks/>
          </p:cNvSpPr>
          <p:nvPr/>
        </p:nvSpPr>
        <p:spPr bwMode="auto">
          <a:xfrm>
            <a:off x="5487988" y="1323976"/>
            <a:ext cx="273050" cy="4763"/>
          </a:xfrm>
          <a:custGeom>
            <a:avLst/>
            <a:gdLst>
              <a:gd name="T0" fmla="*/ 50 w 50"/>
              <a:gd name="T1" fmla="*/ 0 h 1"/>
              <a:gd name="T2" fmla="*/ 0 w 5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1">
                <a:moveTo>
                  <a:pt x="50" y="0"/>
                </a:moveTo>
                <a:cubicBezTo>
                  <a:pt x="50" y="0"/>
                  <a:pt x="6" y="1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510"/>
          <p:cNvSpPr>
            <a:spLocks/>
          </p:cNvSpPr>
          <p:nvPr/>
        </p:nvSpPr>
        <p:spPr bwMode="auto">
          <a:xfrm>
            <a:off x="5481638" y="1377951"/>
            <a:ext cx="250825" cy="44450"/>
          </a:xfrm>
          <a:custGeom>
            <a:avLst/>
            <a:gdLst>
              <a:gd name="T0" fmla="*/ 46 w 46"/>
              <a:gd name="T1" fmla="*/ 8 h 8"/>
              <a:gd name="T2" fmla="*/ 0 w 46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8">
                <a:moveTo>
                  <a:pt x="46" y="8"/>
                </a:moveTo>
                <a:cubicBezTo>
                  <a:pt x="46" y="8"/>
                  <a:pt x="7" y="2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Line 511"/>
          <p:cNvSpPr>
            <a:spLocks noChangeShapeType="1"/>
          </p:cNvSpPr>
          <p:nvPr/>
        </p:nvSpPr>
        <p:spPr bwMode="auto">
          <a:xfrm>
            <a:off x="5356225" y="1279526"/>
            <a:ext cx="0" cy="13652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512"/>
          <p:cNvSpPr>
            <a:spLocks noChangeArrowheads="1"/>
          </p:cNvSpPr>
          <p:nvPr/>
        </p:nvSpPr>
        <p:spPr bwMode="auto">
          <a:xfrm>
            <a:off x="5284788" y="1158876"/>
            <a:ext cx="142875" cy="142875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513"/>
          <p:cNvSpPr>
            <a:spLocks noChangeArrowheads="1"/>
          </p:cNvSpPr>
          <p:nvPr/>
        </p:nvSpPr>
        <p:spPr bwMode="auto">
          <a:xfrm>
            <a:off x="5318125" y="1181101"/>
            <a:ext cx="49213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514"/>
          <p:cNvSpPr>
            <a:spLocks/>
          </p:cNvSpPr>
          <p:nvPr/>
        </p:nvSpPr>
        <p:spPr bwMode="auto">
          <a:xfrm>
            <a:off x="5334000" y="847726"/>
            <a:ext cx="38100" cy="15875"/>
          </a:xfrm>
          <a:custGeom>
            <a:avLst/>
            <a:gdLst>
              <a:gd name="T0" fmla="*/ 0 w 7"/>
              <a:gd name="T1" fmla="*/ 3 h 3"/>
              <a:gd name="T2" fmla="*/ 7 w 7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3">
                <a:moveTo>
                  <a:pt x="0" y="3"/>
                </a:moveTo>
                <a:cubicBezTo>
                  <a:pt x="0" y="0"/>
                  <a:pt x="7" y="0"/>
                  <a:pt x="7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15"/>
          <p:cNvSpPr>
            <a:spLocks/>
          </p:cNvSpPr>
          <p:nvPr/>
        </p:nvSpPr>
        <p:spPr bwMode="auto">
          <a:xfrm>
            <a:off x="6488113" y="1624013"/>
            <a:ext cx="857250" cy="257175"/>
          </a:xfrm>
          <a:custGeom>
            <a:avLst/>
            <a:gdLst>
              <a:gd name="T0" fmla="*/ 0 w 157"/>
              <a:gd name="T1" fmla="*/ 39 h 47"/>
              <a:gd name="T2" fmla="*/ 25 w 157"/>
              <a:gd name="T3" fmla="*/ 0 h 47"/>
              <a:gd name="T4" fmla="*/ 131 w 157"/>
              <a:gd name="T5" fmla="*/ 0 h 47"/>
              <a:gd name="T6" fmla="*/ 157 w 157"/>
              <a:gd name="T7" fmla="*/ 39 h 47"/>
              <a:gd name="T8" fmla="*/ 140 w 157"/>
              <a:gd name="T9" fmla="*/ 47 h 47"/>
              <a:gd name="T10" fmla="*/ 18 w 157"/>
              <a:gd name="T11" fmla="*/ 47 h 47"/>
              <a:gd name="T12" fmla="*/ 0 w 157"/>
              <a:gd name="T13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47">
                <a:moveTo>
                  <a:pt x="0" y="39"/>
                </a:moveTo>
                <a:cubicBezTo>
                  <a:pt x="0" y="39"/>
                  <a:pt x="8" y="12"/>
                  <a:pt x="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9" y="11"/>
                  <a:pt x="157" y="39"/>
                  <a:pt x="157" y="39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8" y="47"/>
                  <a:pt x="18" y="47"/>
                  <a:pt x="18" y="47"/>
                </a:cubicBezTo>
                <a:lnTo>
                  <a:pt x="0" y="39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516"/>
          <p:cNvSpPr>
            <a:spLocks noChangeArrowheads="1"/>
          </p:cNvSpPr>
          <p:nvPr/>
        </p:nvSpPr>
        <p:spPr bwMode="auto">
          <a:xfrm>
            <a:off x="6421438" y="1793876"/>
            <a:ext cx="207963" cy="20796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Oval 517"/>
          <p:cNvSpPr>
            <a:spLocks noChangeArrowheads="1"/>
          </p:cNvSpPr>
          <p:nvPr/>
        </p:nvSpPr>
        <p:spPr bwMode="auto">
          <a:xfrm>
            <a:off x="7204075" y="1789113"/>
            <a:ext cx="207963" cy="20161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18"/>
          <p:cNvSpPr>
            <a:spLocks/>
          </p:cNvSpPr>
          <p:nvPr/>
        </p:nvSpPr>
        <p:spPr bwMode="auto">
          <a:xfrm>
            <a:off x="6537325" y="2106613"/>
            <a:ext cx="376238" cy="169863"/>
          </a:xfrm>
          <a:custGeom>
            <a:avLst/>
            <a:gdLst>
              <a:gd name="T0" fmla="*/ 25 w 69"/>
              <a:gd name="T1" fmla="*/ 0 h 31"/>
              <a:gd name="T2" fmla="*/ 22 w 69"/>
              <a:gd name="T3" fmla="*/ 5 h 31"/>
              <a:gd name="T4" fmla="*/ 5 w 69"/>
              <a:gd name="T5" fmla="*/ 15 h 31"/>
              <a:gd name="T6" fmla="*/ 39 w 69"/>
              <a:gd name="T7" fmla="*/ 31 h 31"/>
              <a:gd name="T8" fmla="*/ 69 w 69"/>
              <a:gd name="T9" fmla="*/ 25 h 31"/>
              <a:gd name="T10" fmla="*/ 69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25" y="0"/>
                </a:moveTo>
                <a:cubicBezTo>
                  <a:pt x="25" y="0"/>
                  <a:pt x="24" y="3"/>
                  <a:pt x="22" y="5"/>
                </a:cubicBezTo>
                <a:cubicBezTo>
                  <a:pt x="19" y="8"/>
                  <a:pt x="10" y="4"/>
                  <a:pt x="5" y="15"/>
                </a:cubicBezTo>
                <a:cubicBezTo>
                  <a:pt x="0" y="27"/>
                  <a:pt x="16" y="31"/>
                  <a:pt x="39" y="31"/>
                </a:cubicBezTo>
                <a:cubicBezTo>
                  <a:pt x="61" y="31"/>
                  <a:pt x="69" y="25"/>
                  <a:pt x="69" y="25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19"/>
          <p:cNvSpPr>
            <a:spLocks/>
          </p:cNvSpPr>
          <p:nvPr/>
        </p:nvSpPr>
        <p:spPr bwMode="auto">
          <a:xfrm>
            <a:off x="6537325" y="2106613"/>
            <a:ext cx="376238" cy="169863"/>
          </a:xfrm>
          <a:custGeom>
            <a:avLst/>
            <a:gdLst>
              <a:gd name="T0" fmla="*/ 25 w 69"/>
              <a:gd name="T1" fmla="*/ 0 h 31"/>
              <a:gd name="T2" fmla="*/ 22 w 69"/>
              <a:gd name="T3" fmla="*/ 5 h 31"/>
              <a:gd name="T4" fmla="*/ 5 w 69"/>
              <a:gd name="T5" fmla="*/ 15 h 31"/>
              <a:gd name="T6" fmla="*/ 39 w 69"/>
              <a:gd name="T7" fmla="*/ 31 h 31"/>
              <a:gd name="T8" fmla="*/ 69 w 69"/>
              <a:gd name="T9" fmla="*/ 25 h 31"/>
              <a:gd name="T10" fmla="*/ 69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25" y="0"/>
                </a:moveTo>
                <a:cubicBezTo>
                  <a:pt x="25" y="0"/>
                  <a:pt x="24" y="3"/>
                  <a:pt x="22" y="5"/>
                </a:cubicBezTo>
                <a:cubicBezTo>
                  <a:pt x="19" y="8"/>
                  <a:pt x="10" y="4"/>
                  <a:pt x="5" y="15"/>
                </a:cubicBezTo>
                <a:cubicBezTo>
                  <a:pt x="0" y="27"/>
                  <a:pt x="16" y="31"/>
                  <a:pt x="39" y="31"/>
                </a:cubicBezTo>
                <a:cubicBezTo>
                  <a:pt x="61" y="31"/>
                  <a:pt x="69" y="25"/>
                  <a:pt x="69" y="25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20"/>
          <p:cNvSpPr>
            <a:spLocks/>
          </p:cNvSpPr>
          <p:nvPr/>
        </p:nvSpPr>
        <p:spPr bwMode="auto">
          <a:xfrm>
            <a:off x="6913563" y="2106613"/>
            <a:ext cx="377825" cy="169863"/>
          </a:xfrm>
          <a:custGeom>
            <a:avLst/>
            <a:gdLst>
              <a:gd name="T0" fmla="*/ 44 w 69"/>
              <a:gd name="T1" fmla="*/ 0 h 31"/>
              <a:gd name="T2" fmla="*/ 48 w 69"/>
              <a:gd name="T3" fmla="*/ 5 h 31"/>
              <a:gd name="T4" fmla="*/ 65 w 69"/>
              <a:gd name="T5" fmla="*/ 15 h 31"/>
              <a:gd name="T6" fmla="*/ 31 w 69"/>
              <a:gd name="T7" fmla="*/ 31 h 31"/>
              <a:gd name="T8" fmla="*/ 0 w 69"/>
              <a:gd name="T9" fmla="*/ 25 h 31"/>
              <a:gd name="T10" fmla="*/ 0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44" y="0"/>
                </a:moveTo>
                <a:cubicBezTo>
                  <a:pt x="44" y="0"/>
                  <a:pt x="45" y="2"/>
                  <a:pt x="48" y="5"/>
                </a:cubicBezTo>
                <a:cubicBezTo>
                  <a:pt x="50" y="7"/>
                  <a:pt x="62" y="5"/>
                  <a:pt x="65" y="15"/>
                </a:cubicBezTo>
                <a:cubicBezTo>
                  <a:pt x="69" y="29"/>
                  <a:pt x="53" y="31"/>
                  <a:pt x="31" y="31"/>
                </a:cubicBezTo>
                <a:cubicBezTo>
                  <a:pt x="9" y="31"/>
                  <a:pt x="0" y="25"/>
                  <a:pt x="0" y="2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521"/>
          <p:cNvSpPr>
            <a:spLocks/>
          </p:cNvSpPr>
          <p:nvPr/>
        </p:nvSpPr>
        <p:spPr bwMode="auto">
          <a:xfrm>
            <a:off x="6913563" y="2106613"/>
            <a:ext cx="377825" cy="169863"/>
          </a:xfrm>
          <a:custGeom>
            <a:avLst/>
            <a:gdLst>
              <a:gd name="T0" fmla="*/ 44 w 69"/>
              <a:gd name="T1" fmla="*/ 0 h 31"/>
              <a:gd name="T2" fmla="*/ 48 w 69"/>
              <a:gd name="T3" fmla="*/ 5 h 31"/>
              <a:gd name="T4" fmla="*/ 65 w 69"/>
              <a:gd name="T5" fmla="*/ 15 h 31"/>
              <a:gd name="T6" fmla="*/ 31 w 69"/>
              <a:gd name="T7" fmla="*/ 31 h 31"/>
              <a:gd name="T8" fmla="*/ 0 w 69"/>
              <a:gd name="T9" fmla="*/ 25 h 31"/>
              <a:gd name="T10" fmla="*/ 0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44" y="0"/>
                </a:moveTo>
                <a:cubicBezTo>
                  <a:pt x="44" y="0"/>
                  <a:pt x="45" y="2"/>
                  <a:pt x="48" y="5"/>
                </a:cubicBezTo>
                <a:cubicBezTo>
                  <a:pt x="50" y="7"/>
                  <a:pt x="62" y="5"/>
                  <a:pt x="65" y="15"/>
                </a:cubicBezTo>
                <a:cubicBezTo>
                  <a:pt x="69" y="29"/>
                  <a:pt x="53" y="31"/>
                  <a:pt x="31" y="31"/>
                </a:cubicBezTo>
                <a:cubicBezTo>
                  <a:pt x="9" y="31"/>
                  <a:pt x="0" y="25"/>
                  <a:pt x="0" y="2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522"/>
          <p:cNvSpPr>
            <a:spLocks/>
          </p:cNvSpPr>
          <p:nvPr/>
        </p:nvSpPr>
        <p:spPr bwMode="auto">
          <a:xfrm>
            <a:off x="6591300" y="1695451"/>
            <a:ext cx="650875" cy="471488"/>
          </a:xfrm>
          <a:custGeom>
            <a:avLst/>
            <a:gdLst>
              <a:gd name="T0" fmla="*/ 3 w 119"/>
              <a:gd name="T1" fmla="*/ 0 h 86"/>
              <a:gd name="T2" fmla="*/ 11 w 119"/>
              <a:gd name="T3" fmla="*/ 81 h 86"/>
              <a:gd name="T4" fmla="*/ 59 w 119"/>
              <a:gd name="T5" fmla="*/ 83 h 86"/>
              <a:gd name="T6" fmla="*/ 110 w 119"/>
              <a:gd name="T7" fmla="*/ 81 h 86"/>
              <a:gd name="T8" fmla="*/ 117 w 119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86">
                <a:moveTo>
                  <a:pt x="3" y="0"/>
                </a:moveTo>
                <a:cubicBezTo>
                  <a:pt x="0" y="19"/>
                  <a:pt x="4" y="63"/>
                  <a:pt x="11" y="81"/>
                </a:cubicBezTo>
                <a:cubicBezTo>
                  <a:pt x="19" y="84"/>
                  <a:pt x="48" y="85"/>
                  <a:pt x="59" y="83"/>
                </a:cubicBezTo>
                <a:cubicBezTo>
                  <a:pt x="71" y="86"/>
                  <a:pt x="102" y="84"/>
                  <a:pt x="110" y="81"/>
                </a:cubicBezTo>
                <a:cubicBezTo>
                  <a:pt x="116" y="66"/>
                  <a:pt x="119" y="21"/>
                  <a:pt x="117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523"/>
          <p:cNvSpPr>
            <a:spLocks/>
          </p:cNvSpPr>
          <p:nvPr/>
        </p:nvSpPr>
        <p:spPr bwMode="auto">
          <a:xfrm>
            <a:off x="6591300" y="1695451"/>
            <a:ext cx="650875" cy="471488"/>
          </a:xfrm>
          <a:custGeom>
            <a:avLst/>
            <a:gdLst>
              <a:gd name="T0" fmla="*/ 3 w 119"/>
              <a:gd name="T1" fmla="*/ 0 h 86"/>
              <a:gd name="T2" fmla="*/ 11 w 119"/>
              <a:gd name="T3" fmla="*/ 81 h 86"/>
              <a:gd name="T4" fmla="*/ 59 w 119"/>
              <a:gd name="T5" fmla="*/ 83 h 86"/>
              <a:gd name="T6" fmla="*/ 110 w 119"/>
              <a:gd name="T7" fmla="*/ 81 h 86"/>
              <a:gd name="T8" fmla="*/ 117 w 119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86">
                <a:moveTo>
                  <a:pt x="3" y="0"/>
                </a:moveTo>
                <a:cubicBezTo>
                  <a:pt x="0" y="19"/>
                  <a:pt x="4" y="63"/>
                  <a:pt x="11" y="81"/>
                </a:cubicBezTo>
                <a:cubicBezTo>
                  <a:pt x="19" y="84"/>
                  <a:pt x="48" y="85"/>
                  <a:pt x="59" y="83"/>
                </a:cubicBezTo>
                <a:cubicBezTo>
                  <a:pt x="71" y="86"/>
                  <a:pt x="102" y="84"/>
                  <a:pt x="110" y="81"/>
                </a:cubicBezTo>
                <a:cubicBezTo>
                  <a:pt x="116" y="66"/>
                  <a:pt x="119" y="21"/>
                  <a:pt x="11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24"/>
          <p:cNvSpPr>
            <a:spLocks/>
          </p:cNvSpPr>
          <p:nvPr/>
        </p:nvSpPr>
        <p:spPr bwMode="auto">
          <a:xfrm>
            <a:off x="6662738" y="1630363"/>
            <a:ext cx="519113" cy="447675"/>
          </a:xfrm>
          <a:custGeom>
            <a:avLst/>
            <a:gdLst>
              <a:gd name="T0" fmla="*/ 95 w 95"/>
              <a:gd name="T1" fmla="*/ 41 h 82"/>
              <a:gd name="T2" fmla="*/ 47 w 95"/>
              <a:gd name="T3" fmla="*/ 82 h 82"/>
              <a:gd name="T4" fmla="*/ 0 w 95"/>
              <a:gd name="T5" fmla="*/ 41 h 82"/>
              <a:gd name="T6" fmla="*/ 47 w 95"/>
              <a:gd name="T7" fmla="*/ 0 h 82"/>
              <a:gd name="T8" fmla="*/ 95 w 95"/>
              <a:gd name="T9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82">
                <a:moveTo>
                  <a:pt x="95" y="41"/>
                </a:moveTo>
                <a:cubicBezTo>
                  <a:pt x="95" y="64"/>
                  <a:pt x="73" y="82"/>
                  <a:pt x="47" y="82"/>
                </a:cubicBezTo>
                <a:cubicBezTo>
                  <a:pt x="21" y="82"/>
                  <a:pt x="0" y="64"/>
                  <a:pt x="0" y="41"/>
                </a:cubicBezTo>
                <a:cubicBezTo>
                  <a:pt x="0" y="19"/>
                  <a:pt x="10" y="0"/>
                  <a:pt x="47" y="0"/>
                </a:cubicBezTo>
                <a:cubicBezTo>
                  <a:pt x="85" y="0"/>
                  <a:pt x="95" y="19"/>
                  <a:pt x="95" y="4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25"/>
          <p:cNvSpPr>
            <a:spLocks/>
          </p:cNvSpPr>
          <p:nvPr/>
        </p:nvSpPr>
        <p:spPr bwMode="auto">
          <a:xfrm>
            <a:off x="6705600" y="1827213"/>
            <a:ext cx="427038" cy="201613"/>
          </a:xfrm>
          <a:custGeom>
            <a:avLst/>
            <a:gdLst>
              <a:gd name="T0" fmla="*/ 0 w 78"/>
              <a:gd name="T1" fmla="*/ 1 h 37"/>
              <a:gd name="T2" fmla="*/ 39 w 78"/>
              <a:gd name="T3" fmla="*/ 37 h 37"/>
              <a:gd name="T4" fmla="*/ 78 w 78"/>
              <a:gd name="T5" fmla="*/ 2 h 37"/>
              <a:gd name="T6" fmla="*/ 0 w 78"/>
              <a:gd name="T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37">
                <a:moveTo>
                  <a:pt x="0" y="1"/>
                </a:moveTo>
                <a:cubicBezTo>
                  <a:pt x="0" y="23"/>
                  <a:pt x="17" y="37"/>
                  <a:pt x="39" y="37"/>
                </a:cubicBezTo>
                <a:cubicBezTo>
                  <a:pt x="61" y="37"/>
                  <a:pt x="78" y="24"/>
                  <a:pt x="78" y="2"/>
                </a:cubicBezTo>
                <a:cubicBezTo>
                  <a:pt x="64" y="0"/>
                  <a:pt x="16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26"/>
          <p:cNvSpPr>
            <a:spLocks/>
          </p:cNvSpPr>
          <p:nvPr/>
        </p:nvSpPr>
        <p:spPr bwMode="auto">
          <a:xfrm>
            <a:off x="6892925" y="2106613"/>
            <a:ext cx="49213" cy="0"/>
          </a:xfrm>
          <a:custGeom>
            <a:avLst/>
            <a:gdLst>
              <a:gd name="T0" fmla="*/ 0 w 31"/>
              <a:gd name="T1" fmla="*/ 31 w 31"/>
              <a:gd name="T2" fmla="*/ 0 w 3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">
                <a:moveTo>
                  <a:pt x="0" y="0"/>
                </a:moveTo>
                <a:lnTo>
                  <a:pt x="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Line 527"/>
          <p:cNvSpPr>
            <a:spLocks noChangeShapeType="1"/>
          </p:cNvSpPr>
          <p:nvPr/>
        </p:nvSpPr>
        <p:spPr bwMode="auto">
          <a:xfrm>
            <a:off x="6892925" y="2106613"/>
            <a:ext cx="49213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28"/>
          <p:cNvSpPr>
            <a:spLocks/>
          </p:cNvSpPr>
          <p:nvPr/>
        </p:nvSpPr>
        <p:spPr bwMode="auto">
          <a:xfrm>
            <a:off x="6454775" y="842963"/>
            <a:ext cx="919163" cy="792163"/>
          </a:xfrm>
          <a:custGeom>
            <a:avLst/>
            <a:gdLst>
              <a:gd name="T0" fmla="*/ 131 w 168"/>
              <a:gd name="T1" fmla="*/ 145 h 145"/>
              <a:gd name="T2" fmla="*/ 167 w 168"/>
              <a:gd name="T3" fmla="*/ 78 h 145"/>
              <a:gd name="T4" fmla="*/ 85 w 168"/>
              <a:gd name="T5" fmla="*/ 0 h 145"/>
              <a:gd name="T6" fmla="*/ 3 w 168"/>
              <a:gd name="T7" fmla="*/ 78 h 145"/>
              <a:gd name="T8" fmla="*/ 38 w 168"/>
              <a:gd name="T9" fmla="*/ 144 h 145"/>
              <a:gd name="T10" fmla="*/ 131 w 168"/>
              <a:gd name="T11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" h="145">
                <a:moveTo>
                  <a:pt x="131" y="145"/>
                </a:moveTo>
                <a:cubicBezTo>
                  <a:pt x="150" y="130"/>
                  <a:pt x="166" y="105"/>
                  <a:pt x="167" y="78"/>
                </a:cubicBezTo>
                <a:cubicBezTo>
                  <a:pt x="168" y="35"/>
                  <a:pt x="136" y="0"/>
                  <a:pt x="85" y="0"/>
                </a:cubicBezTo>
                <a:cubicBezTo>
                  <a:pt x="35" y="0"/>
                  <a:pt x="0" y="35"/>
                  <a:pt x="3" y="78"/>
                </a:cubicBezTo>
                <a:cubicBezTo>
                  <a:pt x="4" y="105"/>
                  <a:pt x="19" y="129"/>
                  <a:pt x="38" y="144"/>
                </a:cubicBezTo>
                <a:lnTo>
                  <a:pt x="131" y="145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29"/>
          <p:cNvSpPr>
            <a:spLocks/>
          </p:cNvSpPr>
          <p:nvPr/>
        </p:nvSpPr>
        <p:spPr bwMode="auto">
          <a:xfrm>
            <a:off x="6443663" y="968376"/>
            <a:ext cx="946150" cy="650875"/>
          </a:xfrm>
          <a:custGeom>
            <a:avLst/>
            <a:gdLst>
              <a:gd name="T0" fmla="*/ 40 w 173"/>
              <a:gd name="T1" fmla="*/ 119 h 119"/>
              <a:gd name="T2" fmla="*/ 56 w 173"/>
              <a:gd name="T3" fmla="*/ 7 h 119"/>
              <a:gd name="T4" fmla="*/ 87 w 173"/>
              <a:gd name="T5" fmla="*/ 0 h 119"/>
              <a:gd name="T6" fmla="*/ 117 w 173"/>
              <a:gd name="T7" fmla="*/ 9 h 119"/>
              <a:gd name="T8" fmla="*/ 135 w 173"/>
              <a:gd name="T9" fmla="*/ 119 h 119"/>
              <a:gd name="T10" fmla="*/ 40 w 173"/>
              <a:gd name="T1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" h="119">
                <a:moveTo>
                  <a:pt x="40" y="119"/>
                </a:moveTo>
                <a:cubicBezTo>
                  <a:pt x="0" y="75"/>
                  <a:pt x="6" y="17"/>
                  <a:pt x="56" y="7"/>
                </a:cubicBezTo>
                <a:cubicBezTo>
                  <a:pt x="87" y="0"/>
                  <a:pt x="87" y="0"/>
                  <a:pt x="87" y="0"/>
                </a:cubicBezTo>
                <a:cubicBezTo>
                  <a:pt x="117" y="9"/>
                  <a:pt x="117" y="9"/>
                  <a:pt x="117" y="9"/>
                </a:cubicBezTo>
                <a:cubicBezTo>
                  <a:pt x="169" y="14"/>
                  <a:pt x="173" y="76"/>
                  <a:pt x="135" y="119"/>
                </a:cubicBezTo>
                <a:lnTo>
                  <a:pt x="40" y="119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530"/>
          <p:cNvSpPr>
            <a:spLocks/>
          </p:cNvSpPr>
          <p:nvPr/>
        </p:nvSpPr>
        <p:spPr bwMode="auto">
          <a:xfrm>
            <a:off x="6727825" y="863601"/>
            <a:ext cx="192088" cy="214313"/>
          </a:xfrm>
          <a:custGeom>
            <a:avLst/>
            <a:gdLst>
              <a:gd name="T0" fmla="*/ 35 w 35"/>
              <a:gd name="T1" fmla="*/ 19 h 39"/>
              <a:gd name="T2" fmla="*/ 17 w 35"/>
              <a:gd name="T3" fmla="*/ 39 h 39"/>
              <a:gd name="T4" fmla="*/ 0 w 35"/>
              <a:gd name="T5" fmla="*/ 19 h 39"/>
              <a:gd name="T6" fmla="*/ 19 w 35"/>
              <a:gd name="T7" fmla="*/ 0 h 39"/>
              <a:gd name="T8" fmla="*/ 35 w 35"/>
              <a:gd name="T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9">
                <a:moveTo>
                  <a:pt x="35" y="19"/>
                </a:moveTo>
                <a:cubicBezTo>
                  <a:pt x="35" y="30"/>
                  <a:pt x="29" y="39"/>
                  <a:pt x="17" y="39"/>
                </a:cubicBezTo>
                <a:cubicBezTo>
                  <a:pt x="6" y="39"/>
                  <a:pt x="0" y="30"/>
                  <a:pt x="0" y="19"/>
                </a:cubicBezTo>
                <a:cubicBezTo>
                  <a:pt x="0" y="9"/>
                  <a:pt x="8" y="0"/>
                  <a:pt x="19" y="0"/>
                </a:cubicBezTo>
                <a:cubicBezTo>
                  <a:pt x="29" y="0"/>
                  <a:pt x="35" y="9"/>
                  <a:pt x="35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531"/>
          <p:cNvSpPr>
            <a:spLocks/>
          </p:cNvSpPr>
          <p:nvPr/>
        </p:nvSpPr>
        <p:spPr bwMode="auto">
          <a:xfrm>
            <a:off x="6919913" y="863601"/>
            <a:ext cx="190500" cy="214313"/>
          </a:xfrm>
          <a:custGeom>
            <a:avLst/>
            <a:gdLst>
              <a:gd name="T0" fmla="*/ 0 w 35"/>
              <a:gd name="T1" fmla="*/ 19 h 39"/>
              <a:gd name="T2" fmla="*/ 17 w 35"/>
              <a:gd name="T3" fmla="*/ 39 h 39"/>
              <a:gd name="T4" fmla="*/ 35 w 35"/>
              <a:gd name="T5" fmla="*/ 19 h 39"/>
              <a:gd name="T6" fmla="*/ 15 w 35"/>
              <a:gd name="T7" fmla="*/ 0 h 39"/>
              <a:gd name="T8" fmla="*/ 0 w 35"/>
              <a:gd name="T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9">
                <a:moveTo>
                  <a:pt x="0" y="19"/>
                </a:moveTo>
                <a:cubicBezTo>
                  <a:pt x="0" y="30"/>
                  <a:pt x="5" y="39"/>
                  <a:pt x="17" y="39"/>
                </a:cubicBezTo>
                <a:cubicBezTo>
                  <a:pt x="29" y="39"/>
                  <a:pt x="35" y="30"/>
                  <a:pt x="35" y="19"/>
                </a:cubicBezTo>
                <a:cubicBezTo>
                  <a:pt x="35" y="9"/>
                  <a:pt x="26" y="0"/>
                  <a:pt x="15" y="0"/>
                </a:cubicBezTo>
                <a:cubicBezTo>
                  <a:pt x="6" y="0"/>
                  <a:pt x="0" y="9"/>
                  <a:pt x="0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532"/>
          <p:cNvSpPr>
            <a:spLocks noChangeArrowheads="1"/>
          </p:cNvSpPr>
          <p:nvPr/>
        </p:nvSpPr>
        <p:spPr bwMode="auto">
          <a:xfrm>
            <a:off x="6843713" y="946151"/>
            <a:ext cx="53975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Oval 533"/>
          <p:cNvSpPr>
            <a:spLocks noChangeArrowheads="1"/>
          </p:cNvSpPr>
          <p:nvPr/>
        </p:nvSpPr>
        <p:spPr bwMode="auto">
          <a:xfrm>
            <a:off x="6870700" y="973138"/>
            <a:ext cx="11113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534"/>
          <p:cNvSpPr>
            <a:spLocks/>
          </p:cNvSpPr>
          <p:nvPr/>
        </p:nvSpPr>
        <p:spPr bwMode="auto">
          <a:xfrm>
            <a:off x="6942138" y="950913"/>
            <a:ext cx="76200" cy="55563"/>
          </a:xfrm>
          <a:custGeom>
            <a:avLst/>
            <a:gdLst>
              <a:gd name="T0" fmla="*/ 0 w 14"/>
              <a:gd name="T1" fmla="*/ 8 h 10"/>
              <a:gd name="T2" fmla="*/ 13 w 14"/>
              <a:gd name="T3" fmla="*/ 8 h 10"/>
              <a:gd name="T4" fmla="*/ 12 w 14"/>
              <a:gd name="T5" fmla="*/ 8 h 10"/>
              <a:gd name="T6" fmla="*/ 1 w 14"/>
              <a:gd name="T7" fmla="*/ 9 h 10"/>
              <a:gd name="T8" fmla="*/ 0 w 1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0" y="8"/>
                </a:moveTo>
                <a:cubicBezTo>
                  <a:pt x="3" y="0"/>
                  <a:pt x="10" y="0"/>
                  <a:pt x="13" y="8"/>
                </a:cubicBezTo>
                <a:cubicBezTo>
                  <a:pt x="14" y="9"/>
                  <a:pt x="13" y="9"/>
                  <a:pt x="12" y="8"/>
                </a:cubicBezTo>
                <a:cubicBezTo>
                  <a:pt x="9" y="2"/>
                  <a:pt x="4" y="2"/>
                  <a:pt x="1" y="9"/>
                </a:cubicBezTo>
                <a:cubicBezTo>
                  <a:pt x="1" y="10"/>
                  <a:pt x="0" y="9"/>
                  <a:pt x="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35"/>
          <p:cNvSpPr>
            <a:spLocks/>
          </p:cNvSpPr>
          <p:nvPr/>
        </p:nvSpPr>
        <p:spPr bwMode="auto">
          <a:xfrm>
            <a:off x="6607175" y="1592263"/>
            <a:ext cx="623888" cy="65088"/>
          </a:xfrm>
          <a:custGeom>
            <a:avLst/>
            <a:gdLst>
              <a:gd name="T0" fmla="*/ 2 w 114"/>
              <a:gd name="T1" fmla="*/ 1 h 12"/>
              <a:gd name="T2" fmla="*/ 2 w 114"/>
              <a:gd name="T3" fmla="*/ 7 h 12"/>
              <a:gd name="T4" fmla="*/ 112 w 114"/>
              <a:gd name="T5" fmla="*/ 8 h 12"/>
              <a:gd name="T6" fmla="*/ 111 w 114"/>
              <a:gd name="T7" fmla="*/ 1 h 12"/>
              <a:gd name="T8" fmla="*/ 57 w 114"/>
              <a:gd name="T9" fmla="*/ 4 h 12"/>
              <a:gd name="T10" fmla="*/ 2 w 114"/>
              <a:gd name="T1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12">
                <a:moveTo>
                  <a:pt x="2" y="1"/>
                </a:moveTo>
                <a:cubicBezTo>
                  <a:pt x="0" y="0"/>
                  <a:pt x="0" y="7"/>
                  <a:pt x="2" y="7"/>
                </a:cubicBezTo>
                <a:cubicBezTo>
                  <a:pt x="30" y="12"/>
                  <a:pt x="90" y="12"/>
                  <a:pt x="112" y="8"/>
                </a:cubicBezTo>
                <a:cubicBezTo>
                  <a:pt x="114" y="8"/>
                  <a:pt x="114" y="0"/>
                  <a:pt x="111" y="1"/>
                </a:cubicBezTo>
                <a:cubicBezTo>
                  <a:pt x="111" y="3"/>
                  <a:pt x="80" y="4"/>
                  <a:pt x="57" y="4"/>
                </a:cubicBezTo>
                <a:cubicBezTo>
                  <a:pt x="34" y="4"/>
                  <a:pt x="3" y="3"/>
                  <a:pt x="2" y="1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36"/>
          <p:cNvSpPr>
            <a:spLocks/>
          </p:cNvSpPr>
          <p:nvPr/>
        </p:nvSpPr>
        <p:spPr bwMode="auto">
          <a:xfrm>
            <a:off x="6913563" y="2106613"/>
            <a:ext cx="0" cy="42863"/>
          </a:xfrm>
          <a:custGeom>
            <a:avLst/>
            <a:gdLst>
              <a:gd name="T0" fmla="*/ 0 h 27"/>
              <a:gd name="T1" fmla="*/ 27 h 27"/>
              <a:gd name="T2" fmla="*/ 0 h 2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7">
                <a:moveTo>
                  <a:pt x="0" y="0"/>
                </a:moveTo>
                <a:lnTo>
                  <a:pt x="0" y="27"/>
                </a:ln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Line 537"/>
          <p:cNvSpPr>
            <a:spLocks noChangeShapeType="1"/>
          </p:cNvSpPr>
          <p:nvPr/>
        </p:nvSpPr>
        <p:spPr bwMode="auto">
          <a:xfrm>
            <a:off x="6913563" y="2106613"/>
            <a:ext cx="0" cy="428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Oval 538"/>
          <p:cNvSpPr>
            <a:spLocks noChangeArrowheads="1"/>
          </p:cNvSpPr>
          <p:nvPr/>
        </p:nvSpPr>
        <p:spPr bwMode="auto">
          <a:xfrm>
            <a:off x="6832600" y="1612901"/>
            <a:ext cx="168275" cy="16986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39"/>
          <p:cNvSpPr>
            <a:spLocks/>
          </p:cNvSpPr>
          <p:nvPr/>
        </p:nvSpPr>
        <p:spPr bwMode="auto">
          <a:xfrm>
            <a:off x="6821488" y="1663701"/>
            <a:ext cx="190500" cy="15875"/>
          </a:xfrm>
          <a:custGeom>
            <a:avLst/>
            <a:gdLst>
              <a:gd name="T0" fmla="*/ 3 w 35"/>
              <a:gd name="T1" fmla="*/ 1 h 3"/>
              <a:gd name="T2" fmla="*/ 2 w 35"/>
              <a:gd name="T3" fmla="*/ 3 h 3"/>
              <a:gd name="T4" fmla="*/ 33 w 35"/>
              <a:gd name="T5" fmla="*/ 3 h 3"/>
              <a:gd name="T6" fmla="*/ 32 w 35"/>
              <a:gd name="T7" fmla="*/ 1 h 3"/>
              <a:gd name="T8" fmla="*/ 3 w 35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">
                <a:moveTo>
                  <a:pt x="3" y="1"/>
                </a:moveTo>
                <a:cubicBezTo>
                  <a:pt x="1" y="1"/>
                  <a:pt x="0" y="3"/>
                  <a:pt x="2" y="3"/>
                </a:cubicBezTo>
                <a:cubicBezTo>
                  <a:pt x="10" y="2"/>
                  <a:pt x="27" y="2"/>
                  <a:pt x="33" y="3"/>
                </a:cubicBezTo>
                <a:cubicBezTo>
                  <a:pt x="35" y="3"/>
                  <a:pt x="34" y="1"/>
                  <a:pt x="32" y="1"/>
                </a:cubicBezTo>
                <a:cubicBezTo>
                  <a:pt x="24" y="0"/>
                  <a:pt x="11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40"/>
          <p:cNvSpPr>
            <a:spLocks/>
          </p:cNvSpPr>
          <p:nvPr/>
        </p:nvSpPr>
        <p:spPr bwMode="auto">
          <a:xfrm>
            <a:off x="6919913" y="173355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Line 541"/>
          <p:cNvSpPr>
            <a:spLocks noChangeShapeType="1"/>
          </p:cNvSpPr>
          <p:nvPr/>
        </p:nvSpPr>
        <p:spPr bwMode="auto">
          <a:xfrm>
            <a:off x="6919913" y="173355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Oval 542"/>
          <p:cNvSpPr>
            <a:spLocks noChangeArrowheads="1"/>
          </p:cNvSpPr>
          <p:nvPr/>
        </p:nvSpPr>
        <p:spPr bwMode="auto">
          <a:xfrm>
            <a:off x="6902450" y="1706563"/>
            <a:ext cx="33338" cy="3333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Line 543"/>
          <p:cNvSpPr>
            <a:spLocks noChangeShapeType="1"/>
          </p:cNvSpPr>
          <p:nvPr/>
        </p:nvSpPr>
        <p:spPr bwMode="auto">
          <a:xfrm>
            <a:off x="6919913" y="1165226"/>
            <a:ext cx="0" cy="3175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44"/>
          <p:cNvSpPr>
            <a:spLocks/>
          </p:cNvSpPr>
          <p:nvPr/>
        </p:nvSpPr>
        <p:spPr bwMode="auto">
          <a:xfrm>
            <a:off x="6597650" y="1274763"/>
            <a:ext cx="655638" cy="207963"/>
          </a:xfrm>
          <a:custGeom>
            <a:avLst/>
            <a:gdLst>
              <a:gd name="T0" fmla="*/ 0 w 120"/>
              <a:gd name="T1" fmla="*/ 0 h 38"/>
              <a:gd name="T2" fmla="*/ 58 w 120"/>
              <a:gd name="T3" fmla="*/ 38 h 38"/>
              <a:gd name="T4" fmla="*/ 120 w 120"/>
              <a:gd name="T5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38">
                <a:moveTo>
                  <a:pt x="0" y="0"/>
                </a:moveTo>
                <a:cubicBezTo>
                  <a:pt x="12" y="25"/>
                  <a:pt x="41" y="38"/>
                  <a:pt x="58" y="38"/>
                </a:cubicBezTo>
                <a:cubicBezTo>
                  <a:pt x="83" y="38"/>
                  <a:pt x="106" y="21"/>
                  <a:pt x="12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545"/>
          <p:cNvSpPr>
            <a:spLocks noChangeArrowheads="1"/>
          </p:cNvSpPr>
          <p:nvPr/>
        </p:nvSpPr>
        <p:spPr bwMode="auto">
          <a:xfrm>
            <a:off x="6853238" y="1039813"/>
            <a:ext cx="127000" cy="130175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Oval 546"/>
          <p:cNvSpPr>
            <a:spLocks noChangeArrowheads="1"/>
          </p:cNvSpPr>
          <p:nvPr/>
        </p:nvSpPr>
        <p:spPr bwMode="auto">
          <a:xfrm>
            <a:off x="6886575" y="1055688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47"/>
          <p:cNvSpPr>
            <a:spLocks/>
          </p:cNvSpPr>
          <p:nvPr/>
        </p:nvSpPr>
        <p:spPr bwMode="auto">
          <a:xfrm>
            <a:off x="6607175" y="1093788"/>
            <a:ext cx="219075" cy="82550"/>
          </a:xfrm>
          <a:custGeom>
            <a:avLst/>
            <a:gdLst>
              <a:gd name="T0" fmla="*/ 0 w 40"/>
              <a:gd name="T1" fmla="*/ 0 h 15"/>
              <a:gd name="T2" fmla="*/ 40 w 40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15">
                <a:moveTo>
                  <a:pt x="0" y="0"/>
                </a:moveTo>
                <a:cubicBezTo>
                  <a:pt x="0" y="0"/>
                  <a:pt x="33" y="11"/>
                  <a:pt x="40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48"/>
          <p:cNvSpPr>
            <a:spLocks/>
          </p:cNvSpPr>
          <p:nvPr/>
        </p:nvSpPr>
        <p:spPr bwMode="auto">
          <a:xfrm>
            <a:off x="6557963" y="1225551"/>
            <a:ext cx="257175" cy="11113"/>
          </a:xfrm>
          <a:custGeom>
            <a:avLst/>
            <a:gdLst>
              <a:gd name="T0" fmla="*/ 0 w 47"/>
              <a:gd name="T1" fmla="*/ 0 h 2"/>
              <a:gd name="T2" fmla="*/ 47 w 47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2">
                <a:moveTo>
                  <a:pt x="0" y="0"/>
                </a:moveTo>
                <a:cubicBezTo>
                  <a:pt x="0" y="0"/>
                  <a:pt x="41" y="1"/>
                  <a:pt x="47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49"/>
          <p:cNvSpPr>
            <a:spLocks/>
          </p:cNvSpPr>
          <p:nvPr/>
        </p:nvSpPr>
        <p:spPr bwMode="auto">
          <a:xfrm>
            <a:off x="6564313" y="1301751"/>
            <a:ext cx="257175" cy="33338"/>
          </a:xfrm>
          <a:custGeom>
            <a:avLst/>
            <a:gdLst>
              <a:gd name="T0" fmla="*/ 0 w 47"/>
              <a:gd name="T1" fmla="*/ 6 h 6"/>
              <a:gd name="T2" fmla="*/ 47 w 47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6">
                <a:moveTo>
                  <a:pt x="0" y="6"/>
                </a:moveTo>
                <a:cubicBezTo>
                  <a:pt x="0" y="6"/>
                  <a:pt x="42" y="1"/>
                  <a:pt x="4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50"/>
          <p:cNvSpPr>
            <a:spLocks/>
          </p:cNvSpPr>
          <p:nvPr/>
        </p:nvSpPr>
        <p:spPr bwMode="auto">
          <a:xfrm>
            <a:off x="6996113" y="1100138"/>
            <a:ext cx="234950" cy="76200"/>
          </a:xfrm>
          <a:custGeom>
            <a:avLst/>
            <a:gdLst>
              <a:gd name="T0" fmla="*/ 43 w 43"/>
              <a:gd name="T1" fmla="*/ 0 h 14"/>
              <a:gd name="T2" fmla="*/ 0 w 43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14">
                <a:moveTo>
                  <a:pt x="43" y="0"/>
                </a:moveTo>
                <a:cubicBezTo>
                  <a:pt x="43" y="0"/>
                  <a:pt x="5" y="12"/>
                  <a:pt x="0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51"/>
          <p:cNvSpPr>
            <a:spLocks/>
          </p:cNvSpPr>
          <p:nvPr/>
        </p:nvSpPr>
        <p:spPr bwMode="auto">
          <a:xfrm>
            <a:off x="7007225" y="1225551"/>
            <a:ext cx="273050" cy="4763"/>
          </a:xfrm>
          <a:custGeom>
            <a:avLst/>
            <a:gdLst>
              <a:gd name="T0" fmla="*/ 50 w 50"/>
              <a:gd name="T1" fmla="*/ 0 h 1"/>
              <a:gd name="T2" fmla="*/ 0 w 5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1">
                <a:moveTo>
                  <a:pt x="50" y="0"/>
                </a:moveTo>
                <a:cubicBezTo>
                  <a:pt x="50" y="0"/>
                  <a:pt x="7" y="0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52"/>
          <p:cNvSpPr>
            <a:spLocks/>
          </p:cNvSpPr>
          <p:nvPr/>
        </p:nvSpPr>
        <p:spPr bwMode="auto">
          <a:xfrm>
            <a:off x="7007225" y="1301751"/>
            <a:ext cx="261938" cy="38100"/>
          </a:xfrm>
          <a:custGeom>
            <a:avLst/>
            <a:gdLst>
              <a:gd name="T0" fmla="*/ 48 w 48"/>
              <a:gd name="T1" fmla="*/ 7 h 7"/>
              <a:gd name="T2" fmla="*/ 0 w 48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7">
                <a:moveTo>
                  <a:pt x="48" y="7"/>
                </a:moveTo>
                <a:cubicBezTo>
                  <a:pt x="48" y="7"/>
                  <a:pt x="7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53"/>
          <p:cNvSpPr>
            <a:spLocks/>
          </p:cNvSpPr>
          <p:nvPr/>
        </p:nvSpPr>
        <p:spPr bwMode="auto">
          <a:xfrm>
            <a:off x="8040688" y="1624013"/>
            <a:ext cx="857250" cy="257175"/>
          </a:xfrm>
          <a:custGeom>
            <a:avLst/>
            <a:gdLst>
              <a:gd name="T0" fmla="*/ 0 w 157"/>
              <a:gd name="T1" fmla="*/ 39 h 47"/>
              <a:gd name="T2" fmla="*/ 25 w 157"/>
              <a:gd name="T3" fmla="*/ 0 h 47"/>
              <a:gd name="T4" fmla="*/ 131 w 157"/>
              <a:gd name="T5" fmla="*/ 0 h 47"/>
              <a:gd name="T6" fmla="*/ 157 w 157"/>
              <a:gd name="T7" fmla="*/ 39 h 47"/>
              <a:gd name="T8" fmla="*/ 139 w 157"/>
              <a:gd name="T9" fmla="*/ 47 h 47"/>
              <a:gd name="T10" fmla="*/ 17 w 157"/>
              <a:gd name="T11" fmla="*/ 47 h 47"/>
              <a:gd name="T12" fmla="*/ 0 w 157"/>
              <a:gd name="T13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47">
                <a:moveTo>
                  <a:pt x="0" y="39"/>
                </a:moveTo>
                <a:cubicBezTo>
                  <a:pt x="0" y="39"/>
                  <a:pt x="8" y="12"/>
                  <a:pt x="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8" y="11"/>
                  <a:pt x="157" y="39"/>
                  <a:pt x="157" y="39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7" y="47"/>
                  <a:pt x="17" y="47"/>
                  <a:pt x="17" y="47"/>
                </a:cubicBezTo>
                <a:lnTo>
                  <a:pt x="0" y="39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Oval 554"/>
          <p:cNvSpPr>
            <a:spLocks noChangeArrowheads="1"/>
          </p:cNvSpPr>
          <p:nvPr/>
        </p:nvSpPr>
        <p:spPr bwMode="auto">
          <a:xfrm>
            <a:off x="7969250" y="1793876"/>
            <a:ext cx="207963" cy="20796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Oval 555"/>
          <p:cNvSpPr>
            <a:spLocks noChangeArrowheads="1"/>
          </p:cNvSpPr>
          <p:nvPr/>
        </p:nvSpPr>
        <p:spPr bwMode="auto">
          <a:xfrm>
            <a:off x="8756650" y="1789113"/>
            <a:ext cx="201613" cy="20161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56"/>
          <p:cNvSpPr>
            <a:spLocks/>
          </p:cNvSpPr>
          <p:nvPr/>
        </p:nvSpPr>
        <p:spPr bwMode="auto">
          <a:xfrm>
            <a:off x="8083550" y="2106613"/>
            <a:ext cx="382588" cy="169863"/>
          </a:xfrm>
          <a:custGeom>
            <a:avLst/>
            <a:gdLst>
              <a:gd name="T0" fmla="*/ 26 w 70"/>
              <a:gd name="T1" fmla="*/ 0 h 31"/>
              <a:gd name="T2" fmla="*/ 22 w 70"/>
              <a:gd name="T3" fmla="*/ 5 h 31"/>
              <a:gd name="T4" fmla="*/ 6 w 70"/>
              <a:gd name="T5" fmla="*/ 15 h 31"/>
              <a:gd name="T6" fmla="*/ 39 w 70"/>
              <a:gd name="T7" fmla="*/ 31 h 31"/>
              <a:gd name="T8" fmla="*/ 70 w 70"/>
              <a:gd name="T9" fmla="*/ 25 h 31"/>
              <a:gd name="T10" fmla="*/ 70 w 70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31">
                <a:moveTo>
                  <a:pt x="26" y="0"/>
                </a:moveTo>
                <a:cubicBezTo>
                  <a:pt x="26" y="0"/>
                  <a:pt x="25" y="3"/>
                  <a:pt x="22" y="5"/>
                </a:cubicBezTo>
                <a:cubicBezTo>
                  <a:pt x="20" y="8"/>
                  <a:pt x="11" y="4"/>
                  <a:pt x="6" y="15"/>
                </a:cubicBezTo>
                <a:cubicBezTo>
                  <a:pt x="0" y="27"/>
                  <a:pt x="17" y="31"/>
                  <a:pt x="39" y="31"/>
                </a:cubicBezTo>
                <a:cubicBezTo>
                  <a:pt x="61" y="31"/>
                  <a:pt x="70" y="25"/>
                  <a:pt x="70" y="25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57"/>
          <p:cNvSpPr>
            <a:spLocks/>
          </p:cNvSpPr>
          <p:nvPr/>
        </p:nvSpPr>
        <p:spPr bwMode="auto">
          <a:xfrm>
            <a:off x="8083550" y="2106613"/>
            <a:ext cx="382588" cy="169863"/>
          </a:xfrm>
          <a:custGeom>
            <a:avLst/>
            <a:gdLst>
              <a:gd name="T0" fmla="*/ 26 w 70"/>
              <a:gd name="T1" fmla="*/ 0 h 31"/>
              <a:gd name="T2" fmla="*/ 22 w 70"/>
              <a:gd name="T3" fmla="*/ 5 h 31"/>
              <a:gd name="T4" fmla="*/ 6 w 70"/>
              <a:gd name="T5" fmla="*/ 15 h 31"/>
              <a:gd name="T6" fmla="*/ 39 w 70"/>
              <a:gd name="T7" fmla="*/ 31 h 31"/>
              <a:gd name="T8" fmla="*/ 70 w 70"/>
              <a:gd name="T9" fmla="*/ 25 h 31"/>
              <a:gd name="T10" fmla="*/ 70 w 70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31">
                <a:moveTo>
                  <a:pt x="26" y="0"/>
                </a:moveTo>
                <a:cubicBezTo>
                  <a:pt x="26" y="0"/>
                  <a:pt x="25" y="3"/>
                  <a:pt x="22" y="5"/>
                </a:cubicBezTo>
                <a:cubicBezTo>
                  <a:pt x="20" y="8"/>
                  <a:pt x="11" y="4"/>
                  <a:pt x="6" y="15"/>
                </a:cubicBezTo>
                <a:cubicBezTo>
                  <a:pt x="0" y="27"/>
                  <a:pt x="17" y="31"/>
                  <a:pt x="39" y="31"/>
                </a:cubicBezTo>
                <a:cubicBezTo>
                  <a:pt x="61" y="31"/>
                  <a:pt x="70" y="25"/>
                  <a:pt x="70" y="25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58"/>
          <p:cNvSpPr>
            <a:spLocks/>
          </p:cNvSpPr>
          <p:nvPr/>
        </p:nvSpPr>
        <p:spPr bwMode="auto">
          <a:xfrm>
            <a:off x="8466138" y="2106613"/>
            <a:ext cx="377825" cy="169863"/>
          </a:xfrm>
          <a:custGeom>
            <a:avLst/>
            <a:gdLst>
              <a:gd name="T0" fmla="*/ 43 w 69"/>
              <a:gd name="T1" fmla="*/ 0 h 31"/>
              <a:gd name="T2" fmla="*/ 47 w 69"/>
              <a:gd name="T3" fmla="*/ 5 h 31"/>
              <a:gd name="T4" fmla="*/ 64 w 69"/>
              <a:gd name="T5" fmla="*/ 15 h 31"/>
              <a:gd name="T6" fmla="*/ 30 w 69"/>
              <a:gd name="T7" fmla="*/ 31 h 31"/>
              <a:gd name="T8" fmla="*/ 0 w 69"/>
              <a:gd name="T9" fmla="*/ 25 h 31"/>
              <a:gd name="T10" fmla="*/ 0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43" y="0"/>
                </a:moveTo>
                <a:cubicBezTo>
                  <a:pt x="43" y="0"/>
                  <a:pt x="45" y="2"/>
                  <a:pt x="47" y="5"/>
                </a:cubicBezTo>
                <a:cubicBezTo>
                  <a:pt x="50" y="7"/>
                  <a:pt x="61" y="5"/>
                  <a:pt x="64" y="15"/>
                </a:cubicBezTo>
                <a:cubicBezTo>
                  <a:pt x="69" y="29"/>
                  <a:pt x="52" y="31"/>
                  <a:pt x="30" y="31"/>
                </a:cubicBezTo>
                <a:cubicBezTo>
                  <a:pt x="8" y="31"/>
                  <a:pt x="0" y="25"/>
                  <a:pt x="0" y="2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59"/>
          <p:cNvSpPr>
            <a:spLocks/>
          </p:cNvSpPr>
          <p:nvPr/>
        </p:nvSpPr>
        <p:spPr bwMode="auto">
          <a:xfrm>
            <a:off x="8466138" y="2106613"/>
            <a:ext cx="377825" cy="169863"/>
          </a:xfrm>
          <a:custGeom>
            <a:avLst/>
            <a:gdLst>
              <a:gd name="T0" fmla="*/ 43 w 69"/>
              <a:gd name="T1" fmla="*/ 0 h 31"/>
              <a:gd name="T2" fmla="*/ 47 w 69"/>
              <a:gd name="T3" fmla="*/ 5 h 31"/>
              <a:gd name="T4" fmla="*/ 64 w 69"/>
              <a:gd name="T5" fmla="*/ 15 h 31"/>
              <a:gd name="T6" fmla="*/ 30 w 69"/>
              <a:gd name="T7" fmla="*/ 31 h 31"/>
              <a:gd name="T8" fmla="*/ 0 w 69"/>
              <a:gd name="T9" fmla="*/ 25 h 31"/>
              <a:gd name="T10" fmla="*/ 0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43" y="0"/>
                </a:moveTo>
                <a:cubicBezTo>
                  <a:pt x="43" y="0"/>
                  <a:pt x="45" y="2"/>
                  <a:pt x="47" y="5"/>
                </a:cubicBezTo>
                <a:cubicBezTo>
                  <a:pt x="50" y="7"/>
                  <a:pt x="61" y="5"/>
                  <a:pt x="64" y="15"/>
                </a:cubicBezTo>
                <a:cubicBezTo>
                  <a:pt x="69" y="29"/>
                  <a:pt x="52" y="31"/>
                  <a:pt x="30" y="31"/>
                </a:cubicBezTo>
                <a:cubicBezTo>
                  <a:pt x="8" y="31"/>
                  <a:pt x="0" y="25"/>
                  <a:pt x="0" y="2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60"/>
          <p:cNvSpPr>
            <a:spLocks/>
          </p:cNvSpPr>
          <p:nvPr/>
        </p:nvSpPr>
        <p:spPr bwMode="auto">
          <a:xfrm>
            <a:off x="8139113" y="1695451"/>
            <a:ext cx="649288" cy="471488"/>
          </a:xfrm>
          <a:custGeom>
            <a:avLst/>
            <a:gdLst>
              <a:gd name="T0" fmla="*/ 4 w 119"/>
              <a:gd name="T1" fmla="*/ 0 h 86"/>
              <a:gd name="T2" fmla="*/ 11 w 119"/>
              <a:gd name="T3" fmla="*/ 81 h 86"/>
              <a:gd name="T4" fmla="*/ 60 w 119"/>
              <a:gd name="T5" fmla="*/ 83 h 86"/>
              <a:gd name="T6" fmla="*/ 110 w 119"/>
              <a:gd name="T7" fmla="*/ 81 h 86"/>
              <a:gd name="T8" fmla="*/ 117 w 119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86">
                <a:moveTo>
                  <a:pt x="4" y="0"/>
                </a:moveTo>
                <a:cubicBezTo>
                  <a:pt x="0" y="19"/>
                  <a:pt x="4" y="63"/>
                  <a:pt x="11" y="81"/>
                </a:cubicBezTo>
                <a:cubicBezTo>
                  <a:pt x="20" y="84"/>
                  <a:pt x="48" y="85"/>
                  <a:pt x="60" y="83"/>
                </a:cubicBezTo>
                <a:cubicBezTo>
                  <a:pt x="71" y="86"/>
                  <a:pt x="102" y="84"/>
                  <a:pt x="110" y="81"/>
                </a:cubicBezTo>
                <a:cubicBezTo>
                  <a:pt x="117" y="66"/>
                  <a:pt x="119" y="21"/>
                  <a:pt x="117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61"/>
          <p:cNvSpPr>
            <a:spLocks/>
          </p:cNvSpPr>
          <p:nvPr/>
        </p:nvSpPr>
        <p:spPr bwMode="auto">
          <a:xfrm>
            <a:off x="8139113" y="1695451"/>
            <a:ext cx="649288" cy="471488"/>
          </a:xfrm>
          <a:custGeom>
            <a:avLst/>
            <a:gdLst>
              <a:gd name="T0" fmla="*/ 4 w 119"/>
              <a:gd name="T1" fmla="*/ 0 h 86"/>
              <a:gd name="T2" fmla="*/ 11 w 119"/>
              <a:gd name="T3" fmla="*/ 81 h 86"/>
              <a:gd name="T4" fmla="*/ 60 w 119"/>
              <a:gd name="T5" fmla="*/ 83 h 86"/>
              <a:gd name="T6" fmla="*/ 110 w 119"/>
              <a:gd name="T7" fmla="*/ 81 h 86"/>
              <a:gd name="T8" fmla="*/ 117 w 119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86">
                <a:moveTo>
                  <a:pt x="4" y="0"/>
                </a:moveTo>
                <a:cubicBezTo>
                  <a:pt x="0" y="19"/>
                  <a:pt x="4" y="63"/>
                  <a:pt x="11" y="81"/>
                </a:cubicBezTo>
                <a:cubicBezTo>
                  <a:pt x="20" y="84"/>
                  <a:pt x="48" y="85"/>
                  <a:pt x="60" y="83"/>
                </a:cubicBezTo>
                <a:cubicBezTo>
                  <a:pt x="71" y="86"/>
                  <a:pt x="102" y="84"/>
                  <a:pt x="110" y="81"/>
                </a:cubicBezTo>
                <a:cubicBezTo>
                  <a:pt x="117" y="66"/>
                  <a:pt x="119" y="21"/>
                  <a:pt x="11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62"/>
          <p:cNvSpPr>
            <a:spLocks/>
          </p:cNvSpPr>
          <p:nvPr/>
        </p:nvSpPr>
        <p:spPr bwMode="auto">
          <a:xfrm>
            <a:off x="8208963" y="1630363"/>
            <a:ext cx="520700" cy="447675"/>
          </a:xfrm>
          <a:custGeom>
            <a:avLst/>
            <a:gdLst>
              <a:gd name="T0" fmla="*/ 95 w 95"/>
              <a:gd name="T1" fmla="*/ 41 h 82"/>
              <a:gd name="T2" fmla="*/ 48 w 95"/>
              <a:gd name="T3" fmla="*/ 82 h 82"/>
              <a:gd name="T4" fmla="*/ 0 w 95"/>
              <a:gd name="T5" fmla="*/ 41 h 82"/>
              <a:gd name="T6" fmla="*/ 48 w 95"/>
              <a:gd name="T7" fmla="*/ 0 h 82"/>
              <a:gd name="T8" fmla="*/ 95 w 95"/>
              <a:gd name="T9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82">
                <a:moveTo>
                  <a:pt x="95" y="41"/>
                </a:moveTo>
                <a:cubicBezTo>
                  <a:pt x="95" y="64"/>
                  <a:pt x="74" y="82"/>
                  <a:pt x="48" y="82"/>
                </a:cubicBezTo>
                <a:cubicBezTo>
                  <a:pt x="21" y="82"/>
                  <a:pt x="0" y="64"/>
                  <a:pt x="0" y="41"/>
                </a:cubicBezTo>
                <a:cubicBezTo>
                  <a:pt x="0" y="19"/>
                  <a:pt x="10" y="0"/>
                  <a:pt x="48" y="0"/>
                </a:cubicBezTo>
                <a:cubicBezTo>
                  <a:pt x="86" y="0"/>
                  <a:pt x="95" y="19"/>
                  <a:pt x="95" y="4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563"/>
          <p:cNvSpPr>
            <a:spLocks/>
          </p:cNvSpPr>
          <p:nvPr/>
        </p:nvSpPr>
        <p:spPr bwMode="auto">
          <a:xfrm>
            <a:off x="8253413" y="1827213"/>
            <a:ext cx="427038" cy="201613"/>
          </a:xfrm>
          <a:custGeom>
            <a:avLst/>
            <a:gdLst>
              <a:gd name="T0" fmla="*/ 0 w 78"/>
              <a:gd name="T1" fmla="*/ 1 h 37"/>
              <a:gd name="T2" fmla="*/ 39 w 78"/>
              <a:gd name="T3" fmla="*/ 37 h 37"/>
              <a:gd name="T4" fmla="*/ 78 w 78"/>
              <a:gd name="T5" fmla="*/ 2 h 37"/>
              <a:gd name="T6" fmla="*/ 0 w 78"/>
              <a:gd name="T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37">
                <a:moveTo>
                  <a:pt x="0" y="1"/>
                </a:moveTo>
                <a:cubicBezTo>
                  <a:pt x="0" y="23"/>
                  <a:pt x="17" y="37"/>
                  <a:pt x="39" y="37"/>
                </a:cubicBezTo>
                <a:cubicBezTo>
                  <a:pt x="62" y="37"/>
                  <a:pt x="78" y="24"/>
                  <a:pt x="78" y="2"/>
                </a:cubicBezTo>
                <a:cubicBezTo>
                  <a:pt x="64" y="0"/>
                  <a:pt x="16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564"/>
          <p:cNvSpPr>
            <a:spLocks/>
          </p:cNvSpPr>
          <p:nvPr/>
        </p:nvSpPr>
        <p:spPr bwMode="auto">
          <a:xfrm>
            <a:off x="8439150" y="2106613"/>
            <a:ext cx="49213" cy="0"/>
          </a:xfrm>
          <a:custGeom>
            <a:avLst/>
            <a:gdLst>
              <a:gd name="T0" fmla="*/ 0 w 31"/>
              <a:gd name="T1" fmla="*/ 31 w 31"/>
              <a:gd name="T2" fmla="*/ 0 w 3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">
                <a:moveTo>
                  <a:pt x="0" y="0"/>
                </a:moveTo>
                <a:lnTo>
                  <a:pt x="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Line 565"/>
          <p:cNvSpPr>
            <a:spLocks noChangeShapeType="1"/>
          </p:cNvSpPr>
          <p:nvPr/>
        </p:nvSpPr>
        <p:spPr bwMode="auto">
          <a:xfrm>
            <a:off x="8439150" y="2106613"/>
            <a:ext cx="49213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66"/>
          <p:cNvSpPr>
            <a:spLocks/>
          </p:cNvSpPr>
          <p:nvPr/>
        </p:nvSpPr>
        <p:spPr bwMode="auto">
          <a:xfrm>
            <a:off x="8007350" y="842963"/>
            <a:ext cx="919163" cy="792163"/>
          </a:xfrm>
          <a:custGeom>
            <a:avLst/>
            <a:gdLst>
              <a:gd name="T0" fmla="*/ 131 w 168"/>
              <a:gd name="T1" fmla="*/ 145 h 145"/>
              <a:gd name="T2" fmla="*/ 166 w 168"/>
              <a:gd name="T3" fmla="*/ 78 h 145"/>
              <a:gd name="T4" fmla="*/ 84 w 168"/>
              <a:gd name="T5" fmla="*/ 0 h 145"/>
              <a:gd name="T6" fmla="*/ 2 w 168"/>
              <a:gd name="T7" fmla="*/ 78 h 145"/>
              <a:gd name="T8" fmla="*/ 38 w 168"/>
              <a:gd name="T9" fmla="*/ 144 h 145"/>
              <a:gd name="T10" fmla="*/ 131 w 168"/>
              <a:gd name="T11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" h="145">
                <a:moveTo>
                  <a:pt x="131" y="145"/>
                </a:moveTo>
                <a:cubicBezTo>
                  <a:pt x="149" y="130"/>
                  <a:pt x="165" y="105"/>
                  <a:pt x="166" y="78"/>
                </a:cubicBezTo>
                <a:cubicBezTo>
                  <a:pt x="168" y="35"/>
                  <a:pt x="135" y="0"/>
                  <a:pt x="84" y="0"/>
                </a:cubicBezTo>
                <a:cubicBezTo>
                  <a:pt x="34" y="0"/>
                  <a:pt x="0" y="35"/>
                  <a:pt x="2" y="78"/>
                </a:cubicBezTo>
                <a:cubicBezTo>
                  <a:pt x="4" y="105"/>
                  <a:pt x="18" y="129"/>
                  <a:pt x="38" y="144"/>
                </a:cubicBezTo>
                <a:lnTo>
                  <a:pt x="131" y="145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67"/>
          <p:cNvSpPr>
            <a:spLocks/>
          </p:cNvSpPr>
          <p:nvPr/>
        </p:nvSpPr>
        <p:spPr bwMode="auto">
          <a:xfrm>
            <a:off x="7996238" y="968376"/>
            <a:ext cx="946150" cy="650875"/>
          </a:xfrm>
          <a:custGeom>
            <a:avLst/>
            <a:gdLst>
              <a:gd name="T0" fmla="*/ 39 w 173"/>
              <a:gd name="T1" fmla="*/ 119 h 119"/>
              <a:gd name="T2" fmla="*/ 56 w 173"/>
              <a:gd name="T3" fmla="*/ 7 h 119"/>
              <a:gd name="T4" fmla="*/ 87 w 173"/>
              <a:gd name="T5" fmla="*/ 0 h 119"/>
              <a:gd name="T6" fmla="*/ 117 w 173"/>
              <a:gd name="T7" fmla="*/ 9 h 119"/>
              <a:gd name="T8" fmla="*/ 134 w 173"/>
              <a:gd name="T9" fmla="*/ 119 h 119"/>
              <a:gd name="T10" fmla="*/ 39 w 173"/>
              <a:gd name="T1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" h="119">
                <a:moveTo>
                  <a:pt x="39" y="119"/>
                </a:moveTo>
                <a:cubicBezTo>
                  <a:pt x="0" y="75"/>
                  <a:pt x="5" y="17"/>
                  <a:pt x="56" y="7"/>
                </a:cubicBezTo>
                <a:cubicBezTo>
                  <a:pt x="87" y="0"/>
                  <a:pt x="87" y="0"/>
                  <a:pt x="87" y="0"/>
                </a:cubicBezTo>
                <a:cubicBezTo>
                  <a:pt x="117" y="9"/>
                  <a:pt x="117" y="9"/>
                  <a:pt x="117" y="9"/>
                </a:cubicBezTo>
                <a:cubicBezTo>
                  <a:pt x="168" y="14"/>
                  <a:pt x="173" y="76"/>
                  <a:pt x="134" y="119"/>
                </a:cubicBezTo>
                <a:lnTo>
                  <a:pt x="39" y="119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68"/>
          <p:cNvSpPr>
            <a:spLocks/>
          </p:cNvSpPr>
          <p:nvPr/>
        </p:nvSpPr>
        <p:spPr bwMode="auto">
          <a:xfrm>
            <a:off x="8275638" y="863601"/>
            <a:ext cx="190500" cy="214313"/>
          </a:xfrm>
          <a:custGeom>
            <a:avLst/>
            <a:gdLst>
              <a:gd name="T0" fmla="*/ 35 w 35"/>
              <a:gd name="T1" fmla="*/ 19 h 39"/>
              <a:gd name="T2" fmla="*/ 18 w 35"/>
              <a:gd name="T3" fmla="*/ 39 h 39"/>
              <a:gd name="T4" fmla="*/ 0 w 35"/>
              <a:gd name="T5" fmla="*/ 19 h 39"/>
              <a:gd name="T6" fmla="*/ 20 w 35"/>
              <a:gd name="T7" fmla="*/ 0 h 39"/>
              <a:gd name="T8" fmla="*/ 35 w 35"/>
              <a:gd name="T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9">
                <a:moveTo>
                  <a:pt x="35" y="19"/>
                </a:moveTo>
                <a:cubicBezTo>
                  <a:pt x="35" y="30"/>
                  <a:pt x="30" y="39"/>
                  <a:pt x="18" y="39"/>
                </a:cubicBezTo>
                <a:cubicBezTo>
                  <a:pt x="6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29" y="0"/>
                  <a:pt x="35" y="9"/>
                  <a:pt x="35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69"/>
          <p:cNvSpPr>
            <a:spLocks/>
          </p:cNvSpPr>
          <p:nvPr/>
        </p:nvSpPr>
        <p:spPr bwMode="auto">
          <a:xfrm>
            <a:off x="8466138" y="863601"/>
            <a:ext cx="192088" cy="214313"/>
          </a:xfrm>
          <a:custGeom>
            <a:avLst/>
            <a:gdLst>
              <a:gd name="T0" fmla="*/ 0 w 35"/>
              <a:gd name="T1" fmla="*/ 19 h 39"/>
              <a:gd name="T2" fmla="*/ 18 w 35"/>
              <a:gd name="T3" fmla="*/ 39 h 39"/>
              <a:gd name="T4" fmla="*/ 35 w 35"/>
              <a:gd name="T5" fmla="*/ 19 h 39"/>
              <a:gd name="T6" fmla="*/ 16 w 35"/>
              <a:gd name="T7" fmla="*/ 0 h 39"/>
              <a:gd name="T8" fmla="*/ 0 w 35"/>
              <a:gd name="T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9">
                <a:moveTo>
                  <a:pt x="0" y="19"/>
                </a:moveTo>
                <a:cubicBezTo>
                  <a:pt x="0" y="30"/>
                  <a:pt x="6" y="39"/>
                  <a:pt x="18" y="39"/>
                </a:cubicBezTo>
                <a:cubicBezTo>
                  <a:pt x="29" y="39"/>
                  <a:pt x="35" y="30"/>
                  <a:pt x="35" y="19"/>
                </a:cubicBezTo>
                <a:cubicBezTo>
                  <a:pt x="35" y="9"/>
                  <a:pt x="27" y="0"/>
                  <a:pt x="16" y="0"/>
                </a:cubicBezTo>
                <a:cubicBezTo>
                  <a:pt x="6" y="0"/>
                  <a:pt x="0" y="9"/>
                  <a:pt x="0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570"/>
          <p:cNvSpPr>
            <a:spLocks noChangeArrowheads="1"/>
          </p:cNvSpPr>
          <p:nvPr/>
        </p:nvSpPr>
        <p:spPr bwMode="auto">
          <a:xfrm>
            <a:off x="8394700" y="946151"/>
            <a:ext cx="55563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571"/>
          <p:cNvSpPr>
            <a:spLocks noChangeArrowheads="1"/>
          </p:cNvSpPr>
          <p:nvPr/>
        </p:nvSpPr>
        <p:spPr bwMode="auto">
          <a:xfrm>
            <a:off x="8416925" y="973138"/>
            <a:ext cx="17463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572"/>
          <p:cNvSpPr>
            <a:spLocks noChangeArrowheads="1"/>
          </p:cNvSpPr>
          <p:nvPr/>
        </p:nvSpPr>
        <p:spPr bwMode="auto">
          <a:xfrm>
            <a:off x="8488363" y="946151"/>
            <a:ext cx="53975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573"/>
          <p:cNvSpPr>
            <a:spLocks noChangeArrowheads="1"/>
          </p:cNvSpPr>
          <p:nvPr/>
        </p:nvSpPr>
        <p:spPr bwMode="auto">
          <a:xfrm>
            <a:off x="8504238" y="973138"/>
            <a:ext cx="11113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Line 574"/>
          <p:cNvSpPr>
            <a:spLocks noChangeShapeType="1"/>
          </p:cNvSpPr>
          <p:nvPr/>
        </p:nvSpPr>
        <p:spPr bwMode="auto">
          <a:xfrm>
            <a:off x="8799513" y="127952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Line 575"/>
          <p:cNvSpPr>
            <a:spLocks noChangeShapeType="1"/>
          </p:cNvSpPr>
          <p:nvPr/>
        </p:nvSpPr>
        <p:spPr bwMode="auto">
          <a:xfrm>
            <a:off x="8799513" y="1279526"/>
            <a:ext cx="0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Line 576"/>
          <p:cNvSpPr>
            <a:spLocks noChangeShapeType="1"/>
          </p:cNvSpPr>
          <p:nvPr/>
        </p:nvSpPr>
        <p:spPr bwMode="auto">
          <a:xfrm>
            <a:off x="8466138" y="1165226"/>
            <a:ext cx="0" cy="3175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577"/>
          <p:cNvSpPr>
            <a:spLocks noChangeArrowheads="1"/>
          </p:cNvSpPr>
          <p:nvPr/>
        </p:nvSpPr>
        <p:spPr bwMode="auto">
          <a:xfrm>
            <a:off x="8401050" y="1039813"/>
            <a:ext cx="131763" cy="130175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578"/>
          <p:cNvSpPr>
            <a:spLocks noChangeArrowheads="1"/>
          </p:cNvSpPr>
          <p:nvPr/>
        </p:nvSpPr>
        <p:spPr bwMode="auto">
          <a:xfrm>
            <a:off x="8434388" y="1055688"/>
            <a:ext cx="42863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579"/>
          <p:cNvSpPr>
            <a:spLocks/>
          </p:cNvSpPr>
          <p:nvPr/>
        </p:nvSpPr>
        <p:spPr bwMode="auto">
          <a:xfrm>
            <a:off x="8159750" y="1093788"/>
            <a:ext cx="214313" cy="82550"/>
          </a:xfrm>
          <a:custGeom>
            <a:avLst/>
            <a:gdLst>
              <a:gd name="T0" fmla="*/ 0 w 39"/>
              <a:gd name="T1" fmla="*/ 0 h 15"/>
              <a:gd name="T2" fmla="*/ 39 w 39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15">
                <a:moveTo>
                  <a:pt x="0" y="0"/>
                </a:moveTo>
                <a:cubicBezTo>
                  <a:pt x="0" y="0"/>
                  <a:pt x="31" y="12"/>
                  <a:pt x="39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580"/>
          <p:cNvSpPr>
            <a:spLocks/>
          </p:cNvSpPr>
          <p:nvPr/>
        </p:nvSpPr>
        <p:spPr bwMode="auto">
          <a:xfrm>
            <a:off x="8105775" y="1225551"/>
            <a:ext cx="261938" cy="11113"/>
          </a:xfrm>
          <a:custGeom>
            <a:avLst/>
            <a:gdLst>
              <a:gd name="T0" fmla="*/ 0 w 48"/>
              <a:gd name="T1" fmla="*/ 0 h 2"/>
              <a:gd name="T2" fmla="*/ 48 w 48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2">
                <a:moveTo>
                  <a:pt x="0" y="0"/>
                </a:moveTo>
                <a:cubicBezTo>
                  <a:pt x="0" y="0"/>
                  <a:pt x="41" y="1"/>
                  <a:pt x="48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81"/>
          <p:cNvSpPr>
            <a:spLocks/>
          </p:cNvSpPr>
          <p:nvPr/>
        </p:nvSpPr>
        <p:spPr bwMode="auto">
          <a:xfrm>
            <a:off x="8121650" y="1296988"/>
            <a:ext cx="246063" cy="65088"/>
          </a:xfrm>
          <a:custGeom>
            <a:avLst/>
            <a:gdLst>
              <a:gd name="T0" fmla="*/ 0 w 45"/>
              <a:gd name="T1" fmla="*/ 12 h 12"/>
              <a:gd name="T2" fmla="*/ 45 w 45"/>
              <a:gd name="T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12">
                <a:moveTo>
                  <a:pt x="0" y="12"/>
                </a:moveTo>
                <a:cubicBezTo>
                  <a:pt x="0" y="12"/>
                  <a:pt x="40" y="1"/>
                  <a:pt x="45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82"/>
          <p:cNvSpPr>
            <a:spLocks/>
          </p:cNvSpPr>
          <p:nvPr/>
        </p:nvSpPr>
        <p:spPr bwMode="auto">
          <a:xfrm>
            <a:off x="8559800" y="1100138"/>
            <a:ext cx="219075" cy="69850"/>
          </a:xfrm>
          <a:custGeom>
            <a:avLst/>
            <a:gdLst>
              <a:gd name="T0" fmla="*/ 40 w 40"/>
              <a:gd name="T1" fmla="*/ 0 h 13"/>
              <a:gd name="T2" fmla="*/ 0 w 40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13">
                <a:moveTo>
                  <a:pt x="40" y="0"/>
                </a:moveTo>
                <a:cubicBezTo>
                  <a:pt x="40" y="0"/>
                  <a:pt x="5" y="11"/>
                  <a:pt x="0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83"/>
          <p:cNvSpPr>
            <a:spLocks/>
          </p:cNvSpPr>
          <p:nvPr/>
        </p:nvSpPr>
        <p:spPr bwMode="auto">
          <a:xfrm>
            <a:off x="8559800" y="1225551"/>
            <a:ext cx="273050" cy="4763"/>
          </a:xfrm>
          <a:custGeom>
            <a:avLst/>
            <a:gdLst>
              <a:gd name="T0" fmla="*/ 50 w 50"/>
              <a:gd name="T1" fmla="*/ 0 h 1"/>
              <a:gd name="T2" fmla="*/ 0 w 5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1">
                <a:moveTo>
                  <a:pt x="50" y="0"/>
                </a:moveTo>
                <a:cubicBezTo>
                  <a:pt x="50" y="0"/>
                  <a:pt x="7" y="0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584"/>
          <p:cNvSpPr>
            <a:spLocks/>
          </p:cNvSpPr>
          <p:nvPr/>
        </p:nvSpPr>
        <p:spPr bwMode="auto">
          <a:xfrm>
            <a:off x="8559800" y="1296988"/>
            <a:ext cx="268288" cy="60325"/>
          </a:xfrm>
          <a:custGeom>
            <a:avLst/>
            <a:gdLst>
              <a:gd name="T0" fmla="*/ 49 w 49"/>
              <a:gd name="T1" fmla="*/ 11 h 11"/>
              <a:gd name="T2" fmla="*/ 0 w 49"/>
              <a:gd name="T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11">
                <a:moveTo>
                  <a:pt x="49" y="11"/>
                </a:moveTo>
                <a:cubicBezTo>
                  <a:pt x="49" y="11"/>
                  <a:pt x="7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585"/>
          <p:cNvSpPr>
            <a:spLocks/>
          </p:cNvSpPr>
          <p:nvPr/>
        </p:nvSpPr>
        <p:spPr bwMode="auto">
          <a:xfrm>
            <a:off x="8154988" y="1592263"/>
            <a:ext cx="628650" cy="65088"/>
          </a:xfrm>
          <a:custGeom>
            <a:avLst/>
            <a:gdLst>
              <a:gd name="T0" fmla="*/ 3 w 115"/>
              <a:gd name="T1" fmla="*/ 1 h 12"/>
              <a:gd name="T2" fmla="*/ 2 w 115"/>
              <a:gd name="T3" fmla="*/ 7 h 12"/>
              <a:gd name="T4" fmla="*/ 112 w 115"/>
              <a:gd name="T5" fmla="*/ 8 h 12"/>
              <a:gd name="T6" fmla="*/ 112 w 115"/>
              <a:gd name="T7" fmla="*/ 1 h 12"/>
              <a:gd name="T8" fmla="*/ 58 w 115"/>
              <a:gd name="T9" fmla="*/ 4 h 12"/>
              <a:gd name="T10" fmla="*/ 3 w 115"/>
              <a:gd name="T1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" h="12">
                <a:moveTo>
                  <a:pt x="3" y="1"/>
                </a:moveTo>
                <a:cubicBezTo>
                  <a:pt x="0" y="0"/>
                  <a:pt x="0" y="7"/>
                  <a:pt x="2" y="7"/>
                </a:cubicBezTo>
                <a:cubicBezTo>
                  <a:pt x="31" y="12"/>
                  <a:pt x="90" y="12"/>
                  <a:pt x="112" y="8"/>
                </a:cubicBezTo>
                <a:cubicBezTo>
                  <a:pt x="115" y="8"/>
                  <a:pt x="114" y="0"/>
                  <a:pt x="112" y="1"/>
                </a:cubicBezTo>
                <a:cubicBezTo>
                  <a:pt x="111" y="3"/>
                  <a:pt x="80" y="4"/>
                  <a:pt x="58" y="4"/>
                </a:cubicBezTo>
                <a:cubicBezTo>
                  <a:pt x="35" y="4"/>
                  <a:pt x="4" y="3"/>
                  <a:pt x="3" y="1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586"/>
          <p:cNvSpPr>
            <a:spLocks/>
          </p:cNvSpPr>
          <p:nvPr/>
        </p:nvSpPr>
        <p:spPr bwMode="auto">
          <a:xfrm>
            <a:off x="8466138" y="2106613"/>
            <a:ext cx="0" cy="42863"/>
          </a:xfrm>
          <a:custGeom>
            <a:avLst/>
            <a:gdLst>
              <a:gd name="T0" fmla="*/ 0 h 27"/>
              <a:gd name="T1" fmla="*/ 27 h 27"/>
              <a:gd name="T2" fmla="*/ 0 h 2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7">
                <a:moveTo>
                  <a:pt x="0" y="0"/>
                </a:moveTo>
                <a:lnTo>
                  <a:pt x="0" y="27"/>
                </a:ln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Line 587"/>
          <p:cNvSpPr>
            <a:spLocks noChangeShapeType="1"/>
          </p:cNvSpPr>
          <p:nvPr/>
        </p:nvSpPr>
        <p:spPr bwMode="auto">
          <a:xfrm>
            <a:off x="8466138" y="2106613"/>
            <a:ext cx="0" cy="428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Oval 588"/>
          <p:cNvSpPr>
            <a:spLocks noChangeArrowheads="1"/>
          </p:cNvSpPr>
          <p:nvPr/>
        </p:nvSpPr>
        <p:spPr bwMode="auto">
          <a:xfrm>
            <a:off x="8385175" y="1612901"/>
            <a:ext cx="168275" cy="16986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589"/>
          <p:cNvSpPr>
            <a:spLocks/>
          </p:cNvSpPr>
          <p:nvPr/>
        </p:nvSpPr>
        <p:spPr bwMode="auto">
          <a:xfrm>
            <a:off x="8374063" y="1663701"/>
            <a:ext cx="185738" cy="15875"/>
          </a:xfrm>
          <a:custGeom>
            <a:avLst/>
            <a:gdLst>
              <a:gd name="T0" fmla="*/ 3 w 34"/>
              <a:gd name="T1" fmla="*/ 1 h 3"/>
              <a:gd name="T2" fmla="*/ 2 w 34"/>
              <a:gd name="T3" fmla="*/ 3 h 3"/>
              <a:gd name="T4" fmla="*/ 33 w 34"/>
              <a:gd name="T5" fmla="*/ 3 h 3"/>
              <a:gd name="T6" fmla="*/ 32 w 34"/>
              <a:gd name="T7" fmla="*/ 1 h 3"/>
              <a:gd name="T8" fmla="*/ 3 w 3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">
                <a:moveTo>
                  <a:pt x="3" y="1"/>
                </a:moveTo>
                <a:cubicBezTo>
                  <a:pt x="0" y="1"/>
                  <a:pt x="0" y="3"/>
                  <a:pt x="2" y="3"/>
                </a:cubicBezTo>
                <a:cubicBezTo>
                  <a:pt x="9" y="2"/>
                  <a:pt x="27" y="2"/>
                  <a:pt x="33" y="3"/>
                </a:cubicBezTo>
                <a:cubicBezTo>
                  <a:pt x="34" y="3"/>
                  <a:pt x="34" y="1"/>
                  <a:pt x="32" y="1"/>
                </a:cubicBezTo>
                <a:cubicBezTo>
                  <a:pt x="23" y="0"/>
                  <a:pt x="10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590"/>
          <p:cNvSpPr>
            <a:spLocks/>
          </p:cNvSpPr>
          <p:nvPr/>
        </p:nvSpPr>
        <p:spPr bwMode="auto">
          <a:xfrm>
            <a:off x="8466138" y="173355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Line 591"/>
          <p:cNvSpPr>
            <a:spLocks noChangeShapeType="1"/>
          </p:cNvSpPr>
          <p:nvPr/>
        </p:nvSpPr>
        <p:spPr bwMode="auto">
          <a:xfrm>
            <a:off x="8466138" y="173355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Oval 592"/>
          <p:cNvSpPr>
            <a:spLocks noChangeArrowheads="1"/>
          </p:cNvSpPr>
          <p:nvPr/>
        </p:nvSpPr>
        <p:spPr bwMode="auto">
          <a:xfrm>
            <a:off x="8450263" y="1706563"/>
            <a:ext cx="38100" cy="3333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593"/>
          <p:cNvSpPr>
            <a:spLocks/>
          </p:cNvSpPr>
          <p:nvPr/>
        </p:nvSpPr>
        <p:spPr bwMode="auto">
          <a:xfrm>
            <a:off x="8143875" y="1274763"/>
            <a:ext cx="655638" cy="207963"/>
          </a:xfrm>
          <a:custGeom>
            <a:avLst/>
            <a:gdLst>
              <a:gd name="T0" fmla="*/ 0 w 120"/>
              <a:gd name="T1" fmla="*/ 0 h 38"/>
              <a:gd name="T2" fmla="*/ 59 w 120"/>
              <a:gd name="T3" fmla="*/ 38 h 38"/>
              <a:gd name="T4" fmla="*/ 120 w 120"/>
              <a:gd name="T5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38">
                <a:moveTo>
                  <a:pt x="0" y="0"/>
                </a:moveTo>
                <a:cubicBezTo>
                  <a:pt x="12" y="25"/>
                  <a:pt x="41" y="38"/>
                  <a:pt x="59" y="38"/>
                </a:cubicBezTo>
                <a:cubicBezTo>
                  <a:pt x="84" y="38"/>
                  <a:pt x="107" y="21"/>
                  <a:pt x="12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594"/>
          <p:cNvSpPr>
            <a:spLocks/>
          </p:cNvSpPr>
          <p:nvPr/>
        </p:nvSpPr>
        <p:spPr bwMode="auto">
          <a:xfrm>
            <a:off x="293688" y="3797301"/>
            <a:ext cx="852488" cy="257175"/>
          </a:xfrm>
          <a:custGeom>
            <a:avLst/>
            <a:gdLst>
              <a:gd name="T0" fmla="*/ 0 w 156"/>
              <a:gd name="T1" fmla="*/ 39 h 47"/>
              <a:gd name="T2" fmla="*/ 25 w 156"/>
              <a:gd name="T3" fmla="*/ 0 h 47"/>
              <a:gd name="T4" fmla="*/ 130 w 156"/>
              <a:gd name="T5" fmla="*/ 0 h 47"/>
              <a:gd name="T6" fmla="*/ 156 w 156"/>
              <a:gd name="T7" fmla="*/ 39 h 47"/>
              <a:gd name="T8" fmla="*/ 139 w 156"/>
              <a:gd name="T9" fmla="*/ 47 h 47"/>
              <a:gd name="T10" fmla="*/ 17 w 156"/>
              <a:gd name="T11" fmla="*/ 47 h 47"/>
              <a:gd name="T12" fmla="*/ 0 w 156"/>
              <a:gd name="T13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47">
                <a:moveTo>
                  <a:pt x="0" y="39"/>
                </a:moveTo>
                <a:cubicBezTo>
                  <a:pt x="0" y="39"/>
                  <a:pt x="7" y="12"/>
                  <a:pt x="25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8" y="11"/>
                  <a:pt x="156" y="39"/>
                  <a:pt x="156" y="39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7" y="47"/>
                  <a:pt x="17" y="47"/>
                  <a:pt x="17" y="47"/>
                </a:cubicBezTo>
                <a:lnTo>
                  <a:pt x="0" y="39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Oval 595"/>
          <p:cNvSpPr>
            <a:spLocks noChangeArrowheads="1"/>
          </p:cNvSpPr>
          <p:nvPr/>
        </p:nvSpPr>
        <p:spPr bwMode="auto">
          <a:xfrm>
            <a:off x="222250" y="3965576"/>
            <a:ext cx="207963" cy="20796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Oval 596"/>
          <p:cNvSpPr>
            <a:spLocks noChangeArrowheads="1"/>
          </p:cNvSpPr>
          <p:nvPr/>
        </p:nvSpPr>
        <p:spPr bwMode="auto">
          <a:xfrm>
            <a:off x="1004888" y="3960813"/>
            <a:ext cx="207963" cy="207963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597"/>
          <p:cNvSpPr>
            <a:spLocks/>
          </p:cNvSpPr>
          <p:nvPr/>
        </p:nvSpPr>
        <p:spPr bwMode="auto">
          <a:xfrm>
            <a:off x="338138" y="4278313"/>
            <a:ext cx="382588" cy="169863"/>
          </a:xfrm>
          <a:custGeom>
            <a:avLst/>
            <a:gdLst>
              <a:gd name="T0" fmla="*/ 25 w 70"/>
              <a:gd name="T1" fmla="*/ 1 h 31"/>
              <a:gd name="T2" fmla="*/ 22 w 70"/>
              <a:gd name="T3" fmla="*/ 6 h 31"/>
              <a:gd name="T4" fmla="*/ 5 w 70"/>
              <a:gd name="T5" fmla="*/ 15 h 31"/>
              <a:gd name="T6" fmla="*/ 39 w 70"/>
              <a:gd name="T7" fmla="*/ 31 h 31"/>
              <a:gd name="T8" fmla="*/ 70 w 70"/>
              <a:gd name="T9" fmla="*/ 26 h 31"/>
              <a:gd name="T10" fmla="*/ 70 w 70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31">
                <a:moveTo>
                  <a:pt x="25" y="1"/>
                </a:moveTo>
                <a:cubicBezTo>
                  <a:pt x="25" y="1"/>
                  <a:pt x="25" y="3"/>
                  <a:pt x="22" y="6"/>
                </a:cubicBezTo>
                <a:cubicBezTo>
                  <a:pt x="20" y="8"/>
                  <a:pt x="10" y="4"/>
                  <a:pt x="5" y="15"/>
                </a:cubicBezTo>
                <a:cubicBezTo>
                  <a:pt x="0" y="27"/>
                  <a:pt x="17" y="31"/>
                  <a:pt x="39" y="31"/>
                </a:cubicBezTo>
                <a:cubicBezTo>
                  <a:pt x="61" y="31"/>
                  <a:pt x="70" y="26"/>
                  <a:pt x="70" y="26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598"/>
          <p:cNvSpPr>
            <a:spLocks/>
          </p:cNvSpPr>
          <p:nvPr/>
        </p:nvSpPr>
        <p:spPr bwMode="auto">
          <a:xfrm>
            <a:off x="338138" y="4278313"/>
            <a:ext cx="382588" cy="169863"/>
          </a:xfrm>
          <a:custGeom>
            <a:avLst/>
            <a:gdLst>
              <a:gd name="T0" fmla="*/ 25 w 70"/>
              <a:gd name="T1" fmla="*/ 1 h 31"/>
              <a:gd name="T2" fmla="*/ 22 w 70"/>
              <a:gd name="T3" fmla="*/ 6 h 31"/>
              <a:gd name="T4" fmla="*/ 5 w 70"/>
              <a:gd name="T5" fmla="*/ 15 h 31"/>
              <a:gd name="T6" fmla="*/ 39 w 70"/>
              <a:gd name="T7" fmla="*/ 31 h 31"/>
              <a:gd name="T8" fmla="*/ 70 w 70"/>
              <a:gd name="T9" fmla="*/ 26 h 31"/>
              <a:gd name="T10" fmla="*/ 70 w 70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31">
                <a:moveTo>
                  <a:pt x="25" y="1"/>
                </a:moveTo>
                <a:cubicBezTo>
                  <a:pt x="25" y="1"/>
                  <a:pt x="25" y="3"/>
                  <a:pt x="22" y="6"/>
                </a:cubicBezTo>
                <a:cubicBezTo>
                  <a:pt x="20" y="8"/>
                  <a:pt x="10" y="4"/>
                  <a:pt x="5" y="15"/>
                </a:cubicBezTo>
                <a:cubicBezTo>
                  <a:pt x="0" y="27"/>
                  <a:pt x="17" y="31"/>
                  <a:pt x="39" y="31"/>
                </a:cubicBezTo>
                <a:cubicBezTo>
                  <a:pt x="61" y="31"/>
                  <a:pt x="70" y="26"/>
                  <a:pt x="70" y="26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599"/>
          <p:cNvSpPr>
            <a:spLocks/>
          </p:cNvSpPr>
          <p:nvPr/>
        </p:nvSpPr>
        <p:spPr bwMode="auto">
          <a:xfrm>
            <a:off x="714375" y="4278313"/>
            <a:ext cx="377825" cy="169863"/>
          </a:xfrm>
          <a:custGeom>
            <a:avLst/>
            <a:gdLst>
              <a:gd name="T0" fmla="*/ 44 w 69"/>
              <a:gd name="T1" fmla="*/ 1 h 31"/>
              <a:gd name="T2" fmla="*/ 48 w 69"/>
              <a:gd name="T3" fmla="*/ 5 h 31"/>
              <a:gd name="T4" fmla="*/ 65 w 69"/>
              <a:gd name="T5" fmla="*/ 15 h 31"/>
              <a:gd name="T6" fmla="*/ 31 w 69"/>
              <a:gd name="T7" fmla="*/ 31 h 31"/>
              <a:gd name="T8" fmla="*/ 0 w 69"/>
              <a:gd name="T9" fmla="*/ 26 h 31"/>
              <a:gd name="T10" fmla="*/ 0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44" y="1"/>
                </a:moveTo>
                <a:cubicBezTo>
                  <a:pt x="44" y="1"/>
                  <a:pt x="45" y="2"/>
                  <a:pt x="48" y="5"/>
                </a:cubicBezTo>
                <a:cubicBezTo>
                  <a:pt x="50" y="8"/>
                  <a:pt x="62" y="5"/>
                  <a:pt x="65" y="15"/>
                </a:cubicBezTo>
                <a:cubicBezTo>
                  <a:pt x="69" y="29"/>
                  <a:pt x="53" y="31"/>
                  <a:pt x="31" y="31"/>
                </a:cubicBezTo>
                <a:cubicBezTo>
                  <a:pt x="9" y="31"/>
                  <a:pt x="0" y="26"/>
                  <a:pt x="0" y="2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600"/>
          <p:cNvSpPr>
            <a:spLocks/>
          </p:cNvSpPr>
          <p:nvPr/>
        </p:nvSpPr>
        <p:spPr bwMode="auto">
          <a:xfrm>
            <a:off x="714375" y="4278313"/>
            <a:ext cx="377825" cy="169863"/>
          </a:xfrm>
          <a:custGeom>
            <a:avLst/>
            <a:gdLst>
              <a:gd name="T0" fmla="*/ 44 w 69"/>
              <a:gd name="T1" fmla="*/ 1 h 31"/>
              <a:gd name="T2" fmla="*/ 48 w 69"/>
              <a:gd name="T3" fmla="*/ 5 h 31"/>
              <a:gd name="T4" fmla="*/ 65 w 69"/>
              <a:gd name="T5" fmla="*/ 15 h 31"/>
              <a:gd name="T6" fmla="*/ 31 w 69"/>
              <a:gd name="T7" fmla="*/ 31 h 31"/>
              <a:gd name="T8" fmla="*/ 0 w 69"/>
              <a:gd name="T9" fmla="*/ 26 h 31"/>
              <a:gd name="T10" fmla="*/ 0 w 69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1">
                <a:moveTo>
                  <a:pt x="44" y="1"/>
                </a:moveTo>
                <a:cubicBezTo>
                  <a:pt x="44" y="1"/>
                  <a:pt x="45" y="2"/>
                  <a:pt x="48" y="5"/>
                </a:cubicBezTo>
                <a:cubicBezTo>
                  <a:pt x="50" y="8"/>
                  <a:pt x="62" y="5"/>
                  <a:pt x="65" y="15"/>
                </a:cubicBezTo>
                <a:cubicBezTo>
                  <a:pt x="69" y="29"/>
                  <a:pt x="53" y="31"/>
                  <a:pt x="31" y="31"/>
                </a:cubicBezTo>
                <a:cubicBezTo>
                  <a:pt x="9" y="31"/>
                  <a:pt x="0" y="26"/>
                  <a:pt x="0" y="2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601"/>
          <p:cNvSpPr>
            <a:spLocks/>
          </p:cNvSpPr>
          <p:nvPr/>
        </p:nvSpPr>
        <p:spPr bwMode="auto">
          <a:xfrm>
            <a:off x="392113" y="3867151"/>
            <a:ext cx="650875" cy="471488"/>
          </a:xfrm>
          <a:custGeom>
            <a:avLst/>
            <a:gdLst>
              <a:gd name="T0" fmla="*/ 3 w 119"/>
              <a:gd name="T1" fmla="*/ 0 h 86"/>
              <a:gd name="T2" fmla="*/ 11 w 119"/>
              <a:gd name="T3" fmla="*/ 81 h 86"/>
              <a:gd name="T4" fmla="*/ 59 w 119"/>
              <a:gd name="T5" fmla="*/ 83 h 86"/>
              <a:gd name="T6" fmla="*/ 110 w 119"/>
              <a:gd name="T7" fmla="*/ 81 h 86"/>
              <a:gd name="T8" fmla="*/ 117 w 119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86">
                <a:moveTo>
                  <a:pt x="3" y="0"/>
                </a:moveTo>
                <a:cubicBezTo>
                  <a:pt x="0" y="19"/>
                  <a:pt x="4" y="63"/>
                  <a:pt x="11" y="81"/>
                </a:cubicBezTo>
                <a:cubicBezTo>
                  <a:pt x="19" y="84"/>
                  <a:pt x="48" y="85"/>
                  <a:pt x="59" y="83"/>
                </a:cubicBezTo>
                <a:cubicBezTo>
                  <a:pt x="71" y="86"/>
                  <a:pt x="102" y="84"/>
                  <a:pt x="110" y="81"/>
                </a:cubicBezTo>
                <a:cubicBezTo>
                  <a:pt x="116" y="66"/>
                  <a:pt x="119" y="21"/>
                  <a:pt x="117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602"/>
          <p:cNvSpPr>
            <a:spLocks/>
          </p:cNvSpPr>
          <p:nvPr/>
        </p:nvSpPr>
        <p:spPr bwMode="auto">
          <a:xfrm>
            <a:off x="392113" y="3867151"/>
            <a:ext cx="650875" cy="471488"/>
          </a:xfrm>
          <a:custGeom>
            <a:avLst/>
            <a:gdLst>
              <a:gd name="T0" fmla="*/ 3 w 119"/>
              <a:gd name="T1" fmla="*/ 0 h 86"/>
              <a:gd name="T2" fmla="*/ 11 w 119"/>
              <a:gd name="T3" fmla="*/ 81 h 86"/>
              <a:gd name="T4" fmla="*/ 59 w 119"/>
              <a:gd name="T5" fmla="*/ 83 h 86"/>
              <a:gd name="T6" fmla="*/ 110 w 119"/>
              <a:gd name="T7" fmla="*/ 81 h 86"/>
              <a:gd name="T8" fmla="*/ 117 w 119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86">
                <a:moveTo>
                  <a:pt x="3" y="0"/>
                </a:moveTo>
                <a:cubicBezTo>
                  <a:pt x="0" y="19"/>
                  <a:pt x="4" y="63"/>
                  <a:pt x="11" y="81"/>
                </a:cubicBezTo>
                <a:cubicBezTo>
                  <a:pt x="19" y="84"/>
                  <a:pt x="48" y="85"/>
                  <a:pt x="59" y="83"/>
                </a:cubicBezTo>
                <a:cubicBezTo>
                  <a:pt x="71" y="86"/>
                  <a:pt x="102" y="84"/>
                  <a:pt x="110" y="81"/>
                </a:cubicBezTo>
                <a:cubicBezTo>
                  <a:pt x="116" y="66"/>
                  <a:pt x="119" y="21"/>
                  <a:pt x="11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603"/>
          <p:cNvSpPr>
            <a:spLocks/>
          </p:cNvSpPr>
          <p:nvPr/>
        </p:nvSpPr>
        <p:spPr bwMode="auto">
          <a:xfrm>
            <a:off x="463550" y="3806826"/>
            <a:ext cx="519113" cy="449263"/>
          </a:xfrm>
          <a:custGeom>
            <a:avLst/>
            <a:gdLst>
              <a:gd name="T0" fmla="*/ 95 w 95"/>
              <a:gd name="T1" fmla="*/ 41 h 82"/>
              <a:gd name="T2" fmla="*/ 47 w 95"/>
              <a:gd name="T3" fmla="*/ 82 h 82"/>
              <a:gd name="T4" fmla="*/ 0 w 95"/>
              <a:gd name="T5" fmla="*/ 41 h 82"/>
              <a:gd name="T6" fmla="*/ 47 w 95"/>
              <a:gd name="T7" fmla="*/ 0 h 82"/>
              <a:gd name="T8" fmla="*/ 95 w 95"/>
              <a:gd name="T9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82">
                <a:moveTo>
                  <a:pt x="95" y="41"/>
                </a:moveTo>
                <a:cubicBezTo>
                  <a:pt x="95" y="63"/>
                  <a:pt x="73" y="82"/>
                  <a:pt x="47" y="82"/>
                </a:cubicBezTo>
                <a:cubicBezTo>
                  <a:pt x="21" y="82"/>
                  <a:pt x="0" y="63"/>
                  <a:pt x="0" y="41"/>
                </a:cubicBezTo>
                <a:cubicBezTo>
                  <a:pt x="0" y="18"/>
                  <a:pt x="10" y="0"/>
                  <a:pt x="47" y="0"/>
                </a:cubicBezTo>
                <a:cubicBezTo>
                  <a:pt x="85" y="0"/>
                  <a:pt x="95" y="18"/>
                  <a:pt x="95" y="4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604"/>
          <p:cNvSpPr>
            <a:spLocks/>
          </p:cNvSpPr>
          <p:nvPr/>
        </p:nvSpPr>
        <p:spPr bwMode="auto">
          <a:xfrm>
            <a:off x="506413" y="3998913"/>
            <a:ext cx="427038" cy="203200"/>
          </a:xfrm>
          <a:custGeom>
            <a:avLst/>
            <a:gdLst>
              <a:gd name="T0" fmla="*/ 0 w 78"/>
              <a:gd name="T1" fmla="*/ 2 h 37"/>
              <a:gd name="T2" fmla="*/ 39 w 78"/>
              <a:gd name="T3" fmla="*/ 37 h 37"/>
              <a:gd name="T4" fmla="*/ 78 w 78"/>
              <a:gd name="T5" fmla="*/ 2 h 37"/>
              <a:gd name="T6" fmla="*/ 0 w 78"/>
              <a:gd name="T7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37">
                <a:moveTo>
                  <a:pt x="0" y="2"/>
                </a:moveTo>
                <a:cubicBezTo>
                  <a:pt x="0" y="23"/>
                  <a:pt x="17" y="37"/>
                  <a:pt x="39" y="37"/>
                </a:cubicBezTo>
                <a:cubicBezTo>
                  <a:pt x="61" y="37"/>
                  <a:pt x="78" y="24"/>
                  <a:pt x="78" y="2"/>
                </a:cubicBezTo>
                <a:cubicBezTo>
                  <a:pt x="64" y="0"/>
                  <a:pt x="16" y="0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605"/>
          <p:cNvSpPr>
            <a:spLocks/>
          </p:cNvSpPr>
          <p:nvPr/>
        </p:nvSpPr>
        <p:spPr bwMode="auto">
          <a:xfrm>
            <a:off x="692150" y="4278313"/>
            <a:ext cx="49213" cy="0"/>
          </a:xfrm>
          <a:custGeom>
            <a:avLst/>
            <a:gdLst>
              <a:gd name="T0" fmla="*/ 0 w 31"/>
              <a:gd name="T1" fmla="*/ 31 w 31"/>
              <a:gd name="T2" fmla="*/ 0 w 3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">
                <a:moveTo>
                  <a:pt x="0" y="0"/>
                </a:moveTo>
                <a:lnTo>
                  <a:pt x="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Line 606"/>
          <p:cNvSpPr>
            <a:spLocks noChangeShapeType="1"/>
          </p:cNvSpPr>
          <p:nvPr/>
        </p:nvSpPr>
        <p:spPr bwMode="auto">
          <a:xfrm>
            <a:off x="692150" y="4278313"/>
            <a:ext cx="49213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08"/>
          <p:cNvSpPr>
            <a:spLocks/>
          </p:cNvSpPr>
          <p:nvPr/>
        </p:nvSpPr>
        <p:spPr bwMode="auto">
          <a:xfrm>
            <a:off x="260350" y="3019426"/>
            <a:ext cx="919163" cy="787400"/>
          </a:xfrm>
          <a:custGeom>
            <a:avLst/>
            <a:gdLst>
              <a:gd name="T0" fmla="*/ 131 w 168"/>
              <a:gd name="T1" fmla="*/ 144 h 144"/>
              <a:gd name="T2" fmla="*/ 166 w 168"/>
              <a:gd name="T3" fmla="*/ 78 h 144"/>
              <a:gd name="T4" fmla="*/ 84 w 168"/>
              <a:gd name="T5" fmla="*/ 0 h 144"/>
              <a:gd name="T6" fmla="*/ 2 w 168"/>
              <a:gd name="T7" fmla="*/ 78 h 144"/>
              <a:gd name="T8" fmla="*/ 37 w 168"/>
              <a:gd name="T9" fmla="*/ 144 h 144"/>
              <a:gd name="T10" fmla="*/ 131 w 168"/>
              <a:gd name="T1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" h="144">
                <a:moveTo>
                  <a:pt x="131" y="144"/>
                </a:moveTo>
                <a:cubicBezTo>
                  <a:pt x="149" y="129"/>
                  <a:pt x="165" y="104"/>
                  <a:pt x="166" y="78"/>
                </a:cubicBezTo>
                <a:cubicBezTo>
                  <a:pt x="168" y="35"/>
                  <a:pt x="135" y="0"/>
                  <a:pt x="84" y="0"/>
                </a:cubicBezTo>
                <a:cubicBezTo>
                  <a:pt x="34" y="0"/>
                  <a:pt x="0" y="35"/>
                  <a:pt x="2" y="78"/>
                </a:cubicBezTo>
                <a:cubicBezTo>
                  <a:pt x="3" y="105"/>
                  <a:pt x="18" y="129"/>
                  <a:pt x="37" y="144"/>
                </a:cubicBezTo>
                <a:lnTo>
                  <a:pt x="131" y="144"/>
                </a:lnTo>
                <a:close/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09"/>
          <p:cNvSpPr>
            <a:spLocks/>
          </p:cNvSpPr>
          <p:nvPr/>
        </p:nvSpPr>
        <p:spPr bwMode="auto">
          <a:xfrm>
            <a:off x="250825" y="3140076"/>
            <a:ext cx="944563" cy="650875"/>
          </a:xfrm>
          <a:custGeom>
            <a:avLst/>
            <a:gdLst>
              <a:gd name="T0" fmla="*/ 39 w 173"/>
              <a:gd name="T1" fmla="*/ 119 h 119"/>
              <a:gd name="T2" fmla="*/ 56 w 173"/>
              <a:gd name="T3" fmla="*/ 8 h 119"/>
              <a:gd name="T4" fmla="*/ 86 w 173"/>
              <a:gd name="T5" fmla="*/ 0 h 119"/>
              <a:gd name="T6" fmla="*/ 117 w 173"/>
              <a:gd name="T7" fmla="*/ 9 h 119"/>
              <a:gd name="T8" fmla="*/ 134 w 173"/>
              <a:gd name="T9" fmla="*/ 119 h 119"/>
              <a:gd name="T10" fmla="*/ 39 w 173"/>
              <a:gd name="T1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" h="119">
                <a:moveTo>
                  <a:pt x="39" y="119"/>
                </a:moveTo>
                <a:cubicBezTo>
                  <a:pt x="0" y="75"/>
                  <a:pt x="5" y="18"/>
                  <a:pt x="56" y="8"/>
                </a:cubicBezTo>
                <a:cubicBezTo>
                  <a:pt x="86" y="0"/>
                  <a:pt x="86" y="0"/>
                  <a:pt x="86" y="0"/>
                </a:cubicBezTo>
                <a:cubicBezTo>
                  <a:pt x="117" y="9"/>
                  <a:pt x="117" y="9"/>
                  <a:pt x="117" y="9"/>
                </a:cubicBezTo>
                <a:cubicBezTo>
                  <a:pt x="168" y="14"/>
                  <a:pt x="173" y="76"/>
                  <a:pt x="134" y="119"/>
                </a:cubicBezTo>
                <a:lnTo>
                  <a:pt x="39" y="119"/>
                </a:ln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10"/>
          <p:cNvSpPr>
            <a:spLocks/>
          </p:cNvSpPr>
          <p:nvPr/>
        </p:nvSpPr>
        <p:spPr bwMode="auto">
          <a:xfrm>
            <a:off x="528638" y="3041651"/>
            <a:ext cx="192088" cy="207963"/>
          </a:xfrm>
          <a:custGeom>
            <a:avLst/>
            <a:gdLst>
              <a:gd name="T0" fmla="*/ 35 w 35"/>
              <a:gd name="T1" fmla="*/ 19 h 38"/>
              <a:gd name="T2" fmla="*/ 17 w 35"/>
              <a:gd name="T3" fmla="*/ 38 h 38"/>
              <a:gd name="T4" fmla="*/ 0 w 35"/>
              <a:gd name="T5" fmla="*/ 19 h 38"/>
              <a:gd name="T6" fmla="*/ 19 w 35"/>
              <a:gd name="T7" fmla="*/ 0 h 38"/>
              <a:gd name="T8" fmla="*/ 35 w 35"/>
              <a:gd name="T9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8">
                <a:moveTo>
                  <a:pt x="35" y="19"/>
                </a:moveTo>
                <a:cubicBezTo>
                  <a:pt x="35" y="29"/>
                  <a:pt x="29" y="38"/>
                  <a:pt x="17" y="38"/>
                </a:cubicBezTo>
                <a:cubicBezTo>
                  <a:pt x="6" y="38"/>
                  <a:pt x="0" y="2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29" y="0"/>
                  <a:pt x="35" y="8"/>
                  <a:pt x="35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11"/>
          <p:cNvSpPr>
            <a:spLocks/>
          </p:cNvSpPr>
          <p:nvPr/>
        </p:nvSpPr>
        <p:spPr bwMode="auto">
          <a:xfrm>
            <a:off x="720725" y="3041651"/>
            <a:ext cx="190500" cy="207963"/>
          </a:xfrm>
          <a:custGeom>
            <a:avLst/>
            <a:gdLst>
              <a:gd name="T0" fmla="*/ 0 w 35"/>
              <a:gd name="T1" fmla="*/ 19 h 38"/>
              <a:gd name="T2" fmla="*/ 17 w 35"/>
              <a:gd name="T3" fmla="*/ 38 h 38"/>
              <a:gd name="T4" fmla="*/ 35 w 35"/>
              <a:gd name="T5" fmla="*/ 19 h 38"/>
              <a:gd name="T6" fmla="*/ 16 w 35"/>
              <a:gd name="T7" fmla="*/ 0 h 38"/>
              <a:gd name="T8" fmla="*/ 0 w 35"/>
              <a:gd name="T9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8">
                <a:moveTo>
                  <a:pt x="0" y="19"/>
                </a:moveTo>
                <a:cubicBezTo>
                  <a:pt x="0" y="29"/>
                  <a:pt x="6" y="38"/>
                  <a:pt x="17" y="38"/>
                </a:cubicBezTo>
                <a:cubicBezTo>
                  <a:pt x="29" y="38"/>
                  <a:pt x="35" y="29"/>
                  <a:pt x="35" y="19"/>
                </a:cubicBezTo>
                <a:cubicBezTo>
                  <a:pt x="35" y="8"/>
                  <a:pt x="26" y="0"/>
                  <a:pt x="16" y="0"/>
                </a:cubicBezTo>
                <a:cubicBezTo>
                  <a:pt x="6" y="0"/>
                  <a:pt x="0" y="8"/>
                  <a:pt x="0" y="19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612"/>
          <p:cNvSpPr>
            <a:spLocks/>
          </p:cNvSpPr>
          <p:nvPr/>
        </p:nvSpPr>
        <p:spPr bwMode="auto">
          <a:xfrm>
            <a:off x="407988" y="3763963"/>
            <a:ext cx="623888" cy="71438"/>
          </a:xfrm>
          <a:custGeom>
            <a:avLst/>
            <a:gdLst>
              <a:gd name="T0" fmla="*/ 3 w 114"/>
              <a:gd name="T1" fmla="*/ 1 h 13"/>
              <a:gd name="T2" fmla="*/ 2 w 114"/>
              <a:gd name="T3" fmla="*/ 7 h 13"/>
              <a:gd name="T4" fmla="*/ 112 w 114"/>
              <a:gd name="T5" fmla="*/ 9 h 13"/>
              <a:gd name="T6" fmla="*/ 111 w 114"/>
              <a:gd name="T7" fmla="*/ 1 h 13"/>
              <a:gd name="T8" fmla="*/ 57 w 114"/>
              <a:gd name="T9" fmla="*/ 4 h 13"/>
              <a:gd name="T10" fmla="*/ 3 w 114"/>
              <a:gd name="T11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" h="13">
                <a:moveTo>
                  <a:pt x="3" y="1"/>
                </a:moveTo>
                <a:cubicBezTo>
                  <a:pt x="0" y="0"/>
                  <a:pt x="0" y="7"/>
                  <a:pt x="2" y="7"/>
                </a:cubicBezTo>
                <a:cubicBezTo>
                  <a:pt x="30" y="13"/>
                  <a:pt x="90" y="12"/>
                  <a:pt x="112" y="9"/>
                </a:cubicBezTo>
                <a:cubicBezTo>
                  <a:pt x="114" y="8"/>
                  <a:pt x="114" y="0"/>
                  <a:pt x="111" y="1"/>
                </a:cubicBezTo>
                <a:cubicBezTo>
                  <a:pt x="111" y="3"/>
                  <a:pt x="80" y="4"/>
                  <a:pt x="57" y="4"/>
                </a:cubicBezTo>
                <a:cubicBezTo>
                  <a:pt x="35" y="4"/>
                  <a:pt x="3" y="3"/>
                  <a:pt x="3" y="1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13"/>
          <p:cNvSpPr>
            <a:spLocks/>
          </p:cNvSpPr>
          <p:nvPr/>
        </p:nvSpPr>
        <p:spPr bwMode="auto">
          <a:xfrm>
            <a:off x="714375" y="4283076"/>
            <a:ext cx="0" cy="38100"/>
          </a:xfrm>
          <a:custGeom>
            <a:avLst/>
            <a:gdLst>
              <a:gd name="T0" fmla="*/ 0 h 24"/>
              <a:gd name="T1" fmla="*/ 24 h 24"/>
              <a:gd name="T2" fmla="*/ 0 h 2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4">
                <a:moveTo>
                  <a:pt x="0" y="0"/>
                </a:move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614"/>
          <p:cNvSpPr>
            <a:spLocks noChangeShapeType="1"/>
          </p:cNvSpPr>
          <p:nvPr/>
        </p:nvSpPr>
        <p:spPr bwMode="auto">
          <a:xfrm>
            <a:off x="714375" y="4283076"/>
            <a:ext cx="0" cy="381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615"/>
          <p:cNvSpPr>
            <a:spLocks noChangeArrowheads="1"/>
          </p:cNvSpPr>
          <p:nvPr/>
        </p:nvSpPr>
        <p:spPr bwMode="auto">
          <a:xfrm>
            <a:off x="633413" y="3790951"/>
            <a:ext cx="168275" cy="169863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16"/>
          <p:cNvSpPr>
            <a:spLocks/>
          </p:cNvSpPr>
          <p:nvPr/>
        </p:nvSpPr>
        <p:spPr bwMode="auto">
          <a:xfrm>
            <a:off x="622300" y="3835401"/>
            <a:ext cx="190500" cy="20638"/>
          </a:xfrm>
          <a:custGeom>
            <a:avLst/>
            <a:gdLst>
              <a:gd name="T0" fmla="*/ 3 w 35"/>
              <a:gd name="T1" fmla="*/ 1 h 4"/>
              <a:gd name="T2" fmla="*/ 2 w 35"/>
              <a:gd name="T3" fmla="*/ 4 h 4"/>
              <a:gd name="T4" fmla="*/ 33 w 35"/>
              <a:gd name="T5" fmla="*/ 4 h 4"/>
              <a:gd name="T6" fmla="*/ 32 w 35"/>
              <a:gd name="T7" fmla="*/ 1 h 4"/>
              <a:gd name="T8" fmla="*/ 3 w 35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">
                <a:moveTo>
                  <a:pt x="3" y="1"/>
                </a:moveTo>
                <a:cubicBezTo>
                  <a:pt x="1" y="1"/>
                  <a:pt x="0" y="3"/>
                  <a:pt x="2" y="4"/>
                </a:cubicBezTo>
                <a:cubicBezTo>
                  <a:pt x="10" y="3"/>
                  <a:pt x="27" y="2"/>
                  <a:pt x="33" y="4"/>
                </a:cubicBezTo>
                <a:cubicBezTo>
                  <a:pt x="35" y="3"/>
                  <a:pt x="34" y="1"/>
                  <a:pt x="32" y="1"/>
                </a:cubicBezTo>
                <a:cubicBezTo>
                  <a:pt x="24" y="0"/>
                  <a:pt x="11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17"/>
          <p:cNvSpPr>
            <a:spLocks/>
          </p:cNvSpPr>
          <p:nvPr/>
        </p:nvSpPr>
        <p:spPr bwMode="auto">
          <a:xfrm>
            <a:off x="720725" y="3906838"/>
            <a:ext cx="0" cy="53975"/>
          </a:xfrm>
          <a:custGeom>
            <a:avLst/>
            <a:gdLst>
              <a:gd name="T0" fmla="*/ 0 h 34"/>
              <a:gd name="T1" fmla="*/ 34 h 34"/>
              <a:gd name="T2" fmla="*/ 0 h 3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4">
                <a:moveTo>
                  <a:pt x="0" y="0"/>
                </a:moveTo>
                <a:lnTo>
                  <a:pt x="0" y="34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Line 618"/>
          <p:cNvSpPr>
            <a:spLocks noChangeShapeType="1"/>
          </p:cNvSpPr>
          <p:nvPr/>
        </p:nvSpPr>
        <p:spPr bwMode="auto">
          <a:xfrm>
            <a:off x="720725" y="3906838"/>
            <a:ext cx="0" cy="539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619"/>
          <p:cNvSpPr>
            <a:spLocks noChangeArrowheads="1"/>
          </p:cNvSpPr>
          <p:nvPr/>
        </p:nvSpPr>
        <p:spPr bwMode="auto">
          <a:xfrm>
            <a:off x="703263" y="3878263"/>
            <a:ext cx="33338" cy="3333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Line 620"/>
          <p:cNvSpPr>
            <a:spLocks noChangeShapeType="1"/>
          </p:cNvSpPr>
          <p:nvPr/>
        </p:nvSpPr>
        <p:spPr bwMode="auto">
          <a:xfrm>
            <a:off x="720725" y="3336926"/>
            <a:ext cx="0" cy="3175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21"/>
          <p:cNvSpPr>
            <a:spLocks/>
          </p:cNvSpPr>
          <p:nvPr/>
        </p:nvSpPr>
        <p:spPr bwMode="auto">
          <a:xfrm>
            <a:off x="398463" y="3446463"/>
            <a:ext cx="655638" cy="207963"/>
          </a:xfrm>
          <a:custGeom>
            <a:avLst/>
            <a:gdLst>
              <a:gd name="T0" fmla="*/ 0 w 120"/>
              <a:gd name="T1" fmla="*/ 0 h 38"/>
              <a:gd name="T2" fmla="*/ 58 w 120"/>
              <a:gd name="T3" fmla="*/ 38 h 38"/>
              <a:gd name="T4" fmla="*/ 120 w 120"/>
              <a:gd name="T5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38">
                <a:moveTo>
                  <a:pt x="0" y="0"/>
                </a:moveTo>
                <a:cubicBezTo>
                  <a:pt x="12" y="26"/>
                  <a:pt x="41" y="38"/>
                  <a:pt x="58" y="38"/>
                </a:cubicBezTo>
                <a:cubicBezTo>
                  <a:pt x="83" y="38"/>
                  <a:pt x="106" y="21"/>
                  <a:pt x="12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622"/>
          <p:cNvSpPr>
            <a:spLocks noChangeArrowheads="1"/>
          </p:cNvSpPr>
          <p:nvPr/>
        </p:nvSpPr>
        <p:spPr bwMode="auto">
          <a:xfrm>
            <a:off x="654050" y="3211513"/>
            <a:ext cx="127000" cy="13176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623"/>
          <p:cNvSpPr>
            <a:spLocks noChangeArrowheads="1"/>
          </p:cNvSpPr>
          <p:nvPr/>
        </p:nvSpPr>
        <p:spPr bwMode="auto">
          <a:xfrm>
            <a:off x="687388" y="3227388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24"/>
          <p:cNvSpPr>
            <a:spLocks/>
          </p:cNvSpPr>
          <p:nvPr/>
        </p:nvSpPr>
        <p:spPr bwMode="auto">
          <a:xfrm>
            <a:off x="407988" y="3271838"/>
            <a:ext cx="219075" cy="76200"/>
          </a:xfrm>
          <a:custGeom>
            <a:avLst/>
            <a:gdLst>
              <a:gd name="T0" fmla="*/ 0 w 40"/>
              <a:gd name="T1" fmla="*/ 0 h 14"/>
              <a:gd name="T2" fmla="*/ 40 w 40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14">
                <a:moveTo>
                  <a:pt x="0" y="0"/>
                </a:moveTo>
                <a:cubicBezTo>
                  <a:pt x="0" y="0"/>
                  <a:pt x="33" y="10"/>
                  <a:pt x="40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625"/>
          <p:cNvSpPr>
            <a:spLocks/>
          </p:cNvSpPr>
          <p:nvPr/>
        </p:nvSpPr>
        <p:spPr bwMode="auto">
          <a:xfrm>
            <a:off x="358775" y="3402013"/>
            <a:ext cx="263525" cy="6350"/>
          </a:xfrm>
          <a:custGeom>
            <a:avLst/>
            <a:gdLst>
              <a:gd name="T0" fmla="*/ 0 w 48"/>
              <a:gd name="T1" fmla="*/ 0 h 1"/>
              <a:gd name="T2" fmla="*/ 48 w 4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1">
                <a:moveTo>
                  <a:pt x="0" y="0"/>
                </a:moveTo>
                <a:cubicBezTo>
                  <a:pt x="0" y="0"/>
                  <a:pt x="41" y="0"/>
                  <a:pt x="48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626"/>
          <p:cNvSpPr>
            <a:spLocks/>
          </p:cNvSpPr>
          <p:nvPr/>
        </p:nvSpPr>
        <p:spPr bwMode="auto">
          <a:xfrm>
            <a:off x="365125" y="3473451"/>
            <a:ext cx="261938" cy="38100"/>
          </a:xfrm>
          <a:custGeom>
            <a:avLst/>
            <a:gdLst>
              <a:gd name="T0" fmla="*/ 0 w 48"/>
              <a:gd name="T1" fmla="*/ 7 h 7"/>
              <a:gd name="T2" fmla="*/ 48 w 48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7">
                <a:moveTo>
                  <a:pt x="0" y="7"/>
                </a:moveTo>
                <a:cubicBezTo>
                  <a:pt x="0" y="7"/>
                  <a:pt x="42" y="1"/>
                  <a:pt x="4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27"/>
          <p:cNvSpPr>
            <a:spLocks/>
          </p:cNvSpPr>
          <p:nvPr/>
        </p:nvSpPr>
        <p:spPr bwMode="auto">
          <a:xfrm>
            <a:off x="796925" y="3271838"/>
            <a:ext cx="234950" cy="76200"/>
          </a:xfrm>
          <a:custGeom>
            <a:avLst/>
            <a:gdLst>
              <a:gd name="T0" fmla="*/ 43 w 43"/>
              <a:gd name="T1" fmla="*/ 0 h 14"/>
              <a:gd name="T2" fmla="*/ 0 w 43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14">
                <a:moveTo>
                  <a:pt x="43" y="0"/>
                </a:moveTo>
                <a:cubicBezTo>
                  <a:pt x="43" y="0"/>
                  <a:pt x="5" y="12"/>
                  <a:pt x="0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628"/>
          <p:cNvSpPr>
            <a:spLocks/>
          </p:cNvSpPr>
          <p:nvPr/>
        </p:nvSpPr>
        <p:spPr bwMode="auto">
          <a:xfrm>
            <a:off x="808038" y="3397251"/>
            <a:ext cx="273050" cy="4763"/>
          </a:xfrm>
          <a:custGeom>
            <a:avLst/>
            <a:gdLst>
              <a:gd name="T0" fmla="*/ 50 w 50"/>
              <a:gd name="T1" fmla="*/ 0 h 1"/>
              <a:gd name="T2" fmla="*/ 0 w 5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1">
                <a:moveTo>
                  <a:pt x="50" y="0"/>
                </a:moveTo>
                <a:cubicBezTo>
                  <a:pt x="50" y="0"/>
                  <a:pt x="7" y="0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29"/>
          <p:cNvSpPr>
            <a:spLocks/>
          </p:cNvSpPr>
          <p:nvPr/>
        </p:nvSpPr>
        <p:spPr bwMode="auto">
          <a:xfrm>
            <a:off x="808038" y="3473451"/>
            <a:ext cx="268288" cy="44450"/>
          </a:xfrm>
          <a:custGeom>
            <a:avLst/>
            <a:gdLst>
              <a:gd name="T0" fmla="*/ 49 w 49"/>
              <a:gd name="T1" fmla="*/ 8 h 8"/>
              <a:gd name="T2" fmla="*/ 0 w 49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8">
                <a:moveTo>
                  <a:pt x="49" y="8"/>
                </a:moveTo>
                <a:cubicBezTo>
                  <a:pt x="49" y="8"/>
                  <a:pt x="7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30"/>
          <p:cNvSpPr>
            <a:spLocks/>
          </p:cNvSpPr>
          <p:nvPr/>
        </p:nvSpPr>
        <p:spPr bwMode="auto">
          <a:xfrm>
            <a:off x="741363" y="3124201"/>
            <a:ext cx="77788" cy="53975"/>
          </a:xfrm>
          <a:custGeom>
            <a:avLst/>
            <a:gdLst>
              <a:gd name="T0" fmla="*/ 0 w 14"/>
              <a:gd name="T1" fmla="*/ 8 h 10"/>
              <a:gd name="T2" fmla="*/ 14 w 14"/>
              <a:gd name="T3" fmla="*/ 8 h 10"/>
              <a:gd name="T4" fmla="*/ 12 w 14"/>
              <a:gd name="T5" fmla="*/ 9 h 10"/>
              <a:gd name="T6" fmla="*/ 2 w 14"/>
              <a:gd name="T7" fmla="*/ 9 h 10"/>
              <a:gd name="T8" fmla="*/ 0 w 1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0" y="8"/>
                </a:moveTo>
                <a:cubicBezTo>
                  <a:pt x="5" y="0"/>
                  <a:pt x="9" y="0"/>
                  <a:pt x="14" y="8"/>
                </a:cubicBezTo>
                <a:cubicBezTo>
                  <a:pt x="14" y="9"/>
                  <a:pt x="13" y="10"/>
                  <a:pt x="12" y="9"/>
                </a:cubicBezTo>
                <a:cubicBezTo>
                  <a:pt x="9" y="2"/>
                  <a:pt x="5" y="2"/>
                  <a:pt x="2" y="9"/>
                </a:cubicBezTo>
                <a:cubicBezTo>
                  <a:pt x="1" y="10"/>
                  <a:pt x="0" y="9"/>
                  <a:pt x="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31"/>
          <p:cNvSpPr>
            <a:spLocks/>
          </p:cNvSpPr>
          <p:nvPr/>
        </p:nvSpPr>
        <p:spPr bwMode="auto">
          <a:xfrm>
            <a:off x="622300" y="3124201"/>
            <a:ext cx="76200" cy="53975"/>
          </a:xfrm>
          <a:custGeom>
            <a:avLst/>
            <a:gdLst>
              <a:gd name="T0" fmla="*/ 13 w 14"/>
              <a:gd name="T1" fmla="*/ 8 h 10"/>
              <a:gd name="T2" fmla="*/ 0 w 14"/>
              <a:gd name="T3" fmla="*/ 8 h 10"/>
              <a:gd name="T4" fmla="*/ 1 w 14"/>
              <a:gd name="T5" fmla="*/ 9 h 10"/>
              <a:gd name="T6" fmla="*/ 12 w 14"/>
              <a:gd name="T7" fmla="*/ 9 h 10"/>
              <a:gd name="T8" fmla="*/ 13 w 1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9" y="0"/>
                  <a:pt x="5" y="0"/>
                  <a:pt x="0" y="8"/>
                </a:cubicBezTo>
                <a:cubicBezTo>
                  <a:pt x="0" y="9"/>
                  <a:pt x="1" y="10"/>
                  <a:pt x="1" y="9"/>
                </a:cubicBezTo>
                <a:cubicBezTo>
                  <a:pt x="5" y="2"/>
                  <a:pt x="8" y="2"/>
                  <a:pt x="12" y="9"/>
                </a:cubicBezTo>
                <a:cubicBezTo>
                  <a:pt x="13" y="10"/>
                  <a:pt x="14" y="9"/>
                  <a:pt x="13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32"/>
          <p:cNvSpPr>
            <a:spLocks/>
          </p:cNvSpPr>
          <p:nvPr/>
        </p:nvSpPr>
        <p:spPr bwMode="auto">
          <a:xfrm>
            <a:off x="6575425" y="4300538"/>
            <a:ext cx="360363" cy="158750"/>
          </a:xfrm>
          <a:custGeom>
            <a:avLst/>
            <a:gdLst>
              <a:gd name="T0" fmla="*/ 66 w 66"/>
              <a:gd name="T1" fmla="*/ 15 h 29"/>
              <a:gd name="T2" fmla="*/ 33 w 66"/>
              <a:gd name="T3" fmla="*/ 29 h 29"/>
              <a:gd name="T4" fmla="*/ 0 w 66"/>
              <a:gd name="T5" fmla="*/ 13 h 29"/>
              <a:gd name="T6" fmla="*/ 33 w 66"/>
              <a:gd name="T7" fmla="*/ 1 h 29"/>
              <a:gd name="T8" fmla="*/ 66 w 66"/>
              <a:gd name="T9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9">
                <a:moveTo>
                  <a:pt x="66" y="15"/>
                </a:moveTo>
                <a:cubicBezTo>
                  <a:pt x="66" y="25"/>
                  <a:pt x="52" y="29"/>
                  <a:pt x="33" y="29"/>
                </a:cubicBezTo>
                <a:cubicBezTo>
                  <a:pt x="15" y="29"/>
                  <a:pt x="0" y="25"/>
                  <a:pt x="0" y="13"/>
                </a:cubicBezTo>
                <a:cubicBezTo>
                  <a:pt x="0" y="2"/>
                  <a:pt x="14" y="0"/>
                  <a:pt x="33" y="1"/>
                </a:cubicBezTo>
                <a:cubicBezTo>
                  <a:pt x="51" y="2"/>
                  <a:pt x="66" y="4"/>
                  <a:pt x="66" y="1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33"/>
          <p:cNvSpPr>
            <a:spLocks/>
          </p:cNvSpPr>
          <p:nvPr/>
        </p:nvSpPr>
        <p:spPr bwMode="auto">
          <a:xfrm>
            <a:off x="6985000" y="4311651"/>
            <a:ext cx="366713" cy="147638"/>
          </a:xfrm>
          <a:custGeom>
            <a:avLst/>
            <a:gdLst>
              <a:gd name="T0" fmla="*/ 1 w 67"/>
              <a:gd name="T1" fmla="*/ 12 h 27"/>
              <a:gd name="T2" fmla="*/ 34 w 67"/>
              <a:gd name="T3" fmla="*/ 26 h 27"/>
              <a:gd name="T4" fmla="*/ 67 w 67"/>
              <a:gd name="T5" fmla="*/ 13 h 27"/>
              <a:gd name="T6" fmla="*/ 34 w 67"/>
              <a:gd name="T7" fmla="*/ 0 h 27"/>
              <a:gd name="T8" fmla="*/ 1 w 67"/>
              <a:gd name="T9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7">
                <a:moveTo>
                  <a:pt x="1" y="12"/>
                </a:moveTo>
                <a:cubicBezTo>
                  <a:pt x="0" y="23"/>
                  <a:pt x="13" y="25"/>
                  <a:pt x="34" y="26"/>
                </a:cubicBezTo>
                <a:cubicBezTo>
                  <a:pt x="52" y="27"/>
                  <a:pt x="67" y="25"/>
                  <a:pt x="67" y="13"/>
                </a:cubicBezTo>
                <a:cubicBezTo>
                  <a:pt x="67" y="2"/>
                  <a:pt x="53" y="0"/>
                  <a:pt x="34" y="0"/>
                </a:cubicBezTo>
                <a:cubicBezTo>
                  <a:pt x="15" y="0"/>
                  <a:pt x="1" y="1"/>
                  <a:pt x="1" y="1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634"/>
          <p:cNvSpPr>
            <a:spLocks noChangeArrowheads="1"/>
          </p:cNvSpPr>
          <p:nvPr/>
        </p:nvSpPr>
        <p:spPr bwMode="auto">
          <a:xfrm>
            <a:off x="7329488" y="3927476"/>
            <a:ext cx="192088" cy="19208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35"/>
          <p:cNvSpPr>
            <a:spLocks/>
          </p:cNvSpPr>
          <p:nvPr/>
        </p:nvSpPr>
        <p:spPr bwMode="auto">
          <a:xfrm>
            <a:off x="6427788" y="3616326"/>
            <a:ext cx="989013" cy="431800"/>
          </a:xfrm>
          <a:custGeom>
            <a:avLst/>
            <a:gdLst>
              <a:gd name="T0" fmla="*/ 151 w 181"/>
              <a:gd name="T1" fmla="*/ 70 h 79"/>
              <a:gd name="T2" fmla="*/ 166 w 181"/>
              <a:gd name="T3" fmla="*/ 77 h 79"/>
              <a:gd name="T4" fmla="*/ 178 w 181"/>
              <a:gd name="T5" fmla="*/ 60 h 79"/>
              <a:gd name="T6" fmla="*/ 150 w 181"/>
              <a:gd name="T7" fmla="*/ 37 h 79"/>
              <a:gd name="T8" fmla="*/ 98 w 181"/>
              <a:gd name="T9" fmla="*/ 45 h 79"/>
              <a:gd name="T10" fmla="*/ 52 w 181"/>
              <a:gd name="T11" fmla="*/ 26 h 79"/>
              <a:gd name="T12" fmla="*/ 15 w 181"/>
              <a:gd name="T13" fmla="*/ 0 h 79"/>
              <a:gd name="T14" fmla="*/ 0 w 181"/>
              <a:gd name="T15" fmla="*/ 14 h 79"/>
              <a:gd name="T16" fmla="*/ 45 w 181"/>
              <a:gd name="T17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1" h="79">
                <a:moveTo>
                  <a:pt x="151" y="70"/>
                </a:moveTo>
                <a:cubicBezTo>
                  <a:pt x="166" y="77"/>
                  <a:pt x="166" y="77"/>
                  <a:pt x="166" y="77"/>
                </a:cubicBezTo>
                <a:cubicBezTo>
                  <a:pt x="173" y="79"/>
                  <a:pt x="181" y="68"/>
                  <a:pt x="178" y="60"/>
                </a:cubicBezTo>
                <a:cubicBezTo>
                  <a:pt x="168" y="49"/>
                  <a:pt x="157" y="38"/>
                  <a:pt x="150" y="37"/>
                </a:cubicBezTo>
                <a:cubicBezTo>
                  <a:pt x="98" y="45"/>
                  <a:pt x="98" y="45"/>
                  <a:pt x="98" y="45"/>
                </a:cubicBezTo>
                <a:cubicBezTo>
                  <a:pt x="52" y="26"/>
                  <a:pt x="52" y="26"/>
                  <a:pt x="52" y="26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3" y="10"/>
                  <a:pt x="0" y="14"/>
                </a:cubicBezTo>
                <a:cubicBezTo>
                  <a:pt x="8" y="27"/>
                  <a:pt x="40" y="55"/>
                  <a:pt x="45" y="7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36"/>
          <p:cNvSpPr>
            <a:spLocks/>
          </p:cNvSpPr>
          <p:nvPr/>
        </p:nvSpPr>
        <p:spPr bwMode="auto">
          <a:xfrm>
            <a:off x="6427788" y="3616326"/>
            <a:ext cx="989013" cy="431800"/>
          </a:xfrm>
          <a:custGeom>
            <a:avLst/>
            <a:gdLst>
              <a:gd name="T0" fmla="*/ 151 w 181"/>
              <a:gd name="T1" fmla="*/ 70 h 79"/>
              <a:gd name="T2" fmla="*/ 166 w 181"/>
              <a:gd name="T3" fmla="*/ 77 h 79"/>
              <a:gd name="T4" fmla="*/ 178 w 181"/>
              <a:gd name="T5" fmla="*/ 60 h 79"/>
              <a:gd name="T6" fmla="*/ 150 w 181"/>
              <a:gd name="T7" fmla="*/ 37 h 79"/>
              <a:gd name="T8" fmla="*/ 98 w 181"/>
              <a:gd name="T9" fmla="*/ 45 h 79"/>
              <a:gd name="T10" fmla="*/ 52 w 181"/>
              <a:gd name="T11" fmla="*/ 26 h 79"/>
              <a:gd name="T12" fmla="*/ 15 w 181"/>
              <a:gd name="T13" fmla="*/ 0 h 79"/>
              <a:gd name="T14" fmla="*/ 0 w 181"/>
              <a:gd name="T15" fmla="*/ 14 h 79"/>
              <a:gd name="T16" fmla="*/ 45 w 181"/>
              <a:gd name="T17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1" h="79">
                <a:moveTo>
                  <a:pt x="151" y="70"/>
                </a:moveTo>
                <a:cubicBezTo>
                  <a:pt x="166" y="77"/>
                  <a:pt x="166" y="77"/>
                  <a:pt x="166" y="77"/>
                </a:cubicBezTo>
                <a:cubicBezTo>
                  <a:pt x="173" y="79"/>
                  <a:pt x="181" y="68"/>
                  <a:pt x="178" y="60"/>
                </a:cubicBezTo>
                <a:cubicBezTo>
                  <a:pt x="168" y="49"/>
                  <a:pt x="157" y="38"/>
                  <a:pt x="150" y="37"/>
                </a:cubicBezTo>
                <a:cubicBezTo>
                  <a:pt x="98" y="45"/>
                  <a:pt x="98" y="45"/>
                  <a:pt x="98" y="45"/>
                </a:cubicBezTo>
                <a:cubicBezTo>
                  <a:pt x="52" y="26"/>
                  <a:pt x="52" y="26"/>
                  <a:pt x="52" y="26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3" y="10"/>
                  <a:pt x="0" y="14"/>
                </a:cubicBezTo>
                <a:cubicBezTo>
                  <a:pt x="8" y="27"/>
                  <a:pt x="40" y="55"/>
                  <a:pt x="45" y="7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637"/>
          <p:cNvSpPr>
            <a:spLocks noChangeArrowheads="1"/>
          </p:cNvSpPr>
          <p:nvPr/>
        </p:nvSpPr>
        <p:spPr bwMode="auto">
          <a:xfrm>
            <a:off x="6311900" y="3490913"/>
            <a:ext cx="214313" cy="21272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38"/>
          <p:cNvSpPr>
            <a:spLocks/>
          </p:cNvSpPr>
          <p:nvPr/>
        </p:nvSpPr>
        <p:spPr bwMode="auto">
          <a:xfrm>
            <a:off x="6629400" y="3895726"/>
            <a:ext cx="666750" cy="454025"/>
          </a:xfrm>
          <a:custGeom>
            <a:avLst/>
            <a:gdLst>
              <a:gd name="T0" fmla="*/ 4 w 122"/>
              <a:gd name="T1" fmla="*/ 0 h 83"/>
              <a:gd name="T2" fmla="*/ 5 w 122"/>
              <a:gd name="T3" fmla="*/ 59 h 83"/>
              <a:gd name="T4" fmla="*/ 3 w 122"/>
              <a:gd name="T5" fmla="*/ 76 h 83"/>
              <a:gd name="T6" fmla="*/ 49 w 122"/>
              <a:gd name="T7" fmla="*/ 79 h 83"/>
              <a:gd name="T8" fmla="*/ 60 w 122"/>
              <a:gd name="T9" fmla="*/ 72 h 83"/>
              <a:gd name="T10" fmla="*/ 71 w 122"/>
              <a:gd name="T11" fmla="*/ 79 h 83"/>
              <a:gd name="T12" fmla="*/ 120 w 122"/>
              <a:gd name="T13" fmla="*/ 77 h 83"/>
              <a:gd name="T14" fmla="*/ 118 w 122"/>
              <a:gd name="T15" fmla="*/ 59 h 83"/>
              <a:gd name="T16" fmla="*/ 118 w 122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83">
                <a:moveTo>
                  <a:pt x="4" y="0"/>
                </a:moveTo>
                <a:cubicBezTo>
                  <a:pt x="0" y="21"/>
                  <a:pt x="5" y="54"/>
                  <a:pt x="5" y="59"/>
                </a:cubicBezTo>
                <a:cubicBezTo>
                  <a:pt x="5" y="64"/>
                  <a:pt x="1" y="67"/>
                  <a:pt x="3" y="76"/>
                </a:cubicBezTo>
                <a:cubicBezTo>
                  <a:pt x="5" y="82"/>
                  <a:pt x="42" y="83"/>
                  <a:pt x="49" y="79"/>
                </a:cubicBezTo>
                <a:cubicBezTo>
                  <a:pt x="50" y="75"/>
                  <a:pt x="54" y="72"/>
                  <a:pt x="60" y="72"/>
                </a:cubicBezTo>
                <a:cubicBezTo>
                  <a:pt x="66" y="72"/>
                  <a:pt x="71" y="76"/>
                  <a:pt x="71" y="79"/>
                </a:cubicBezTo>
                <a:cubicBezTo>
                  <a:pt x="79" y="83"/>
                  <a:pt x="117" y="82"/>
                  <a:pt x="120" y="77"/>
                </a:cubicBezTo>
                <a:cubicBezTo>
                  <a:pt x="121" y="67"/>
                  <a:pt x="117" y="63"/>
                  <a:pt x="118" y="59"/>
                </a:cubicBezTo>
                <a:cubicBezTo>
                  <a:pt x="118" y="56"/>
                  <a:pt x="122" y="20"/>
                  <a:pt x="118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39"/>
          <p:cNvSpPr>
            <a:spLocks/>
          </p:cNvSpPr>
          <p:nvPr/>
        </p:nvSpPr>
        <p:spPr bwMode="auto">
          <a:xfrm>
            <a:off x="6629400" y="3895726"/>
            <a:ext cx="666750" cy="454025"/>
          </a:xfrm>
          <a:custGeom>
            <a:avLst/>
            <a:gdLst>
              <a:gd name="T0" fmla="*/ 4 w 122"/>
              <a:gd name="T1" fmla="*/ 0 h 83"/>
              <a:gd name="T2" fmla="*/ 5 w 122"/>
              <a:gd name="T3" fmla="*/ 59 h 83"/>
              <a:gd name="T4" fmla="*/ 3 w 122"/>
              <a:gd name="T5" fmla="*/ 76 h 83"/>
              <a:gd name="T6" fmla="*/ 49 w 122"/>
              <a:gd name="T7" fmla="*/ 79 h 83"/>
              <a:gd name="T8" fmla="*/ 60 w 122"/>
              <a:gd name="T9" fmla="*/ 72 h 83"/>
              <a:gd name="T10" fmla="*/ 71 w 122"/>
              <a:gd name="T11" fmla="*/ 79 h 83"/>
              <a:gd name="T12" fmla="*/ 120 w 122"/>
              <a:gd name="T13" fmla="*/ 77 h 83"/>
              <a:gd name="T14" fmla="*/ 118 w 122"/>
              <a:gd name="T15" fmla="*/ 59 h 83"/>
              <a:gd name="T16" fmla="*/ 118 w 122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83">
                <a:moveTo>
                  <a:pt x="4" y="0"/>
                </a:moveTo>
                <a:cubicBezTo>
                  <a:pt x="0" y="21"/>
                  <a:pt x="5" y="54"/>
                  <a:pt x="5" y="59"/>
                </a:cubicBezTo>
                <a:cubicBezTo>
                  <a:pt x="5" y="64"/>
                  <a:pt x="1" y="67"/>
                  <a:pt x="3" y="76"/>
                </a:cubicBezTo>
                <a:cubicBezTo>
                  <a:pt x="5" y="82"/>
                  <a:pt x="42" y="83"/>
                  <a:pt x="49" y="79"/>
                </a:cubicBezTo>
                <a:cubicBezTo>
                  <a:pt x="50" y="75"/>
                  <a:pt x="54" y="72"/>
                  <a:pt x="60" y="72"/>
                </a:cubicBezTo>
                <a:cubicBezTo>
                  <a:pt x="66" y="72"/>
                  <a:pt x="71" y="76"/>
                  <a:pt x="71" y="79"/>
                </a:cubicBezTo>
                <a:cubicBezTo>
                  <a:pt x="79" y="83"/>
                  <a:pt x="117" y="82"/>
                  <a:pt x="120" y="77"/>
                </a:cubicBezTo>
                <a:cubicBezTo>
                  <a:pt x="121" y="67"/>
                  <a:pt x="117" y="63"/>
                  <a:pt x="118" y="59"/>
                </a:cubicBezTo>
                <a:cubicBezTo>
                  <a:pt x="118" y="56"/>
                  <a:pt x="122" y="20"/>
                  <a:pt x="11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40"/>
          <p:cNvSpPr>
            <a:spLocks/>
          </p:cNvSpPr>
          <p:nvPr/>
        </p:nvSpPr>
        <p:spPr bwMode="auto">
          <a:xfrm>
            <a:off x="6700838" y="3840163"/>
            <a:ext cx="514350" cy="411163"/>
          </a:xfrm>
          <a:custGeom>
            <a:avLst/>
            <a:gdLst>
              <a:gd name="T0" fmla="*/ 94 w 94"/>
              <a:gd name="T1" fmla="*/ 37 h 75"/>
              <a:gd name="T2" fmla="*/ 47 w 94"/>
              <a:gd name="T3" fmla="*/ 75 h 75"/>
              <a:gd name="T4" fmla="*/ 0 w 94"/>
              <a:gd name="T5" fmla="*/ 37 h 75"/>
              <a:gd name="T6" fmla="*/ 48 w 94"/>
              <a:gd name="T7" fmla="*/ 7 h 75"/>
              <a:gd name="T8" fmla="*/ 94 w 94"/>
              <a:gd name="T9" fmla="*/ 3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5">
                <a:moveTo>
                  <a:pt x="94" y="37"/>
                </a:moveTo>
                <a:cubicBezTo>
                  <a:pt x="94" y="55"/>
                  <a:pt x="78" y="75"/>
                  <a:pt x="47" y="75"/>
                </a:cubicBezTo>
                <a:cubicBezTo>
                  <a:pt x="17" y="75"/>
                  <a:pt x="0" y="58"/>
                  <a:pt x="0" y="37"/>
                </a:cubicBezTo>
                <a:cubicBezTo>
                  <a:pt x="0" y="16"/>
                  <a:pt x="16" y="0"/>
                  <a:pt x="48" y="7"/>
                </a:cubicBezTo>
                <a:cubicBezTo>
                  <a:pt x="84" y="3"/>
                  <a:pt x="94" y="16"/>
                  <a:pt x="94" y="3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41"/>
          <p:cNvSpPr>
            <a:spLocks/>
          </p:cNvSpPr>
          <p:nvPr/>
        </p:nvSpPr>
        <p:spPr bwMode="auto">
          <a:xfrm>
            <a:off x="6754813" y="4025901"/>
            <a:ext cx="415925" cy="180975"/>
          </a:xfrm>
          <a:custGeom>
            <a:avLst/>
            <a:gdLst>
              <a:gd name="T0" fmla="*/ 2 w 76"/>
              <a:gd name="T1" fmla="*/ 0 h 33"/>
              <a:gd name="T2" fmla="*/ 38 w 76"/>
              <a:gd name="T3" fmla="*/ 33 h 33"/>
              <a:gd name="T4" fmla="*/ 74 w 76"/>
              <a:gd name="T5" fmla="*/ 0 h 33"/>
              <a:gd name="T6" fmla="*/ 2 w 76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3">
                <a:moveTo>
                  <a:pt x="2" y="0"/>
                </a:moveTo>
                <a:cubicBezTo>
                  <a:pt x="0" y="16"/>
                  <a:pt x="12" y="33"/>
                  <a:pt x="38" y="33"/>
                </a:cubicBezTo>
                <a:cubicBezTo>
                  <a:pt x="66" y="33"/>
                  <a:pt x="76" y="13"/>
                  <a:pt x="74" y="0"/>
                </a:cubicBezTo>
                <a:cubicBezTo>
                  <a:pt x="61" y="3"/>
                  <a:pt x="19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42"/>
          <p:cNvSpPr>
            <a:spLocks/>
          </p:cNvSpPr>
          <p:nvPr/>
        </p:nvSpPr>
        <p:spPr bwMode="auto">
          <a:xfrm>
            <a:off x="6508750" y="3019426"/>
            <a:ext cx="908050" cy="820738"/>
          </a:xfrm>
          <a:custGeom>
            <a:avLst/>
            <a:gdLst>
              <a:gd name="T0" fmla="*/ 45 w 166"/>
              <a:gd name="T1" fmla="*/ 149 h 150"/>
              <a:gd name="T2" fmla="*/ 0 w 166"/>
              <a:gd name="T3" fmla="*/ 78 h 150"/>
              <a:gd name="T4" fmla="*/ 83 w 166"/>
              <a:gd name="T5" fmla="*/ 0 h 150"/>
              <a:gd name="T6" fmla="*/ 166 w 166"/>
              <a:gd name="T7" fmla="*/ 78 h 150"/>
              <a:gd name="T8" fmla="*/ 125 w 166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150">
                <a:moveTo>
                  <a:pt x="45" y="149"/>
                </a:moveTo>
                <a:cubicBezTo>
                  <a:pt x="20" y="135"/>
                  <a:pt x="0" y="109"/>
                  <a:pt x="0" y="78"/>
                </a:cubicBezTo>
                <a:cubicBezTo>
                  <a:pt x="0" y="34"/>
                  <a:pt x="29" y="0"/>
                  <a:pt x="83" y="0"/>
                </a:cubicBezTo>
                <a:cubicBezTo>
                  <a:pt x="138" y="0"/>
                  <a:pt x="166" y="34"/>
                  <a:pt x="166" y="78"/>
                </a:cubicBezTo>
                <a:cubicBezTo>
                  <a:pt x="166" y="110"/>
                  <a:pt x="140" y="143"/>
                  <a:pt x="125" y="15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43"/>
          <p:cNvSpPr>
            <a:spLocks/>
          </p:cNvSpPr>
          <p:nvPr/>
        </p:nvSpPr>
        <p:spPr bwMode="auto">
          <a:xfrm>
            <a:off x="6508750" y="3019426"/>
            <a:ext cx="908050" cy="820738"/>
          </a:xfrm>
          <a:custGeom>
            <a:avLst/>
            <a:gdLst>
              <a:gd name="T0" fmla="*/ 45 w 166"/>
              <a:gd name="T1" fmla="*/ 149 h 150"/>
              <a:gd name="T2" fmla="*/ 0 w 166"/>
              <a:gd name="T3" fmla="*/ 78 h 150"/>
              <a:gd name="T4" fmla="*/ 83 w 166"/>
              <a:gd name="T5" fmla="*/ 0 h 150"/>
              <a:gd name="T6" fmla="*/ 166 w 166"/>
              <a:gd name="T7" fmla="*/ 78 h 150"/>
              <a:gd name="T8" fmla="*/ 125 w 166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150">
                <a:moveTo>
                  <a:pt x="45" y="149"/>
                </a:moveTo>
                <a:cubicBezTo>
                  <a:pt x="20" y="135"/>
                  <a:pt x="0" y="109"/>
                  <a:pt x="0" y="78"/>
                </a:cubicBezTo>
                <a:cubicBezTo>
                  <a:pt x="0" y="34"/>
                  <a:pt x="29" y="0"/>
                  <a:pt x="83" y="0"/>
                </a:cubicBezTo>
                <a:cubicBezTo>
                  <a:pt x="138" y="0"/>
                  <a:pt x="166" y="34"/>
                  <a:pt x="166" y="78"/>
                </a:cubicBezTo>
                <a:cubicBezTo>
                  <a:pt x="166" y="110"/>
                  <a:pt x="140" y="143"/>
                  <a:pt x="125" y="15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44"/>
          <p:cNvSpPr>
            <a:spLocks/>
          </p:cNvSpPr>
          <p:nvPr/>
        </p:nvSpPr>
        <p:spPr bwMode="auto">
          <a:xfrm>
            <a:off x="6548438" y="3135313"/>
            <a:ext cx="808038" cy="704850"/>
          </a:xfrm>
          <a:custGeom>
            <a:avLst/>
            <a:gdLst>
              <a:gd name="T0" fmla="*/ 41 w 148"/>
              <a:gd name="T1" fmla="*/ 128 h 129"/>
              <a:gd name="T2" fmla="*/ 2 w 148"/>
              <a:gd name="T3" fmla="*/ 65 h 129"/>
              <a:gd name="T4" fmla="*/ 45 w 148"/>
              <a:gd name="T5" fmla="*/ 8 h 129"/>
              <a:gd name="T6" fmla="*/ 76 w 148"/>
              <a:gd name="T7" fmla="*/ 0 h 129"/>
              <a:gd name="T8" fmla="*/ 106 w 148"/>
              <a:gd name="T9" fmla="*/ 9 h 129"/>
              <a:gd name="T10" fmla="*/ 148 w 148"/>
              <a:gd name="T11" fmla="*/ 63 h 129"/>
              <a:gd name="T12" fmla="*/ 115 w 148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29">
                <a:moveTo>
                  <a:pt x="41" y="128"/>
                </a:moveTo>
                <a:cubicBezTo>
                  <a:pt x="19" y="117"/>
                  <a:pt x="3" y="92"/>
                  <a:pt x="2" y="65"/>
                </a:cubicBezTo>
                <a:cubicBezTo>
                  <a:pt x="0" y="29"/>
                  <a:pt x="15" y="12"/>
                  <a:pt x="45" y="8"/>
                </a:cubicBezTo>
                <a:cubicBezTo>
                  <a:pt x="76" y="0"/>
                  <a:pt x="76" y="0"/>
                  <a:pt x="7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133" y="11"/>
                  <a:pt x="148" y="27"/>
                  <a:pt x="148" y="63"/>
                </a:cubicBezTo>
                <a:cubicBezTo>
                  <a:pt x="148" y="92"/>
                  <a:pt x="130" y="118"/>
                  <a:pt x="115" y="129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45"/>
          <p:cNvSpPr>
            <a:spLocks/>
          </p:cNvSpPr>
          <p:nvPr/>
        </p:nvSpPr>
        <p:spPr bwMode="auto">
          <a:xfrm>
            <a:off x="6548438" y="3135313"/>
            <a:ext cx="808038" cy="704850"/>
          </a:xfrm>
          <a:custGeom>
            <a:avLst/>
            <a:gdLst>
              <a:gd name="T0" fmla="*/ 41 w 148"/>
              <a:gd name="T1" fmla="*/ 128 h 129"/>
              <a:gd name="T2" fmla="*/ 2 w 148"/>
              <a:gd name="T3" fmla="*/ 65 h 129"/>
              <a:gd name="T4" fmla="*/ 45 w 148"/>
              <a:gd name="T5" fmla="*/ 8 h 129"/>
              <a:gd name="T6" fmla="*/ 76 w 148"/>
              <a:gd name="T7" fmla="*/ 0 h 129"/>
              <a:gd name="T8" fmla="*/ 106 w 148"/>
              <a:gd name="T9" fmla="*/ 9 h 129"/>
              <a:gd name="T10" fmla="*/ 148 w 148"/>
              <a:gd name="T11" fmla="*/ 63 h 129"/>
              <a:gd name="T12" fmla="*/ 115 w 148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29">
                <a:moveTo>
                  <a:pt x="41" y="128"/>
                </a:moveTo>
                <a:cubicBezTo>
                  <a:pt x="19" y="117"/>
                  <a:pt x="3" y="92"/>
                  <a:pt x="2" y="65"/>
                </a:cubicBezTo>
                <a:cubicBezTo>
                  <a:pt x="0" y="29"/>
                  <a:pt x="15" y="12"/>
                  <a:pt x="45" y="8"/>
                </a:cubicBezTo>
                <a:cubicBezTo>
                  <a:pt x="76" y="0"/>
                  <a:pt x="76" y="0"/>
                  <a:pt x="7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133" y="11"/>
                  <a:pt x="148" y="27"/>
                  <a:pt x="148" y="63"/>
                </a:cubicBezTo>
                <a:cubicBezTo>
                  <a:pt x="148" y="92"/>
                  <a:pt x="130" y="118"/>
                  <a:pt x="115" y="12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646"/>
          <p:cNvSpPr>
            <a:spLocks/>
          </p:cNvSpPr>
          <p:nvPr/>
        </p:nvSpPr>
        <p:spPr bwMode="auto">
          <a:xfrm>
            <a:off x="6777038" y="3030538"/>
            <a:ext cx="185738" cy="219075"/>
          </a:xfrm>
          <a:custGeom>
            <a:avLst/>
            <a:gdLst>
              <a:gd name="T0" fmla="*/ 34 w 34"/>
              <a:gd name="T1" fmla="*/ 20 h 40"/>
              <a:gd name="T2" fmla="*/ 17 w 34"/>
              <a:gd name="T3" fmla="*/ 40 h 40"/>
              <a:gd name="T4" fmla="*/ 0 w 34"/>
              <a:gd name="T5" fmla="*/ 20 h 40"/>
              <a:gd name="T6" fmla="*/ 19 w 34"/>
              <a:gd name="T7" fmla="*/ 0 h 40"/>
              <a:gd name="T8" fmla="*/ 34 w 34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0">
                <a:moveTo>
                  <a:pt x="34" y="20"/>
                </a:moveTo>
                <a:cubicBezTo>
                  <a:pt x="34" y="34"/>
                  <a:pt x="27" y="40"/>
                  <a:pt x="17" y="40"/>
                </a:cubicBezTo>
                <a:cubicBezTo>
                  <a:pt x="5" y="40"/>
                  <a:pt x="0" y="31"/>
                  <a:pt x="0" y="20"/>
                </a:cubicBezTo>
                <a:cubicBezTo>
                  <a:pt x="0" y="9"/>
                  <a:pt x="9" y="0"/>
                  <a:pt x="19" y="0"/>
                </a:cubicBezTo>
                <a:cubicBezTo>
                  <a:pt x="29" y="1"/>
                  <a:pt x="34" y="9"/>
                  <a:pt x="34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47"/>
          <p:cNvSpPr>
            <a:spLocks/>
          </p:cNvSpPr>
          <p:nvPr/>
        </p:nvSpPr>
        <p:spPr bwMode="auto">
          <a:xfrm>
            <a:off x="6962775" y="3030538"/>
            <a:ext cx="185738" cy="219075"/>
          </a:xfrm>
          <a:custGeom>
            <a:avLst/>
            <a:gdLst>
              <a:gd name="T0" fmla="*/ 0 w 34"/>
              <a:gd name="T1" fmla="*/ 20 h 40"/>
              <a:gd name="T2" fmla="*/ 16 w 34"/>
              <a:gd name="T3" fmla="*/ 40 h 40"/>
              <a:gd name="T4" fmla="*/ 34 w 34"/>
              <a:gd name="T5" fmla="*/ 20 h 40"/>
              <a:gd name="T6" fmla="*/ 15 w 34"/>
              <a:gd name="T7" fmla="*/ 0 h 40"/>
              <a:gd name="T8" fmla="*/ 0 w 34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0">
                <a:moveTo>
                  <a:pt x="0" y="20"/>
                </a:moveTo>
                <a:cubicBezTo>
                  <a:pt x="0" y="34"/>
                  <a:pt x="7" y="40"/>
                  <a:pt x="16" y="40"/>
                </a:cubicBezTo>
                <a:cubicBezTo>
                  <a:pt x="29" y="40"/>
                  <a:pt x="34" y="31"/>
                  <a:pt x="34" y="20"/>
                </a:cubicBezTo>
                <a:cubicBezTo>
                  <a:pt x="34" y="9"/>
                  <a:pt x="26" y="0"/>
                  <a:pt x="15" y="0"/>
                </a:cubicBezTo>
                <a:cubicBezTo>
                  <a:pt x="5" y="1"/>
                  <a:pt x="0" y="9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48"/>
          <p:cNvSpPr>
            <a:spLocks/>
          </p:cNvSpPr>
          <p:nvPr/>
        </p:nvSpPr>
        <p:spPr bwMode="auto">
          <a:xfrm>
            <a:off x="6597650" y="3462338"/>
            <a:ext cx="720725" cy="274638"/>
          </a:xfrm>
          <a:custGeom>
            <a:avLst/>
            <a:gdLst>
              <a:gd name="T0" fmla="*/ 35 w 132"/>
              <a:gd name="T1" fmla="*/ 49 h 50"/>
              <a:gd name="T2" fmla="*/ 0 w 132"/>
              <a:gd name="T3" fmla="*/ 0 h 50"/>
              <a:gd name="T4" fmla="*/ 132 w 132"/>
              <a:gd name="T5" fmla="*/ 0 h 50"/>
              <a:gd name="T6" fmla="*/ 97 w 132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2" h="50">
                <a:moveTo>
                  <a:pt x="35" y="49"/>
                </a:moveTo>
                <a:cubicBezTo>
                  <a:pt x="22" y="38"/>
                  <a:pt x="6" y="16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7" y="8"/>
                  <a:pt x="115" y="36"/>
                  <a:pt x="97" y="50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49"/>
          <p:cNvSpPr>
            <a:spLocks/>
          </p:cNvSpPr>
          <p:nvPr/>
        </p:nvSpPr>
        <p:spPr bwMode="auto">
          <a:xfrm>
            <a:off x="6597650" y="3462338"/>
            <a:ext cx="720725" cy="274638"/>
          </a:xfrm>
          <a:custGeom>
            <a:avLst/>
            <a:gdLst>
              <a:gd name="T0" fmla="*/ 35 w 132"/>
              <a:gd name="T1" fmla="*/ 49 h 50"/>
              <a:gd name="T2" fmla="*/ 0 w 132"/>
              <a:gd name="T3" fmla="*/ 0 h 50"/>
              <a:gd name="T4" fmla="*/ 132 w 132"/>
              <a:gd name="T5" fmla="*/ 0 h 50"/>
              <a:gd name="T6" fmla="*/ 97 w 132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2" h="50">
                <a:moveTo>
                  <a:pt x="35" y="49"/>
                </a:moveTo>
                <a:cubicBezTo>
                  <a:pt x="22" y="38"/>
                  <a:pt x="6" y="16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7" y="8"/>
                  <a:pt x="115" y="36"/>
                  <a:pt x="97" y="5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50"/>
          <p:cNvSpPr>
            <a:spLocks/>
          </p:cNvSpPr>
          <p:nvPr/>
        </p:nvSpPr>
        <p:spPr bwMode="auto">
          <a:xfrm>
            <a:off x="6783388" y="3649663"/>
            <a:ext cx="365125" cy="141288"/>
          </a:xfrm>
          <a:custGeom>
            <a:avLst/>
            <a:gdLst>
              <a:gd name="T0" fmla="*/ 63 w 67"/>
              <a:gd name="T1" fmla="*/ 16 h 26"/>
              <a:gd name="T2" fmla="*/ 32 w 67"/>
              <a:gd name="T3" fmla="*/ 26 h 26"/>
              <a:gd name="T4" fmla="*/ 1 w 67"/>
              <a:gd name="T5" fmla="*/ 15 h 26"/>
              <a:gd name="T6" fmla="*/ 13 w 67"/>
              <a:gd name="T7" fmla="*/ 2 h 26"/>
              <a:gd name="T8" fmla="*/ 33 w 67"/>
              <a:gd name="T9" fmla="*/ 8 h 26"/>
              <a:gd name="T10" fmla="*/ 53 w 67"/>
              <a:gd name="T11" fmla="*/ 3 h 26"/>
              <a:gd name="T12" fmla="*/ 63 w 67"/>
              <a:gd name="T13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6">
                <a:moveTo>
                  <a:pt x="63" y="16"/>
                </a:moveTo>
                <a:cubicBezTo>
                  <a:pt x="52" y="24"/>
                  <a:pt x="41" y="26"/>
                  <a:pt x="32" y="26"/>
                </a:cubicBezTo>
                <a:cubicBezTo>
                  <a:pt x="23" y="26"/>
                  <a:pt x="13" y="24"/>
                  <a:pt x="1" y="15"/>
                </a:cubicBezTo>
                <a:cubicBezTo>
                  <a:pt x="1" y="15"/>
                  <a:pt x="0" y="4"/>
                  <a:pt x="13" y="2"/>
                </a:cubicBezTo>
                <a:cubicBezTo>
                  <a:pt x="24" y="0"/>
                  <a:pt x="33" y="8"/>
                  <a:pt x="33" y="8"/>
                </a:cubicBezTo>
                <a:cubicBezTo>
                  <a:pt x="33" y="8"/>
                  <a:pt x="39" y="0"/>
                  <a:pt x="53" y="3"/>
                </a:cubicBezTo>
                <a:cubicBezTo>
                  <a:pt x="67" y="5"/>
                  <a:pt x="63" y="16"/>
                  <a:pt x="63" y="16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51"/>
          <p:cNvSpPr>
            <a:spLocks/>
          </p:cNvSpPr>
          <p:nvPr/>
        </p:nvSpPr>
        <p:spPr bwMode="auto">
          <a:xfrm>
            <a:off x="6519863" y="3303588"/>
            <a:ext cx="874713" cy="230188"/>
          </a:xfrm>
          <a:custGeom>
            <a:avLst/>
            <a:gdLst>
              <a:gd name="T0" fmla="*/ 22 w 160"/>
              <a:gd name="T1" fmla="*/ 6 h 42"/>
              <a:gd name="T2" fmla="*/ 1 w 160"/>
              <a:gd name="T3" fmla="*/ 20 h 42"/>
              <a:gd name="T4" fmla="*/ 44 w 160"/>
              <a:gd name="T5" fmla="*/ 36 h 42"/>
              <a:gd name="T6" fmla="*/ 116 w 160"/>
              <a:gd name="T7" fmla="*/ 35 h 42"/>
              <a:gd name="T8" fmla="*/ 160 w 160"/>
              <a:gd name="T9" fmla="*/ 19 h 42"/>
              <a:gd name="T10" fmla="*/ 140 w 160"/>
              <a:gd name="T11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42">
                <a:moveTo>
                  <a:pt x="22" y="6"/>
                </a:moveTo>
                <a:cubicBezTo>
                  <a:pt x="15" y="0"/>
                  <a:pt x="0" y="5"/>
                  <a:pt x="1" y="20"/>
                </a:cubicBezTo>
                <a:cubicBezTo>
                  <a:pt x="2" y="38"/>
                  <a:pt x="20" y="42"/>
                  <a:pt x="44" y="36"/>
                </a:cubicBezTo>
                <a:cubicBezTo>
                  <a:pt x="65" y="31"/>
                  <a:pt x="97" y="31"/>
                  <a:pt x="116" y="35"/>
                </a:cubicBezTo>
                <a:cubicBezTo>
                  <a:pt x="133" y="40"/>
                  <a:pt x="160" y="42"/>
                  <a:pt x="160" y="19"/>
                </a:cubicBezTo>
                <a:cubicBezTo>
                  <a:pt x="160" y="5"/>
                  <a:pt x="147" y="0"/>
                  <a:pt x="140" y="6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52"/>
          <p:cNvSpPr>
            <a:spLocks/>
          </p:cNvSpPr>
          <p:nvPr/>
        </p:nvSpPr>
        <p:spPr bwMode="auto">
          <a:xfrm>
            <a:off x="6519863" y="3303588"/>
            <a:ext cx="874713" cy="230188"/>
          </a:xfrm>
          <a:custGeom>
            <a:avLst/>
            <a:gdLst>
              <a:gd name="T0" fmla="*/ 22 w 160"/>
              <a:gd name="T1" fmla="*/ 6 h 42"/>
              <a:gd name="T2" fmla="*/ 1 w 160"/>
              <a:gd name="T3" fmla="*/ 20 h 42"/>
              <a:gd name="T4" fmla="*/ 44 w 160"/>
              <a:gd name="T5" fmla="*/ 36 h 42"/>
              <a:gd name="T6" fmla="*/ 116 w 160"/>
              <a:gd name="T7" fmla="*/ 35 h 42"/>
              <a:gd name="T8" fmla="*/ 160 w 160"/>
              <a:gd name="T9" fmla="*/ 19 h 42"/>
              <a:gd name="T10" fmla="*/ 140 w 160"/>
              <a:gd name="T11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42">
                <a:moveTo>
                  <a:pt x="22" y="6"/>
                </a:moveTo>
                <a:cubicBezTo>
                  <a:pt x="15" y="0"/>
                  <a:pt x="0" y="5"/>
                  <a:pt x="1" y="20"/>
                </a:cubicBezTo>
                <a:cubicBezTo>
                  <a:pt x="2" y="38"/>
                  <a:pt x="20" y="42"/>
                  <a:pt x="44" y="36"/>
                </a:cubicBezTo>
                <a:cubicBezTo>
                  <a:pt x="65" y="31"/>
                  <a:pt x="97" y="31"/>
                  <a:pt x="116" y="35"/>
                </a:cubicBezTo>
                <a:cubicBezTo>
                  <a:pt x="133" y="40"/>
                  <a:pt x="160" y="42"/>
                  <a:pt x="160" y="19"/>
                </a:cubicBezTo>
                <a:cubicBezTo>
                  <a:pt x="160" y="5"/>
                  <a:pt x="147" y="0"/>
                  <a:pt x="140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653"/>
          <p:cNvSpPr>
            <a:spLocks noChangeShapeType="1"/>
          </p:cNvSpPr>
          <p:nvPr/>
        </p:nvSpPr>
        <p:spPr bwMode="auto">
          <a:xfrm>
            <a:off x="6962775" y="3314701"/>
            <a:ext cx="0" cy="1651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54"/>
          <p:cNvSpPr>
            <a:spLocks/>
          </p:cNvSpPr>
          <p:nvPr/>
        </p:nvSpPr>
        <p:spPr bwMode="auto">
          <a:xfrm>
            <a:off x="6640513" y="3271838"/>
            <a:ext cx="207963" cy="60325"/>
          </a:xfrm>
          <a:custGeom>
            <a:avLst/>
            <a:gdLst>
              <a:gd name="T0" fmla="*/ 0 w 38"/>
              <a:gd name="T1" fmla="*/ 0 h 11"/>
              <a:gd name="T2" fmla="*/ 38 w 38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1">
                <a:moveTo>
                  <a:pt x="0" y="0"/>
                </a:moveTo>
                <a:cubicBezTo>
                  <a:pt x="0" y="0"/>
                  <a:pt x="32" y="8"/>
                  <a:pt x="38" y="11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55"/>
          <p:cNvSpPr>
            <a:spLocks/>
          </p:cNvSpPr>
          <p:nvPr/>
        </p:nvSpPr>
        <p:spPr bwMode="auto">
          <a:xfrm>
            <a:off x="6640513" y="3271838"/>
            <a:ext cx="207963" cy="60325"/>
          </a:xfrm>
          <a:custGeom>
            <a:avLst/>
            <a:gdLst>
              <a:gd name="T0" fmla="*/ 0 w 38"/>
              <a:gd name="T1" fmla="*/ 0 h 11"/>
              <a:gd name="T2" fmla="*/ 38 w 38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1">
                <a:moveTo>
                  <a:pt x="0" y="0"/>
                </a:moveTo>
                <a:cubicBezTo>
                  <a:pt x="0" y="0"/>
                  <a:pt x="32" y="8"/>
                  <a:pt x="38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56"/>
          <p:cNvSpPr>
            <a:spLocks/>
          </p:cNvSpPr>
          <p:nvPr/>
        </p:nvSpPr>
        <p:spPr bwMode="auto">
          <a:xfrm>
            <a:off x="6613525" y="3375026"/>
            <a:ext cx="230188" cy="6350"/>
          </a:xfrm>
          <a:custGeom>
            <a:avLst/>
            <a:gdLst>
              <a:gd name="T0" fmla="*/ 0 w 42"/>
              <a:gd name="T1" fmla="*/ 0 h 1"/>
              <a:gd name="T2" fmla="*/ 42 w 4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">
                <a:moveTo>
                  <a:pt x="0" y="0"/>
                </a:moveTo>
                <a:cubicBezTo>
                  <a:pt x="0" y="0"/>
                  <a:pt x="38" y="0"/>
                  <a:pt x="42" y="1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57"/>
          <p:cNvSpPr>
            <a:spLocks/>
          </p:cNvSpPr>
          <p:nvPr/>
        </p:nvSpPr>
        <p:spPr bwMode="auto">
          <a:xfrm>
            <a:off x="6613525" y="3375026"/>
            <a:ext cx="230188" cy="6350"/>
          </a:xfrm>
          <a:custGeom>
            <a:avLst/>
            <a:gdLst>
              <a:gd name="T0" fmla="*/ 0 w 42"/>
              <a:gd name="T1" fmla="*/ 0 h 1"/>
              <a:gd name="T2" fmla="*/ 42 w 4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">
                <a:moveTo>
                  <a:pt x="0" y="0"/>
                </a:moveTo>
                <a:cubicBezTo>
                  <a:pt x="0" y="0"/>
                  <a:pt x="38" y="0"/>
                  <a:pt x="42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58"/>
          <p:cNvSpPr>
            <a:spLocks/>
          </p:cNvSpPr>
          <p:nvPr/>
        </p:nvSpPr>
        <p:spPr bwMode="auto">
          <a:xfrm>
            <a:off x="6618288" y="3435351"/>
            <a:ext cx="225425" cy="33338"/>
          </a:xfrm>
          <a:custGeom>
            <a:avLst/>
            <a:gdLst>
              <a:gd name="T0" fmla="*/ 0 w 41"/>
              <a:gd name="T1" fmla="*/ 6 h 6"/>
              <a:gd name="T2" fmla="*/ 41 w 41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6">
                <a:moveTo>
                  <a:pt x="0" y="6"/>
                </a:moveTo>
                <a:cubicBezTo>
                  <a:pt x="0" y="6"/>
                  <a:pt x="33" y="0"/>
                  <a:pt x="41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59"/>
          <p:cNvSpPr>
            <a:spLocks/>
          </p:cNvSpPr>
          <p:nvPr/>
        </p:nvSpPr>
        <p:spPr bwMode="auto">
          <a:xfrm>
            <a:off x="6618288" y="3435351"/>
            <a:ext cx="225425" cy="33338"/>
          </a:xfrm>
          <a:custGeom>
            <a:avLst/>
            <a:gdLst>
              <a:gd name="T0" fmla="*/ 0 w 41"/>
              <a:gd name="T1" fmla="*/ 6 h 6"/>
              <a:gd name="T2" fmla="*/ 41 w 41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6">
                <a:moveTo>
                  <a:pt x="0" y="6"/>
                </a:moveTo>
                <a:cubicBezTo>
                  <a:pt x="0" y="6"/>
                  <a:pt x="33" y="0"/>
                  <a:pt x="4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60"/>
          <p:cNvSpPr>
            <a:spLocks/>
          </p:cNvSpPr>
          <p:nvPr/>
        </p:nvSpPr>
        <p:spPr bwMode="auto">
          <a:xfrm>
            <a:off x="7061200" y="3271838"/>
            <a:ext cx="223838" cy="60325"/>
          </a:xfrm>
          <a:custGeom>
            <a:avLst/>
            <a:gdLst>
              <a:gd name="T0" fmla="*/ 41 w 41"/>
              <a:gd name="T1" fmla="*/ 0 h 11"/>
              <a:gd name="T2" fmla="*/ 0 w 41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11">
                <a:moveTo>
                  <a:pt x="41" y="0"/>
                </a:moveTo>
                <a:cubicBezTo>
                  <a:pt x="41" y="0"/>
                  <a:pt x="5" y="8"/>
                  <a:pt x="0" y="11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61"/>
          <p:cNvSpPr>
            <a:spLocks/>
          </p:cNvSpPr>
          <p:nvPr/>
        </p:nvSpPr>
        <p:spPr bwMode="auto">
          <a:xfrm>
            <a:off x="7061200" y="3271838"/>
            <a:ext cx="223838" cy="60325"/>
          </a:xfrm>
          <a:custGeom>
            <a:avLst/>
            <a:gdLst>
              <a:gd name="T0" fmla="*/ 41 w 41"/>
              <a:gd name="T1" fmla="*/ 0 h 11"/>
              <a:gd name="T2" fmla="*/ 0 w 41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11">
                <a:moveTo>
                  <a:pt x="41" y="0"/>
                </a:moveTo>
                <a:cubicBezTo>
                  <a:pt x="41" y="0"/>
                  <a:pt x="5" y="8"/>
                  <a:pt x="0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62"/>
          <p:cNvSpPr>
            <a:spLocks/>
          </p:cNvSpPr>
          <p:nvPr/>
        </p:nvSpPr>
        <p:spPr bwMode="auto">
          <a:xfrm>
            <a:off x="7067550" y="3370263"/>
            <a:ext cx="239713" cy="11113"/>
          </a:xfrm>
          <a:custGeom>
            <a:avLst/>
            <a:gdLst>
              <a:gd name="T0" fmla="*/ 44 w 44"/>
              <a:gd name="T1" fmla="*/ 0 h 2"/>
              <a:gd name="T2" fmla="*/ 0 w 44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2">
                <a:moveTo>
                  <a:pt x="44" y="0"/>
                </a:moveTo>
                <a:cubicBezTo>
                  <a:pt x="44" y="0"/>
                  <a:pt x="7" y="0"/>
                  <a:pt x="0" y="2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63"/>
          <p:cNvSpPr>
            <a:spLocks/>
          </p:cNvSpPr>
          <p:nvPr/>
        </p:nvSpPr>
        <p:spPr bwMode="auto">
          <a:xfrm>
            <a:off x="7067550" y="3370263"/>
            <a:ext cx="239713" cy="11113"/>
          </a:xfrm>
          <a:custGeom>
            <a:avLst/>
            <a:gdLst>
              <a:gd name="T0" fmla="*/ 44 w 44"/>
              <a:gd name="T1" fmla="*/ 0 h 2"/>
              <a:gd name="T2" fmla="*/ 0 w 44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2">
                <a:moveTo>
                  <a:pt x="44" y="0"/>
                </a:moveTo>
                <a:cubicBezTo>
                  <a:pt x="44" y="0"/>
                  <a:pt x="7" y="0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64"/>
          <p:cNvSpPr>
            <a:spLocks/>
          </p:cNvSpPr>
          <p:nvPr/>
        </p:nvSpPr>
        <p:spPr bwMode="auto">
          <a:xfrm>
            <a:off x="7072313" y="3430588"/>
            <a:ext cx="234950" cy="31750"/>
          </a:xfrm>
          <a:custGeom>
            <a:avLst/>
            <a:gdLst>
              <a:gd name="T0" fmla="*/ 43 w 43"/>
              <a:gd name="T1" fmla="*/ 6 h 6"/>
              <a:gd name="T2" fmla="*/ 0 w 43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6">
                <a:moveTo>
                  <a:pt x="43" y="6"/>
                </a:moveTo>
                <a:cubicBezTo>
                  <a:pt x="43" y="6"/>
                  <a:pt x="9" y="1"/>
                  <a:pt x="0" y="0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5"/>
          <p:cNvSpPr>
            <a:spLocks/>
          </p:cNvSpPr>
          <p:nvPr/>
        </p:nvSpPr>
        <p:spPr bwMode="auto">
          <a:xfrm>
            <a:off x="7072313" y="3430588"/>
            <a:ext cx="234950" cy="31750"/>
          </a:xfrm>
          <a:custGeom>
            <a:avLst/>
            <a:gdLst>
              <a:gd name="T0" fmla="*/ 43 w 43"/>
              <a:gd name="T1" fmla="*/ 6 h 6"/>
              <a:gd name="T2" fmla="*/ 0 w 43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6">
                <a:moveTo>
                  <a:pt x="43" y="6"/>
                </a:moveTo>
                <a:cubicBezTo>
                  <a:pt x="43" y="6"/>
                  <a:pt x="9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666"/>
          <p:cNvSpPr>
            <a:spLocks noChangeArrowheads="1"/>
          </p:cNvSpPr>
          <p:nvPr/>
        </p:nvSpPr>
        <p:spPr bwMode="auto">
          <a:xfrm>
            <a:off x="6897688" y="3211513"/>
            <a:ext cx="120650" cy="120650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667"/>
          <p:cNvSpPr>
            <a:spLocks noChangeArrowheads="1"/>
          </p:cNvSpPr>
          <p:nvPr/>
        </p:nvSpPr>
        <p:spPr bwMode="auto">
          <a:xfrm>
            <a:off x="6924675" y="3233738"/>
            <a:ext cx="44450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68"/>
          <p:cNvSpPr>
            <a:spLocks/>
          </p:cNvSpPr>
          <p:nvPr/>
        </p:nvSpPr>
        <p:spPr bwMode="auto">
          <a:xfrm>
            <a:off x="6662738" y="3786188"/>
            <a:ext cx="617538" cy="103188"/>
          </a:xfrm>
          <a:custGeom>
            <a:avLst/>
            <a:gdLst>
              <a:gd name="T0" fmla="*/ 3 w 113"/>
              <a:gd name="T1" fmla="*/ 0 h 19"/>
              <a:gd name="T2" fmla="*/ 3 w 113"/>
              <a:gd name="T3" fmla="*/ 8 h 19"/>
              <a:gd name="T4" fmla="*/ 54 w 113"/>
              <a:gd name="T5" fmla="*/ 19 h 19"/>
              <a:gd name="T6" fmla="*/ 112 w 113"/>
              <a:gd name="T7" fmla="*/ 9 h 19"/>
              <a:gd name="T8" fmla="*/ 109 w 113"/>
              <a:gd name="T9" fmla="*/ 1 h 19"/>
              <a:gd name="T10" fmla="*/ 55 w 113"/>
              <a:gd name="T11" fmla="*/ 9 h 19"/>
              <a:gd name="T12" fmla="*/ 3 w 1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9">
                <a:moveTo>
                  <a:pt x="3" y="0"/>
                </a:moveTo>
                <a:cubicBezTo>
                  <a:pt x="0" y="0"/>
                  <a:pt x="0" y="7"/>
                  <a:pt x="3" y="8"/>
                </a:cubicBezTo>
                <a:cubicBezTo>
                  <a:pt x="5" y="10"/>
                  <a:pt x="20" y="19"/>
                  <a:pt x="54" y="19"/>
                </a:cubicBezTo>
                <a:cubicBezTo>
                  <a:pt x="88" y="19"/>
                  <a:pt x="110" y="12"/>
                  <a:pt x="112" y="9"/>
                </a:cubicBezTo>
                <a:cubicBezTo>
                  <a:pt x="113" y="7"/>
                  <a:pt x="112" y="0"/>
                  <a:pt x="109" y="1"/>
                </a:cubicBezTo>
                <a:cubicBezTo>
                  <a:pt x="110" y="3"/>
                  <a:pt x="88" y="9"/>
                  <a:pt x="55" y="9"/>
                </a:cubicBezTo>
                <a:cubicBezTo>
                  <a:pt x="21" y="9"/>
                  <a:pt x="5" y="3"/>
                  <a:pt x="3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669"/>
          <p:cNvSpPr>
            <a:spLocks noChangeArrowheads="1"/>
          </p:cNvSpPr>
          <p:nvPr/>
        </p:nvSpPr>
        <p:spPr bwMode="auto">
          <a:xfrm>
            <a:off x="6881813" y="3846513"/>
            <a:ext cx="157163" cy="158750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70"/>
          <p:cNvSpPr>
            <a:spLocks/>
          </p:cNvSpPr>
          <p:nvPr/>
        </p:nvSpPr>
        <p:spPr bwMode="auto">
          <a:xfrm>
            <a:off x="6870700" y="3895726"/>
            <a:ext cx="174625" cy="20638"/>
          </a:xfrm>
          <a:custGeom>
            <a:avLst/>
            <a:gdLst>
              <a:gd name="T0" fmla="*/ 3 w 32"/>
              <a:gd name="T1" fmla="*/ 1 h 4"/>
              <a:gd name="T2" fmla="*/ 2 w 32"/>
              <a:gd name="T3" fmla="*/ 4 h 4"/>
              <a:gd name="T4" fmla="*/ 31 w 32"/>
              <a:gd name="T5" fmla="*/ 4 h 4"/>
              <a:gd name="T6" fmla="*/ 30 w 32"/>
              <a:gd name="T7" fmla="*/ 1 h 4"/>
              <a:gd name="T8" fmla="*/ 3 w 32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">
                <a:moveTo>
                  <a:pt x="3" y="1"/>
                </a:moveTo>
                <a:cubicBezTo>
                  <a:pt x="1" y="1"/>
                  <a:pt x="0" y="4"/>
                  <a:pt x="2" y="4"/>
                </a:cubicBezTo>
                <a:cubicBezTo>
                  <a:pt x="9" y="3"/>
                  <a:pt x="25" y="3"/>
                  <a:pt x="31" y="4"/>
                </a:cubicBezTo>
                <a:cubicBezTo>
                  <a:pt x="32" y="4"/>
                  <a:pt x="31" y="1"/>
                  <a:pt x="30" y="1"/>
                </a:cubicBezTo>
                <a:cubicBezTo>
                  <a:pt x="22" y="0"/>
                  <a:pt x="10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71"/>
          <p:cNvSpPr>
            <a:spLocks/>
          </p:cNvSpPr>
          <p:nvPr/>
        </p:nvSpPr>
        <p:spPr bwMode="auto">
          <a:xfrm>
            <a:off x="6962775" y="395605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672"/>
          <p:cNvSpPr>
            <a:spLocks noChangeShapeType="1"/>
          </p:cNvSpPr>
          <p:nvPr/>
        </p:nvSpPr>
        <p:spPr bwMode="auto">
          <a:xfrm>
            <a:off x="6962775" y="395605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673"/>
          <p:cNvSpPr>
            <a:spLocks noChangeArrowheads="1"/>
          </p:cNvSpPr>
          <p:nvPr/>
        </p:nvSpPr>
        <p:spPr bwMode="auto">
          <a:xfrm>
            <a:off x="6946900" y="3933826"/>
            <a:ext cx="33338" cy="2698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674"/>
          <p:cNvSpPr>
            <a:spLocks noChangeArrowheads="1"/>
          </p:cNvSpPr>
          <p:nvPr/>
        </p:nvSpPr>
        <p:spPr bwMode="auto">
          <a:xfrm>
            <a:off x="6886575" y="3113088"/>
            <a:ext cx="49213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675"/>
          <p:cNvSpPr>
            <a:spLocks noChangeArrowheads="1"/>
          </p:cNvSpPr>
          <p:nvPr/>
        </p:nvSpPr>
        <p:spPr bwMode="auto">
          <a:xfrm>
            <a:off x="6908800" y="3135313"/>
            <a:ext cx="15875" cy="20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676"/>
          <p:cNvSpPr>
            <a:spLocks noChangeArrowheads="1"/>
          </p:cNvSpPr>
          <p:nvPr/>
        </p:nvSpPr>
        <p:spPr bwMode="auto">
          <a:xfrm>
            <a:off x="6985000" y="3113088"/>
            <a:ext cx="49213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677"/>
          <p:cNvSpPr>
            <a:spLocks noChangeArrowheads="1"/>
          </p:cNvSpPr>
          <p:nvPr/>
        </p:nvSpPr>
        <p:spPr bwMode="auto">
          <a:xfrm>
            <a:off x="6996113" y="3135313"/>
            <a:ext cx="15875" cy="20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678"/>
          <p:cNvSpPr>
            <a:spLocks/>
          </p:cNvSpPr>
          <p:nvPr/>
        </p:nvSpPr>
        <p:spPr bwMode="auto">
          <a:xfrm>
            <a:off x="8121650" y="4300538"/>
            <a:ext cx="361950" cy="158750"/>
          </a:xfrm>
          <a:custGeom>
            <a:avLst/>
            <a:gdLst>
              <a:gd name="T0" fmla="*/ 66 w 66"/>
              <a:gd name="T1" fmla="*/ 15 h 29"/>
              <a:gd name="T2" fmla="*/ 34 w 66"/>
              <a:gd name="T3" fmla="*/ 29 h 29"/>
              <a:gd name="T4" fmla="*/ 0 w 66"/>
              <a:gd name="T5" fmla="*/ 13 h 29"/>
              <a:gd name="T6" fmla="*/ 33 w 66"/>
              <a:gd name="T7" fmla="*/ 1 h 29"/>
              <a:gd name="T8" fmla="*/ 66 w 66"/>
              <a:gd name="T9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9">
                <a:moveTo>
                  <a:pt x="66" y="15"/>
                </a:moveTo>
                <a:cubicBezTo>
                  <a:pt x="66" y="25"/>
                  <a:pt x="52" y="29"/>
                  <a:pt x="34" y="29"/>
                </a:cubicBezTo>
                <a:cubicBezTo>
                  <a:pt x="15" y="29"/>
                  <a:pt x="0" y="25"/>
                  <a:pt x="0" y="13"/>
                </a:cubicBezTo>
                <a:cubicBezTo>
                  <a:pt x="0" y="2"/>
                  <a:pt x="14" y="0"/>
                  <a:pt x="33" y="1"/>
                </a:cubicBezTo>
                <a:cubicBezTo>
                  <a:pt x="52" y="2"/>
                  <a:pt x="66" y="4"/>
                  <a:pt x="66" y="15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79"/>
          <p:cNvSpPr>
            <a:spLocks/>
          </p:cNvSpPr>
          <p:nvPr/>
        </p:nvSpPr>
        <p:spPr bwMode="auto">
          <a:xfrm>
            <a:off x="8537575" y="4311651"/>
            <a:ext cx="366713" cy="147638"/>
          </a:xfrm>
          <a:custGeom>
            <a:avLst/>
            <a:gdLst>
              <a:gd name="T0" fmla="*/ 0 w 67"/>
              <a:gd name="T1" fmla="*/ 12 h 27"/>
              <a:gd name="T2" fmla="*/ 33 w 67"/>
              <a:gd name="T3" fmla="*/ 26 h 27"/>
              <a:gd name="T4" fmla="*/ 66 w 67"/>
              <a:gd name="T5" fmla="*/ 13 h 27"/>
              <a:gd name="T6" fmla="*/ 33 w 67"/>
              <a:gd name="T7" fmla="*/ 0 h 27"/>
              <a:gd name="T8" fmla="*/ 0 w 67"/>
              <a:gd name="T9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7">
                <a:moveTo>
                  <a:pt x="0" y="12"/>
                </a:moveTo>
                <a:cubicBezTo>
                  <a:pt x="0" y="23"/>
                  <a:pt x="13" y="25"/>
                  <a:pt x="33" y="26"/>
                </a:cubicBezTo>
                <a:cubicBezTo>
                  <a:pt x="52" y="27"/>
                  <a:pt x="66" y="25"/>
                  <a:pt x="66" y="13"/>
                </a:cubicBezTo>
                <a:cubicBezTo>
                  <a:pt x="67" y="2"/>
                  <a:pt x="52" y="0"/>
                  <a:pt x="33" y="0"/>
                </a:cubicBezTo>
                <a:cubicBezTo>
                  <a:pt x="15" y="0"/>
                  <a:pt x="0" y="1"/>
                  <a:pt x="0" y="1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680"/>
          <p:cNvSpPr>
            <a:spLocks noChangeArrowheads="1"/>
          </p:cNvSpPr>
          <p:nvPr/>
        </p:nvSpPr>
        <p:spPr bwMode="auto">
          <a:xfrm>
            <a:off x="8882063" y="3927476"/>
            <a:ext cx="192088" cy="19208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681"/>
          <p:cNvSpPr>
            <a:spLocks/>
          </p:cNvSpPr>
          <p:nvPr/>
        </p:nvSpPr>
        <p:spPr bwMode="auto">
          <a:xfrm>
            <a:off x="7974013" y="3616326"/>
            <a:ext cx="995363" cy="431800"/>
          </a:xfrm>
          <a:custGeom>
            <a:avLst/>
            <a:gdLst>
              <a:gd name="T0" fmla="*/ 152 w 182"/>
              <a:gd name="T1" fmla="*/ 70 h 79"/>
              <a:gd name="T2" fmla="*/ 167 w 182"/>
              <a:gd name="T3" fmla="*/ 77 h 79"/>
              <a:gd name="T4" fmla="*/ 178 w 182"/>
              <a:gd name="T5" fmla="*/ 60 h 79"/>
              <a:gd name="T6" fmla="*/ 150 w 182"/>
              <a:gd name="T7" fmla="*/ 37 h 79"/>
              <a:gd name="T8" fmla="*/ 98 w 182"/>
              <a:gd name="T9" fmla="*/ 45 h 79"/>
              <a:gd name="T10" fmla="*/ 52 w 182"/>
              <a:gd name="T11" fmla="*/ 26 h 79"/>
              <a:gd name="T12" fmla="*/ 15 w 182"/>
              <a:gd name="T13" fmla="*/ 0 h 79"/>
              <a:gd name="T14" fmla="*/ 0 w 182"/>
              <a:gd name="T15" fmla="*/ 14 h 79"/>
              <a:gd name="T16" fmla="*/ 46 w 182"/>
              <a:gd name="T17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79">
                <a:moveTo>
                  <a:pt x="152" y="70"/>
                </a:moveTo>
                <a:cubicBezTo>
                  <a:pt x="167" y="77"/>
                  <a:pt x="167" y="77"/>
                  <a:pt x="167" y="77"/>
                </a:cubicBezTo>
                <a:cubicBezTo>
                  <a:pt x="173" y="79"/>
                  <a:pt x="182" y="68"/>
                  <a:pt x="178" y="60"/>
                </a:cubicBezTo>
                <a:cubicBezTo>
                  <a:pt x="168" y="49"/>
                  <a:pt x="157" y="38"/>
                  <a:pt x="150" y="37"/>
                </a:cubicBezTo>
                <a:cubicBezTo>
                  <a:pt x="98" y="45"/>
                  <a:pt x="98" y="45"/>
                  <a:pt x="98" y="45"/>
                </a:cubicBezTo>
                <a:cubicBezTo>
                  <a:pt x="52" y="26"/>
                  <a:pt x="52" y="26"/>
                  <a:pt x="52" y="26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3" y="10"/>
                  <a:pt x="0" y="14"/>
                </a:cubicBezTo>
                <a:cubicBezTo>
                  <a:pt x="9" y="27"/>
                  <a:pt x="40" y="55"/>
                  <a:pt x="46" y="7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82"/>
          <p:cNvSpPr>
            <a:spLocks/>
          </p:cNvSpPr>
          <p:nvPr/>
        </p:nvSpPr>
        <p:spPr bwMode="auto">
          <a:xfrm>
            <a:off x="7974013" y="3616326"/>
            <a:ext cx="995363" cy="431800"/>
          </a:xfrm>
          <a:custGeom>
            <a:avLst/>
            <a:gdLst>
              <a:gd name="T0" fmla="*/ 152 w 182"/>
              <a:gd name="T1" fmla="*/ 70 h 79"/>
              <a:gd name="T2" fmla="*/ 167 w 182"/>
              <a:gd name="T3" fmla="*/ 77 h 79"/>
              <a:gd name="T4" fmla="*/ 178 w 182"/>
              <a:gd name="T5" fmla="*/ 60 h 79"/>
              <a:gd name="T6" fmla="*/ 150 w 182"/>
              <a:gd name="T7" fmla="*/ 37 h 79"/>
              <a:gd name="T8" fmla="*/ 98 w 182"/>
              <a:gd name="T9" fmla="*/ 45 h 79"/>
              <a:gd name="T10" fmla="*/ 52 w 182"/>
              <a:gd name="T11" fmla="*/ 26 h 79"/>
              <a:gd name="T12" fmla="*/ 15 w 182"/>
              <a:gd name="T13" fmla="*/ 0 h 79"/>
              <a:gd name="T14" fmla="*/ 0 w 182"/>
              <a:gd name="T15" fmla="*/ 14 h 79"/>
              <a:gd name="T16" fmla="*/ 46 w 182"/>
              <a:gd name="T17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79">
                <a:moveTo>
                  <a:pt x="152" y="70"/>
                </a:moveTo>
                <a:cubicBezTo>
                  <a:pt x="167" y="77"/>
                  <a:pt x="167" y="77"/>
                  <a:pt x="167" y="77"/>
                </a:cubicBezTo>
                <a:cubicBezTo>
                  <a:pt x="173" y="79"/>
                  <a:pt x="182" y="68"/>
                  <a:pt x="178" y="60"/>
                </a:cubicBezTo>
                <a:cubicBezTo>
                  <a:pt x="168" y="49"/>
                  <a:pt x="157" y="38"/>
                  <a:pt x="150" y="37"/>
                </a:cubicBezTo>
                <a:cubicBezTo>
                  <a:pt x="98" y="45"/>
                  <a:pt x="98" y="45"/>
                  <a:pt x="98" y="45"/>
                </a:cubicBezTo>
                <a:cubicBezTo>
                  <a:pt x="52" y="26"/>
                  <a:pt x="52" y="26"/>
                  <a:pt x="52" y="26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3" y="10"/>
                  <a:pt x="0" y="14"/>
                </a:cubicBezTo>
                <a:cubicBezTo>
                  <a:pt x="9" y="27"/>
                  <a:pt x="40" y="55"/>
                  <a:pt x="46" y="7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683"/>
          <p:cNvSpPr>
            <a:spLocks noChangeArrowheads="1"/>
          </p:cNvSpPr>
          <p:nvPr/>
        </p:nvSpPr>
        <p:spPr bwMode="auto">
          <a:xfrm>
            <a:off x="7859713" y="3490913"/>
            <a:ext cx="212725" cy="21272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684"/>
          <p:cNvSpPr>
            <a:spLocks/>
          </p:cNvSpPr>
          <p:nvPr/>
        </p:nvSpPr>
        <p:spPr bwMode="auto">
          <a:xfrm>
            <a:off x="8181975" y="3895726"/>
            <a:ext cx="661988" cy="454025"/>
          </a:xfrm>
          <a:custGeom>
            <a:avLst/>
            <a:gdLst>
              <a:gd name="T0" fmla="*/ 4 w 121"/>
              <a:gd name="T1" fmla="*/ 0 h 83"/>
              <a:gd name="T2" fmla="*/ 4 w 121"/>
              <a:gd name="T3" fmla="*/ 59 h 83"/>
              <a:gd name="T4" fmla="*/ 3 w 121"/>
              <a:gd name="T5" fmla="*/ 76 h 83"/>
              <a:gd name="T6" fmla="*/ 48 w 121"/>
              <a:gd name="T7" fmla="*/ 79 h 83"/>
              <a:gd name="T8" fmla="*/ 60 w 121"/>
              <a:gd name="T9" fmla="*/ 72 h 83"/>
              <a:gd name="T10" fmla="*/ 71 w 121"/>
              <a:gd name="T11" fmla="*/ 79 h 83"/>
              <a:gd name="T12" fmla="*/ 119 w 121"/>
              <a:gd name="T13" fmla="*/ 77 h 83"/>
              <a:gd name="T14" fmla="*/ 117 w 121"/>
              <a:gd name="T15" fmla="*/ 59 h 83"/>
              <a:gd name="T16" fmla="*/ 117 w 121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83">
                <a:moveTo>
                  <a:pt x="4" y="0"/>
                </a:moveTo>
                <a:cubicBezTo>
                  <a:pt x="0" y="21"/>
                  <a:pt x="4" y="54"/>
                  <a:pt x="4" y="59"/>
                </a:cubicBezTo>
                <a:cubicBezTo>
                  <a:pt x="4" y="64"/>
                  <a:pt x="1" y="67"/>
                  <a:pt x="3" y="76"/>
                </a:cubicBezTo>
                <a:cubicBezTo>
                  <a:pt x="4" y="82"/>
                  <a:pt x="41" y="83"/>
                  <a:pt x="48" y="79"/>
                </a:cubicBezTo>
                <a:cubicBezTo>
                  <a:pt x="50" y="75"/>
                  <a:pt x="54" y="72"/>
                  <a:pt x="60" y="72"/>
                </a:cubicBezTo>
                <a:cubicBezTo>
                  <a:pt x="65" y="72"/>
                  <a:pt x="71" y="76"/>
                  <a:pt x="71" y="79"/>
                </a:cubicBezTo>
                <a:cubicBezTo>
                  <a:pt x="78" y="83"/>
                  <a:pt x="116" y="82"/>
                  <a:pt x="119" y="77"/>
                </a:cubicBezTo>
                <a:cubicBezTo>
                  <a:pt x="121" y="67"/>
                  <a:pt x="117" y="63"/>
                  <a:pt x="117" y="59"/>
                </a:cubicBezTo>
                <a:cubicBezTo>
                  <a:pt x="118" y="56"/>
                  <a:pt x="121" y="20"/>
                  <a:pt x="117" y="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685"/>
          <p:cNvSpPr>
            <a:spLocks/>
          </p:cNvSpPr>
          <p:nvPr/>
        </p:nvSpPr>
        <p:spPr bwMode="auto">
          <a:xfrm>
            <a:off x="8181975" y="3895726"/>
            <a:ext cx="661988" cy="454025"/>
          </a:xfrm>
          <a:custGeom>
            <a:avLst/>
            <a:gdLst>
              <a:gd name="T0" fmla="*/ 4 w 121"/>
              <a:gd name="T1" fmla="*/ 0 h 83"/>
              <a:gd name="T2" fmla="*/ 4 w 121"/>
              <a:gd name="T3" fmla="*/ 59 h 83"/>
              <a:gd name="T4" fmla="*/ 3 w 121"/>
              <a:gd name="T5" fmla="*/ 76 h 83"/>
              <a:gd name="T6" fmla="*/ 48 w 121"/>
              <a:gd name="T7" fmla="*/ 79 h 83"/>
              <a:gd name="T8" fmla="*/ 60 w 121"/>
              <a:gd name="T9" fmla="*/ 72 h 83"/>
              <a:gd name="T10" fmla="*/ 71 w 121"/>
              <a:gd name="T11" fmla="*/ 79 h 83"/>
              <a:gd name="T12" fmla="*/ 119 w 121"/>
              <a:gd name="T13" fmla="*/ 77 h 83"/>
              <a:gd name="T14" fmla="*/ 117 w 121"/>
              <a:gd name="T15" fmla="*/ 59 h 83"/>
              <a:gd name="T16" fmla="*/ 117 w 121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83">
                <a:moveTo>
                  <a:pt x="4" y="0"/>
                </a:moveTo>
                <a:cubicBezTo>
                  <a:pt x="0" y="21"/>
                  <a:pt x="4" y="54"/>
                  <a:pt x="4" y="59"/>
                </a:cubicBezTo>
                <a:cubicBezTo>
                  <a:pt x="4" y="64"/>
                  <a:pt x="1" y="67"/>
                  <a:pt x="3" y="76"/>
                </a:cubicBezTo>
                <a:cubicBezTo>
                  <a:pt x="4" y="82"/>
                  <a:pt x="41" y="83"/>
                  <a:pt x="48" y="79"/>
                </a:cubicBezTo>
                <a:cubicBezTo>
                  <a:pt x="50" y="75"/>
                  <a:pt x="54" y="72"/>
                  <a:pt x="60" y="72"/>
                </a:cubicBezTo>
                <a:cubicBezTo>
                  <a:pt x="65" y="72"/>
                  <a:pt x="71" y="76"/>
                  <a:pt x="71" y="79"/>
                </a:cubicBezTo>
                <a:cubicBezTo>
                  <a:pt x="78" y="83"/>
                  <a:pt x="116" y="82"/>
                  <a:pt x="119" y="77"/>
                </a:cubicBezTo>
                <a:cubicBezTo>
                  <a:pt x="121" y="67"/>
                  <a:pt x="117" y="63"/>
                  <a:pt x="117" y="59"/>
                </a:cubicBezTo>
                <a:cubicBezTo>
                  <a:pt x="118" y="56"/>
                  <a:pt x="121" y="20"/>
                  <a:pt x="11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86"/>
          <p:cNvSpPr>
            <a:spLocks/>
          </p:cNvSpPr>
          <p:nvPr/>
        </p:nvSpPr>
        <p:spPr bwMode="auto">
          <a:xfrm>
            <a:off x="8253413" y="3840163"/>
            <a:ext cx="514350" cy="411163"/>
          </a:xfrm>
          <a:custGeom>
            <a:avLst/>
            <a:gdLst>
              <a:gd name="T0" fmla="*/ 94 w 94"/>
              <a:gd name="T1" fmla="*/ 37 h 75"/>
              <a:gd name="T2" fmla="*/ 47 w 94"/>
              <a:gd name="T3" fmla="*/ 75 h 75"/>
              <a:gd name="T4" fmla="*/ 0 w 94"/>
              <a:gd name="T5" fmla="*/ 37 h 75"/>
              <a:gd name="T6" fmla="*/ 47 w 94"/>
              <a:gd name="T7" fmla="*/ 7 h 75"/>
              <a:gd name="T8" fmla="*/ 94 w 94"/>
              <a:gd name="T9" fmla="*/ 3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5">
                <a:moveTo>
                  <a:pt x="94" y="37"/>
                </a:moveTo>
                <a:cubicBezTo>
                  <a:pt x="94" y="55"/>
                  <a:pt x="77" y="75"/>
                  <a:pt x="47" y="75"/>
                </a:cubicBezTo>
                <a:cubicBezTo>
                  <a:pt x="17" y="75"/>
                  <a:pt x="0" y="58"/>
                  <a:pt x="0" y="37"/>
                </a:cubicBezTo>
                <a:cubicBezTo>
                  <a:pt x="0" y="16"/>
                  <a:pt x="15" y="0"/>
                  <a:pt x="47" y="7"/>
                </a:cubicBezTo>
                <a:cubicBezTo>
                  <a:pt x="83" y="3"/>
                  <a:pt x="94" y="16"/>
                  <a:pt x="94" y="3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687"/>
          <p:cNvSpPr>
            <a:spLocks/>
          </p:cNvSpPr>
          <p:nvPr/>
        </p:nvSpPr>
        <p:spPr bwMode="auto">
          <a:xfrm>
            <a:off x="8302625" y="4025901"/>
            <a:ext cx="420688" cy="180975"/>
          </a:xfrm>
          <a:custGeom>
            <a:avLst/>
            <a:gdLst>
              <a:gd name="T0" fmla="*/ 2 w 77"/>
              <a:gd name="T1" fmla="*/ 0 h 33"/>
              <a:gd name="T2" fmla="*/ 39 w 77"/>
              <a:gd name="T3" fmla="*/ 33 h 33"/>
              <a:gd name="T4" fmla="*/ 75 w 77"/>
              <a:gd name="T5" fmla="*/ 0 h 33"/>
              <a:gd name="T6" fmla="*/ 2 w 77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33">
                <a:moveTo>
                  <a:pt x="2" y="0"/>
                </a:moveTo>
                <a:cubicBezTo>
                  <a:pt x="0" y="16"/>
                  <a:pt x="13" y="33"/>
                  <a:pt x="39" y="33"/>
                </a:cubicBezTo>
                <a:cubicBezTo>
                  <a:pt x="66" y="33"/>
                  <a:pt x="77" y="13"/>
                  <a:pt x="75" y="0"/>
                </a:cubicBezTo>
                <a:cubicBezTo>
                  <a:pt x="61" y="3"/>
                  <a:pt x="19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688"/>
          <p:cNvSpPr>
            <a:spLocks/>
          </p:cNvSpPr>
          <p:nvPr/>
        </p:nvSpPr>
        <p:spPr bwMode="auto">
          <a:xfrm>
            <a:off x="8056563" y="3019426"/>
            <a:ext cx="908050" cy="820738"/>
          </a:xfrm>
          <a:custGeom>
            <a:avLst/>
            <a:gdLst>
              <a:gd name="T0" fmla="*/ 45 w 166"/>
              <a:gd name="T1" fmla="*/ 149 h 150"/>
              <a:gd name="T2" fmla="*/ 0 w 166"/>
              <a:gd name="T3" fmla="*/ 78 h 150"/>
              <a:gd name="T4" fmla="*/ 84 w 166"/>
              <a:gd name="T5" fmla="*/ 0 h 150"/>
              <a:gd name="T6" fmla="*/ 166 w 166"/>
              <a:gd name="T7" fmla="*/ 78 h 150"/>
              <a:gd name="T8" fmla="*/ 126 w 166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150">
                <a:moveTo>
                  <a:pt x="45" y="149"/>
                </a:moveTo>
                <a:cubicBezTo>
                  <a:pt x="21" y="135"/>
                  <a:pt x="0" y="109"/>
                  <a:pt x="0" y="78"/>
                </a:cubicBezTo>
                <a:cubicBezTo>
                  <a:pt x="0" y="34"/>
                  <a:pt x="30" y="0"/>
                  <a:pt x="84" y="0"/>
                </a:cubicBezTo>
                <a:cubicBezTo>
                  <a:pt x="138" y="0"/>
                  <a:pt x="166" y="34"/>
                  <a:pt x="166" y="78"/>
                </a:cubicBezTo>
                <a:cubicBezTo>
                  <a:pt x="166" y="110"/>
                  <a:pt x="141" y="143"/>
                  <a:pt x="126" y="150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89"/>
          <p:cNvSpPr>
            <a:spLocks/>
          </p:cNvSpPr>
          <p:nvPr/>
        </p:nvSpPr>
        <p:spPr bwMode="auto">
          <a:xfrm>
            <a:off x="8056563" y="3019426"/>
            <a:ext cx="908050" cy="820738"/>
          </a:xfrm>
          <a:custGeom>
            <a:avLst/>
            <a:gdLst>
              <a:gd name="T0" fmla="*/ 45 w 166"/>
              <a:gd name="T1" fmla="*/ 149 h 150"/>
              <a:gd name="T2" fmla="*/ 0 w 166"/>
              <a:gd name="T3" fmla="*/ 78 h 150"/>
              <a:gd name="T4" fmla="*/ 84 w 166"/>
              <a:gd name="T5" fmla="*/ 0 h 150"/>
              <a:gd name="T6" fmla="*/ 166 w 166"/>
              <a:gd name="T7" fmla="*/ 78 h 150"/>
              <a:gd name="T8" fmla="*/ 126 w 166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150">
                <a:moveTo>
                  <a:pt x="45" y="149"/>
                </a:moveTo>
                <a:cubicBezTo>
                  <a:pt x="21" y="135"/>
                  <a:pt x="0" y="109"/>
                  <a:pt x="0" y="78"/>
                </a:cubicBezTo>
                <a:cubicBezTo>
                  <a:pt x="0" y="34"/>
                  <a:pt x="30" y="0"/>
                  <a:pt x="84" y="0"/>
                </a:cubicBezTo>
                <a:cubicBezTo>
                  <a:pt x="138" y="0"/>
                  <a:pt x="166" y="34"/>
                  <a:pt x="166" y="78"/>
                </a:cubicBezTo>
                <a:cubicBezTo>
                  <a:pt x="166" y="110"/>
                  <a:pt x="141" y="143"/>
                  <a:pt x="126" y="15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690"/>
          <p:cNvSpPr>
            <a:spLocks/>
          </p:cNvSpPr>
          <p:nvPr/>
        </p:nvSpPr>
        <p:spPr bwMode="auto">
          <a:xfrm>
            <a:off x="8094663" y="3135313"/>
            <a:ext cx="814388" cy="704850"/>
          </a:xfrm>
          <a:custGeom>
            <a:avLst/>
            <a:gdLst>
              <a:gd name="T0" fmla="*/ 41 w 149"/>
              <a:gd name="T1" fmla="*/ 128 h 129"/>
              <a:gd name="T2" fmla="*/ 2 w 149"/>
              <a:gd name="T3" fmla="*/ 65 h 129"/>
              <a:gd name="T4" fmla="*/ 46 w 149"/>
              <a:gd name="T5" fmla="*/ 8 h 129"/>
              <a:gd name="T6" fmla="*/ 77 w 149"/>
              <a:gd name="T7" fmla="*/ 0 h 129"/>
              <a:gd name="T8" fmla="*/ 106 w 149"/>
              <a:gd name="T9" fmla="*/ 9 h 129"/>
              <a:gd name="T10" fmla="*/ 149 w 149"/>
              <a:gd name="T11" fmla="*/ 63 h 129"/>
              <a:gd name="T12" fmla="*/ 115 w 149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29">
                <a:moveTo>
                  <a:pt x="41" y="128"/>
                </a:moveTo>
                <a:cubicBezTo>
                  <a:pt x="20" y="117"/>
                  <a:pt x="3" y="92"/>
                  <a:pt x="2" y="65"/>
                </a:cubicBezTo>
                <a:cubicBezTo>
                  <a:pt x="0" y="29"/>
                  <a:pt x="16" y="12"/>
                  <a:pt x="46" y="8"/>
                </a:cubicBezTo>
                <a:cubicBezTo>
                  <a:pt x="77" y="0"/>
                  <a:pt x="77" y="0"/>
                  <a:pt x="77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134" y="11"/>
                  <a:pt x="149" y="27"/>
                  <a:pt x="149" y="63"/>
                </a:cubicBezTo>
                <a:cubicBezTo>
                  <a:pt x="149" y="92"/>
                  <a:pt x="131" y="118"/>
                  <a:pt x="115" y="129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691"/>
          <p:cNvSpPr>
            <a:spLocks/>
          </p:cNvSpPr>
          <p:nvPr/>
        </p:nvSpPr>
        <p:spPr bwMode="auto">
          <a:xfrm>
            <a:off x="8094663" y="3135313"/>
            <a:ext cx="814388" cy="704850"/>
          </a:xfrm>
          <a:custGeom>
            <a:avLst/>
            <a:gdLst>
              <a:gd name="T0" fmla="*/ 41 w 149"/>
              <a:gd name="T1" fmla="*/ 128 h 129"/>
              <a:gd name="T2" fmla="*/ 2 w 149"/>
              <a:gd name="T3" fmla="*/ 65 h 129"/>
              <a:gd name="T4" fmla="*/ 46 w 149"/>
              <a:gd name="T5" fmla="*/ 8 h 129"/>
              <a:gd name="T6" fmla="*/ 77 w 149"/>
              <a:gd name="T7" fmla="*/ 0 h 129"/>
              <a:gd name="T8" fmla="*/ 106 w 149"/>
              <a:gd name="T9" fmla="*/ 9 h 129"/>
              <a:gd name="T10" fmla="*/ 149 w 149"/>
              <a:gd name="T11" fmla="*/ 63 h 129"/>
              <a:gd name="T12" fmla="*/ 115 w 149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29">
                <a:moveTo>
                  <a:pt x="41" y="128"/>
                </a:moveTo>
                <a:cubicBezTo>
                  <a:pt x="20" y="117"/>
                  <a:pt x="3" y="92"/>
                  <a:pt x="2" y="65"/>
                </a:cubicBezTo>
                <a:cubicBezTo>
                  <a:pt x="0" y="29"/>
                  <a:pt x="16" y="12"/>
                  <a:pt x="46" y="8"/>
                </a:cubicBezTo>
                <a:cubicBezTo>
                  <a:pt x="77" y="0"/>
                  <a:pt x="77" y="0"/>
                  <a:pt x="77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134" y="11"/>
                  <a:pt x="149" y="27"/>
                  <a:pt x="149" y="63"/>
                </a:cubicBezTo>
                <a:cubicBezTo>
                  <a:pt x="149" y="92"/>
                  <a:pt x="131" y="118"/>
                  <a:pt x="115" y="12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692"/>
          <p:cNvSpPr>
            <a:spLocks/>
          </p:cNvSpPr>
          <p:nvPr/>
        </p:nvSpPr>
        <p:spPr bwMode="auto">
          <a:xfrm>
            <a:off x="8324850" y="3030538"/>
            <a:ext cx="185738" cy="219075"/>
          </a:xfrm>
          <a:custGeom>
            <a:avLst/>
            <a:gdLst>
              <a:gd name="T0" fmla="*/ 34 w 34"/>
              <a:gd name="T1" fmla="*/ 20 h 40"/>
              <a:gd name="T2" fmla="*/ 18 w 34"/>
              <a:gd name="T3" fmla="*/ 40 h 40"/>
              <a:gd name="T4" fmla="*/ 0 w 34"/>
              <a:gd name="T5" fmla="*/ 20 h 40"/>
              <a:gd name="T6" fmla="*/ 20 w 34"/>
              <a:gd name="T7" fmla="*/ 0 h 40"/>
              <a:gd name="T8" fmla="*/ 34 w 34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0">
                <a:moveTo>
                  <a:pt x="34" y="20"/>
                </a:moveTo>
                <a:cubicBezTo>
                  <a:pt x="34" y="34"/>
                  <a:pt x="27" y="40"/>
                  <a:pt x="18" y="40"/>
                </a:cubicBezTo>
                <a:cubicBezTo>
                  <a:pt x="6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9" y="1"/>
                  <a:pt x="34" y="9"/>
                  <a:pt x="34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693"/>
          <p:cNvSpPr>
            <a:spLocks/>
          </p:cNvSpPr>
          <p:nvPr/>
        </p:nvSpPr>
        <p:spPr bwMode="auto">
          <a:xfrm>
            <a:off x="8510588" y="3030538"/>
            <a:ext cx="185738" cy="219075"/>
          </a:xfrm>
          <a:custGeom>
            <a:avLst/>
            <a:gdLst>
              <a:gd name="T0" fmla="*/ 0 w 34"/>
              <a:gd name="T1" fmla="*/ 20 h 40"/>
              <a:gd name="T2" fmla="*/ 17 w 34"/>
              <a:gd name="T3" fmla="*/ 40 h 40"/>
              <a:gd name="T4" fmla="*/ 34 w 34"/>
              <a:gd name="T5" fmla="*/ 20 h 40"/>
              <a:gd name="T6" fmla="*/ 15 w 34"/>
              <a:gd name="T7" fmla="*/ 0 h 40"/>
              <a:gd name="T8" fmla="*/ 0 w 34"/>
              <a:gd name="T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0">
                <a:moveTo>
                  <a:pt x="0" y="20"/>
                </a:moveTo>
                <a:cubicBezTo>
                  <a:pt x="0" y="34"/>
                  <a:pt x="7" y="40"/>
                  <a:pt x="17" y="40"/>
                </a:cubicBezTo>
                <a:cubicBezTo>
                  <a:pt x="29" y="40"/>
                  <a:pt x="34" y="31"/>
                  <a:pt x="34" y="20"/>
                </a:cubicBezTo>
                <a:cubicBezTo>
                  <a:pt x="34" y="9"/>
                  <a:pt x="26" y="0"/>
                  <a:pt x="15" y="0"/>
                </a:cubicBezTo>
                <a:cubicBezTo>
                  <a:pt x="6" y="1"/>
                  <a:pt x="0" y="9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94"/>
          <p:cNvSpPr>
            <a:spLocks/>
          </p:cNvSpPr>
          <p:nvPr/>
        </p:nvSpPr>
        <p:spPr bwMode="auto">
          <a:xfrm>
            <a:off x="8143875" y="3462338"/>
            <a:ext cx="727075" cy="274638"/>
          </a:xfrm>
          <a:custGeom>
            <a:avLst/>
            <a:gdLst>
              <a:gd name="T0" fmla="*/ 36 w 133"/>
              <a:gd name="T1" fmla="*/ 49 h 50"/>
              <a:gd name="T2" fmla="*/ 0 w 133"/>
              <a:gd name="T3" fmla="*/ 0 h 50"/>
              <a:gd name="T4" fmla="*/ 133 w 133"/>
              <a:gd name="T5" fmla="*/ 0 h 50"/>
              <a:gd name="T6" fmla="*/ 98 w 133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50">
                <a:moveTo>
                  <a:pt x="36" y="49"/>
                </a:moveTo>
                <a:cubicBezTo>
                  <a:pt x="22" y="38"/>
                  <a:pt x="7" y="16"/>
                  <a:pt x="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28" y="8"/>
                  <a:pt x="116" y="36"/>
                  <a:pt x="98" y="50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695"/>
          <p:cNvSpPr>
            <a:spLocks/>
          </p:cNvSpPr>
          <p:nvPr/>
        </p:nvSpPr>
        <p:spPr bwMode="auto">
          <a:xfrm>
            <a:off x="8143875" y="3462338"/>
            <a:ext cx="727075" cy="274638"/>
          </a:xfrm>
          <a:custGeom>
            <a:avLst/>
            <a:gdLst>
              <a:gd name="T0" fmla="*/ 36 w 133"/>
              <a:gd name="T1" fmla="*/ 49 h 50"/>
              <a:gd name="T2" fmla="*/ 0 w 133"/>
              <a:gd name="T3" fmla="*/ 0 h 50"/>
              <a:gd name="T4" fmla="*/ 133 w 133"/>
              <a:gd name="T5" fmla="*/ 0 h 50"/>
              <a:gd name="T6" fmla="*/ 98 w 133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50">
                <a:moveTo>
                  <a:pt x="36" y="49"/>
                </a:moveTo>
                <a:cubicBezTo>
                  <a:pt x="22" y="38"/>
                  <a:pt x="7" y="16"/>
                  <a:pt x="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28" y="8"/>
                  <a:pt x="116" y="36"/>
                  <a:pt x="98" y="5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696"/>
          <p:cNvSpPr>
            <a:spLocks/>
          </p:cNvSpPr>
          <p:nvPr/>
        </p:nvSpPr>
        <p:spPr bwMode="auto">
          <a:xfrm>
            <a:off x="8335963" y="3649663"/>
            <a:ext cx="365125" cy="141288"/>
          </a:xfrm>
          <a:custGeom>
            <a:avLst/>
            <a:gdLst>
              <a:gd name="T0" fmla="*/ 63 w 67"/>
              <a:gd name="T1" fmla="*/ 16 h 26"/>
              <a:gd name="T2" fmla="*/ 32 w 67"/>
              <a:gd name="T3" fmla="*/ 26 h 26"/>
              <a:gd name="T4" fmla="*/ 1 w 67"/>
              <a:gd name="T5" fmla="*/ 15 h 26"/>
              <a:gd name="T6" fmla="*/ 12 w 67"/>
              <a:gd name="T7" fmla="*/ 2 h 26"/>
              <a:gd name="T8" fmla="*/ 33 w 67"/>
              <a:gd name="T9" fmla="*/ 8 h 26"/>
              <a:gd name="T10" fmla="*/ 52 w 67"/>
              <a:gd name="T11" fmla="*/ 3 h 26"/>
              <a:gd name="T12" fmla="*/ 63 w 67"/>
              <a:gd name="T13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6">
                <a:moveTo>
                  <a:pt x="63" y="16"/>
                </a:moveTo>
                <a:cubicBezTo>
                  <a:pt x="52" y="24"/>
                  <a:pt x="41" y="26"/>
                  <a:pt x="32" y="26"/>
                </a:cubicBezTo>
                <a:cubicBezTo>
                  <a:pt x="23" y="26"/>
                  <a:pt x="13" y="24"/>
                  <a:pt x="1" y="15"/>
                </a:cubicBezTo>
                <a:cubicBezTo>
                  <a:pt x="1" y="15"/>
                  <a:pt x="0" y="4"/>
                  <a:pt x="12" y="2"/>
                </a:cubicBezTo>
                <a:cubicBezTo>
                  <a:pt x="24" y="0"/>
                  <a:pt x="33" y="8"/>
                  <a:pt x="33" y="8"/>
                </a:cubicBezTo>
                <a:cubicBezTo>
                  <a:pt x="33" y="8"/>
                  <a:pt x="39" y="0"/>
                  <a:pt x="52" y="3"/>
                </a:cubicBezTo>
                <a:cubicBezTo>
                  <a:pt x="67" y="5"/>
                  <a:pt x="63" y="16"/>
                  <a:pt x="63" y="16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697"/>
          <p:cNvSpPr>
            <a:spLocks/>
          </p:cNvSpPr>
          <p:nvPr/>
        </p:nvSpPr>
        <p:spPr bwMode="auto">
          <a:xfrm>
            <a:off x="8072438" y="3303588"/>
            <a:ext cx="874713" cy="230188"/>
          </a:xfrm>
          <a:custGeom>
            <a:avLst/>
            <a:gdLst>
              <a:gd name="T0" fmla="*/ 21 w 160"/>
              <a:gd name="T1" fmla="*/ 6 h 42"/>
              <a:gd name="T2" fmla="*/ 1 w 160"/>
              <a:gd name="T3" fmla="*/ 20 h 42"/>
              <a:gd name="T4" fmla="*/ 43 w 160"/>
              <a:gd name="T5" fmla="*/ 36 h 42"/>
              <a:gd name="T6" fmla="*/ 115 w 160"/>
              <a:gd name="T7" fmla="*/ 35 h 42"/>
              <a:gd name="T8" fmla="*/ 160 w 160"/>
              <a:gd name="T9" fmla="*/ 19 h 42"/>
              <a:gd name="T10" fmla="*/ 139 w 160"/>
              <a:gd name="T11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42">
                <a:moveTo>
                  <a:pt x="21" y="6"/>
                </a:moveTo>
                <a:cubicBezTo>
                  <a:pt x="15" y="0"/>
                  <a:pt x="0" y="5"/>
                  <a:pt x="1" y="20"/>
                </a:cubicBezTo>
                <a:cubicBezTo>
                  <a:pt x="2" y="38"/>
                  <a:pt x="20" y="42"/>
                  <a:pt x="43" y="36"/>
                </a:cubicBezTo>
                <a:cubicBezTo>
                  <a:pt x="64" y="31"/>
                  <a:pt x="97" y="31"/>
                  <a:pt x="115" y="35"/>
                </a:cubicBezTo>
                <a:cubicBezTo>
                  <a:pt x="132" y="40"/>
                  <a:pt x="160" y="42"/>
                  <a:pt x="160" y="19"/>
                </a:cubicBezTo>
                <a:cubicBezTo>
                  <a:pt x="159" y="5"/>
                  <a:pt x="146" y="0"/>
                  <a:pt x="139" y="6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698"/>
          <p:cNvSpPr>
            <a:spLocks/>
          </p:cNvSpPr>
          <p:nvPr/>
        </p:nvSpPr>
        <p:spPr bwMode="auto">
          <a:xfrm>
            <a:off x="8072438" y="3303588"/>
            <a:ext cx="874713" cy="230188"/>
          </a:xfrm>
          <a:custGeom>
            <a:avLst/>
            <a:gdLst>
              <a:gd name="T0" fmla="*/ 21 w 160"/>
              <a:gd name="T1" fmla="*/ 6 h 42"/>
              <a:gd name="T2" fmla="*/ 1 w 160"/>
              <a:gd name="T3" fmla="*/ 20 h 42"/>
              <a:gd name="T4" fmla="*/ 43 w 160"/>
              <a:gd name="T5" fmla="*/ 36 h 42"/>
              <a:gd name="T6" fmla="*/ 115 w 160"/>
              <a:gd name="T7" fmla="*/ 35 h 42"/>
              <a:gd name="T8" fmla="*/ 160 w 160"/>
              <a:gd name="T9" fmla="*/ 19 h 42"/>
              <a:gd name="T10" fmla="*/ 139 w 160"/>
              <a:gd name="T11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42">
                <a:moveTo>
                  <a:pt x="21" y="6"/>
                </a:moveTo>
                <a:cubicBezTo>
                  <a:pt x="15" y="0"/>
                  <a:pt x="0" y="5"/>
                  <a:pt x="1" y="20"/>
                </a:cubicBezTo>
                <a:cubicBezTo>
                  <a:pt x="2" y="38"/>
                  <a:pt x="20" y="42"/>
                  <a:pt x="43" y="36"/>
                </a:cubicBezTo>
                <a:cubicBezTo>
                  <a:pt x="64" y="31"/>
                  <a:pt x="97" y="31"/>
                  <a:pt x="115" y="35"/>
                </a:cubicBezTo>
                <a:cubicBezTo>
                  <a:pt x="132" y="40"/>
                  <a:pt x="160" y="42"/>
                  <a:pt x="160" y="19"/>
                </a:cubicBezTo>
                <a:cubicBezTo>
                  <a:pt x="159" y="5"/>
                  <a:pt x="146" y="0"/>
                  <a:pt x="139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Line 699"/>
          <p:cNvSpPr>
            <a:spLocks noChangeShapeType="1"/>
          </p:cNvSpPr>
          <p:nvPr/>
        </p:nvSpPr>
        <p:spPr bwMode="auto">
          <a:xfrm>
            <a:off x="8510588" y="3314701"/>
            <a:ext cx="0" cy="1651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700"/>
          <p:cNvSpPr>
            <a:spLocks/>
          </p:cNvSpPr>
          <p:nvPr/>
        </p:nvSpPr>
        <p:spPr bwMode="auto">
          <a:xfrm>
            <a:off x="8188325" y="3271838"/>
            <a:ext cx="212725" cy="60325"/>
          </a:xfrm>
          <a:custGeom>
            <a:avLst/>
            <a:gdLst>
              <a:gd name="T0" fmla="*/ 0 w 39"/>
              <a:gd name="T1" fmla="*/ 0 h 11"/>
              <a:gd name="T2" fmla="*/ 39 w 39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11">
                <a:moveTo>
                  <a:pt x="0" y="0"/>
                </a:moveTo>
                <a:cubicBezTo>
                  <a:pt x="0" y="0"/>
                  <a:pt x="33" y="8"/>
                  <a:pt x="39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01"/>
          <p:cNvSpPr>
            <a:spLocks/>
          </p:cNvSpPr>
          <p:nvPr/>
        </p:nvSpPr>
        <p:spPr bwMode="auto">
          <a:xfrm>
            <a:off x="8166100" y="3375026"/>
            <a:ext cx="228600" cy="6350"/>
          </a:xfrm>
          <a:custGeom>
            <a:avLst/>
            <a:gdLst>
              <a:gd name="T0" fmla="*/ 0 w 42"/>
              <a:gd name="T1" fmla="*/ 0 h 1"/>
              <a:gd name="T2" fmla="*/ 42 w 4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">
                <a:moveTo>
                  <a:pt x="0" y="0"/>
                </a:moveTo>
                <a:cubicBezTo>
                  <a:pt x="0" y="0"/>
                  <a:pt x="37" y="0"/>
                  <a:pt x="42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702"/>
          <p:cNvSpPr>
            <a:spLocks/>
          </p:cNvSpPr>
          <p:nvPr/>
        </p:nvSpPr>
        <p:spPr bwMode="auto">
          <a:xfrm>
            <a:off x="8170863" y="3435351"/>
            <a:ext cx="223838" cy="33338"/>
          </a:xfrm>
          <a:custGeom>
            <a:avLst/>
            <a:gdLst>
              <a:gd name="T0" fmla="*/ 0 w 41"/>
              <a:gd name="T1" fmla="*/ 6 h 6"/>
              <a:gd name="T2" fmla="*/ 41 w 41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6">
                <a:moveTo>
                  <a:pt x="0" y="6"/>
                </a:moveTo>
                <a:cubicBezTo>
                  <a:pt x="0" y="6"/>
                  <a:pt x="32" y="0"/>
                  <a:pt x="4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703"/>
          <p:cNvSpPr>
            <a:spLocks/>
          </p:cNvSpPr>
          <p:nvPr/>
        </p:nvSpPr>
        <p:spPr bwMode="auto">
          <a:xfrm>
            <a:off x="8609013" y="3271838"/>
            <a:ext cx="228600" cy="60325"/>
          </a:xfrm>
          <a:custGeom>
            <a:avLst/>
            <a:gdLst>
              <a:gd name="T0" fmla="*/ 42 w 42"/>
              <a:gd name="T1" fmla="*/ 0 h 11"/>
              <a:gd name="T2" fmla="*/ 0 w 42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1">
                <a:moveTo>
                  <a:pt x="42" y="0"/>
                </a:moveTo>
                <a:cubicBezTo>
                  <a:pt x="42" y="0"/>
                  <a:pt x="5" y="8"/>
                  <a:pt x="0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704"/>
          <p:cNvSpPr>
            <a:spLocks/>
          </p:cNvSpPr>
          <p:nvPr/>
        </p:nvSpPr>
        <p:spPr bwMode="auto">
          <a:xfrm>
            <a:off x="8620125" y="3370263"/>
            <a:ext cx="239713" cy="11113"/>
          </a:xfrm>
          <a:custGeom>
            <a:avLst/>
            <a:gdLst>
              <a:gd name="T0" fmla="*/ 44 w 44"/>
              <a:gd name="T1" fmla="*/ 0 h 2"/>
              <a:gd name="T2" fmla="*/ 0 w 44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2">
                <a:moveTo>
                  <a:pt x="44" y="0"/>
                </a:moveTo>
                <a:cubicBezTo>
                  <a:pt x="44" y="0"/>
                  <a:pt x="6" y="0"/>
                  <a:pt x="0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705"/>
          <p:cNvSpPr>
            <a:spLocks/>
          </p:cNvSpPr>
          <p:nvPr/>
        </p:nvSpPr>
        <p:spPr bwMode="auto">
          <a:xfrm>
            <a:off x="8620125" y="3430588"/>
            <a:ext cx="234950" cy="31750"/>
          </a:xfrm>
          <a:custGeom>
            <a:avLst/>
            <a:gdLst>
              <a:gd name="T0" fmla="*/ 43 w 43"/>
              <a:gd name="T1" fmla="*/ 6 h 6"/>
              <a:gd name="T2" fmla="*/ 0 w 43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6">
                <a:moveTo>
                  <a:pt x="43" y="6"/>
                </a:moveTo>
                <a:cubicBezTo>
                  <a:pt x="43" y="6"/>
                  <a:pt x="9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706"/>
          <p:cNvSpPr>
            <a:spLocks noChangeArrowheads="1"/>
          </p:cNvSpPr>
          <p:nvPr/>
        </p:nvSpPr>
        <p:spPr bwMode="auto">
          <a:xfrm>
            <a:off x="8450263" y="3211513"/>
            <a:ext cx="120650" cy="120650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707"/>
          <p:cNvSpPr>
            <a:spLocks noChangeArrowheads="1"/>
          </p:cNvSpPr>
          <p:nvPr/>
        </p:nvSpPr>
        <p:spPr bwMode="auto">
          <a:xfrm>
            <a:off x="8477250" y="3233738"/>
            <a:ext cx="44450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708"/>
          <p:cNvSpPr>
            <a:spLocks/>
          </p:cNvSpPr>
          <p:nvPr/>
        </p:nvSpPr>
        <p:spPr bwMode="auto">
          <a:xfrm>
            <a:off x="8215313" y="3786188"/>
            <a:ext cx="617538" cy="103188"/>
          </a:xfrm>
          <a:custGeom>
            <a:avLst/>
            <a:gdLst>
              <a:gd name="T0" fmla="*/ 2 w 113"/>
              <a:gd name="T1" fmla="*/ 0 h 19"/>
              <a:gd name="T2" fmla="*/ 2 w 113"/>
              <a:gd name="T3" fmla="*/ 8 h 19"/>
              <a:gd name="T4" fmla="*/ 54 w 113"/>
              <a:gd name="T5" fmla="*/ 19 h 19"/>
              <a:gd name="T6" fmla="*/ 111 w 113"/>
              <a:gd name="T7" fmla="*/ 9 h 19"/>
              <a:gd name="T8" fmla="*/ 109 w 113"/>
              <a:gd name="T9" fmla="*/ 1 h 19"/>
              <a:gd name="T10" fmla="*/ 54 w 113"/>
              <a:gd name="T11" fmla="*/ 9 h 19"/>
              <a:gd name="T12" fmla="*/ 2 w 1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9">
                <a:moveTo>
                  <a:pt x="2" y="0"/>
                </a:moveTo>
                <a:cubicBezTo>
                  <a:pt x="0" y="0"/>
                  <a:pt x="0" y="7"/>
                  <a:pt x="2" y="8"/>
                </a:cubicBezTo>
                <a:cubicBezTo>
                  <a:pt x="5" y="10"/>
                  <a:pt x="19" y="19"/>
                  <a:pt x="54" y="19"/>
                </a:cubicBezTo>
                <a:cubicBezTo>
                  <a:pt x="88" y="19"/>
                  <a:pt x="109" y="12"/>
                  <a:pt x="111" y="9"/>
                </a:cubicBezTo>
                <a:cubicBezTo>
                  <a:pt x="113" y="7"/>
                  <a:pt x="112" y="0"/>
                  <a:pt x="109" y="1"/>
                </a:cubicBezTo>
                <a:cubicBezTo>
                  <a:pt x="109" y="3"/>
                  <a:pt x="87" y="9"/>
                  <a:pt x="54" y="9"/>
                </a:cubicBezTo>
                <a:cubicBezTo>
                  <a:pt x="21" y="9"/>
                  <a:pt x="4" y="3"/>
                  <a:pt x="2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709"/>
          <p:cNvSpPr>
            <a:spLocks noChangeArrowheads="1"/>
          </p:cNvSpPr>
          <p:nvPr/>
        </p:nvSpPr>
        <p:spPr bwMode="auto">
          <a:xfrm>
            <a:off x="8434388" y="3846513"/>
            <a:ext cx="152400" cy="158750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710"/>
          <p:cNvSpPr>
            <a:spLocks/>
          </p:cNvSpPr>
          <p:nvPr/>
        </p:nvSpPr>
        <p:spPr bwMode="auto">
          <a:xfrm>
            <a:off x="8423275" y="3895726"/>
            <a:ext cx="174625" cy="20638"/>
          </a:xfrm>
          <a:custGeom>
            <a:avLst/>
            <a:gdLst>
              <a:gd name="T0" fmla="*/ 2 w 32"/>
              <a:gd name="T1" fmla="*/ 1 h 4"/>
              <a:gd name="T2" fmla="*/ 2 w 32"/>
              <a:gd name="T3" fmla="*/ 4 h 4"/>
              <a:gd name="T4" fmla="*/ 30 w 32"/>
              <a:gd name="T5" fmla="*/ 4 h 4"/>
              <a:gd name="T6" fmla="*/ 29 w 32"/>
              <a:gd name="T7" fmla="*/ 1 h 4"/>
              <a:gd name="T8" fmla="*/ 2 w 32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">
                <a:moveTo>
                  <a:pt x="2" y="1"/>
                </a:moveTo>
                <a:cubicBezTo>
                  <a:pt x="0" y="1"/>
                  <a:pt x="0" y="4"/>
                  <a:pt x="2" y="4"/>
                </a:cubicBezTo>
                <a:cubicBezTo>
                  <a:pt x="8" y="3"/>
                  <a:pt x="25" y="3"/>
                  <a:pt x="30" y="4"/>
                </a:cubicBezTo>
                <a:cubicBezTo>
                  <a:pt x="32" y="4"/>
                  <a:pt x="31" y="1"/>
                  <a:pt x="29" y="1"/>
                </a:cubicBezTo>
                <a:cubicBezTo>
                  <a:pt x="22" y="0"/>
                  <a:pt x="9" y="0"/>
                  <a:pt x="2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711"/>
          <p:cNvSpPr>
            <a:spLocks/>
          </p:cNvSpPr>
          <p:nvPr/>
        </p:nvSpPr>
        <p:spPr bwMode="auto">
          <a:xfrm>
            <a:off x="8510588" y="3956051"/>
            <a:ext cx="0" cy="49213"/>
          </a:xfrm>
          <a:custGeom>
            <a:avLst/>
            <a:gdLst>
              <a:gd name="T0" fmla="*/ 0 h 31"/>
              <a:gd name="T1" fmla="*/ 31 h 31"/>
              <a:gd name="T2" fmla="*/ 0 h 3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1">
                <a:moveTo>
                  <a:pt x="0" y="0"/>
                </a:moveTo>
                <a:lnTo>
                  <a:pt x="0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Line 712"/>
          <p:cNvSpPr>
            <a:spLocks noChangeShapeType="1"/>
          </p:cNvSpPr>
          <p:nvPr/>
        </p:nvSpPr>
        <p:spPr bwMode="auto">
          <a:xfrm>
            <a:off x="8510588" y="3956051"/>
            <a:ext cx="0" cy="492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713"/>
          <p:cNvSpPr>
            <a:spLocks noChangeArrowheads="1"/>
          </p:cNvSpPr>
          <p:nvPr/>
        </p:nvSpPr>
        <p:spPr bwMode="auto">
          <a:xfrm>
            <a:off x="8493125" y="3933826"/>
            <a:ext cx="33338" cy="2698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714"/>
          <p:cNvSpPr>
            <a:spLocks noChangeArrowheads="1"/>
          </p:cNvSpPr>
          <p:nvPr/>
        </p:nvSpPr>
        <p:spPr bwMode="auto">
          <a:xfrm>
            <a:off x="8439150" y="3113088"/>
            <a:ext cx="49213" cy="76200"/>
          </a:xfrm>
          <a:prstGeom prst="ellipse">
            <a:avLst/>
          </a:prstGeom>
          <a:solidFill>
            <a:srgbClr val="000000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715"/>
          <p:cNvSpPr>
            <a:spLocks noChangeArrowheads="1"/>
          </p:cNvSpPr>
          <p:nvPr/>
        </p:nvSpPr>
        <p:spPr bwMode="auto">
          <a:xfrm>
            <a:off x="8455025" y="3135313"/>
            <a:ext cx="17463" cy="20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716"/>
          <p:cNvSpPr>
            <a:spLocks/>
          </p:cNvSpPr>
          <p:nvPr/>
        </p:nvSpPr>
        <p:spPr bwMode="auto">
          <a:xfrm>
            <a:off x="8532813" y="3117851"/>
            <a:ext cx="76200" cy="55563"/>
          </a:xfrm>
          <a:custGeom>
            <a:avLst/>
            <a:gdLst>
              <a:gd name="T0" fmla="*/ 0 w 14"/>
              <a:gd name="T1" fmla="*/ 9 h 10"/>
              <a:gd name="T2" fmla="*/ 14 w 14"/>
              <a:gd name="T3" fmla="*/ 8 h 10"/>
              <a:gd name="T4" fmla="*/ 13 w 14"/>
              <a:gd name="T5" fmla="*/ 9 h 10"/>
              <a:gd name="T6" fmla="*/ 2 w 14"/>
              <a:gd name="T7" fmla="*/ 9 h 10"/>
              <a:gd name="T8" fmla="*/ 0 w 1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0" y="9"/>
                </a:moveTo>
                <a:cubicBezTo>
                  <a:pt x="5" y="0"/>
                  <a:pt x="9" y="0"/>
                  <a:pt x="14" y="8"/>
                </a:cubicBezTo>
                <a:cubicBezTo>
                  <a:pt x="14" y="9"/>
                  <a:pt x="13" y="10"/>
                  <a:pt x="13" y="9"/>
                </a:cubicBezTo>
                <a:cubicBezTo>
                  <a:pt x="9" y="2"/>
                  <a:pt x="5" y="2"/>
                  <a:pt x="2" y="9"/>
                </a:cubicBezTo>
                <a:cubicBezTo>
                  <a:pt x="1" y="10"/>
                  <a:pt x="0" y="9"/>
                  <a:pt x="0" y="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717"/>
          <p:cNvSpPr>
            <a:spLocks/>
          </p:cNvSpPr>
          <p:nvPr/>
        </p:nvSpPr>
        <p:spPr bwMode="auto">
          <a:xfrm>
            <a:off x="376238" y="6477001"/>
            <a:ext cx="360363" cy="153988"/>
          </a:xfrm>
          <a:custGeom>
            <a:avLst/>
            <a:gdLst>
              <a:gd name="T0" fmla="*/ 66 w 66"/>
              <a:gd name="T1" fmla="*/ 14 h 28"/>
              <a:gd name="T2" fmla="*/ 33 w 66"/>
              <a:gd name="T3" fmla="*/ 28 h 28"/>
              <a:gd name="T4" fmla="*/ 0 w 66"/>
              <a:gd name="T5" fmla="*/ 12 h 28"/>
              <a:gd name="T6" fmla="*/ 33 w 66"/>
              <a:gd name="T7" fmla="*/ 1 h 28"/>
              <a:gd name="T8" fmla="*/ 66 w 66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8">
                <a:moveTo>
                  <a:pt x="66" y="14"/>
                </a:moveTo>
                <a:cubicBezTo>
                  <a:pt x="66" y="25"/>
                  <a:pt x="52" y="28"/>
                  <a:pt x="33" y="28"/>
                </a:cubicBezTo>
                <a:cubicBezTo>
                  <a:pt x="15" y="28"/>
                  <a:pt x="0" y="24"/>
                  <a:pt x="0" y="12"/>
                </a:cubicBezTo>
                <a:cubicBezTo>
                  <a:pt x="0" y="1"/>
                  <a:pt x="14" y="0"/>
                  <a:pt x="33" y="1"/>
                </a:cubicBezTo>
                <a:cubicBezTo>
                  <a:pt x="51" y="1"/>
                  <a:pt x="66" y="4"/>
                  <a:pt x="66" y="14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718"/>
          <p:cNvSpPr>
            <a:spLocks/>
          </p:cNvSpPr>
          <p:nvPr/>
        </p:nvSpPr>
        <p:spPr bwMode="auto">
          <a:xfrm>
            <a:off x="785813" y="6483351"/>
            <a:ext cx="371475" cy="152400"/>
          </a:xfrm>
          <a:custGeom>
            <a:avLst/>
            <a:gdLst>
              <a:gd name="T0" fmla="*/ 1 w 68"/>
              <a:gd name="T1" fmla="*/ 12 h 28"/>
              <a:gd name="T2" fmla="*/ 34 w 68"/>
              <a:gd name="T3" fmla="*/ 27 h 28"/>
              <a:gd name="T4" fmla="*/ 67 w 68"/>
              <a:gd name="T5" fmla="*/ 13 h 28"/>
              <a:gd name="T6" fmla="*/ 34 w 68"/>
              <a:gd name="T7" fmla="*/ 0 h 28"/>
              <a:gd name="T8" fmla="*/ 1 w 68"/>
              <a:gd name="T9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8">
                <a:moveTo>
                  <a:pt x="1" y="12"/>
                </a:moveTo>
                <a:cubicBezTo>
                  <a:pt x="0" y="23"/>
                  <a:pt x="13" y="26"/>
                  <a:pt x="34" y="27"/>
                </a:cubicBezTo>
                <a:cubicBezTo>
                  <a:pt x="53" y="28"/>
                  <a:pt x="67" y="26"/>
                  <a:pt x="67" y="13"/>
                </a:cubicBezTo>
                <a:cubicBezTo>
                  <a:pt x="68" y="2"/>
                  <a:pt x="53" y="0"/>
                  <a:pt x="34" y="0"/>
                </a:cubicBezTo>
                <a:cubicBezTo>
                  <a:pt x="15" y="0"/>
                  <a:pt x="1" y="2"/>
                  <a:pt x="1" y="12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719"/>
          <p:cNvSpPr>
            <a:spLocks noChangeArrowheads="1"/>
          </p:cNvSpPr>
          <p:nvPr/>
        </p:nvSpPr>
        <p:spPr bwMode="auto">
          <a:xfrm>
            <a:off x="1135063" y="6099176"/>
            <a:ext cx="187325" cy="192088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20"/>
          <p:cNvSpPr>
            <a:spLocks/>
          </p:cNvSpPr>
          <p:nvPr/>
        </p:nvSpPr>
        <p:spPr bwMode="auto">
          <a:xfrm>
            <a:off x="228600" y="5788026"/>
            <a:ext cx="989013" cy="431800"/>
          </a:xfrm>
          <a:custGeom>
            <a:avLst/>
            <a:gdLst>
              <a:gd name="T0" fmla="*/ 152 w 181"/>
              <a:gd name="T1" fmla="*/ 71 h 79"/>
              <a:gd name="T2" fmla="*/ 167 w 181"/>
              <a:gd name="T3" fmla="*/ 77 h 79"/>
              <a:gd name="T4" fmla="*/ 178 w 181"/>
              <a:gd name="T5" fmla="*/ 60 h 79"/>
              <a:gd name="T6" fmla="*/ 150 w 181"/>
              <a:gd name="T7" fmla="*/ 37 h 79"/>
              <a:gd name="T8" fmla="*/ 98 w 181"/>
              <a:gd name="T9" fmla="*/ 46 h 79"/>
              <a:gd name="T10" fmla="*/ 52 w 181"/>
              <a:gd name="T11" fmla="*/ 26 h 79"/>
              <a:gd name="T12" fmla="*/ 15 w 181"/>
              <a:gd name="T13" fmla="*/ 0 h 79"/>
              <a:gd name="T14" fmla="*/ 0 w 181"/>
              <a:gd name="T15" fmla="*/ 15 h 79"/>
              <a:gd name="T16" fmla="*/ 45 w 181"/>
              <a:gd name="T17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1" h="79">
                <a:moveTo>
                  <a:pt x="152" y="71"/>
                </a:moveTo>
                <a:cubicBezTo>
                  <a:pt x="167" y="77"/>
                  <a:pt x="167" y="77"/>
                  <a:pt x="167" y="77"/>
                </a:cubicBezTo>
                <a:cubicBezTo>
                  <a:pt x="173" y="79"/>
                  <a:pt x="181" y="68"/>
                  <a:pt x="178" y="60"/>
                </a:cubicBezTo>
                <a:cubicBezTo>
                  <a:pt x="168" y="49"/>
                  <a:pt x="157" y="38"/>
                  <a:pt x="150" y="37"/>
                </a:cubicBezTo>
                <a:cubicBezTo>
                  <a:pt x="98" y="46"/>
                  <a:pt x="98" y="46"/>
                  <a:pt x="98" y="46"/>
                </a:cubicBezTo>
                <a:cubicBezTo>
                  <a:pt x="52" y="26"/>
                  <a:pt x="52" y="26"/>
                  <a:pt x="52" y="26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3" y="10"/>
                  <a:pt x="0" y="15"/>
                </a:cubicBezTo>
                <a:cubicBezTo>
                  <a:pt x="8" y="28"/>
                  <a:pt x="40" y="55"/>
                  <a:pt x="45" y="7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721"/>
          <p:cNvSpPr>
            <a:spLocks/>
          </p:cNvSpPr>
          <p:nvPr/>
        </p:nvSpPr>
        <p:spPr bwMode="auto">
          <a:xfrm>
            <a:off x="228600" y="5788026"/>
            <a:ext cx="989013" cy="431800"/>
          </a:xfrm>
          <a:custGeom>
            <a:avLst/>
            <a:gdLst>
              <a:gd name="T0" fmla="*/ 152 w 181"/>
              <a:gd name="T1" fmla="*/ 71 h 79"/>
              <a:gd name="T2" fmla="*/ 167 w 181"/>
              <a:gd name="T3" fmla="*/ 77 h 79"/>
              <a:gd name="T4" fmla="*/ 178 w 181"/>
              <a:gd name="T5" fmla="*/ 60 h 79"/>
              <a:gd name="T6" fmla="*/ 150 w 181"/>
              <a:gd name="T7" fmla="*/ 37 h 79"/>
              <a:gd name="T8" fmla="*/ 98 w 181"/>
              <a:gd name="T9" fmla="*/ 46 h 79"/>
              <a:gd name="T10" fmla="*/ 52 w 181"/>
              <a:gd name="T11" fmla="*/ 26 h 79"/>
              <a:gd name="T12" fmla="*/ 15 w 181"/>
              <a:gd name="T13" fmla="*/ 0 h 79"/>
              <a:gd name="T14" fmla="*/ 0 w 181"/>
              <a:gd name="T15" fmla="*/ 15 h 79"/>
              <a:gd name="T16" fmla="*/ 45 w 181"/>
              <a:gd name="T17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1" h="79">
                <a:moveTo>
                  <a:pt x="152" y="71"/>
                </a:moveTo>
                <a:cubicBezTo>
                  <a:pt x="167" y="77"/>
                  <a:pt x="167" y="77"/>
                  <a:pt x="167" y="77"/>
                </a:cubicBezTo>
                <a:cubicBezTo>
                  <a:pt x="173" y="79"/>
                  <a:pt x="181" y="68"/>
                  <a:pt x="178" y="60"/>
                </a:cubicBezTo>
                <a:cubicBezTo>
                  <a:pt x="168" y="49"/>
                  <a:pt x="157" y="38"/>
                  <a:pt x="150" y="37"/>
                </a:cubicBezTo>
                <a:cubicBezTo>
                  <a:pt x="98" y="46"/>
                  <a:pt x="98" y="46"/>
                  <a:pt x="98" y="46"/>
                </a:cubicBezTo>
                <a:cubicBezTo>
                  <a:pt x="52" y="26"/>
                  <a:pt x="52" y="26"/>
                  <a:pt x="52" y="26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3" y="10"/>
                  <a:pt x="0" y="15"/>
                </a:cubicBezTo>
                <a:cubicBezTo>
                  <a:pt x="8" y="28"/>
                  <a:pt x="40" y="55"/>
                  <a:pt x="45" y="7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722"/>
          <p:cNvSpPr>
            <a:spLocks noChangeArrowheads="1"/>
          </p:cNvSpPr>
          <p:nvPr/>
        </p:nvSpPr>
        <p:spPr bwMode="auto">
          <a:xfrm>
            <a:off x="112713" y="5662613"/>
            <a:ext cx="214313" cy="219075"/>
          </a:xfrm>
          <a:prstGeom prst="ellipse">
            <a:avLst/>
          </a:pr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723"/>
          <p:cNvSpPr>
            <a:spLocks/>
          </p:cNvSpPr>
          <p:nvPr/>
        </p:nvSpPr>
        <p:spPr bwMode="auto">
          <a:xfrm>
            <a:off x="430213" y="6067426"/>
            <a:ext cx="666750" cy="454025"/>
          </a:xfrm>
          <a:custGeom>
            <a:avLst/>
            <a:gdLst>
              <a:gd name="T0" fmla="*/ 4 w 122"/>
              <a:gd name="T1" fmla="*/ 0 h 83"/>
              <a:gd name="T2" fmla="*/ 5 w 122"/>
              <a:gd name="T3" fmla="*/ 59 h 83"/>
              <a:gd name="T4" fmla="*/ 3 w 122"/>
              <a:gd name="T5" fmla="*/ 77 h 83"/>
              <a:gd name="T6" fmla="*/ 49 w 122"/>
              <a:gd name="T7" fmla="*/ 80 h 83"/>
              <a:gd name="T8" fmla="*/ 60 w 122"/>
              <a:gd name="T9" fmla="*/ 72 h 83"/>
              <a:gd name="T10" fmla="*/ 72 w 122"/>
              <a:gd name="T11" fmla="*/ 80 h 83"/>
              <a:gd name="T12" fmla="*/ 120 w 122"/>
              <a:gd name="T13" fmla="*/ 78 h 83"/>
              <a:gd name="T14" fmla="*/ 118 w 122"/>
              <a:gd name="T15" fmla="*/ 60 h 83"/>
              <a:gd name="T16" fmla="*/ 118 w 122"/>
              <a:gd name="T17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83">
                <a:moveTo>
                  <a:pt x="4" y="0"/>
                </a:moveTo>
                <a:cubicBezTo>
                  <a:pt x="0" y="22"/>
                  <a:pt x="5" y="55"/>
                  <a:pt x="5" y="59"/>
                </a:cubicBezTo>
                <a:cubicBezTo>
                  <a:pt x="5" y="64"/>
                  <a:pt x="2" y="68"/>
                  <a:pt x="3" y="77"/>
                </a:cubicBezTo>
                <a:cubicBezTo>
                  <a:pt x="5" y="82"/>
                  <a:pt x="42" y="83"/>
                  <a:pt x="49" y="80"/>
                </a:cubicBezTo>
                <a:cubicBezTo>
                  <a:pt x="50" y="76"/>
                  <a:pt x="54" y="72"/>
                  <a:pt x="60" y="72"/>
                </a:cubicBezTo>
                <a:cubicBezTo>
                  <a:pt x="66" y="72"/>
                  <a:pt x="71" y="77"/>
                  <a:pt x="72" y="80"/>
                </a:cubicBezTo>
                <a:cubicBezTo>
                  <a:pt x="79" y="83"/>
                  <a:pt x="117" y="83"/>
                  <a:pt x="120" y="78"/>
                </a:cubicBezTo>
                <a:cubicBezTo>
                  <a:pt x="121" y="67"/>
                  <a:pt x="117" y="64"/>
                  <a:pt x="118" y="60"/>
                </a:cubicBezTo>
                <a:cubicBezTo>
                  <a:pt x="118" y="57"/>
                  <a:pt x="122" y="20"/>
                  <a:pt x="118" y="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724"/>
          <p:cNvSpPr>
            <a:spLocks/>
          </p:cNvSpPr>
          <p:nvPr/>
        </p:nvSpPr>
        <p:spPr bwMode="auto">
          <a:xfrm>
            <a:off x="430213" y="6067426"/>
            <a:ext cx="666750" cy="454025"/>
          </a:xfrm>
          <a:custGeom>
            <a:avLst/>
            <a:gdLst>
              <a:gd name="T0" fmla="*/ 4 w 122"/>
              <a:gd name="T1" fmla="*/ 0 h 83"/>
              <a:gd name="T2" fmla="*/ 5 w 122"/>
              <a:gd name="T3" fmla="*/ 59 h 83"/>
              <a:gd name="T4" fmla="*/ 3 w 122"/>
              <a:gd name="T5" fmla="*/ 77 h 83"/>
              <a:gd name="T6" fmla="*/ 49 w 122"/>
              <a:gd name="T7" fmla="*/ 80 h 83"/>
              <a:gd name="T8" fmla="*/ 60 w 122"/>
              <a:gd name="T9" fmla="*/ 72 h 83"/>
              <a:gd name="T10" fmla="*/ 72 w 122"/>
              <a:gd name="T11" fmla="*/ 80 h 83"/>
              <a:gd name="T12" fmla="*/ 120 w 122"/>
              <a:gd name="T13" fmla="*/ 78 h 83"/>
              <a:gd name="T14" fmla="*/ 118 w 122"/>
              <a:gd name="T15" fmla="*/ 60 h 83"/>
              <a:gd name="T16" fmla="*/ 118 w 122"/>
              <a:gd name="T17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83">
                <a:moveTo>
                  <a:pt x="4" y="0"/>
                </a:moveTo>
                <a:cubicBezTo>
                  <a:pt x="0" y="22"/>
                  <a:pt x="5" y="55"/>
                  <a:pt x="5" y="59"/>
                </a:cubicBezTo>
                <a:cubicBezTo>
                  <a:pt x="5" y="64"/>
                  <a:pt x="2" y="68"/>
                  <a:pt x="3" y="77"/>
                </a:cubicBezTo>
                <a:cubicBezTo>
                  <a:pt x="5" y="82"/>
                  <a:pt x="42" y="83"/>
                  <a:pt x="49" y="80"/>
                </a:cubicBezTo>
                <a:cubicBezTo>
                  <a:pt x="50" y="76"/>
                  <a:pt x="54" y="72"/>
                  <a:pt x="60" y="72"/>
                </a:cubicBezTo>
                <a:cubicBezTo>
                  <a:pt x="66" y="72"/>
                  <a:pt x="71" y="77"/>
                  <a:pt x="72" y="80"/>
                </a:cubicBezTo>
                <a:cubicBezTo>
                  <a:pt x="79" y="83"/>
                  <a:pt x="117" y="83"/>
                  <a:pt x="120" y="78"/>
                </a:cubicBezTo>
                <a:cubicBezTo>
                  <a:pt x="121" y="67"/>
                  <a:pt x="117" y="64"/>
                  <a:pt x="118" y="60"/>
                </a:cubicBezTo>
                <a:cubicBezTo>
                  <a:pt x="118" y="57"/>
                  <a:pt x="122" y="20"/>
                  <a:pt x="118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725"/>
          <p:cNvSpPr>
            <a:spLocks/>
          </p:cNvSpPr>
          <p:nvPr/>
        </p:nvSpPr>
        <p:spPr bwMode="auto">
          <a:xfrm>
            <a:off x="501650" y="6011863"/>
            <a:ext cx="519113" cy="411163"/>
          </a:xfrm>
          <a:custGeom>
            <a:avLst/>
            <a:gdLst>
              <a:gd name="T0" fmla="*/ 95 w 95"/>
              <a:gd name="T1" fmla="*/ 37 h 75"/>
              <a:gd name="T2" fmla="*/ 47 w 95"/>
              <a:gd name="T3" fmla="*/ 75 h 75"/>
              <a:gd name="T4" fmla="*/ 0 w 95"/>
              <a:gd name="T5" fmla="*/ 37 h 75"/>
              <a:gd name="T6" fmla="*/ 48 w 95"/>
              <a:gd name="T7" fmla="*/ 8 h 75"/>
              <a:gd name="T8" fmla="*/ 95 w 95"/>
              <a:gd name="T9" fmla="*/ 3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75">
                <a:moveTo>
                  <a:pt x="95" y="37"/>
                </a:moveTo>
                <a:cubicBezTo>
                  <a:pt x="95" y="56"/>
                  <a:pt x="78" y="75"/>
                  <a:pt x="47" y="75"/>
                </a:cubicBezTo>
                <a:cubicBezTo>
                  <a:pt x="18" y="75"/>
                  <a:pt x="0" y="58"/>
                  <a:pt x="0" y="37"/>
                </a:cubicBezTo>
                <a:cubicBezTo>
                  <a:pt x="0" y="17"/>
                  <a:pt x="16" y="0"/>
                  <a:pt x="48" y="8"/>
                </a:cubicBezTo>
                <a:cubicBezTo>
                  <a:pt x="84" y="4"/>
                  <a:pt x="95" y="17"/>
                  <a:pt x="95" y="37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726"/>
          <p:cNvSpPr>
            <a:spLocks/>
          </p:cNvSpPr>
          <p:nvPr/>
        </p:nvSpPr>
        <p:spPr bwMode="auto">
          <a:xfrm>
            <a:off x="555625" y="6203951"/>
            <a:ext cx="422275" cy="174625"/>
          </a:xfrm>
          <a:custGeom>
            <a:avLst/>
            <a:gdLst>
              <a:gd name="T0" fmla="*/ 2 w 77"/>
              <a:gd name="T1" fmla="*/ 0 h 32"/>
              <a:gd name="T2" fmla="*/ 38 w 77"/>
              <a:gd name="T3" fmla="*/ 32 h 32"/>
              <a:gd name="T4" fmla="*/ 74 w 77"/>
              <a:gd name="T5" fmla="*/ 0 h 32"/>
              <a:gd name="T6" fmla="*/ 2 w 77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32">
                <a:moveTo>
                  <a:pt x="2" y="0"/>
                </a:moveTo>
                <a:cubicBezTo>
                  <a:pt x="0" y="15"/>
                  <a:pt x="12" y="32"/>
                  <a:pt x="38" y="32"/>
                </a:cubicBezTo>
                <a:cubicBezTo>
                  <a:pt x="66" y="32"/>
                  <a:pt x="77" y="12"/>
                  <a:pt x="74" y="0"/>
                </a:cubicBezTo>
                <a:cubicBezTo>
                  <a:pt x="61" y="3"/>
                  <a:pt x="19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727"/>
          <p:cNvSpPr>
            <a:spLocks/>
          </p:cNvSpPr>
          <p:nvPr/>
        </p:nvSpPr>
        <p:spPr bwMode="auto">
          <a:xfrm>
            <a:off x="309563" y="5191126"/>
            <a:ext cx="908050" cy="827088"/>
          </a:xfrm>
          <a:custGeom>
            <a:avLst/>
            <a:gdLst>
              <a:gd name="T0" fmla="*/ 45 w 166"/>
              <a:gd name="T1" fmla="*/ 149 h 151"/>
              <a:gd name="T2" fmla="*/ 0 w 166"/>
              <a:gd name="T3" fmla="*/ 78 h 151"/>
              <a:gd name="T4" fmla="*/ 84 w 166"/>
              <a:gd name="T5" fmla="*/ 0 h 151"/>
              <a:gd name="T6" fmla="*/ 166 w 166"/>
              <a:gd name="T7" fmla="*/ 78 h 151"/>
              <a:gd name="T8" fmla="*/ 125 w 166"/>
              <a:gd name="T9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151">
                <a:moveTo>
                  <a:pt x="45" y="149"/>
                </a:moveTo>
                <a:cubicBezTo>
                  <a:pt x="20" y="136"/>
                  <a:pt x="0" y="109"/>
                  <a:pt x="0" y="78"/>
                </a:cubicBezTo>
                <a:cubicBezTo>
                  <a:pt x="0" y="35"/>
                  <a:pt x="30" y="0"/>
                  <a:pt x="84" y="0"/>
                </a:cubicBezTo>
                <a:cubicBezTo>
                  <a:pt x="138" y="0"/>
                  <a:pt x="166" y="35"/>
                  <a:pt x="166" y="78"/>
                </a:cubicBezTo>
                <a:cubicBezTo>
                  <a:pt x="166" y="111"/>
                  <a:pt x="141" y="144"/>
                  <a:pt x="125" y="151"/>
                </a:cubicBezTo>
              </a:path>
            </a:pathLst>
          </a:custGeom>
          <a:solidFill>
            <a:srgbClr val="00A0E9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728"/>
          <p:cNvSpPr>
            <a:spLocks/>
          </p:cNvSpPr>
          <p:nvPr/>
        </p:nvSpPr>
        <p:spPr bwMode="auto">
          <a:xfrm>
            <a:off x="309563" y="5191126"/>
            <a:ext cx="908050" cy="827088"/>
          </a:xfrm>
          <a:custGeom>
            <a:avLst/>
            <a:gdLst>
              <a:gd name="T0" fmla="*/ 45 w 166"/>
              <a:gd name="T1" fmla="*/ 149 h 151"/>
              <a:gd name="T2" fmla="*/ 0 w 166"/>
              <a:gd name="T3" fmla="*/ 78 h 151"/>
              <a:gd name="T4" fmla="*/ 84 w 166"/>
              <a:gd name="T5" fmla="*/ 0 h 151"/>
              <a:gd name="T6" fmla="*/ 166 w 166"/>
              <a:gd name="T7" fmla="*/ 78 h 151"/>
              <a:gd name="T8" fmla="*/ 125 w 166"/>
              <a:gd name="T9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151">
                <a:moveTo>
                  <a:pt x="45" y="149"/>
                </a:moveTo>
                <a:cubicBezTo>
                  <a:pt x="20" y="136"/>
                  <a:pt x="0" y="109"/>
                  <a:pt x="0" y="78"/>
                </a:cubicBezTo>
                <a:cubicBezTo>
                  <a:pt x="0" y="35"/>
                  <a:pt x="30" y="0"/>
                  <a:pt x="84" y="0"/>
                </a:cubicBezTo>
                <a:cubicBezTo>
                  <a:pt x="138" y="0"/>
                  <a:pt x="166" y="35"/>
                  <a:pt x="166" y="78"/>
                </a:cubicBezTo>
                <a:cubicBezTo>
                  <a:pt x="166" y="111"/>
                  <a:pt x="141" y="144"/>
                  <a:pt x="125" y="15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729"/>
          <p:cNvSpPr>
            <a:spLocks/>
          </p:cNvSpPr>
          <p:nvPr/>
        </p:nvSpPr>
        <p:spPr bwMode="auto">
          <a:xfrm>
            <a:off x="349250" y="5311776"/>
            <a:ext cx="814388" cy="706438"/>
          </a:xfrm>
          <a:custGeom>
            <a:avLst/>
            <a:gdLst>
              <a:gd name="T0" fmla="*/ 41 w 149"/>
              <a:gd name="T1" fmla="*/ 128 h 129"/>
              <a:gd name="T2" fmla="*/ 2 w 149"/>
              <a:gd name="T3" fmla="*/ 64 h 129"/>
              <a:gd name="T4" fmla="*/ 45 w 149"/>
              <a:gd name="T5" fmla="*/ 8 h 129"/>
              <a:gd name="T6" fmla="*/ 76 w 149"/>
              <a:gd name="T7" fmla="*/ 0 h 129"/>
              <a:gd name="T8" fmla="*/ 106 w 149"/>
              <a:gd name="T9" fmla="*/ 8 h 129"/>
              <a:gd name="T10" fmla="*/ 149 w 149"/>
              <a:gd name="T11" fmla="*/ 62 h 129"/>
              <a:gd name="T12" fmla="*/ 115 w 149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29">
                <a:moveTo>
                  <a:pt x="41" y="128"/>
                </a:moveTo>
                <a:cubicBezTo>
                  <a:pt x="19" y="116"/>
                  <a:pt x="3" y="92"/>
                  <a:pt x="2" y="64"/>
                </a:cubicBezTo>
                <a:cubicBezTo>
                  <a:pt x="0" y="29"/>
                  <a:pt x="16" y="11"/>
                  <a:pt x="45" y="8"/>
                </a:cubicBezTo>
                <a:cubicBezTo>
                  <a:pt x="76" y="0"/>
                  <a:pt x="76" y="0"/>
                  <a:pt x="76" y="0"/>
                </a:cubicBezTo>
                <a:cubicBezTo>
                  <a:pt x="106" y="8"/>
                  <a:pt x="106" y="8"/>
                  <a:pt x="106" y="8"/>
                </a:cubicBezTo>
                <a:cubicBezTo>
                  <a:pt x="133" y="10"/>
                  <a:pt x="149" y="26"/>
                  <a:pt x="149" y="62"/>
                </a:cubicBezTo>
                <a:cubicBezTo>
                  <a:pt x="149" y="91"/>
                  <a:pt x="130" y="118"/>
                  <a:pt x="115" y="129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730"/>
          <p:cNvSpPr>
            <a:spLocks/>
          </p:cNvSpPr>
          <p:nvPr/>
        </p:nvSpPr>
        <p:spPr bwMode="auto">
          <a:xfrm>
            <a:off x="349250" y="5311776"/>
            <a:ext cx="814388" cy="706438"/>
          </a:xfrm>
          <a:custGeom>
            <a:avLst/>
            <a:gdLst>
              <a:gd name="T0" fmla="*/ 41 w 149"/>
              <a:gd name="T1" fmla="*/ 128 h 129"/>
              <a:gd name="T2" fmla="*/ 2 w 149"/>
              <a:gd name="T3" fmla="*/ 64 h 129"/>
              <a:gd name="T4" fmla="*/ 45 w 149"/>
              <a:gd name="T5" fmla="*/ 8 h 129"/>
              <a:gd name="T6" fmla="*/ 76 w 149"/>
              <a:gd name="T7" fmla="*/ 0 h 129"/>
              <a:gd name="T8" fmla="*/ 106 w 149"/>
              <a:gd name="T9" fmla="*/ 8 h 129"/>
              <a:gd name="T10" fmla="*/ 149 w 149"/>
              <a:gd name="T11" fmla="*/ 62 h 129"/>
              <a:gd name="T12" fmla="*/ 115 w 149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29">
                <a:moveTo>
                  <a:pt x="41" y="128"/>
                </a:moveTo>
                <a:cubicBezTo>
                  <a:pt x="19" y="116"/>
                  <a:pt x="3" y="92"/>
                  <a:pt x="2" y="64"/>
                </a:cubicBezTo>
                <a:cubicBezTo>
                  <a:pt x="0" y="29"/>
                  <a:pt x="16" y="11"/>
                  <a:pt x="45" y="8"/>
                </a:cubicBezTo>
                <a:cubicBezTo>
                  <a:pt x="76" y="0"/>
                  <a:pt x="76" y="0"/>
                  <a:pt x="76" y="0"/>
                </a:cubicBezTo>
                <a:cubicBezTo>
                  <a:pt x="106" y="8"/>
                  <a:pt x="106" y="8"/>
                  <a:pt x="106" y="8"/>
                </a:cubicBezTo>
                <a:cubicBezTo>
                  <a:pt x="133" y="10"/>
                  <a:pt x="149" y="26"/>
                  <a:pt x="149" y="62"/>
                </a:cubicBezTo>
                <a:cubicBezTo>
                  <a:pt x="149" y="91"/>
                  <a:pt x="130" y="118"/>
                  <a:pt x="115" y="12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731"/>
          <p:cNvSpPr>
            <a:spLocks/>
          </p:cNvSpPr>
          <p:nvPr/>
        </p:nvSpPr>
        <p:spPr bwMode="auto">
          <a:xfrm>
            <a:off x="577850" y="5202238"/>
            <a:ext cx="185738" cy="219075"/>
          </a:xfrm>
          <a:custGeom>
            <a:avLst/>
            <a:gdLst>
              <a:gd name="T0" fmla="*/ 34 w 34"/>
              <a:gd name="T1" fmla="*/ 21 h 40"/>
              <a:gd name="T2" fmla="*/ 17 w 34"/>
              <a:gd name="T3" fmla="*/ 40 h 40"/>
              <a:gd name="T4" fmla="*/ 0 w 34"/>
              <a:gd name="T5" fmla="*/ 21 h 40"/>
              <a:gd name="T6" fmla="*/ 19 w 34"/>
              <a:gd name="T7" fmla="*/ 1 h 40"/>
              <a:gd name="T8" fmla="*/ 34 w 34"/>
              <a:gd name="T9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0">
                <a:moveTo>
                  <a:pt x="34" y="21"/>
                </a:moveTo>
                <a:cubicBezTo>
                  <a:pt x="34" y="34"/>
                  <a:pt x="27" y="40"/>
                  <a:pt x="17" y="40"/>
                </a:cubicBezTo>
                <a:cubicBezTo>
                  <a:pt x="5" y="40"/>
                  <a:pt x="0" y="32"/>
                  <a:pt x="0" y="21"/>
                </a:cubicBezTo>
                <a:cubicBezTo>
                  <a:pt x="0" y="10"/>
                  <a:pt x="9" y="0"/>
                  <a:pt x="19" y="1"/>
                </a:cubicBezTo>
                <a:cubicBezTo>
                  <a:pt x="29" y="2"/>
                  <a:pt x="34" y="10"/>
                  <a:pt x="34" y="2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732"/>
          <p:cNvSpPr>
            <a:spLocks/>
          </p:cNvSpPr>
          <p:nvPr/>
        </p:nvSpPr>
        <p:spPr bwMode="auto">
          <a:xfrm>
            <a:off x="763588" y="5202238"/>
            <a:ext cx="185738" cy="225425"/>
          </a:xfrm>
          <a:custGeom>
            <a:avLst/>
            <a:gdLst>
              <a:gd name="T0" fmla="*/ 0 w 34"/>
              <a:gd name="T1" fmla="*/ 21 h 41"/>
              <a:gd name="T2" fmla="*/ 16 w 34"/>
              <a:gd name="T3" fmla="*/ 40 h 41"/>
              <a:gd name="T4" fmla="*/ 34 w 34"/>
              <a:gd name="T5" fmla="*/ 21 h 41"/>
              <a:gd name="T6" fmla="*/ 15 w 34"/>
              <a:gd name="T7" fmla="*/ 1 h 41"/>
              <a:gd name="T8" fmla="*/ 0 w 34"/>
              <a:gd name="T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0" y="21"/>
                </a:moveTo>
                <a:cubicBezTo>
                  <a:pt x="0" y="34"/>
                  <a:pt x="7" y="40"/>
                  <a:pt x="16" y="40"/>
                </a:cubicBezTo>
                <a:cubicBezTo>
                  <a:pt x="29" y="41"/>
                  <a:pt x="34" y="32"/>
                  <a:pt x="34" y="21"/>
                </a:cubicBezTo>
                <a:cubicBezTo>
                  <a:pt x="34" y="10"/>
                  <a:pt x="26" y="0"/>
                  <a:pt x="15" y="1"/>
                </a:cubicBezTo>
                <a:cubicBezTo>
                  <a:pt x="5" y="2"/>
                  <a:pt x="0" y="10"/>
                  <a:pt x="0" y="21"/>
                </a:cubicBezTo>
                <a:close/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733"/>
          <p:cNvSpPr>
            <a:spLocks/>
          </p:cNvSpPr>
          <p:nvPr/>
        </p:nvSpPr>
        <p:spPr bwMode="auto">
          <a:xfrm>
            <a:off x="398463" y="5635626"/>
            <a:ext cx="727075" cy="273050"/>
          </a:xfrm>
          <a:custGeom>
            <a:avLst/>
            <a:gdLst>
              <a:gd name="T0" fmla="*/ 35 w 133"/>
              <a:gd name="T1" fmla="*/ 49 h 50"/>
              <a:gd name="T2" fmla="*/ 0 w 133"/>
              <a:gd name="T3" fmla="*/ 1 h 50"/>
              <a:gd name="T4" fmla="*/ 133 w 133"/>
              <a:gd name="T5" fmla="*/ 0 h 50"/>
              <a:gd name="T6" fmla="*/ 98 w 133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50">
                <a:moveTo>
                  <a:pt x="35" y="49"/>
                </a:moveTo>
                <a:cubicBezTo>
                  <a:pt x="22" y="39"/>
                  <a:pt x="7" y="17"/>
                  <a:pt x="0" y="1"/>
                </a:cubicBezTo>
                <a:cubicBezTo>
                  <a:pt x="133" y="0"/>
                  <a:pt x="133" y="0"/>
                  <a:pt x="133" y="0"/>
                </a:cubicBezTo>
                <a:cubicBezTo>
                  <a:pt x="127" y="9"/>
                  <a:pt x="116" y="36"/>
                  <a:pt x="98" y="50"/>
                </a:cubicBezTo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734"/>
          <p:cNvSpPr>
            <a:spLocks/>
          </p:cNvSpPr>
          <p:nvPr/>
        </p:nvSpPr>
        <p:spPr bwMode="auto">
          <a:xfrm>
            <a:off x="398463" y="5635626"/>
            <a:ext cx="727075" cy="273050"/>
          </a:xfrm>
          <a:custGeom>
            <a:avLst/>
            <a:gdLst>
              <a:gd name="T0" fmla="*/ 35 w 133"/>
              <a:gd name="T1" fmla="*/ 49 h 50"/>
              <a:gd name="T2" fmla="*/ 0 w 133"/>
              <a:gd name="T3" fmla="*/ 1 h 50"/>
              <a:gd name="T4" fmla="*/ 133 w 133"/>
              <a:gd name="T5" fmla="*/ 0 h 50"/>
              <a:gd name="T6" fmla="*/ 98 w 133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50">
                <a:moveTo>
                  <a:pt x="35" y="49"/>
                </a:moveTo>
                <a:cubicBezTo>
                  <a:pt x="22" y="39"/>
                  <a:pt x="7" y="17"/>
                  <a:pt x="0" y="1"/>
                </a:cubicBezTo>
                <a:cubicBezTo>
                  <a:pt x="133" y="0"/>
                  <a:pt x="133" y="0"/>
                  <a:pt x="133" y="0"/>
                </a:cubicBezTo>
                <a:cubicBezTo>
                  <a:pt x="127" y="9"/>
                  <a:pt x="116" y="36"/>
                  <a:pt x="98" y="5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735"/>
          <p:cNvSpPr>
            <a:spLocks/>
          </p:cNvSpPr>
          <p:nvPr/>
        </p:nvSpPr>
        <p:spPr bwMode="auto">
          <a:xfrm>
            <a:off x="584200" y="5821363"/>
            <a:ext cx="365125" cy="147638"/>
          </a:xfrm>
          <a:custGeom>
            <a:avLst/>
            <a:gdLst>
              <a:gd name="T0" fmla="*/ 64 w 67"/>
              <a:gd name="T1" fmla="*/ 16 h 27"/>
              <a:gd name="T2" fmla="*/ 32 w 67"/>
              <a:gd name="T3" fmla="*/ 27 h 27"/>
              <a:gd name="T4" fmla="*/ 1 w 67"/>
              <a:gd name="T5" fmla="*/ 15 h 27"/>
              <a:gd name="T6" fmla="*/ 13 w 67"/>
              <a:gd name="T7" fmla="*/ 3 h 27"/>
              <a:gd name="T8" fmla="*/ 34 w 67"/>
              <a:gd name="T9" fmla="*/ 8 h 27"/>
              <a:gd name="T10" fmla="*/ 53 w 67"/>
              <a:gd name="T11" fmla="*/ 3 h 27"/>
              <a:gd name="T12" fmla="*/ 64 w 67"/>
              <a:gd name="T13" fmla="*/ 1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7">
                <a:moveTo>
                  <a:pt x="64" y="16"/>
                </a:moveTo>
                <a:cubicBezTo>
                  <a:pt x="53" y="25"/>
                  <a:pt x="41" y="27"/>
                  <a:pt x="32" y="27"/>
                </a:cubicBezTo>
                <a:cubicBezTo>
                  <a:pt x="23" y="27"/>
                  <a:pt x="13" y="24"/>
                  <a:pt x="1" y="15"/>
                </a:cubicBezTo>
                <a:cubicBezTo>
                  <a:pt x="1" y="15"/>
                  <a:pt x="0" y="5"/>
                  <a:pt x="13" y="3"/>
                </a:cubicBezTo>
                <a:cubicBezTo>
                  <a:pt x="24" y="0"/>
                  <a:pt x="34" y="8"/>
                  <a:pt x="34" y="8"/>
                </a:cubicBezTo>
                <a:cubicBezTo>
                  <a:pt x="34" y="8"/>
                  <a:pt x="39" y="1"/>
                  <a:pt x="53" y="3"/>
                </a:cubicBezTo>
                <a:cubicBezTo>
                  <a:pt x="67" y="6"/>
                  <a:pt x="64" y="16"/>
                  <a:pt x="64" y="16"/>
                </a:cubicBezTo>
                <a:close/>
              </a:path>
            </a:pathLst>
          </a:custGeom>
          <a:solidFill>
            <a:srgbClr val="EF7C1C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736"/>
          <p:cNvSpPr>
            <a:spLocks/>
          </p:cNvSpPr>
          <p:nvPr/>
        </p:nvSpPr>
        <p:spPr bwMode="auto">
          <a:xfrm>
            <a:off x="320675" y="5481638"/>
            <a:ext cx="874713" cy="223838"/>
          </a:xfrm>
          <a:custGeom>
            <a:avLst/>
            <a:gdLst>
              <a:gd name="T0" fmla="*/ 22 w 160"/>
              <a:gd name="T1" fmla="*/ 6 h 41"/>
              <a:gd name="T2" fmla="*/ 1 w 160"/>
              <a:gd name="T3" fmla="*/ 20 h 41"/>
              <a:gd name="T4" fmla="*/ 44 w 160"/>
              <a:gd name="T5" fmla="*/ 36 h 41"/>
              <a:gd name="T6" fmla="*/ 116 w 160"/>
              <a:gd name="T7" fmla="*/ 35 h 41"/>
              <a:gd name="T8" fmla="*/ 160 w 160"/>
              <a:gd name="T9" fmla="*/ 18 h 41"/>
              <a:gd name="T10" fmla="*/ 140 w 160"/>
              <a:gd name="T11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41">
                <a:moveTo>
                  <a:pt x="22" y="6"/>
                </a:moveTo>
                <a:cubicBezTo>
                  <a:pt x="16" y="0"/>
                  <a:pt x="0" y="4"/>
                  <a:pt x="1" y="20"/>
                </a:cubicBezTo>
                <a:cubicBezTo>
                  <a:pt x="3" y="38"/>
                  <a:pt x="21" y="41"/>
                  <a:pt x="44" y="36"/>
                </a:cubicBezTo>
                <a:cubicBezTo>
                  <a:pt x="65" y="30"/>
                  <a:pt x="97" y="30"/>
                  <a:pt x="116" y="35"/>
                </a:cubicBezTo>
                <a:cubicBezTo>
                  <a:pt x="133" y="39"/>
                  <a:pt x="160" y="41"/>
                  <a:pt x="160" y="18"/>
                </a:cubicBezTo>
                <a:cubicBezTo>
                  <a:pt x="160" y="5"/>
                  <a:pt x="147" y="0"/>
                  <a:pt x="140" y="5"/>
                </a:cubicBezTo>
              </a:path>
            </a:pathLst>
          </a:custGeom>
          <a:solidFill>
            <a:srgbClr val="FFFFF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737"/>
          <p:cNvSpPr>
            <a:spLocks/>
          </p:cNvSpPr>
          <p:nvPr/>
        </p:nvSpPr>
        <p:spPr bwMode="auto">
          <a:xfrm>
            <a:off x="320675" y="5481638"/>
            <a:ext cx="874713" cy="223838"/>
          </a:xfrm>
          <a:custGeom>
            <a:avLst/>
            <a:gdLst>
              <a:gd name="T0" fmla="*/ 22 w 160"/>
              <a:gd name="T1" fmla="*/ 6 h 41"/>
              <a:gd name="T2" fmla="*/ 1 w 160"/>
              <a:gd name="T3" fmla="*/ 20 h 41"/>
              <a:gd name="T4" fmla="*/ 44 w 160"/>
              <a:gd name="T5" fmla="*/ 36 h 41"/>
              <a:gd name="T6" fmla="*/ 116 w 160"/>
              <a:gd name="T7" fmla="*/ 35 h 41"/>
              <a:gd name="T8" fmla="*/ 160 w 160"/>
              <a:gd name="T9" fmla="*/ 18 h 41"/>
              <a:gd name="T10" fmla="*/ 140 w 160"/>
              <a:gd name="T11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41">
                <a:moveTo>
                  <a:pt x="22" y="6"/>
                </a:moveTo>
                <a:cubicBezTo>
                  <a:pt x="16" y="0"/>
                  <a:pt x="0" y="4"/>
                  <a:pt x="1" y="20"/>
                </a:cubicBezTo>
                <a:cubicBezTo>
                  <a:pt x="3" y="38"/>
                  <a:pt x="21" y="41"/>
                  <a:pt x="44" y="36"/>
                </a:cubicBezTo>
                <a:cubicBezTo>
                  <a:pt x="65" y="30"/>
                  <a:pt x="97" y="30"/>
                  <a:pt x="116" y="35"/>
                </a:cubicBezTo>
                <a:cubicBezTo>
                  <a:pt x="133" y="39"/>
                  <a:pt x="160" y="41"/>
                  <a:pt x="160" y="18"/>
                </a:cubicBezTo>
                <a:cubicBezTo>
                  <a:pt x="160" y="5"/>
                  <a:pt x="147" y="0"/>
                  <a:pt x="140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Line 738"/>
          <p:cNvSpPr>
            <a:spLocks noChangeShapeType="1"/>
          </p:cNvSpPr>
          <p:nvPr/>
        </p:nvSpPr>
        <p:spPr bwMode="auto">
          <a:xfrm>
            <a:off x="763588" y="5492751"/>
            <a:ext cx="0" cy="1587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739"/>
          <p:cNvSpPr>
            <a:spLocks/>
          </p:cNvSpPr>
          <p:nvPr/>
        </p:nvSpPr>
        <p:spPr bwMode="auto">
          <a:xfrm>
            <a:off x="441325" y="5448301"/>
            <a:ext cx="207963" cy="55563"/>
          </a:xfrm>
          <a:custGeom>
            <a:avLst/>
            <a:gdLst>
              <a:gd name="T0" fmla="*/ 0 w 38"/>
              <a:gd name="T1" fmla="*/ 0 h 10"/>
              <a:gd name="T2" fmla="*/ 38 w 38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0">
                <a:moveTo>
                  <a:pt x="0" y="0"/>
                </a:moveTo>
                <a:cubicBezTo>
                  <a:pt x="0" y="0"/>
                  <a:pt x="32" y="8"/>
                  <a:pt x="38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740"/>
          <p:cNvSpPr>
            <a:spLocks/>
          </p:cNvSpPr>
          <p:nvPr/>
        </p:nvSpPr>
        <p:spPr bwMode="auto">
          <a:xfrm>
            <a:off x="419100" y="5553076"/>
            <a:ext cx="223838" cy="0"/>
          </a:xfrm>
          <a:custGeom>
            <a:avLst/>
            <a:gdLst>
              <a:gd name="T0" fmla="*/ 0 w 41"/>
              <a:gd name="T1" fmla="*/ 41 w 4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41">
                <a:moveTo>
                  <a:pt x="0" y="0"/>
                </a:moveTo>
                <a:cubicBezTo>
                  <a:pt x="0" y="0"/>
                  <a:pt x="37" y="0"/>
                  <a:pt x="4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741"/>
          <p:cNvSpPr>
            <a:spLocks/>
          </p:cNvSpPr>
          <p:nvPr/>
        </p:nvSpPr>
        <p:spPr bwMode="auto">
          <a:xfrm>
            <a:off x="425450" y="5607051"/>
            <a:ext cx="217488" cy="38100"/>
          </a:xfrm>
          <a:custGeom>
            <a:avLst/>
            <a:gdLst>
              <a:gd name="T0" fmla="*/ 0 w 40"/>
              <a:gd name="T1" fmla="*/ 7 h 7"/>
              <a:gd name="T2" fmla="*/ 40 w 40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7">
                <a:moveTo>
                  <a:pt x="0" y="7"/>
                </a:moveTo>
                <a:cubicBezTo>
                  <a:pt x="0" y="7"/>
                  <a:pt x="32" y="1"/>
                  <a:pt x="4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742"/>
          <p:cNvSpPr>
            <a:spLocks/>
          </p:cNvSpPr>
          <p:nvPr/>
        </p:nvSpPr>
        <p:spPr bwMode="auto">
          <a:xfrm>
            <a:off x="862013" y="5443538"/>
            <a:ext cx="223838" cy="60325"/>
          </a:xfrm>
          <a:custGeom>
            <a:avLst/>
            <a:gdLst>
              <a:gd name="T0" fmla="*/ 41 w 41"/>
              <a:gd name="T1" fmla="*/ 0 h 11"/>
              <a:gd name="T2" fmla="*/ 0 w 41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11">
                <a:moveTo>
                  <a:pt x="41" y="0"/>
                </a:moveTo>
                <a:cubicBezTo>
                  <a:pt x="41" y="0"/>
                  <a:pt x="5" y="9"/>
                  <a:pt x="0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743"/>
          <p:cNvSpPr>
            <a:spLocks/>
          </p:cNvSpPr>
          <p:nvPr/>
        </p:nvSpPr>
        <p:spPr bwMode="auto">
          <a:xfrm>
            <a:off x="868363" y="5546726"/>
            <a:ext cx="246063" cy="6350"/>
          </a:xfrm>
          <a:custGeom>
            <a:avLst/>
            <a:gdLst>
              <a:gd name="T0" fmla="*/ 45 w 45"/>
              <a:gd name="T1" fmla="*/ 0 h 1"/>
              <a:gd name="T2" fmla="*/ 0 w 45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1">
                <a:moveTo>
                  <a:pt x="45" y="0"/>
                </a:moveTo>
                <a:cubicBezTo>
                  <a:pt x="45" y="0"/>
                  <a:pt x="7" y="0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744"/>
          <p:cNvSpPr>
            <a:spLocks/>
          </p:cNvSpPr>
          <p:nvPr/>
        </p:nvSpPr>
        <p:spPr bwMode="auto">
          <a:xfrm>
            <a:off x="873125" y="5607051"/>
            <a:ext cx="234950" cy="28575"/>
          </a:xfrm>
          <a:custGeom>
            <a:avLst/>
            <a:gdLst>
              <a:gd name="T0" fmla="*/ 43 w 43"/>
              <a:gd name="T1" fmla="*/ 5 h 5"/>
              <a:gd name="T2" fmla="*/ 0 w 43"/>
              <a:gd name="T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5">
                <a:moveTo>
                  <a:pt x="43" y="5"/>
                </a:moveTo>
                <a:cubicBezTo>
                  <a:pt x="43" y="5"/>
                  <a:pt x="9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745"/>
          <p:cNvSpPr>
            <a:spLocks noChangeArrowheads="1"/>
          </p:cNvSpPr>
          <p:nvPr/>
        </p:nvSpPr>
        <p:spPr bwMode="auto">
          <a:xfrm>
            <a:off x="698500" y="5383213"/>
            <a:ext cx="120650" cy="125413"/>
          </a:xfrm>
          <a:prstGeom prst="ellipse">
            <a:avLst/>
          </a:pr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Oval 746"/>
          <p:cNvSpPr>
            <a:spLocks noChangeArrowheads="1"/>
          </p:cNvSpPr>
          <p:nvPr/>
        </p:nvSpPr>
        <p:spPr bwMode="auto">
          <a:xfrm>
            <a:off x="731838" y="5405438"/>
            <a:ext cx="38100" cy="42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747"/>
          <p:cNvSpPr>
            <a:spLocks/>
          </p:cNvSpPr>
          <p:nvPr/>
        </p:nvSpPr>
        <p:spPr bwMode="auto">
          <a:xfrm>
            <a:off x="468313" y="5957888"/>
            <a:ext cx="617538" cy="103188"/>
          </a:xfrm>
          <a:custGeom>
            <a:avLst/>
            <a:gdLst>
              <a:gd name="T0" fmla="*/ 2 w 113"/>
              <a:gd name="T1" fmla="*/ 0 h 19"/>
              <a:gd name="T2" fmla="*/ 2 w 113"/>
              <a:gd name="T3" fmla="*/ 8 h 19"/>
              <a:gd name="T4" fmla="*/ 53 w 113"/>
              <a:gd name="T5" fmla="*/ 19 h 19"/>
              <a:gd name="T6" fmla="*/ 111 w 113"/>
              <a:gd name="T7" fmla="*/ 9 h 19"/>
              <a:gd name="T8" fmla="*/ 108 w 113"/>
              <a:gd name="T9" fmla="*/ 1 h 19"/>
              <a:gd name="T10" fmla="*/ 54 w 113"/>
              <a:gd name="T11" fmla="*/ 9 h 19"/>
              <a:gd name="T12" fmla="*/ 2 w 1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9">
                <a:moveTo>
                  <a:pt x="2" y="0"/>
                </a:moveTo>
                <a:cubicBezTo>
                  <a:pt x="0" y="0"/>
                  <a:pt x="0" y="7"/>
                  <a:pt x="2" y="8"/>
                </a:cubicBezTo>
                <a:cubicBezTo>
                  <a:pt x="5" y="10"/>
                  <a:pt x="19" y="19"/>
                  <a:pt x="53" y="19"/>
                </a:cubicBezTo>
                <a:cubicBezTo>
                  <a:pt x="88" y="19"/>
                  <a:pt x="109" y="12"/>
                  <a:pt x="111" y="9"/>
                </a:cubicBezTo>
                <a:cubicBezTo>
                  <a:pt x="113" y="7"/>
                  <a:pt x="112" y="1"/>
                  <a:pt x="108" y="1"/>
                </a:cubicBezTo>
                <a:cubicBezTo>
                  <a:pt x="109" y="3"/>
                  <a:pt x="87" y="9"/>
                  <a:pt x="54" y="9"/>
                </a:cubicBezTo>
                <a:cubicBezTo>
                  <a:pt x="20" y="9"/>
                  <a:pt x="4" y="3"/>
                  <a:pt x="2" y="0"/>
                </a:cubicBezTo>
                <a:close/>
              </a:path>
            </a:pathLst>
          </a:custGeom>
          <a:solidFill>
            <a:srgbClr val="E1002A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Oval 748"/>
          <p:cNvSpPr>
            <a:spLocks noChangeArrowheads="1"/>
          </p:cNvSpPr>
          <p:nvPr/>
        </p:nvSpPr>
        <p:spPr bwMode="auto">
          <a:xfrm>
            <a:off x="682625" y="6022976"/>
            <a:ext cx="157163" cy="153988"/>
          </a:xfrm>
          <a:prstGeom prst="ellipse">
            <a:avLst/>
          </a:pr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749"/>
          <p:cNvSpPr>
            <a:spLocks/>
          </p:cNvSpPr>
          <p:nvPr/>
        </p:nvSpPr>
        <p:spPr bwMode="auto">
          <a:xfrm>
            <a:off x="671513" y="6067426"/>
            <a:ext cx="174625" cy="26988"/>
          </a:xfrm>
          <a:custGeom>
            <a:avLst/>
            <a:gdLst>
              <a:gd name="T0" fmla="*/ 3 w 32"/>
              <a:gd name="T1" fmla="*/ 1 h 5"/>
              <a:gd name="T2" fmla="*/ 2 w 32"/>
              <a:gd name="T3" fmla="*/ 5 h 5"/>
              <a:gd name="T4" fmla="*/ 31 w 32"/>
              <a:gd name="T5" fmla="*/ 5 h 5"/>
              <a:gd name="T6" fmla="*/ 30 w 32"/>
              <a:gd name="T7" fmla="*/ 1 h 5"/>
              <a:gd name="T8" fmla="*/ 3 w 32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">
                <a:moveTo>
                  <a:pt x="3" y="1"/>
                </a:moveTo>
                <a:cubicBezTo>
                  <a:pt x="1" y="2"/>
                  <a:pt x="0" y="4"/>
                  <a:pt x="2" y="5"/>
                </a:cubicBezTo>
                <a:cubicBezTo>
                  <a:pt x="9" y="3"/>
                  <a:pt x="25" y="3"/>
                  <a:pt x="31" y="5"/>
                </a:cubicBezTo>
                <a:cubicBezTo>
                  <a:pt x="32" y="4"/>
                  <a:pt x="32" y="1"/>
                  <a:pt x="30" y="1"/>
                </a:cubicBezTo>
                <a:cubicBezTo>
                  <a:pt x="22" y="0"/>
                  <a:pt x="10" y="0"/>
                  <a:pt x="3" y="1"/>
                </a:cubicBezTo>
                <a:close/>
              </a:path>
            </a:pathLst>
          </a:custGeom>
          <a:solidFill>
            <a:srgbClr val="FFE53F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50"/>
          <p:cNvSpPr>
            <a:spLocks/>
          </p:cNvSpPr>
          <p:nvPr/>
        </p:nvSpPr>
        <p:spPr bwMode="auto">
          <a:xfrm>
            <a:off x="763588" y="6132513"/>
            <a:ext cx="0" cy="44450"/>
          </a:xfrm>
          <a:custGeom>
            <a:avLst/>
            <a:gdLst>
              <a:gd name="T0" fmla="*/ 0 h 28"/>
              <a:gd name="T1" fmla="*/ 28 h 28"/>
              <a:gd name="T2" fmla="*/ 0 h 28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8">
                <a:moveTo>
                  <a:pt x="0" y="0"/>
                </a:moveTo>
                <a:lnTo>
                  <a:pt x="0" y="28"/>
                </a:lnTo>
                <a:lnTo>
                  <a:pt x="0" y="0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Line 751"/>
          <p:cNvSpPr>
            <a:spLocks noChangeShapeType="1"/>
          </p:cNvSpPr>
          <p:nvPr/>
        </p:nvSpPr>
        <p:spPr bwMode="auto">
          <a:xfrm>
            <a:off x="763588" y="6132513"/>
            <a:ext cx="0" cy="444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752"/>
          <p:cNvSpPr>
            <a:spLocks noChangeArrowheads="1"/>
          </p:cNvSpPr>
          <p:nvPr/>
        </p:nvSpPr>
        <p:spPr bwMode="auto">
          <a:xfrm>
            <a:off x="747713" y="6105526"/>
            <a:ext cx="33338" cy="33338"/>
          </a:xfrm>
          <a:prstGeom prst="ellipse">
            <a:avLst/>
          </a:prstGeom>
          <a:solidFill>
            <a:srgbClr val="7D6B55"/>
          </a:solidFill>
          <a:ln w="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753"/>
          <p:cNvSpPr>
            <a:spLocks/>
          </p:cNvSpPr>
          <p:nvPr/>
        </p:nvSpPr>
        <p:spPr bwMode="auto">
          <a:xfrm>
            <a:off x="790575" y="5300663"/>
            <a:ext cx="77788" cy="55563"/>
          </a:xfrm>
          <a:custGeom>
            <a:avLst/>
            <a:gdLst>
              <a:gd name="T0" fmla="*/ 0 w 14"/>
              <a:gd name="T1" fmla="*/ 9 h 10"/>
              <a:gd name="T2" fmla="*/ 14 w 14"/>
              <a:gd name="T3" fmla="*/ 9 h 10"/>
              <a:gd name="T4" fmla="*/ 12 w 14"/>
              <a:gd name="T5" fmla="*/ 9 h 10"/>
              <a:gd name="T6" fmla="*/ 1 w 14"/>
              <a:gd name="T7" fmla="*/ 9 h 10"/>
              <a:gd name="T8" fmla="*/ 0 w 1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0" y="9"/>
                </a:moveTo>
                <a:cubicBezTo>
                  <a:pt x="5" y="0"/>
                  <a:pt x="9" y="1"/>
                  <a:pt x="14" y="9"/>
                </a:cubicBezTo>
                <a:cubicBezTo>
                  <a:pt x="14" y="10"/>
                  <a:pt x="13" y="10"/>
                  <a:pt x="12" y="9"/>
                </a:cubicBezTo>
                <a:cubicBezTo>
                  <a:pt x="9" y="2"/>
                  <a:pt x="5" y="3"/>
                  <a:pt x="1" y="9"/>
                </a:cubicBezTo>
                <a:cubicBezTo>
                  <a:pt x="1" y="10"/>
                  <a:pt x="0" y="10"/>
                  <a:pt x="0" y="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754"/>
          <p:cNvSpPr>
            <a:spLocks/>
          </p:cNvSpPr>
          <p:nvPr/>
        </p:nvSpPr>
        <p:spPr bwMode="auto">
          <a:xfrm>
            <a:off x="660400" y="5300663"/>
            <a:ext cx="76200" cy="55563"/>
          </a:xfrm>
          <a:custGeom>
            <a:avLst/>
            <a:gdLst>
              <a:gd name="T0" fmla="*/ 14 w 14"/>
              <a:gd name="T1" fmla="*/ 9 h 10"/>
              <a:gd name="T2" fmla="*/ 0 w 14"/>
              <a:gd name="T3" fmla="*/ 9 h 10"/>
              <a:gd name="T4" fmla="*/ 2 w 14"/>
              <a:gd name="T5" fmla="*/ 9 h 10"/>
              <a:gd name="T6" fmla="*/ 13 w 14"/>
              <a:gd name="T7" fmla="*/ 9 h 10"/>
              <a:gd name="T8" fmla="*/ 14 w 1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14" y="9"/>
                </a:moveTo>
                <a:cubicBezTo>
                  <a:pt x="9" y="0"/>
                  <a:pt x="5" y="1"/>
                  <a:pt x="0" y="9"/>
                </a:cubicBezTo>
                <a:cubicBezTo>
                  <a:pt x="0" y="10"/>
                  <a:pt x="1" y="10"/>
                  <a:pt x="2" y="9"/>
                </a:cubicBezTo>
                <a:cubicBezTo>
                  <a:pt x="5" y="2"/>
                  <a:pt x="9" y="3"/>
                  <a:pt x="13" y="9"/>
                </a:cubicBezTo>
                <a:cubicBezTo>
                  <a:pt x="13" y="10"/>
                  <a:pt x="14" y="10"/>
                  <a:pt x="14" y="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9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22862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1145</cp:revision>
  <dcterms:created xsi:type="dcterms:W3CDTF">2009-02-11T05:37:22Z</dcterms:created>
  <dcterms:modified xsi:type="dcterms:W3CDTF">2015-06-26T06:53:54Z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