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8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41412" y="639738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105569" y="565001"/>
            <a:ext cx="9358313" cy="606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4803694" y="5207882"/>
            <a:ext cx="4088786" cy="1379207"/>
            <a:chOff x="0" y="0"/>
            <a:chExt cx="2763" cy="932"/>
          </a:xfrm>
        </p:grpSpPr>
        <p:sp>
          <p:nvSpPr>
            <p:cNvPr id="4" name="Freeform 5"/>
            <p:cNvSpPr>
              <a:spLocks noChangeArrowheads="1"/>
            </p:cNvSpPr>
            <p:nvPr/>
          </p:nvSpPr>
          <p:spPr bwMode="auto">
            <a:xfrm>
              <a:off x="2246" y="654"/>
              <a:ext cx="311" cy="167"/>
            </a:xfrm>
            <a:custGeom>
              <a:avLst/>
              <a:gdLst>
                <a:gd name="T0" fmla="*/ 304 w 87"/>
                <a:gd name="T1" fmla="*/ 50 h 47"/>
                <a:gd name="T2" fmla="*/ 275 w 87"/>
                <a:gd name="T3" fmla="*/ 0 h 47"/>
                <a:gd name="T4" fmla="*/ 186 w 87"/>
                <a:gd name="T5" fmla="*/ 39 h 47"/>
                <a:gd name="T6" fmla="*/ 200 w 87"/>
                <a:gd name="T7" fmla="*/ 53 h 47"/>
                <a:gd name="T8" fmla="*/ 200 w 87"/>
                <a:gd name="T9" fmla="*/ 53 h 47"/>
                <a:gd name="T10" fmla="*/ 207 w 87"/>
                <a:gd name="T11" fmla="*/ 68 h 47"/>
                <a:gd name="T12" fmla="*/ 207 w 87"/>
                <a:gd name="T13" fmla="*/ 78 h 47"/>
                <a:gd name="T14" fmla="*/ 161 w 87"/>
                <a:gd name="T15" fmla="*/ 128 h 47"/>
                <a:gd name="T16" fmla="*/ 111 w 87"/>
                <a:gd name="T17" fmla="*/ 82 h 47"/>
                <a:gd name="T18" fmla="*/ 111 w 87"/>
                <a:gd name="T19" fmla="*/ 82 h 47"/>
                <a:gd name="T20" fmla="*/ 114 w 87"/>
                <a:gd name="T21" fmla="*/ 68 h 47"/>
                <a:gd name="T22" fmla="*/ 114 w 87"/>
                <a:gd name="T23" fmla="*/ 64 h 47"/>
                <a:gd name="T24" fmla="*/ 125 w 87"/>
                <a:gd name="T25" fmla="*/ 50 h 47"/>
                <a:gd name="T26" fmla="*/ 29 w 87"/>
                <a:gd name="T27" fmla="*/ 39 h 47"/>
                <a:gd name="T28" fmla="*/ 4 w 87"/>
                <a:gd name="T29" fmla="*/ 92 h 47"/>
                <a:gd name="T30" fmla="*/ 164 w 87"/>
                <a:gd name="T31" fmla="*/ 156 h 47"/>
                <a:gd name="T32" fmla="*/ 304 w 87"/>
                <a:gd name="T33" fmla="*/ 50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7"/>
                <a:gd name="T52" fmla="*/ 0 h 47"/>
                <a:gd name="T53" fmla="*/ 87 w 8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7" h="47">
                  <a:moveTo>
                    <a:pt x="85" y="14"/>
                  </a:moveTo>
                  <a:cubicBezTo>
                    <a:pt x="84" y="7"/>
                    <a:pt x="82" y="2"/>
                    <a:pt x="77" y="0"/>
                  </a:cubicBezTo>
                  <a:cubicBezTo>
                    <a:pt x="71" y="4"/>
                    <a:pt x="63" y="9"/>
                    <a:pt x="52" y="11"/>
                  </a:cubicBezTo>
                  <a:cubicBezTo>
                    <a:pt x="54" y="12"/>
                    <a:pt x="55" y="14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8" y="16"/>
                    <a:pt x="59" y="18"/>
                    <a:pt x="58" y="19"/>
                  </a:cubicBezTo>
                  <a:cubicBezTo>
                    <a:pt x="58" y="20"/>
                    <a:pt x="58" y="21"/>
                    <a:pt x="58" y="22"/>
                  </a:cubicBezTo>
                  <a:cubicBezTo>
                    <a:pt x="58" y="30"/>
                    <a:pt x="52" y="36"/>
                    <a:pt x="45" y="36"/>
                  </a:cubicBezTo>
                  <a:cubicBezTo>
                    <a:pt x="38" y="36"/>
                    <a:pt x="32" y="30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29" y="21"/>
                    <a:pt x="32" y="19"/>
                  </a:cubicBezTo>
                  <a:cubicBezTo>
                    <a:pt x="32" y="19"/>
                    <a:pt x="32" y="18"/>
                    <a:pt x="32" y="18"/>
                  </a:cubicBezTo>
                  <a:cubicBezTo>
                    <a:pt x="33" y="17"/>
                    <a:pt x="33" y="15"/>
                    <a:pt x="35" y="14"/>
                  </a:cubicBezTo>
                  <a:cubicBezTo>
                    <a:pt x="28" y="14"/>
                    <a:pt x="18" y="14"/>
                    <a:pt x="8" y="11"/>
                  </a:cubicBezTo>
                  <a:cubicBezTo>
                    <a:pt x="3" y="15"/>
                    <a:pt x="0" y="20"/>
                    <a:pt x="1" y="26"/>
                  </a:cubicBezTo>
                  <a:cubicBezTo>
                    <a:pt x="3" y="39"/>
                    <a:pt x="23" y="47"/>
                    <a:pt x="46" y="44"/>
                  </a:cubicBezTo>
                  <a:cubicBezTo>
                    <a:pt x="70" y="40"/>
                    <a:pt x="87" y="27"/>
                    <a:pt x="8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ChangeArrowheads="1"/>
            </p:cNvSpPr>
            <p:nvPr/>
          </p:nvSpPr>
          <p:spPr bwMode="auto">
            <a:xfrm>
              <a:off x="2186" y="571"/>
              <a:ext cx="392" cy="132"/>
            </a:xfrm>
            <a:custGeom>
              <a:avLst/>
              <a:gdLst>
                <a:gd name="T0" fmla="*/ 232 w 110"/>
                <a:gd name="T1" fmla="*/ 100 h 37"/>
                <a:gd name="T2" fmla="*/ 18 w 110"/>
                <a:gd name="T3" fmla="*/ 68 h 37"/>
                <a:gd name="T4" fmla="*/ 0 w 110"/>
                <a:gd name="T5" fmla="*/ 61 h 37"/>
                <a:gd name="T6" fmla="*/ 86 w 110"/>
                <a:gd name="T7" fmla="*/ 118 h 37"/>
                <a:gd name="T8" fmla="*/ 89 w 110"/>
                <a:gd name="T9" fmla="*/ 121 h 37"/>
                <a:gd name="T10" fmla="*/ 185 w 110"/>
                <a:gd name="T11" fmla="*/ 132 h 37"/>
                <a:gd name="T12" fmla="*/ 221 w 110"/>
                <a:gd name="T13" fmla="*/ 114 h 37"/>
                <a:gd name="T14" fmla="*/ 246 w 110"/>
                <a:gd name="T15" fmla="*/ 121 h 37"/>
                <a:gd name="T16" fmla="*/ 335 w 110"/>
                <a:gd name="T17" fmla="*/ 82 h 37"/>
                <a:gd name="T18" fmla="*/ 385 w 110"/>
                <a:gd name="T19" fmla="*/ 25 h 37"/>
                <a:gd name="T20" fmla="*/ 388 w 110"/>
                <a:gd name="T21" fmla="*/ 7 h 37"/>
                <a:gd name="T22" fmla="*/ 392 w 110"/>
                <a:gd name="T23" fmla="*/ 0 h 37"/>
                <a:gd name="T24" fmla="*/ 232 w 110"/>
                <a:gd name="T25" fmla="*/ 100 h 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0"/>
                <a:gd name="T40" fmla="*/ 0 h 37"/>
                <a:gd name="T41" fmla="*/ 110 w 110"/>
                <a:gd name="T42" fmla="*/ 37 h 3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0" h="37">
                  <a:moveTo>
                    <a:pt x="65" y="28"/>
                  </a:moveTo>
                  <a:cubicBezTo>
                    <a:pt x="44" y="33"/>
                    <a:pt x="22" y="29"/>
                    <a:pt x="5" y="19"/>
                  </a:cubicBezTo>
                  <a:cubicBezTo>
                    <a:pt x="3" y="18"/>
                    <a:pt x="1" y="18"/>
                    <a:pt x="0" y="17"/>
                  </a:cubicBezTo>
                  <a:cubicBezTo>
                    <a:pt x="2" y="19"/>
                    <a:pt x="9" y="28"/>
                    <a:pt x="24" y="33"/>
                  </a:cubicBezTo>
                  <a:cubicBezTo>
                    <a:pt x="24" y="33"/>
                    <a:pt x="24" y="34"/>
                    <a:pt x="25" y="34"/>
                  </a:cubicBezTo>
                  <a:cubicBezTo>
                    <a:pt x="35" y="37"/>
                    <a:pt x="45" y="37"/>
                    <a:pt x="52" y="37"/>
                  </a:cubicBezTo>
                  <a:cubicBezTo>
                    <a:pt x="54" y="34"/>
                    <a:pt x="58" y="32"/>
                    <a:pt x="62" y="32"/>
                  </a:cubicBezTo>
                  <a:cubicBezTo>
                    <a:pt x="65" y="32"/>
                    <a:pt x="67" y="33"/>
                    <a:pt x="69" y="34"/>
                  </a:cubicBezTo>
                  <a:cubicBezTo>
                    <a:pt x="80" y="32"/>
                    <a:pt x="88" y="27"/>
                    <a:pt x="94" y="23"/>
                  </a:cubicBezTo>
                  <a:cubicBezTo>
                    <a:pt x="103" y="15"/>
                    <a:pt x="108" y="7"/>
                    <a:pt x="108" y="7"/>
                  </a:cubicBezTo>
                  <a:cubicBezTo>
                    <a:pt x="109" y="5"/>
                    <a:pt x="109" y="3"/>
                    <a:pt x="109" y="2"/>
                  </a:cubicBezTo>
                  <a:cubicBezTo>
                    <a:pt x="110" y="2"/>
                    <a:pt x="110" y="1"/>
                    <a:pt x="110" y="0"/>
                  </a:cubicBezTo>
                  <a:cubicBezTo>
                    <a:pt x="100" y="14"/>
                    <a:pt x="85" y="24"/>
                    <a:pt x="65" y="28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ChangeArrowheads="1"/>
            </p:cNvSpPr>
            <p:nvPr/>
          </p:nvSpPr>
          <p:spPr bwMode="auto">
            <a:xfrm>
              <a:off x="2036" y="468"/>
              <a:ext cx="677" cy="403"/>
            </a:xfrm>
            <a:custGeom>
              <a:avLst/>
              <a:gdLst>
                <a:gd name="T0" fmla="*/ 666 w 190"/>
                <a:gd name="T1" fmla="*/ 50 h 113"/>
                <a:gd name="T2" fmla="*/ 609 w 190"/>
                <a:gd name="T3" fmla="*/ 0 h 113"/>
                <a:gd name="T4" fmla="*/ 584 w 190"/>
                <a:gd name="T5" fmla="*/ 21 h 113"/>
                <a:gd name="T6" fmla="*/ 542 w 190"/>
                <a:gd name="T7" fmla="*/ 103 h 113"/>
                <a:gd name="T8" fmla="*/ 538 w 190"/>
                <a:gd name="T9" fmla="*/ 111 h 113"/>
                <a:gd name="T10" fmla="*/ 534 w 190"/>
                <a:gd name="T11" fmla="*/ 128 h 113"/>
                <a:gd name="T12" fmla="*/ 485 w 190"/>
                <a:gd name="T13" fmla="*/ 185 h 113"/>
                <a:gd name="T14" fmla="*/ 513 w 190"/>
                <a:gd name="T15" fmla="*/ 235 h 113"/>
                <a:gd name="T16" fmla="*/ 374 w 190"/>
                <a:gd name="T17" fmla="*/ 342 h 113"/>
                <a:gd name="T18" fmla="*/ 214 w 190"/>
                <a:gd name="T19" fmla="*/ 278 h 113"/>
                <a:gd name="T20" fmla="*/ 239 w 190"/>
                <a:gd name="T21" fmla="*/ 225 h 113"/>
                <a:gd name="T22" fmla="*/ 235 w 190"/>
                <a:gd name="T23" fmla="*/ 221 h 113"/>
                <a:gd name="T24" fmla="*/ 150 w 190"/>
                <a:gd name="T25" fmla="*/ 164 h 113"/>
                <a:gd name="T26" fmla="*/ 93 w 190"/>
                <a:gd name="T27" fmla="*/ 114 h 113"/>
                <a:gd name="T28" fmla="*/ 50 w 190"/>
                <a:gd name="T29" fmla="*/ 107 h 113"/>
                <a:gd name="T30" fmla="*/ 50 w 190"/>
                <a:gd name="T31" fmla="*/ 114 h 113"/>
                <a:gd name="T32" fmla="*/ 0 w 190"/>
                <a:gd name="T33" fmla="*/ 171 h 113"/>
                <a:gd name="T34" fmla="*/ 96 w 190"/>
                <a:gd name="T35" fmla="*/ 243 h 113"/>
                <a:gd name="T36" fmla="*/ 175 w 190"/>
                <a:gd name="T37" fmla="*/ 267 h 113"/>
                <a:gd name="T38" fmla="*/ 189 w 190"/>
                <a:gd name="T39" fmla="*/ 303 h 113"/>
                <a:gd name="T40" fmla="*/ 189 w 190"/>
                <a:gd name="T41" fmla="*/ 325 h 113"/>
                <a:gd name="T42" fmla="*/ 239 w 190"/>
                <a:gd name="T43" fmla="*/ 385 h 113"/>
                <a:gd name="T44" fmla="*/ 349 w 190"/>
                <a:gd name="T45" fmla="*/ 357 h 113"/>
                <a:gd name="T46" fmla="*/ 353 w 190"/>
                <a:gd name="T47" fmla="*/ 357 h 113"/>
                <a:gd name="T48" fmla="*/ 385 w 190"/>
                <a:gd name="T49" fmla="*/ 350 h 113"/>
                <a:gd name="T50" fmla="*/ 385 w 190"/>
                <a:gd name="T51" fmla="*/ 350 h 113"/>
                <a:gd name="T52" fmla="*/ 477 w 190"/>
                <a:gd name="T53" fmla="*/ 357 h 113"/>
                <a:gd name="T54" fmla="*/ 527 w 190"/>
                <a:gd name="T55" fmla="*/ 296 h 113"/>
                <a:gd name="T56" fmla="*/ 527 w 190"/>
                <a:gd name="T57" fmla="*/ 278 h 113"/>
                <a:gd name="T58" fmla="*/ 545 w 190"/>
                <a:gd name="T59" fmla="*/ 203 h 113"/>
                <a:gd name="T60" fmla="*/ 616 w 190"/>
                <a:gd name="T61" fmla="*/ 143 h 113"/>
                <a:gd name="T62" fmla="*/ 677 w 190"/>
                <a:gd name="T63" fmla="*/ 50 h 113"/>
                <a:gd name="T64" fmla="*/ 666 w 190"/>
                <a:gd name="T65" fmla="*/ 50 h 1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0"/>
                <a:gd name="T100" fmla="*/ 0 h 113"/>
                <a:gd name="T101" fmla="*/ 190 w 190"/>
                <a:gd name="T102" fmla="*/ 113 h 1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0" h="113">
                  <a:moveTo>
                    <a:pt x="187" y="14"/>
                  </a:moveTo>
                  <a:cubicBezTo>
                    <a:pt x="179" y="14"/>
                    <a:pt x="172" y="8"/>
                    <a:pt x="171" y="0"/>
                  </a:cubicBezTo>
                  <a:cubicBezTo>
                    <a:pt x="169" y="1"/>
                    <a:pt x="166" y="4"/>
                    <a:pt x="164" y="6"/>
                  </a:cubicBezTo>
                  <a:cubicBezTo>
                    <a:pt x="161" y="14"/>
                    <a:pt x="158" y="22"/>
                    <a:pt x="152" y="29"/>
                  </a:cubicBezTo>
                  <a:cubicBezTo>
                    <a:pt x="152" y="30"/>
                    <a:pt x="152" y="31"/>
                    <a:pt x="151" y="31"/>
                  </a:cubicBezTo>
                  <a:cubicBezTo>
                    <a:pt x="151" y="32"/>
                    <a:pt x="151" y="34"/>
                    <a:pt x="150" y="36"/>
                  </a:cubicBezTo>
                  <a:cubicBezTo>
                    <a:pt x="150" y="36"/>
                    <a:pt x="145" y="44"/>
                    <a:pt x="136" y="52"/>
                  </a:cubicBezTo>
                  <a:cubicBezTo>
                    <a:pt x="141" y="54"/>
                    <a:pt x="143" y="59"/>
                    <a:pt x="144" y="66"/>
                  </a:cubicBezTo>
                  <a:cubicBezTo>
                    <a:pt x="146" y="79"/>
                    <a:pt x="129" y="92"/>
                    <a:pt x="105" y="96"/>
                  </a:cubicBezTo>
                  <a:cubicBezTo>
                    <a:pt x="82" y="99"/>
                    <a:pt x="62" y="91"/>
                    <a:pt x="60" y="78"/>
                  </a:cubicBezTo>
                  <a:cubicBezTo>
                    <a:pt x="59" y="72"/>
                    <a:pt x="62" y="67"/>
                    <a:pt x="67" y="63"/>
                  </a:cubicBezTo>
                  <a:cubicBezTo>
                    <a:pt x="66" y="63"/>
                    <a:pt x="66" y="62"/>
                    <a:pt x="66" y="62"/>
                  </a:cubicBezTo>
                  <a:cubicBezTo>
                    <a:pt x="51" y="57"/>
                    <a:pt x="44" y="48"/>
                    <a:pt x="42" y="46"/>
                  </a:cubicBezTo>
                  <a:cubicBezTo>
                    <a:pt x="36" y="42"/>
                    <a:pt x="31" y="37"/>
                    <a:pt x="26" y="32"/>
                  </a:cubicBezTo>
                  <a:cubicBezTo>
                    <a:pt x="22" y="31"/>
                    <a:pt x="17" y="30"/>
                    <a:pt x="14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4" y="40"/>
                    <a:pt x="8" y="47"/>
                    <a:pt x="0" y="48"/>
                  </a:cubicBezTo>
                  <a:cubicBezTo>
                    <a:pt x="2" y="52"/>
                    <a:pt x="14" y="62"/>
                    <a:pt x="27" y="68"/>
                  </a:cubicBezTo>
                  <a:cubicBezTo>
                    <a:pt x="37" y="73"/>
                    <a:pt x="44" y="75"/>
                    <a:pt x="49" y="75"/>
                  </a:cubicBezTo>
                  <a:cubicBezTo>
                    <a:pt x="50" y="79"/>
                    <a:pt x="52" y="83"/>
                    <a:pt x="53" y="85"/>
                  </a:cubicBezTo>
                  <a:cubicBezTo>
                    <a:pt x="53" y="87"/>
                    <a:pt x="52" y="89"/>
                    <a:pt x="53" y="91"/>
                  </a:cubicBezTo>
                  <a:cubicBezTo>
                    <a:pt x="53" y="97"/>
                    <a:pt x="57" y="104"/>
                    <a:pt x="67" y="108"/>
                  </a:cubicBezTo>
                  <a:cubicBezTo>
                    <a:pt x="83" y="113"/>
                    <a:pt x="96" y="102"/>
                    <a:pt x="98" y="100"/>
                  </a:cubicBezTo>
                  <a:cubicBezTo>
                    <a:pt x="98" y="100"/>
                    <a:pt x="98" y="100"/>
                    <a:pt x="99" y="100"/>
                  </a:cubicBezTo>
                  <a:cubicBezTo>
                    <a:pt x="100" y="99"/>
                    <a:pt x="105" y="98"/>
                    <a:pt x="108" y="9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5" y="97"/>
                    <a:pt x="121" y="105"/>
                    <a:pt x="134" y="100"/>
                  </a:cubicBezTo>
                  <a:cubicBezTo>
                    <a:pt x="145" y="96"/>
                    <a:pt x="148" y="88"/>
                    <a:pt x="148" y="83"/>
                  </a:cubicBezTo>
                  <a:cubicBezTo>
                    <a:pt x="148" y="80"/>
                    <a:pt x="148" y="79"/>
                    <a:pt x="148" y="78"/>
                  </a:cubicBezTo>
                  <a:cubicBezTo>
                    <a:pt x="151" y="71"/>
                    <a:pt x="152" y="64"/>
                    <a:pt x="153" y="57"/>
                  </a:cubicBezTo>
                  <a:cubicBezTo>
                    <a:pt x="156" y="55"/>
                    <a:pt x="163" y="51"/>
                    <a:pt x="173" y="40"/>
                  </a:cubicBezTo>
                  <a:cubicBezTo>
                    <a:pt x="186" y="25"/>
                    <a:pt x="190" y="17"/>
                    <a:pt x="190" y="14"/>
                  </a:cubicBezTo>
                  <a:cubicBezTo>
                    <a:pt x="189" y="14"/>
                    <a:pt x="188" y="14"/>
                    <a:pt x="187" y="14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ChangeArrowheads="1"/>
            </p:cNvSpPr>
            <p:nvPr/>
          </p:nvSpPr>
          <p:spPr bwMode="auto">
            <a:xfrm>
              <a:off x="2421" y="764"/>
              <a:ext cx="175" cy="147"/>
            </a:xfrm>
            <a:custGeom>
              <a:avLst/>
              <a:gdLst>
                <a:gd name="T0" fmla="*/ 93 w 49"/>
                <a:gd name="T1" fmla="*/ 61 h 41"/>
                <a:gd name="T2" fmla="*/ 0 w 49"/>
                <a:gd name="T3" fmla="*/ 54 h 41"/>
                <a:gd name="T4" fmla="*/ 7 w 49"/>
                <a:gd name="T5" fmla="*/ 68 h 41"/>
                <a:gd name="T6" fmla="*/ 118 w 49"/>
                <a:gd name="T7" fmla="*/ 129 h 41"/>
                <a:gd name="T8" fmla="*/ 150 w 49"/>
                <a:gd name="T9" fmla="*/ 11 h 41"/>
                <a:gd name="T10" fmla="*/ 143 w 49"/>
                <a:gd name="T11" fmla="*/ 0 h 41"/>
                <a:gd name="T12" fmla="*/ 93 w 49"/>
                <a:gd name="T13" fmla="*/ 61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9"/>
                <a:gd name="T22" fmla="*/ 0 h 41"/>
                <a:gd name="T23" fmla="*/ 49 w 49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9" h="41">
                  <a:moveTo>
                    <a:pt x="26" y="17"/>
                  </a:moveTo>
                  <a:cubicBezTo>
                    <a:pt x="13" y="22"/>
                    <a:pt x="7" y="14"/>
                    <a:pt x="0" y="15"/>
                  </a:cubicBezTo>
                  <a:cubicBezTo>
                    <a:pt x="1" y="16"/>
                    <a:pt x="1" y="18"/>
                    <a:pt x="2" y="19"/>
                  </a:cubicBezTo>
                  <a:cubicBezTo>
                    <a:pt x="10" y="33"/>
                    <a:pt x="23" y="41"/>
                    <a:pt x="33" y="36"/>
                  </a:cubicBezTo>
                  <a:cubicBezTo>
                    <a:pt x="45" y="31"/>
                    <a:pt x="49" y="19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5"/>
                    <a:pt x="37" y="13"/>
                    <a:pt x="2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ChangeArrowheads="1"/>
            </p:cNvSpPr>
            <p:nvPr/>
          </p:nvSpPr>
          <p:spPr bwMode="auto">
            <a:xfrm>
              <a:off x="2204" y="793"/>
              <a:ext cx="181" cy="139"/>
            </a:xfrm>
            <a:custGeom>
              <a:avLst/>
              <a:gdLst>
                <a:gd name="T0" fmla="*/ 181 w 51"/>
                <a:gd name="T1" fmla="*/ 32 h 39"/>
                <a:gd name="T2" fmla="*/ 71 w 51"/>
                <a:gd name="T3" fmla="*/ 61 h 39"/>
                <a:gd name="T4" fmla="*/ 21 w 51"/>
                <a:gd name="T5" fmla="*/ 0 h 39"/>
                <a:gd name="T6" fmla="*/ 14 w 51"/>
                <a:gd name="T7" fmla="*/ 18 h 39"/>
                <a:gd name="T8" fmla="*/ 64 w 51"/>
                <a:gd name="T9" fmla="*/ 128 h 39"/>
                <a:gd name="T10" fmla="*/ 177 w 51"/>
                <a:gd name="T11" fmla="*/ 57 h 39"/>
                <a:gd name="T12" fmla="*/ 181 w 51"/>
                <a:gd name="T13" fmla="*/ 32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39"/>
                <a:gd name="T23" fmla="*/ 51 w 51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39">
                  <a:moveTo>
                    <a:pt x="51" y="9"/>
                  </a:moveTo>
                  <a:cubicBezTo>
                    <a:pt x="49" y="11"/>
                    <a:pt x="36" y="22"/>
                    <a:pt x="20" y="17"/>
                  </a:cubicBezTo>
                  <a:cubicBezTo>
                    <a:pt x="10" y="13"/>
                    <a:pt x="6" y="6"/>
                    <a:pt x="6" y="0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0" y="19"/>
                    <a:pt x="6" y="32"/>
                    <a:pt x="18" y="36"/>
                  </a:cubicBezTo>
                  <a:cubicBezTo>
                    <a:pt x="33" y="39"/>
                    <a:pt x="45" y="30"/>
                    <a:pt x="50" y="16"/>
                  </a:cubicBezTo>
                  <a:cubicBezTo>
                    <a:pt x="51" y="14"/>
                    <a:pt x="51" y="11"/>
                    <a:pt x="5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ChangeArrowheads="1"/>
            </p:cNvSpPr>
            <p:nvPr/>
          </p:nvSpPr>
          <p:spPr bwMode="auto">
            <a:xfrm>
              <a:off x="2318" y="236"/>
              <a:ext cx="21" cy="53"/>
            </a:xfrm>
            <a:custGeom>
              <a:avLst/>
              <a:gdLst>
                <a:gd name="T0" fmla="*/ 0 w 6"/>
                <a:gd name="T1" fmla="*/ 53 h 15"/>
                <a:gd name="T2" fmla="*/ 18 w 6"/>
                <a:gd name="T3" fmla="*/ 49 h 15"/>
                <a:gd name="T4" fmla="*/ 21 w 6"/>
                <a:gd name="T5" fmla="*/ 49 h 15"/>
                <a:gd name="T6" fmla="*/ 0 w 6"/>
                <a:gd name="T7" fmla="*/ 4 h 15"/>
                <a:gd name="T8" fmla="*/ 0 w 6"/>
                <a:gd name="T9" fmla="*/ 0 h 15"/>
                <a:gd name="T10" fmla="*/ 0 w 6"/>
                <a:gd name="T11" fmla="*/ 0 h 15"/>
                <a:gd name="T12" fmla="*/ 0 w 6"/>
                <a:gd name="T13" fmla="*/ 7 h 15"/>
                <a:gd name="T14" fmla="*/ 0 w 6"/>
                <a:gd name="T15" fmla="*/ 53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15"/>
                <a:gd name="T26" fmla="*/ 6 w 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15">
                  <a:moveTo>
                    <a:pt x="0" y="15"/>
                  </a:moveTo>
                  <a:cubicBezTo>
                    <a:pt x="1" y="14"/>
                    <a:pt x="3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4" y="11"/>
                    <a:pt x="1" y="7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7"/>
                    <a:pt x="1" y="11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ChangeArrowheads="1"/>
            </p:cNvSpPr>
            <p:nvPr/>
          </p:nvSpPr>
          <p:spPr bwMode="auto">
            <a:xfrm>
              <a:off x="2189" y="172"/>
              <a:ext cx="132" cy="160"/>
            </a:xfrm>
            <a:custGeom>
              <a:avLst/>
              <a:gdLst>
                <a:gd name="T0" fmla="*/ 128 w 37"/>
                <a:gd name="T1" fmla="*/ 71 h 45"/>
                <a:gd name="T2" fmla="*/ 128 w 37"/>
                <a:gd name="T3" fmla="*/ 64 h 45"/>
                <a:gd name="T4" fmla="*/ 57 w 37"/>
                <a:gd name="T5" fmla="*/ 4 h 45"/>
                <a:gd name="T6" fmla="*/ 4 w 37"/>
                <a:gd name="T7" fmla="*/ 89 h 45"/>
                <a:gd name="T8" fmla="*/ 7 w 37"/>
                <a:gd name="T9" fmla="*/ 107 h 45"/>
                <a:gd name="T10" fmla="*/ 78 w 37"/>
                <a:gd name="T11" fmla="*/ 156 h 45"/>
                <a:gd name="T12" fmla="*/ 107 w 37"/>
                <a:gd name="T13" fmla="*/ 146 h 45"/>
                <a:gd name="T14" fmla="*/ 128 w 37"/>
                <a:gd name="T15" fmla="*/ 117 h 45"/>
                <a:gd name="T16" fmla="*/ 128 w 37"/>
                <a:gd name="T17" fmla="*/ 71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45"/>
                <a:gd name="T29" fmla="*/ 37 w 37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45">
                  <a:moveTo>
                    <a:pt x="36" y="20"/>
                  </a:moveTo>
                  <a:cubicBezTo>
                    <a:pt x="36" y="20"/>
                    <a:pt x="36" y="19"/>
                    <a:pt x="36" y="18"/>
                  </a:cubicBezTo>
                  <a:cubicBezTo>
                    <a:pt x="34" y="7"/>
                    <a:pt x="26" y="0"/>
                    <a:pt x="16" y="1"/>
                  </a:cubicBezTo>
                  <a:cubicBezTo>
                    <a:pt x="7" y="3"/>
                    <a:pt x="0" y="13"/>
                    <a:pt x="1" y="25"/>
                  </a:cubicBezTo>
                  <a:cubicBezTo>
                    <a:pt x="2" y="27"/>
                    <a:pt x="2" y="28"/>
                    <a:pt x="2" y="30"/>
                  </a:cubicBezTo>
                  <a:cubicBezTo>
                    <a:pt x="6" y="39"/>
                    <a:pt x="14" y="45"/>
                    <a:pt x="22" y="44"/>
                  </a:cubicBezTo>
                  <a:cubicBezTo>
                    <a:pt x="25" y="43"/>
                    <a:pt x="28" y="42"/>
                    <a:pt x="30" y="41"/>
                  </a:cubicBezTo>
                  <a:cubicBezTo>
                    <a:pt x="31" y="37"/>
                    <a:pt x="33" y="34"/>
                    <a:pt x="36" y="33"/>
                  </a:cubicBezTo>
                  <a:cubicBezTo>
                    <a:pt x="37" y="29"/>
                    <a:pt x="37" y="25"/>
                    <a:pt x="3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ChangeArrowheads="1"/>
            </p:cNvSpPr>
            <p:nvPr/>
          </p:nvSpPr>
          <p:spPr bwMode="auto">
            <a:xfrm>
              <a:off x="2243" y="489"/>
              <a:ext cx="264" cy="150"/>
            </a:xfrm>
            <a:custGeom>
              <a:avLst/>
              <a:gdLst>
                <a:gd name="T0" fmla="*/ 239 w 74"/>
                <a:gd name="T1" fmla="*/ 21 h 42"/>
                <a:gd name="T2" fmla="*/ 128 w 74"/>
                <a:gd name="T3" fmla="*/ 32 h 42"/>
                <a:gd name="T4" fmla="*/ 21 w 74"/>
                <a:gd name="T5" fmla="*/ 57 h 42"/>
                <a:gd name="T6" fmla="*/ 7 w 74"/>
                <a:gd name="T7" fmla="*/ 107 h 42"/>
                <a:gd name="T8" fmla="*/ 153 w 74"/>
                <a:gd name="T9" fmla="*/ 139 h 42"/>
                <a:gd name="T10" fmla="*/ 264 w 74"/>
                <a:gd name="T11" fmla="*/ 57 h 42"/>
                <a:gd name="T12" fmla="*/ 239 w 74"/>
                <a:gd name="T13" fmla="*/ 21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"/>
                <a:gd name="T22" fmla="*/ 0 h 42"/>
                <a:gd name="T23" fmla="*/ 74 w 74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" h="42">
                  <a:moveTo>
                    <a:pt x="67" y="6"/>
                  </a:moveTo>
                  <a:cubicBezTo>
                    <a:pt x="58" y="0"/>
                    <a:pt x="41" y="8"/>
                    <a:pt x="36" y="9"/>
                  </a:cubicBezTo>
                  <a:cubicBezTo>
                    <a:pt x="31" y="10"/>
                    <a:pt x="16" y="6"/>
                    <a:pt x="6" y="16"/>
                  </a:cubicBezTo>
                  <a:cubicBezTo>
                    <a:pt x="1" y="20"/>
                    <a:pt x="0" y="26"/>
                    <a:pt x="2" y="30"/>
                  </a:cubicBezTo>
                  <a:cubicBezTo>
                    <a:pt x="13" y="38"/>
                    <a:pt x="27" y="42"/>
                    <a:pt x="43" y="39"/>
                  </a:cubicBezTo>
                  <a:cubicBezTo>
                    <a:pt x="57" y="35"/>
                    <a:pt x="68" y="26"/>
                    <a:pt x="74" y="16"/>
                  </a:cubicBezTo>
                  <a:cubicBezTo>
                    <a:pt x="74" y="13"/>
                    <a:pt x="72" y="9"/>
                    <a:pt x="67" y="6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ChangeArrowheads="1"/>
            </p:cNvSpPr>
            <p:nvPr/>
          </p:nvSpPr>
          <p:spPr bwMode="auto">
            <a:xfrm>
              <a:off x="2154" y="400"/>
              <a:ext cx="399" cy="196"/>
            </a:xfrm>
            <a:custGeom>
              <a:avLst/>
              <a:gdLst>
                <a:gd name="T0" fmla="*/ 196 w 112"/>
                <a:gd name="T1" fmla="*/ 11 h 55"/>
                <a:gd name="T2" fmla="*/ 4 w 112"/>
                <a:gd name="T3" fmla="*/ 75 h 55"/>
                <a:gd name="T4" fmla="*/ 0 w 112"/>
                <a:gd name="T5" fmla="*/ 75 h 55"/>
                <a:gd name="T6" fmla="*/ 96 w 112"/>
                <a:gd name="T7" fmla="*/ 196 h 55"/>
                <a:gd name="T8" fmla="*/ 110 w 112"/>
                <a:gd name="T9" fmla="*/ 146 h 55"/>
                <a:gd name="T10" fmla="*/ 217 w 112"/>
                <a:gd name="T11" fmla="*/ 121 h 55"/>
                <a:gd name="T12" fmla="*/ 328 w 112"/>
                <a:gd name="T13" fmla="*/ 110 h 55"/>
                <a:gd name="T14" fmla="*/ 353 w 112"/>
                <a:gd name="T15" fmla="*/ 146 h 55"/>
                <a:gd name="T16" fmla="*/ 399 w 112"/>
                <a:gd name="T17" fmla="*/ 4 h 55"/>
                <a:gd name="T18" fmla="*/ 392 w 112"/>
                <a:gd name="T19" fmla="*/ 4 h 55"/>
                <a:gd name="T20" fmla="*/ 196 w 112"/>
                <a:gd name="T21" fmla="*/ 11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"/>
                <a:gd name="T34" fmla="*/ 0 h 55"/>
                <a:gd name="T35" fmla="*/ 112 w 112"/>
                <a:gd name="T36" fmla="*/ 55 h 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" h="55">
                  <a:moveTo>
                    <a:pt x="55" y="3"/>
                  </a:moveTo>
                  <a:cubicBezTo>
                    <a:pt x="41" y="6"/>
                    <a:pt x="12" y="20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32"/>
                    <a:pt x="13" y="46"/>
                    <a:pt x="27" y="55"/>
                  </a:cubicBezTo>
                  <a:cubicBezTo>
                    <a:pt x="25" y="51"/>
                    <a:pt x="26" y="45"/>
                    <a:pt x="31" y="41"/>
                  </a:cubicBezTo>
                  <a:cubicBezTo>
                    <a:pt x="41" y="31"/>
                    <a:pt x="56" y="35"/>
                    <a:pt x="61" y="34"/>
                  </a:cubicBezTo>
                  <a:cubicBezTo>
                    <a:pt x="66" y="33"/>
                    <a:pt x="83" y="25"/>
                    <a:pt x="92" y="31"/>
                  </a:cubicBezTo>
                  <a:cubicBezTo>
                    <a:pt x="97" y="34"/>
                    <a:pt x="99" y="38"/>
                    <a:pt x="99" y="41"/>
                  </a:cubicBezTo>
                  <a:cubicBezTo>
                    <a:pt x="108" y="27"/>
                    <a:pt x="112" y="11"/>
                    <a:pt x="112" y="1"/>
                  </a:cubicBezTo>
                  <a:cubicBezTo>
                    <a:pt x="112" y="1"/>
                    <a:pt x="111" y="1"/>
                    <a:pt x="110" y="1"/>
                  </a:cubicBezTo>
                  <a:cubicBezTo>
                    <a:pt x="96" y="1"/>
                    <a:pt x="69" y="0"/>
                    <a:pt x="55" y="3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ChangeArrowheads="1"/>
            </p:cNvSpPr>
            <p:nvPr/>
          </p:nvSpPr>
          <p:spPr bwMode="auto">
            <a:xfrm>
              <a:off x="2307" y="143"/>
              <a:ext cx="139" cy="157"/>
            </a:xfrm>
            <a:custGeom>
              <a:avLst/>
              <a:gdLst>
                <a:gd name="T0" fmla="*/ 135 w 39"/>
                <a:gd name="T1" fmla="*/ 86 h 44"/>
                <a:gd name="T2" fmla="*/ 132 w 39"/>
                <a:gd name="T3" fmla="*/ 68 h 44"/>
                <a:gd name="T4" fmla="*/ 50 w 39"/>
                <a:gd name="T5" fmla="*/ 7 h 44"/>
                <a:gd name="T6" fmla="*/ 11 w 39"/>
                <a:gd name="T7" fmla="*/ 93 h 44"/>
                <a:gd name="T8" fmla="*/ 11 w 39"/>
                <a:gd name="T9" fmla="*/ 96 h 44"/>
                <a:gd name="T10" fmla="*/ 32 w 39"/>
                <a:gd name="T11" fmla="*/ 143 h 44"/>
                <a:gd name="T12" fmla="*/ 53 w 39"/>
                <a:gd name="T13" fmla="*/ 153 h 44"/>
                <a:gd name="T14" fmla="*/ 89 w 39"/>
                <a:gd name="T15" fmla="*/ 157 h 44"/>
                <a:gd name="T16" fmla="*/ 135 w 39"/>
                <a:gd name="T17" fmla="*/ 86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44"/>
                <a:gd name="T29" fmla="*/ 39 w 39"/>
                <a:gd name="T30" fmla="*/ 44 h 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44">
                  <a:moveTo>
                    <a:pt x="38" y="24"/>
                  </a:moveTo>
                  <a:cubicBezTo>
                    <a:pt x="38" y="23"/>
                    <a:pt x="37" y="21"/>
                    <a:pt x="37" y="19"/>
                  </a:cubicBezTo>
                  <a:cubicBezTo>
                    <a:pt x="33" y="8"/>
                    <a:pt x="24" y="0"/>
                    <a:pt x="14" y="2"/>
                  </a:cubicBezTo>
                  <a:cubicBezTo>
                    <a:pt x="5" y="5"/>
                    <a:pt x="0" y="14"/>
                    <a:pt x="3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4" y="33"/>
                    <a:pt x="7" y="37"/>
                    <a:pt x="9" y="40"/>
                  </a:cubicBezTo>
                  <a:cubicBezTo>
                    <a:pt x="12" y="40"/>
                    <a:pt x="14" y="42"/>
                    <a:pt x="15" y="43"/>
                  </a:cubicBezTo>
                  <a:cubicBezTo>
                    <a:pt x="18" y="44"/>
                    <a:pt x="21" y="44"/>
                    <a:pt x="25" y="44"/>
                  </a:cubicBezTo>
                  <a:cubicBezTo>
                    <a:pt x="34" y="41"/>
                    <a:pt x="39" y="34"/>
                    <a:pt x="3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ChangeArrowheads="1"/>
            </p:cNvSpPr>
            <p:nvPr/>
          </p:nvSpPr>
          <p:spPr bwMode="auto">
            <a:xfrm>
              <a:off x="2036" y="132"/>
              <a:ext cx="599" cy="507"/>
            </a:xfrm>
            <a:custGeom>
              <a:avLst/>
              <a:gdLst>
                <a:gd name="T0" fmla="*/ 592 w 168"/>
                <a:gd name="T1" fmla="*/ 214 h 142"/>
                <a:gd name="T2" fmla="*/ 307 w 168"/>
                <a:gd name="T3" fmla="*/ 4 h 142"/>
                <a:gd name="T4" fmla="*/ 282 w 168"/>
                <a:gd name="T5" fmla="*/ 4 h 142"/>
                <a:gd name="T6" fmla="*/ 253 w 168"/>
                <a:gd name="T7" fmla="*/ 11 h 142"/>
                <a:gd name="T8" fmla="*/ 221 w 168"/>
                <a:gd name="T9" fmla="*/ 18 h 142"/>
                <a:gd name="T10" fmla="*/ 203 w 168"/>
                <a:gd name="T11" fmla="*/ 25 h 142"/>
                <a:gd name="T12" fmla="*/ 32 w 168"/>
                <a:gd name="T13" fmla="*/ 336 h 142"/>
                <a:gd name="T14" fmla="*/ 93 w 168"/>
                <a:gd name="T15" fmla="*/ 450 h 142"/>
                <a:gd name="T16" fmla="*/ 150 w 168"/>
                <a:gd name="T17" fmla="*/ 500 h 142"/>
                <a:gd name="T18" fmla="*/ 168 w 168"/>
                <a:gd name="T19" fmla="*/ 507 h 142"/>
                <a:gd name="T20" fmla="*/ 57 w 168"/>
                <a:gd name="T21" fmla="*/ 318 h 142"/>
                <a:gd name="T22" fmla="*/ 43 w 168"/>
                <a:gd name="T23" fmla="*/ 286 h 142"/>
                <a:gd name="T24" fmla="*/ 64 w 168"/>
                <a:gd name="T25" fmla="*/ 236 h 142"/>
                <a:gd name="T26" fmla="*/ 160 w 168"/>
                <a:gd name="T27" fmla="*/ 146 h 142"/>
                <a:gd name="T28" fmla="*/ 157 w 168"/>
                <a:gd name="T29" fmla="*/ 129 h 142"/>
                <a:gd name="T30" fmla="*/ 210 w 168"/>
                <a:gd name="T31" fmla="*/ 43 h 142"/>
                <a:gd name="T32" fmla="*/ 282 w 168"/>
                <a:gd name="T33" fmla="*/ 104 h 142"/>
                <a:gd name="T34" fmla="*/ 282 w 168"/>
                <a:gd name="T35" fmla="*/ 104 h 142"/>
                <a:gd name="T36" fmla="*/ 321 w 168"/>
                <a:gd name="T37" fmla="*/ 18 h 142"/>
                <a:gd name="T38" fmla="*/ 403 w 168"/>
                <a:gd name="T39" fmla="*/ 79 h 142"/>
                <a:gd name="T40" fmla="*/ 406 w 168"/>
                <a:gd name="T41" fmla="*/ 96 h 142"/>
                <a:gd name="T42" fmla="*/ 410 w 168"/>
                <a:gd name="T43" fmla="*/ 96 h 142"/>
                <a:gd name="T44" fmla="*/ 553 w 168"/>
                <a:gd name="T45" fmla="*/ 171 h 142"/>
                <a:gd name="T46" fmla="*/ 567 w 168"/>
                <a:gd name="T47" fmla="*/ 196 h 142"/>
                <a:gd name="T48" fmla="*/ 567 w 168"/>
                <a:gd name="T49" fmla="*/ 200 h 142"/>
                <a:gd name="T50" fmla="*/ 581 w 168"/>
                <a:gd name="T51" fmla="*/ 278 h 142"/>
                <a:gd name="T52" fmla="*/ 542 w 168"/>
                <a:gd name="T53" fmla="*/ 439 h 142"/>
                <a:gd name="T54" fmla="*/ 585 w 168"/>
                <a:gd name="T55" fmla="*/ 357 h 142"/>
                <a:gd name="T56" fmla="*/ 592 w 168"/>
                <a:gd name="T57" fmla="*/ 214 h 14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8"/>
                <a:gd name="T88" fmla="*/ 0 h 142"/>
                <a:gd name="T89" fmla="*/ 168 w 168"/>
                <a:gd name="T90" fmla="*/ 142 h 14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8" h="142">
                  <a:moveTo>
                    <a:pt x="166" y="60"/>
                  </a:moveTo>
                  <a:cubicBezTo>
                    <a:pt x="159" y="24"/>
                    <a:pt x="123" y="0"/>
                    <a:pt x="86" y="1"/>
                  </a:cubicBezTo>
                  <a:cubicBezTo>
                    <a:pt x="84" y="1"/>
                    <a:pt x="82" y="1"/>
                    <a:pt x="79" y="1"/>
                  </a:cubicBezTo>
                  <a:cubicBezTo>
                    <a:pt x="77" y="2"/>
                    <a:pt x="74" y="2"/>
                    <a:pt x="71" y="3"/>
                  </a:cubicBezTo>
                  <a:cubicBezTo>
                    <a:pt x="68" y="3"/>
                    <a:pt x="65" y="4"/>
                    <a:pt x="62" y="5"/>
                  </a:cubicBezTo>
                  <a:cubicBezTo>
                    <a:pt x="61" y="6"/>
                    <a:pt x="59" y="6"/>
                    <a:pt x="57" y="7"/>
                  </a:cubicBezTo>
                  <a:cubicBezTo>
                    <a:pt x="22" y="21"/>
                    <a:pt x="0" y="56"/>
                    <a:pt x="9" y="94"/>
                  </a:cubicBezTo>
                  <a:cubicBezTo>
                    <a:pt x="12" y="106"/>
                    <a:pt x="18" y="117"/>
                    <a:pt x="26" y="126"/>
                  </a:cubicBezTo>
                  <a:cubicBezTo>
                    <a:pt x="31" y="131"/>
                    <a:pt x="36" y="136"/>
                    <a:pt x="42" y="140"/>
                  </a:cubicBezTo>
                  <a:cubicBezTo>
                    <a:pt x="43" y="141"/>
                    <a:pt x="45" y="141"/>
                    <a:pt x="47" y="142"/>
                  </a:cubicBezTo>
                  <a:cubicBezTo>
                    <a:pt x="29" y="130"/>
                    <a:pt x="17" y="110"/>
                    <a:pt x="16" y="89"/>
                  </a:cubicBezTo>
                  <a:cubicBezTo>
                    <a:pt x="14" y="86"/>
                    <a:pt x="13" y="84"/>
                    <a:pt x="12" y="80"/>
                  </a:cubicBezTo>
                  <a:cubicBezTo>
                    <a:pt x="11" y="73"/>
                    <a:pt x="14" y="69"/>
                    <a:pt x="18" y="66"/>
                  </a:cubicBezTo>
                  <a:cubicBezTo>
                    <a:pt x="23" y="54"/>
                    <a:pt x="33" y="45"/>
                    <a:pt x="45" y="41"/>
                  </a:cubicBezTo>
                  <a:cubicBezTo>
                    <a:pt x="45" y="39"/>
                    <a:pt x="45" y="38"/>
                    <a:pt x="44" y="36"/>
                  </a:cubicBezTo>
                  <a:cubicBezTo>
                    <a:pt x="43" y="24"/>
                    <a:pt x="50" y="14"/>
                    <a:pt x="59" y="12"/>
                  </a:cubicBezTo>
                  <a:cubicBezTo>
                    <a:pt x="69" y="11"/>
                    <a:pt x="77" y="18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6" y="17"/>
                    <a:pt x="81" y="8"/>
                    <a:pt x="90" y="5"/>
                  </a:cubicBezTo>
                  <a:cubicBezTo>
                    <a:pt x="100" y="3"/>
                    <a:pt x="109" y="11"/>
                    <a:pt x="113" y="22"/>
                  </a:cubicBezTo>
                  <a:cubicBezTo>
                    <a:pt x="113" y="24"/>
                    <a:pt x="114" y="26"/>
                    <a:pt x="114" y="27"/>
                  </a:cubicBezTo>
                  <a:cubicBezTo>
                    <a:pt x="114" y="27"/>
                    <a:pt x="115" y="27"/>
                    <a:pt x="115" y="27"/>
                  </a:cubicBezTo>
                  <a:cubicBezTo>
                    <a:pt x="133" y="27"/>
                    <a:pt x="147" y="35"/>
                    <a:pt x="155" y="48"/>
                  </a:cubicBezTo>
                  <a:cubicBezTo>
                    <a:pt x="157" y="50"/>
                    <a:pt x="159" y="52"/>
                    <a:pt x="159" y="55"/>
                  </a:cubicBezTo>
                  <a:cubicBezTo>
                    <a:pt x="159" y="56"/>
                    <a:pt x="159" y="56"/>
                    <a:pt x="159" y="56"/>
                  </a:cubicBezTo>
                  <a:cubicBezTo>
                    <a:pt x="162" y="63"/>
                    <a:pt x="163" y="70"/>
                    <a:pt x="163" y="78"/>
                  </a:cubicBezTo>
                  <a:cubicBezTo>
                    <a:pt x="163" y="91"/>
                    <a:pt x="159" y="109"/>
                    <a:pt x="152" y="123"/>
                  </a:cubicBezTo>
                  <a:cubicBezTo>
                    <a:pt x="158" y="116"/>
                    <a:pt x="161" y="108"/>
                    <a:pt x="164" y="100"/>
                  </a:cubicBezTo>
                  <a:cubicBezTo>
                    <a:pt x="168" y="87"/>
                    <a:pt x="168" y="74"/>
                    <a:pt x="166" y="60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 noChangeArrowheads="1"/>
            </p:cNvSpPr>
            <p:nvPr/>
          </p:nvSpPr>
          <p:spPr bwMode="auto">
            <a:xfrm>
              <a:off x="2075" y="229"/>
              <a:ext cx="535" cy="250"/>
            </a:xfrm>
            <a:custGeom>
              <a:avLst/>
              <a:gdLst>
                <a:gd name="T0" fmla="*/ 528 w 150"/>
                <a:gd name="T1" fmla="*/ 104 h 70"/>
                <a:gd name="T2" fmla="*/ 528 w 150"/>
                <a:gd name="T3" fmla="*/ 100 h 70"/>
                <a:gd name="T4" fmla="*/ 514 w 150"/>
                <a:gd name="T5" fmla="*/ 75 h 70"/>
                <a:gd name="T6" fmla="*/ 371 w 150"/>
                <a:gd name="T7" fmla="*/ 0 h 70"/>
                <a:gd name="T8" fmla="*/ 367 w 150"/>
                <a:gd name="T9" fmla="*/ 0 h 70"/>
                <a:gd name="T10" fmla="*/ 321 w 150"/>
                <a:gd name="T11" fmla="*/ 71 h 70"/>
                <a:gd name="T12" fmla="*/ 285 w 150"/>
                <a:gd name="T13" fmla="*/ 68 h 70"/>
                <a:gd name="T14" fmla="*/ 296 w 150"/>
                <a:gd name="T15" fmla="*/ 93 h 70"/>
                <a:gd name="T16" fmla="*/ 260 w 150"/>
                <a:gd name="T17" fmla="*/ 129 h 70"/>
                <a:gd name="T18" fmla="*/ 221 w 150"/>
                <a:gd name="T19" fmla="*/ 93 h 70"/>
                <a:gd name="T20" fmla="*/ 221 w 150"/>
                <a:gd name="T21" fmla="*/ 89 h 70"/>
                <a:gd name="T22" fmla="*/ 193 w 150"/>
                <a:gd name="T23" fmla="*/ 100 h 70"/>
                <a:gd name="T24" fmla="*/ 121 w 150"/>
                <a:gd name="T25" fmla="*/ 50 h 70"/>
                <a:gd name="T26" fmla="*/ 25 w 150"/>
                <a:gd name="T27" fmla="*/ 139 h 70"/>
                <a:gd name="T28" fmla="*/ 4 w 150"/>
                <a:gd name="T29" fmla="*/ 189 h 70"/>
                <a:gd name="T30" fmla="*/ 18 w 150"/>
                <a:gd name="T31" fmla="*/ 221 h 70"/>
                <a:gd name="T32" fmla="*/ 78 w 150"/>
                <a:gd name="T33" fmla="*/ 246 h 70"/>
                <a:gd name="T34" fmla="*/ 82 w 150"/>
                <a:gd name="T35" fmla="*/ 246 h 70"/>
                <a:gd name="T36" fmla="*/ 275 w 150"/>
                <a:gd name="T37" fmla="*/ 182 h 70"/>
                <a:gd name="T38" fmla="*/ 471 w 150"/>
                <a:gd name="T39" fmla="*/ 175 h 70"/>
                <a:gd name="T40" fmla="*/ 478 w 150"/>
                <a:gd name="T41" fmla="*/ 175 h 70"/>
                <a:gd name="T42" fmla="*/ 528 w 150"/>
                <a:gd name="T43" fmla="*/ 104 h 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0"/>
                <a:gd name="T67" fmla="*/ 0 h 70"/>
                <a:gd name="T68" fmla="*/ 150 w 150"/>
                <a:gd name="T69" fmla="*/ 70 h 7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0" h="70">
                  <a:moveTo>
                    <a:pt x="148" y="29"/>
                  </a:moveTo>
                  <a:cubicBezTo>
                    <a:pt x="148" y="29"/>
                    <a:pt x="148" y="29"/>
                    <a:pt x="148" y="28"/>
                  </a:cubicBezTo>
                  <a:cubicBezTo>
                    <a:pt x="148" y="25"/>
                    <a:pt x="146" y="23"/>
                    <a:pt x="144" y="21"/>
                  </a:cubicBezTo>
                  <a:cubicBezTo>
                    <a:pt x="136" y="8"/>
                    <a:pt x="122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4" y="10"/>
                    <a:pt x="99" y="17"/>
                    <a:pt x="90" y="20"/>
                  </a:cubicBezTo>
                  <a:cubicBezTo>
                    <a:pt x="86" y="20"/>
                    <a:pt x="83" y="20"/>
                    <a:pt x="80" y="19"/>
                  </a:cubicBezTo>
                  <a:cubicBezTo>
                    <a:pt x="82" y="21"/>
                    <a:pt x="83" y="23"/>
                    <a:pt x="83" y="26"/>
                  </a:cubicBezTo>
                  <a:cubicBezTo>
                    <a:pt x="83" y="32"/>
                    <a:pt x="78" y="36"/>
                    <a:pt x="73" y="36"/>
                  </a:cubicBezTo>
                  <a:cubicBezTo>
                    <a:pt x="67" y="36"/>
                    <a:pt x="62" y="32"/>
                    <a:pt x="62" y="26"/>
                  </a:cubicBezTo>
                  <a:cubicBezTo>
                    <a:pt x="62" y="26"/>
                    <a:pt x="62" y="25"/>
                    <a:pt x="62" y="25"/>
                  </a:cubicBezTo>
                  <a:cubicBezTo>
                    <a:pt x="60" y="26"/>
                    <a:pt x="57" y="27"/>
                    <a:pt x="54" y="28"/>
                  </a:cubicBezTo>
                  <a:cubicBezTo>
                    <a:pt x="46" y="29"/>
                    <a:pt x="38" y="23"/>
                    <a:pt x="34" y="14"/>
                  </a:cubicBezTo>
                  <a:cubicBezTo>
                    <a:pt x="22" y="18"/>
                    <a:pt x="12" y="27"/>
                    <a:pt x="7" y="39"/>
                  </a:cubicBezTo>
                  <a:cubicBezTo>
                    <a:pt x="3" y="42"/>
                    <a:pt x="0" y="46"/>
                    <a:pt x="1" y="53"/>
                  </a:cubicBezTo>
                  <a:cubicBezTo>
                    <a:pt x="2" y="57"/>
                    <a:pt x="3" y="59"/>
                    <a:pt x="5" y="62"/>
                  </a:cubicBezTo>
                  <a:cubicBezTo>
                    <a:pt x="9" y="67"/>
                    <a:pt x="16" y="70"/>
                    <a:pt x="22" y="69"/>
                  </a:cubicBezTo>
                  <a:cubicBezTo>
                    <a:pt x="22" y="69"/>
                    <a:pt x="22" y="69"/>
                    <a:pt x="23" y="69"/>
                  </a:cubicBezTo>
                  <a:cubicBezTo>
                    <a:pt x="34" y="68"/>
                    <a:pt x="63" y="54"/>
                    <a:pt x="77" y="51"/>
                  </a:cubicBezTo>
                  <a:cubicBezTo>
                    <a:pt x="91" y="48"/>
                    <a:pt x="118" y="49"/>
                    <a:pt x="132" y="49"/>
                  </a:cubicBezTo>
                  <a:cubicBezTo>
                    <a:pt x="133" y="49"/>
                    <a:pt x="134" y="49"/>
                    <a:pt x="134" y="49"/>
                  </a:cubicBezTo>
                  <a:cubicBezTo>
                    <a:pt x="146" y="48"/>
                    <a:pt x="150" y="37"/>
                    <a:pt x="14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 noChangeArrowheads="1"/>
            </p:cNvSpPr>
            <p:nvPr/>
          </p:nvSpPr>
          <p:spPr bwMode="auto">
            <a:xfrm>
              <a:off x="2093" y="332"/>
              <a:ext cx="524" cy="357"/>
            </a:xfrm>
            <a:custGeom>
              <a:avLst/>
              <a:gdLst>
                <a:gd name="T0" fmla="*/ 510 w 147"/>
                <a:gd name="T1" fmla="*/ 0 h 100"/>
                <a:gd name="T2" fmla="*/ 460 w 147"/>
                <a:gd name="T3" fmla="*/ 71 h 100"/>
                <a:gd name="T4" fmla="*/ 413 w 147"/>
                <a:gd name="T5" fmla="*/ 214 h 100"/>
                <a:gd name="T6" fmla="*/ 303 w 147"/>
                <a:gd name="T7" fmla="*/ 296 h 100"/>
                <a:gd name="T8" fmla="*/ 157 w 147"/>
                <a:gd name="T9" fmla="*/ 264 h 100"/>
                <a:gd name="T10" fmla="*/ 61 w 147"/>
                <a:gd name="T11" fmla="*/ 143 h 100"/>
                <a:gd name="T12" fmla="*/ 0 w 147"/>
                <a:gd name="T13" fmla="*/ 118 h 100"/>
                <a:gd name="T14" fmla="*/ 111 w 147"/>
                <a:gd name="T15" fmla="*/ 307 h 100"/>
                <a:gd name="T16" fmla="*/ 324 w 147"/>
                <a:gd name="T17" fmla="*/ 339 h 100"/>
                <a:gd name="T18" fmla="*/ 485 w 147"/>
                <a:gd name="T19" fmla="*/ 239 h 100"/>
                <a:gd name="T20" fmla="*/ 524 w 147"/>
                <a:gd name="T21" fmla="*/ 79 h 100"/>
                <a:gd name="T22" fmla="*/ 510 w 147"/>
                <a:gd name="T23" fmla="*/ 0 h 1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100"/>
                <a:gd name="T38" fmla="*/ 147 w 147"/>
                <a:gd name="T39" fmla="*/ 100 h 1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100">
                  <a:moveTo>
                    <a:pt x="143" y="0"/>
                  </a:moveTo>
                  <a:cubicBezTo>
                    <a:pt x="145" y="8"/>
                    <a:pt x="141" y="19"/>
                    <a:pt x="129" y="20"/>
                  </a:cubicBezTo>
                  <a:cubicBezTo>
                    <a:pt x="129" y="30"/>
                    <a:pt x="125" y="46"/>
                    <a:pt x="116" y="60"/>
                  </a:cubicBezTo>
                  <a:cubicBezTo>
                    <a:pt x="110" y="70"/>
                    <a:pt x="99" y="79"/>
                    <a:pt x="85" y="83"/>
                  </a:cubicBezTo>
                  <a:cubicBezTo>
                    <a:pt x="69" y="86"/>
                    <a:pt x="55" y="82"/>
                    <a:pt x="44" y="74"/>
                  </a:cubicBezTo>
                  <a:cubicBezTo>
                    <a:pt x="30" y="65"/>
                    <a:pt x="20" y="51"/>
                    <a:pt x="17" y="40"/>
                  </a:cubicBezTo>
                  <a:cubicBezTo>
                    <a:pt x="11" y="41"/>
                    <a:pt x="4" y="38"/>
                    <a:pt x="0" y="33"/>
                  </a:cubicBezTo>
                  <a:cubicBezTo>
                    <a:pt x="1" y="54"/>
                    <a:pt x="13" y="74"/>
                    <a:pt x="31" y="86"/>
                  </a:cubicBezTo>
                  <a:cubicBezTo>
                    <a:pt x="48" y="96"/>
                    <a:pt x="70" y="100"/>
                    <a:pt x="91" y="95"/>
                  </a:cubicBezTo>
                  <a:cubicBezTo>
                    <a:pt x="111" y="91"/>
                    <a:pt x="126" y="81"/>
                    <a:pt x="136" y="67"/>
                  </a:cubicBezTo>
                  <a:cubicBezTo>
                    <a:pt x="143" y="53"/>
                    <a:pt x="147" y="35"/>
                    <a:pt x="147" y="22"/>
                  </a:cubicBezTo>
                  <a:cubicBezTo>
                    <a:pt x="147" y="14"/>
                    <a:pt x="146" y="7"/>
                    <a:pt x="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 noChangeArrowheads="1"/>
            </p:cNvSpPr>
            <p:nvPr/>
          </p:nvSpPr>
          <p:spPr bwMode="auto">
            <a:xfrm>
              <a:off x="2296" y="286"/>
              <a:ext cx="75" cy="71"/>
            </a:xfrm>
            <a:custGeom>
              <a:avLst/>
              <a:gdLst>
                <a:gd name="T0" fmla="*/ 64 w 21"/>
                <a:gd name="T1" fmla="*/ 11 h 20"/>
                <a:gd name="T2" fmla="*/ 43 w 21"/>
                <a:gd name="T3" fmla="*/ 0 h 20"/>
                <a:gd name="T4" fmla="*/ 39 w 21"/>
                <a:gd name="T5" fmla="*/ 0 h 20"/>
                <a:gd name="T6" fmla="*/ 21 w 21"/>
                <a:gd name="T7" fmla="*/ 4 h 20"/>
                <a:gd name="T8" fmla="*/ 0 w 21"/>
                <a:gd name="T9" fmla="*/ 32 h 20"/>
                <a:gd name="T10" fmla="*/ 0 w 21"/>
                <a:gd name="T11" fmla="*/ 36 h 20"/>
                <a:gd name="T12" fmla="*/ 39 w 21"/>
                <a:gd name="T13" fmla="*/ 71 h 20"/>
                <a:gd name="T14" fmla="*/ 75 w 21"/>
                <a:gd name="T15" fmla="*/ 36 h 20"/>
                <a:gd name="T16" fmla="*/ 64 w 21"/>
                <a:gd name="T17" fmla="*/ 11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18" y="3"/>
                  </a:moveTo>
                  <a:cubicBezTo>
                    <a:pt x="17" y="2"/>
                    <a:pt x="15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3" y="2"/>
                    <a:pt x="1" y="5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6"/>
                    <a:pt x="5" y="20"/>
                    <a:pt x="11" y="20"/>
                  </a:cubicBezTo>
                  <a:cubicBezTo>
                    <a:pt x="16" y="20"/>
                    <a:pt x="21" y="16"/>
                    <a:pt x="21" y="10"/>
                  </a:cubicBezTo>
                  <a:cubicBezTo>
                    <a:pt x="21" y="7"/>
                    <a:pt x="20" y="5"/>
                    <a:pt x="18" y="3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 noChangeArrowheads="1"/>
            </p:cNvSpPr>
            <p:nvPr/>
          </p:nvSpPr>
          <p:spPr bwMode="auto">
            <a:xfrm>
              <a:off x="2271" y="247"/>
              <a:ext cx="29" cy="46"/>
            </a:xfrm>
            <a:custGeom>
              <a:avLst/>
              <a:gdLst>
                <a:gd name="T0" fmla="*/ 22 w 8"/>
                <a:gd name="T1" fmla="*/ 46 h 13"/>
                <a:gd name="T2" fmla="*/ 29 w 8"/>
                <a:gd name="T3" fmla="*/ 21 h 13"/>
                <a:gd name="T4" fmla="*/ 11 w 8"/>
                <a:gd name="T5" fmla="*/ 0 h 13"/>
                <a:gd name="T6" fmla="*/ 0 w 8"/>
                <a:gd name="T7" fmla="*/ 25 h 13"/>
                <a:gd name="T8" fmla="*/ 22 w 8"/>
                <a:gd name="T9" fmla="*/ 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3"/>
                <a:gd name="T17" fmla="*/ 8 w 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3">
                  <a:moveTo>
                    <a:pt x="6" y="13"/>
                  </a:moveTo>
                  <a:cubicBezTo>
                    <a:pt x="8" y="12"/>
                    <a:pt x="8" y="10"/>
                    <a:pt x="8" y="6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1" y="11"/>
                    <a:pt x="4" y="13"/>
                    <a:pt x="6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 noChangeArrowheads="1"/>
            </p:cNvSpPr>
            <p:nvPr/>
          </p:nvSpPr>
          <p:spPr bwMode="auto">
            <a:xfrm>
              <a:off x="2343" y="229"/>
              <a:ext cx="32" cy="50"/>
            </a:xfrm>
            <a:custGeom>
              <a:avLst/>
              <a:gdLst>
                <a:gd name="T0" fmla="*/ 21 w 9"/>
                <a:gd name="T1" fmla="*/ 46 h 14"/>
                <a:gd name="T2" fmla="*/ 28 w 9"/>
                <a:gd name="T3" fmla="*/ 21 h 14"/>
                <a:gd name="T4" fmla="*/ 11 w 9"/>
                <a:gd name="T5" fmla="*/ 4 h 14"/>
                <a:gd name="T6" fmla="*/ 4 w 9"/>
                <a:gd name="T7" fmla="*/ 29 h 14"/>
                <a:gd name="T8" fmla="*/ 21 w 9"/>
                <a:gd name="T9" fmla="*/ 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6" y="13"/>
                  </a:moveTo>
                  <a:cubicBezTo>
                    <a:pt x="8" y="13"/>
                    <a:pt x="9" y="10"/>
                    <a:pt x="8" y="6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1" y="1"/>
                    <a:pt x="0" y="4"/>
                    <a:pt x="1" y="8"/>
                  </a:cubicBezTo>
                  <a:cubicBezTo>
                    <a:pt x="2" y="12"/>
                    <a:pt x="4" y="14"/>
                    <a:pt x="6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 noChangeArrowheads="1"/>
            </p:cNvSpPr>
            <p:nvPr/>
          </p:nvSpPr>
          <p:spPr bwMode="auto">
            <a:xfrm>
              <a:off x="1968" y="521"/>
              <a:ext cx="118" cy="122"/>
            </a:xfrm>
            <a:custGeom>
              <a:avLst/>
              <a:gdLst>
                <a:gd name="T0" fmla="*/ 118 w 33"/>
                <a:gd name="T1" fmla="*/ 54 h 34"/>
                <a:gd name="T2" fmla="*/ 57 w 33"/>
                <a:gd name="T3" fmla="*/ 0 h 34"/>
                <a:gd name="T4" fmla="*/ 0 w 33"/>
                <a:gd name="T5" fmla="*/ 61 h 34"/>
                <a:gd name="T6" fmla="*/ 57 w 33"/>
                <a:gd name="T7" fmla="*/ 122 h 34"/>
                <a:gd name="T8" fmla="*/ 68 w 33"/>
                <a:gd name="T9" fmla="*/ 118 h 34"/>
                <a:gd name="T10" fmla="*/ 118 w 33"/>
                <a:gd name="T11" fmla="*/ 61 h 34"/>
                <a:gd name="T12" fmla="*/ 118 w 33"/>
                <a:gd name="T13" fmla="*/ 54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4"/>
                <a:gd name="T23" fmla="*/ 33 w 33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4">
                  <a:moveTo>
                    <a:pt x="33" y="15"/>
                  </a:move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cubicBezTo>
                    <a:pt x="17" y="34"/>
                    <a:pt x="18" y="34"/>
                    <a:pt x="19" y="33"/>
                  </a:cubicBezTo>
                  <a:cubicBezTo>
                    <a:pt x="27" y="32"/>
                    <a:pt x="33" y="25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 noChangeArrowheads="1"/>
            </p:cNvSpPr>
            <p:nvPr/>
          </p:nvSpPr>
          <p:spPr bwMode="auto">
            <a:xfrm>
              <a:off x="2646" y="400"/>
              <a:ext cx="117" cy="118"/>
            </a:xfrm>
            <a:custGeom>
              <a:avLst/>
              <a:gdLst>
                <a:gd name="T0" fmla="*/ 57 w 33"/>
                <a:gd name="T1" fmla="*/ 0 h 33"/>
                <a:gd name="T2" fmla="*/ 0 w 33"/>
                <a:gd name="T3" fmla="*/ 57 h 33"/>
                <a:gd name="T4" fmla="*/ 0 w 33"/>
                <a:gd name="T5" fmla="*/ 68 h 33"/>
                <a:gd name="T6" fmla="*/ 57 w 33"/>
                <a:gd name="T7" fmla="*/ 118 h 33"/>
                <a:gd name="T8" fmla="*/ 67 w 33"/>
                <a:gd name="T9" fmla="*/ 118 h 33"/>
                <a:gd name="T10" fmla="*/ 117 w 33"/>
                <a:gd name="T11" fmla="*/ 57 h 33"/>
                <a:gd name="T12" fmla="*/ 57 w 33"/>
                <a:gd name="T13" fmla="*/ 0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3"/>
                <a:gd name="T23" fmla="*/ 33 w 33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7"/>
                    <a:pt x="8" y="33"/>
                    <a:pt x="16" y="33"/>
                  </a:cubicBezTo>
                  <a:cubicBezTo>
                    <a:pt x="17" y="33"/>
                    <a:pt x="18" y="33"/>
                    <a:pt x="19" y="33"/>
                  </a:cubicBezTo>
                  <a:cubicBezTo>
                    <a:pt x="27" y="32"/>
                    <a:pt x="33" y="25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 noChangeArrowheads="1"/>
            </p:cNvSpPr>
            <p:nvPr/>
          </p:nvSpPr>
          <p:spPr bwMode="auto">
            <a:xfrm>
              <a:off x="2350" y="686"/>
              <a:ext cx="107" cy="96"/>
            </a:xfrm>
            <a:custGeom>
              <a:avLst/>
              <a:gdLst>
                <a:gd name="T0" fmla="*/ 96 w 30"/>
                <a:gd name="T1" fmla="*/ 21 h 27"/>
                <a:gd name="T2" fmla="*/ 96 w 30"/>
                <a:gd name="T3" fmla="*/ 21 h 27"/>
                <a:gd name="T4" fmla="*/ 82 w 30"/>
                <a:gd name="T5" fmla="*/ 7 h 27"/>
                <a:gd name="T6" fmla="*/ 57 w 30"/>
                <a:gd name="T7" fmla="*/ 0 h 27"/>
                <a:gd name="T8" fmla="*/ 21 w 30"/>
                <a:gd name="T9" fmla="*/ 18 h 27"/>
                <a:gd name="T10" fmla="*/ 11 w 30"/>
                <a:gd name="T11" fmla="*/ 32 h 27"/>
                <a:gd name="T12" fmla="*/ 11 w 30"/>
                <a:gd name="T13" fmla="*/ 36 h 27"/>
                <a:gd name="T14" fmla="*/ 7 w 30"/>
                <a:gd name="T15" fmla="*/ 50 h 27"/>
                <a:gd name="T16" fmla="*/ 7 w 30"/>
                <a:gd name="T17" fmla="*/ 50 h 27"/>
                <a:gd name="T18" fmla="*/ 57 w 30"/>
                <a:gd name="T19" fmla="*/ 96 h 27"/>
                <a:gd name="T20" fmla="*/ 103 w 30"/>
                <a:gd name="T21" fmla="*/ 46 h 27"/>
                <a:gd name="T22" fmla="*/ 103 w 30"/>
                <a:gd name="T23" fmla="*/ 36 h 27"/>
                <a:gd name="T24" fmla="*/ 96 w 30"/>
                <a:gd name="T25" fmla="*/ 21 h 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0"/>
                <a:gd name="T40" fmla="*/ 0 h 27"/>
                <a:gd name="T41" fmla="*/ 30 w 30"/>
                <a:gd name="T42" fmla="*/ 27 h 2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0" h="27"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21" y="1"/>
                    <a:pt x="19" y="0"/>
                    <a:pt x="16" y="0"/>
                  </a:cubicBezTo>
                  <a:cubicBezTo>
                    <a:pt x="12" y="0"/>
                    <a:pt x="8" y="2"/>
                    <a:pt x="6" y="5"/>
                  </a:cubicBezTo>
                  <a:cubicBezTo>
                    <a:pt x="4" y="6"/>
                    <a:pt x="4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0" y="12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21"/>
                    <a:pt x="9" y="27"/>
                    <a:pt x="16" y="27"/>
                  </a:cubicBezTo>
                  <a:cubicBezTo>
                    <a:pt x="23" y="27"/>
                    <a:pt x="29" y="21"/>
                    <a:pt x="29" y="13"/>
                  </a:cubicBezTo>
                  <a:cubicBezTo>
                    <a:pt x="29" y="12"/>
                    <a:pt x="29" y="11"/>
                    <a:pt x="29" y="10"/>
                  </a:cubicBezTo>
                  <a:cubicBezTo>
                    <a:pt x="30" y="9"/>
                    <a:pt x="29" y="7"/>
                    <a:pt x="27" y="6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 noChangeArrowheads="1"/>
            </p:cNvSpPr>
            <p:nvPr/>
          </p:nvSpPr>
          <p:spPr bwMode="auto">
            <a:xfrm>
              <a:off x="2396" y="732"/>
              <a:ext cx="29" cy="18"/>
            </a:xfrm>
            <a:custGeom>
              <a:avLst/>
              <a:gdLst>
                <a:gd name="T0" fmla="*/ 29 w 8"/>
                <a:gd name="T1" fmla="*/ 7 h 5"/>
                <a:gd name="T2" fmla="*/ 15 w 8"/>
                <a:gd name="T3" fmla="*/ 18 h 5"/>
                <a:gd name="T4" fmla="*/ 0 w 8"/>
                <a:gd name="T5" fmla="*/ 11 h 5"/>
                <a:gd name="T6" fmla="*/ 11 w 8"/>
                <a:gd name="T7" fmla="*/ 0 h 5"/>
                <a:gd name="T8" fmla="*/ 29 w 8"/>
                <a:gd name="T9" fmla="*/ 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5"/>
                <a:gd name="T17" fmla="*/ 8 w 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5">
                  <a:moveTo>
                    <a:pt x="8" y="2"/>
                  </a:moveTo>
                  <a:cubicBezTo>
                    <a:pt x="8" y="3"/>
                    <a:pt x="6" y="5"/>
                    <a:pt x="4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Oval 25"/>
            <p:cNvSpPr>
              <a:spLocks noChangeArrowheads="1"/>
            </p:cNvSpPr>
            <p:nvPr/>
          </p:nvSpPr>
          <p:spPr bwMode="auto">
            <a:xfrm>
              <a:off x="2321" y="297"/>
              <a:ext cx="29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" name="Freeform 26"/>
            <p:cNvSpPr>
              <a:spLocks noChangeArrowheads="1"/>
            </p:cNvSpPr>
            <p:nvPr/>
          </p:nvSpPr>
          <p:spPr bwMode="auto">
            <a:xfrm>
              <a:off x="2278" y="261"/>
              <a:ext cx="18" cy="21"/>
            </a:xfrm>
            <a:custGeom>
              <a:avLst/>
              <a:gdLst>
                <a:gd name="T0" fmla="*/ 11 w 5"/>
                <a:gd name="T1" fmla="*/ 18 h 6"/>
                <a:gd name="T2" fmla="*/ 14 w 5"/>
                <a:gd name="T3" fmla="*/ 7 h 6"/>
                <a:gd name="T4" fmla="*/ 7 w 5"/>
                <a:gd name="T5" fmla="*/ 0 h 6"/>
                <a:gd name="T6" fmla="*/ 4 w 5"/>
                <a:gd name="T7" fmla="*/ 11 h 6"/>
                <a:gd name="T8" fmla="*/ 11 w 5"/>
                <a:gd name="T9" fmla="*/ 1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"/>
                <a:gd name="T17" fmla="*/ 5 w 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">
                  <a:moveTo>
                    <a:pt x="3" y="5"/>
                  </a:moveTo>
                  <a:cubicBezTo>
                    <a:pt x="4" y="5"/>
                    <a:pt x="5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5"/>
                    <a:pt x="2" y="6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 noChangeArrowheads="1"/>
            </p:cNvSpPr>
            <p:nvPr/>
          </p:nvSpPr>
          <p:spPr bwMode="auto">
            <a:xfrm>
              <a:off x="2350" y="243"/>
              <a:ext cx="14" cy="21"/>
            </a:xfrm>
            <a:custGeom>
              <a:avLst/>
              <a:gdLst>
                <a:gd name="T0" fmla="*/ 11 w 4"/>
                <a:gd name="T1" fmla="*/ 21 h 6"/>
                <a:gd name="T2" fmla="*/ 14 w 4"/>
                <a:gd name="T3" fmla="*/ 7 h 6"/>
                <a:gd name="T4" fmla="*/ 4 w 4"/>
                <a:gd name="T5" fmla="*/ 0 h 6"/>
                <a:gd name="T6" fmla="*/ 0 w 4"/>
                <a:gd name="T7" fmla="*/ 14 h 6"/>
                <a:gd name="T8" fmla="*/ 11 w 4"/>
                <a:gd name="T9" fmla="*/ 21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6"/>
                <a:gd name="T17" fmla="*/ 4 w 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6">
                  <a:moveTo>
                    <a:pt x="3" y="6"/>
                  </a:moveTo>
                  <a:cubicBezTo>
                    <a:pt x="4" y="5"/>
                    <a:pt x="4" y="4"/>
                    <a:pt x="4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 noChangeArrowheads="1"/>
            </p:cNvSpPr>
            <p:nvPr/>
          </p:nvSpPr>
          <p:spPr bwMode="auto">
            <a:xfrm>
              <a:off x="2150" y="0"/>
              <a:ext cx="225" cy="82"/>
            </a:xfrm>
            <a:custGeom>
              <a:avLst/>
              <a:gdLst>
                <a:gd name="T0" fmla="*/ 221 w 63"/>
                <a:gd name="T1" fmla="*/ 14 h 23"/>
                <a:gd name="T2" fmla="*/ 107 w 63"/>
                <a:gd name="T3" fmla="*/ 14 h 23"/>
                <a:gd name="T4" fmla="*/ 4 w 63"/>
                <a:gd name="T5" fmla="*/ 68 h 23"/>
                <a:gd name="T6" fmla="*/ 111 w 63"/>
                <a:gd name="T7" fmla="*/ 68 h 23"/>
                <a:gd name="T8" fmla="*/ 111 w 63"/>
                <a:gd name="T9" fmla="*/ 68 h 23"/>
                <a:gd name="T10" fmla="*/ 107 w 63"/>
                <a:gd name="T11" fmla="*/ 53 h 23"/>
                <a:gd name="T12" fmla="*/ 100 w 63"/>
                <a:gd name="T13" fmla="*/ 53 h 23"/>
                <a:gd name="T14" fmla="*/ 96 w 63"/>
                <a:gd name="T15" fmla="*/ 43 h 23"/>
                <a:gd name="T16" fmla="*/ 111 w 63"/>
                <a:gd name="T17" fmla="*/ 36 h 23"/>
                <a:gd name="T18" fmla="*/ 129 w 63"/>
                <a:gd name="T19" fmla="*/ 36 h 23"/>
                <a:gd name="T20" fmla="*/ 129 w 63"/>
                <a:gd name="T21" fmla="*/ 46 h 23"/>
                <a:gd name="T22" fmla="*/ 121 w 63"/>
                <a:gd name="T23" fmla="*/ 50 h 23"/>
                <a:gd name="T24" fmla="*/ 125 w 63"/>
                <a:gd name="T25" fmla="*/ 64 h 23"/>
                <a:gd name="T26" fmla="*/ 125 w 63"/>
                <a:gd name="T27" fmla="*/ 64 h 23"/>
                <a:gd name="T28" fmla="*/ 221 w 63"/>
                <a:gd name="T29" fmla="*/ 14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23"/>
                <a:gd name="T47" fmla="*/ 63 w 63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23">
                  <a:moveTo>
                    <a:pt x="62" y="4"/>
                  </a:moveTo>
                  <a:cubicBezTo>
                    <a:pt x="61" y="0"/>
                    <a:pt x="47" y="0"/>
                    <a:pt x="30" y="4"/>
                  </a:cubicBezTo>
                  <a:cubicBezTo>
                    <a:pt x="13" y="8"/>
                    <a:pt x="0" y="14"/>
                    <a:pt x="1" y="19"/>
                  </a:cubicBezTo>
                  <a:cubicBezTo>
                    <a:pt x="2" y="23"/>
                    <a:pt x="15" y="23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7"/>
                    <a:pt x="30" y="16"/>
                    <a:pt x="30" y="15"/>
                  </a:cubicBezTo>
                  <a:cubicBezTo>
                    <a:pt x="30" y="15"/>
                    <a:pt x="28" y="15"/>
                    <a:pt x="28" y="15"/>
                  </a:cubicBezTo>
                  <a:cubicBezTo>
                    <a:pt x="27" y="14"/>
                    <a:pt x="27" y="13"/>
                    <a:pt x="27" y="12"/>
                  </a:cubicBezTo>
                  <a:cubicBezTo>
                    <a:pt x="28" y="12"/>
                    <a:pt x="29" y="11"/>
                    <a:pt x="31" y="10"/>
                  </a:cubicBezTo>
                  <a:cubicBezTo>
                    <a:pt x="32" y="10"/>
                    <a:pt x="35" y="9"/>
                    <a:pt x="36" y="10"/>
                  </a:cubicBezTo>
                  <a:cubicBezTo>
                    <a:pt x="36" y="10"/>
                    <a:pt x="36" y="12"/>
                    <a:pt x="36" y="13"/>
                  </a:cubicBezTo>
                  <a:cubicBezTo>
                    <a:pt x="36" y="13"/>
                    <a:pt x="35" y="14"/>
                    <a:pt x="34" y="14"/>
                  </a:cubicBezTo>
                  <a:cubicBezTo>
                    <a:pt x="34" y="15"/>
                    <a:pt x="35" y="16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51" y="14"/>
                    <a:pt x="63" y="8"/>
                    <a:pt x="6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 noChangeArrowheads="1"/>
            </p:cNvSpPr>
            <p:nvPr/>
          </p:nvSpPr>
          <p:spPr bwMode="auto">
            <a:xfrm>
              <a:off x="2246" y="32"/>
              <a:ext cx="47" cy="93"/>
            </a:xfrm>
            <a:custGeom>
              <a:avLst/>
              <a:gdLst>
                <a:gd name="T0" fmla="*/ 29 w 13"/>
                <a:gd name="T1" fmla="*/ 32 h 26"/>
                <a:gd name="T2" fmla="*/ 25 w 13"/>
                <a:gd name="T3" fmla="*/ 18 h 26"/>
                <a:gd name="T4" fmla="*/ 33 w 13"/>
                <a:gd name="T5" fmla="*/ 14 h 26"/>
                <a:gd name="T6" fmla="*/ 33 w 13"/>
                <a:gd name="T7" fmla="*/ 4 h 26"/>
                <a:gd name="T8" fmla="*/ 14 w 13"/>
                <a:gd name="T9" fmla="*/ 4 h 26"/>
                <a:gd name="T10" fmla="*/ 0 w 13"/>
                <a:gd name="T11" fmla="*/ 11 h 26"/>
                <a:gd name="T12" fmla="*/ 4 w 13"/>
                <a:gd name="T13" fmla="*/ 21 h 26"/>
                <a:gd name="T14" fmla="*/ 11 w 13"/>
                <a:gd name="T15" fmla="*/ 21 h 26"/>
                <a:gd name="T16" fmla="*/ 14 w 13"/>
                <a:gd name="T17" fmla="*/ 36 h 26"/>
                <a:gd name="T18" fmla="*/ 29 w 13"/>
                <a:gd name="T19" fmla="*/ 93 h 26"/>
                <a:gd name="T20" fmla="*/ 36 w 13"/>
                <a:gd name="T21" fmla="*/ 89 h 26"/>
                <a:gd name="T22" fmla="*/ 43 w 13"/>
                <a:gd name="T23" fmla="*/ 89 h 26"/>
                <a:gd name="T24" fmla="*/ 47 w 13"/>
                <a:gd name="T25" fmla="*/ 89 h 26"/>
                <a:gd name="T26" fmla="*/ 29 w 13"/>
                <a:gd name="T27" fmla="*/ 32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26"/>
                <a:gd name="T44" fmla="*/ 13 w 13"/>
                <a:gd name="T45" fmla="*/ 26 h 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26">
                  <a:moveTo>
                    <a:pt x="8" y="9"/>
                  </a:moveTo>
                  <a:cubicBezTo>
                    <a:pt x="8" y="7"/>
                    <a:pt x="7" y="6"/>
                    <a:pt x="7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3"/>
                    <a:pt x="9" y="1"/>
                    <a:pt x="9" y="1"/>
                  </a:cubicBezTo>
                  <a:cubicBezTo>
                    <a:pt x="8" y="0"/>
                    <a:pt x="5" y="1"/>
                    <a:pt x="4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3" y="7"/>
                    <a:pt x="4" y="8"/>
                    <a:pt x="4" y="10"/>
                  </a:cubicBezTo>
                  <a:cubicBezTo>
                    <a:pt x="5" y="15"/>
                    <a:pt x="7" y="22"/>
                    <a:pt x="8" y="26"/>
                  </a:cubicBezTo>
                  <a:cubicBezTo>
                    <a:pt x="9" y="26"/>
                    <a:pt x="9" y="26"/>
                    <a:pt x="10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2" y="21"/>
                    <a:pt x="10" y="14"/>
                    <a:pt x="8" y="9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 noChangeArrowheads="1"/>
            </p:cNvSpPr>
            <p:nvPr/>
          </p:nvSpPr>
          <p:spPr bwMode="auto">
            <a:xfrm>
              <a:off x="2257" y="122"/>
              <a:ext cx="61" cy="28"/>
            </a:xfrm>
            <a:custGeom>
              <a:avLst/>
              <a:gdLst>
                <a:gd name="T0" fmla="*/ 36 w 17"/>
                <a:gd name="T1" fmla="*/ 0 h 8"/>
                <a:gd name="T2" fmla="*/ 36 w 17"/>
                <a:gd name="T3" fmla="*/ 0 h 8"/>
                <a:gd name="T4" fmla="*/ 32 w 17"/>
                <a:gd name="T5" fmla="*/ 0 h 8"/>
                <a:gd name="T6" fmla="*/ 25 w 17"/>
                <a:gd name="T7" fmla="*/ 0 h 8"/>
                <a:gd name="T8" fmla="*/ 18 w 17"/>
                <a:gd name="T9" fmla="*/ 4 h 8"/>
                <a:gd name="T10" fmla="*/ 18 w 17"/>
                <a:gd name="T11" fmla="*/ 4 h 8"/>
                <a:gd name="T12" fmla="*/ 14 w 17"/>
                <a:gd name="T13" fmla="*/ 7 h 8"/>
                <a:gd name="T14" fmla="*/ 0 w 17"/>
                <a:gd name="T15" fmla="*/ 28 h 8"/>
                <a:gd name="T16" fmla="*/ 32 w 17"/>
                <a:gd name="T17" fmla="*/ 21 h 8"/>
                <a:gd name="T18" fmla="*/ 61 w 17"/>
                <a:gd name="T19" fmla="*/ 14 h 8"/>
                <a:gd name="T20" fmla="*/ 36 w 17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8"/>
                <a:gd name="T35" fmla="*/ 17 w 17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2" y="3"/>
                    <a:pt x="1" y="6"/>
                    <a:pt x="0" y="8"/>
                  </a:cubicBezTo>
                  <a:cubicBezTo>
                    <a:pt x="3" y="7"/>
                    <a:pt x="6" y="6"/>
                    <a:pt x="9" y="6"/>
                  </a:cubicBezTo>
                  <a:cubicBezTo>
                    <a:pt x="12" y="5"/>
                    <a:pt x="15" y="5"/>
                    <a:pt x="17" y="4"/>
                  </a:cubicBezTo>
                  <a:cubicBezTo>
                    <a:pt x="16" y="2"/>
                    <a:pt x="13" y="0"/>
                    <a:pt x="10" y="0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 noChangeArrowheads="1"/>
            </p:cNvSpPr>
            <p:nvPr/>
          </p:nvSpPr>
          <p:spPr bwMode="auto">
            <a:xfrm>
              <a:off x="2257" y="118"/>
              <a:ext cx="61" cy="32"/>
            </a:xfrm>
            <a:custGeom>
              <a:avLst/>
              <a:gdLst>
                <a:gd name="T0" fmla="*/ 0 w 17"/>
                <a:gd name="T1" fmla="*/ 32 h 9"/>
                <a:gd name="T2" fmla="*/ 25 w 17"/>
                <a:gd name="T3" fmla="*/ 4 h 9"/>
                <a:gd name="T4" fmla="*/ 61 w 17"/>
                <a:gd name="T5" fmla="*/ 18 h 9"/>
                <a:gd name="T6" fmla="*/ 0 60000 65536"/>
                <a:gd name="T7" fmla="*/ 0 60000 65536"/>
                <a:gd name="T8" fmla="*/ 0 60000 65536"/>
                <a:gd name="T9" fmla="*/ 0 w 17"/>
                <a:gd name="T10" fmla="*/ 0 h 9"/>
                <a:gd name="T11" fmla="*/ 17 w 17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9">
                  <a:moveTo>
                    <a:pt x="0" y="9"/>
                  </a:moveTo>
                  <a:cubicBezTo>
                    <a:pt x="1" y="5"/>
                    <a:pt x="4" y="2"/>
                    <a:pt x="7" y="1"/>
                  </a:cubicBezTo>
                  <a:cubicBezTo>
                    <a:pt x="11" y="0"/>
                    <a:pt x="15" y="2"/>
                    <a:pt x="17" y="5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 noChangeArrowheads="1"/>
            </p:cNvSpPr>
            <p:nvPr/>
          </p:nvSpPr>
          <p:spPr bwMode="auto">
            <a:xfrm>
              <a:off x="2150" y="0"/>
              <a:ext cx="225" cy="82"/>
            </a:xfrm>
            <a:custGeom>
              <a:avLst/>
              <a:gdLst>
                <a:gd name="T0" fmla="*/ 111 w 63"/>
                <a:gd name="T1" fmla="*/ 68 h 23"/>
                <a:gd name="T2" fmla="*/ 4 w 63"/>
                <a:gd name="T3" fmla="*/ 68 h 23"/>
                <a:gd name="T4" fmla="*/ 107 w 63"/>
                <a:gd name="T5" fmla="*/ 14 h 23"/>
                <a:gd name="T6" fmla="*/ 221 w 63"/>
                <a:gd name="T7" fmla="*/ 14 h 23"/>
                <a:gd name="T8" fmla="*/ 129 w 63"/>
                <a:gd name="T9" fmla="*/ 64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23"/>
                <a:gd name="T17" fmla="*/ 63 w 6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23">
                  <a:moveTo>
                    <a:pt x="31" y="19"/>
                  </a:moveTo>
                  <a:cubicBezTo>
                    <a:pt x="15" y="23"/>
                    <a:pt x="2" y="23"/>
                    <a:pt x="1" y="19"/>
                  </a:cubicBezTo>
                  <a:cubicBezTo>
                    <a:pt x="0" y="14"/>
                    <a:pt x="13" y="8"/>
                    <a:pt x="30" y="4"/>
                  </a:cubicBezTo>
                  <a:cubicBezTo>
                    <a:pt x="47" y="0"/>
                    <a:pt x="61" y="0"/>
                    <a:pt x="62" y="4"/>
                  </a:cubicBezTo>
                  <a:cubicBezTo>
                    <a:pt x="63" y="8"/>
                    <a:pt x="51" y="14"/>
                    <a:pt x="36" y="18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 noChangeArrowheads="1"/>
            </p:cNvSpPr>
            <p:nvPr/>
          </p:nvSpPr>
          <p:spPr bwMode="auto">
            <a:xfrm>
              <a:off x="2246" y="32"/>
              <a:ext cx="32" cy="22"/>
            </a:xfrm>
            <a:custGeom>
              <a:avLst/>
              <a:gdLst>
                <a:gd name="T0" fmla="*/ 11 w 9"/>
                <a:gd name="T1" fmla="*/ 22 h 6"/>
                <a:gd name="T2" fmla="*/ 4 w 9"/>
                <a:gd name="T3" fmla="*/ 22 h 6"/>
                <a:gd name="T4" fmla="*/ 0 w 9"/>
                <a:gd name="T5" fmla="*/ 11 h 6"/>
                <a:gd name="T6" fmla="*/ 14 w 9"/>
                <a:gd name="T7" fmla="*/ 4 h 6"/>
                <a:gd name="T8" fmla="*/ 32 w 9"/>
                <a:gd name="T9" fmla="*/ 4 h 6"/>
                <a:gd name="T10" fmla="*/ 32 w 9"/>
                <a:gd name="T11" fmla="*/ 15 h 6"/>
                <a:gd name="T12" fmla="*/ 25 w 9"/>
                <a:gd name="T13" fmla="*/ 18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6"/>
                <a:gd name="T23" fmla="*/ 9 w 9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6">
                  <a:moveTo>
                    <a:pt x="3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5" y="1"/>
                    <a:pt x="8" y="0"/>
                    <a:pt x="9" y="1"/>
                  </a:cubicBezTo>
                  <a:cubicBezTo>
                    <a:pt x="9" y="1"/>
                    <a:pt x="9" y="3"/>
                    <a:pt x="9" y="4"/>
                  </a:cubicBezTo>
                  <a:cubicBezTo>
                    <a:pt x="9" y="4"/>
                    <a:pt x="8" y="5"/>
                    <a:pt x="7" y="5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 noChangeArrowheads="1"/>
            </p:cNvSpPr>
            <p:nvPr/>
          </p:nvSpPr>
          <p:spPr bwMode="auto">
            <a:xfrm>
              <a:off x="2257" y="47"/>
              <a:ext cx="36" cy="78"/>
            </a:xfrm>
            <a:custGeom>
              <a:avLst/>
              <a:gdLst>
                <a:gd name="T0" fmla="*/ 18 w 10"/>
                <a:gd name="T1" fmla="*/ 78 h 22"/>
                <a:gd name="T2" fmla="*/ 0 w 10"/>
                <a:gd name="T3" fmla="*/ 7 h 22"/>
                <a:gd name="T4" fmla="*/ 14 w 10"/>
                <a:gd name="T5" fmla="*/ 4 h 22"/>
                <a:gd name="T6" fmla="*/ 36 w 10"/>
                <a:gd name="T7" fmla="*/ 74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2"/>
                <a:gd name="T14" fmla="*/ 10 w 10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2">
                  <a:moveTo>
                    <a:pt x="5" y="22"/>
                  </a:moveTo>
                  <a:cubicBezTo>
                    <a:pt x="3" y="16"/>
                    <a:pt x="0" y="3"/>
                    <a:pt x="0" y="2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3"/>
                    <a:pt x="8" y="15"/>
                    <a:pt x="10" y="2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 noChangeArrowheads="1"/>
            </p:cNvSpPr>
            <p:nvPr/>
          </p:nvSpPr>
          <p:spPr bwMode="auto">
            <a:xfrm>
              <a:off x="2171" y="29"/>
              <a:ext cx="43" cy="25"/>
            </a:xfrm>
            <a:custGeom>
              <a:avLst/>
              <a:gdLst>
                <a:gd name="T0" fmla="*/ 43 w 12"/>
                <a:gd name="T1" fmla="*/ 0 h 7"/>
                <a:gd name="T2" fmla="*/ 0 w 12"/>
                <a:gd name="T3" fmla="*/ 25 h 7"/>
                <a:gd name="T4" fmla="*/ 0 60000 65536"/>
                <a:gd name="T5" fmla="*/ 0 60000 65536"/>
                <a:gd name="T6" fmla="*/ 0 w 12"/>
                <a:gd name="T7" fmla="*/ 0 h 7"/>
                <a:gd name="T8" fmla="*/ 12 w 1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7">
                  <a:moveTo>
                    <a:pt x="12" y="0"/>
                  </a:moveTo>
                  <a:cubicBezTo>
                    <a:pt x="9" y="1"/>
                    <a:pt x="2" y="5"/>
                    <a:pt x="0" y="7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6"/>
            <p:cNvSpPr>
              <a:spLocks noChangeArrowheads="1"/>
            </p:cNvSpPr>
            <p:nvPr/>
          </p:nvSpPr>
          <p:spPr bwMode="auto">
            <a:xfrm>
              <a:off x="2171" y="32"/>
              <a:ext cx="50" cy="25"/>
            </a:xfrm>
            <a:custGeom>
              <a:avLst/>
              <a:gdLst>
                <a:gd name="T0" fmla="*/ 50 w 14"/>
                <a:gd name="T1" fmla="*/ 0 h 7"/>
                <a:gd name="T2" fmla="*/ 0 w 14"/>
                <a:gd name="T3" fmla="*/ 25 h 7"/>
                <a:gd name="T4" fmla="*/ 0 60000 65536"/>
                <a:gd name="T5" fmla="*/ 0 60000 65536"/>
                <a:gd name="T6" fmla="*/ 0 w 14"/>
                <a:gd name="T7" fmla="*/ 0 h 7"/>
                <a:gd name="T8" fmla="*/ 14 w 14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7">
                  <a:moveTo>
                    <a:pt x="14" y="0"/>
                  </a:moveTo>
                  <a:cubicBezTo>
                    <a:pt x="11" y="1"/>
                    <a:pt x="4" y="4"/>
                    <a:pt x="0" y="7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 noChangeArrowheads="1"/>
            </p:cNvSpPr>
            <p:nvPr/>
          </p:nvSpPr>
          <p:spPr bwMode="auto">
            <a:xfrm>
              <a:off x="2186" y="32"/>
              <a:ext cx="42" cy="25"/>
            </a:xfrm>
            <a:custGeom>
              <a:avLst/>
              <a:gdLst>
                <a:gd name="T0" fmla="*/ 42 w 12"/>
                <a:gd name="T1" fmla="*/ 0 h 7"/>
                <a:gd name="T2" fmla="*/ 0 w 12"/>
                <a:gd name="T3" fmla="*/ 25 h 7"/>
                <a:gd name="T4" fmla="*/ 0 60000 65536"/>
                <a:gd name="T5" fmla="*/ 0 60000 65536"/>
                <a:gd name="T6" fmla="*/ 0 w 12"/>
                <a:gd name="T7" fmla="*/ 0 h 7"/>
                <a:gd name="T8" fmla="*/ 12 w 1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7">
                  <a:moveTo>
                    <a:pt x="12" y="0"/>
                  </a:moveTo>
                  <a:cubicBezTo>
                    <a:pt x="9" y="1"/>
                    <a:pt x="4" y="4"/>
                    <a:pt x="0" y="7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 noChangeArrowheads="1"/>
            </p:cNvSpPr>
            <p:nvPr/>
          </p:nvSpPr>
          <p:spPr bwMode="auto">
            <a:xfrm>
              <a:off x="2204" y="36"/>
              <a:ext cx="35" cy="18"/>
            </a:xfrm>
            <a:custGeom>
              <a:avLst/>
              <a:gdLst>
                <a:gd name="T0" fmla="*/ 35 w 10"/>
                <a:gd name="T1" fmla="*/ 0 h 5"/>
                <a:gd name="T2" fmla="*/ 0 w 10"/>
                <a:gd name="T3" fmla="*/ 18 h 5"/>
                <a:gd name="T4" fmla="*/ 0 60000 65536"/>
                <a:gd name="T5" fmla="*/ 0 60000 65536"/>
                <a:gd name="T6" fmla="*/ 0 w 10"/>
                <a:gd name="T7" fmla="*/ 0 h 5"/>
                <a:gd name="T8" fmla="*/ 10 w 1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" h="5">
                  <a:moveTo>
                    <a:pt x="10" y="0"/>
                  </a:moveTo>
                  <a:cubicBezTo>
                    <a:pt x="7" y="1"/>
                    <a:pt x="2" y="3"/>
                    <a:pt x="0" y="5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 noChangeArrowheads="1"/>
            </p:cNvSpPr>
            <p:nvPr/>
          </p:nvSpPr>
          <p:spPr bwMode="auto">
            <a:xfrm>
              <a:off x="2221" y="36"/>
              <a:ext cx="25" cy="14"/>
            </a:xfrm>
            <a:custGeom>
              <a:avLst/>
              <a:gdLst>
                <a:gd name="T0" fmla="*/ 25 w 7"/>
                <a:gd name="T1" fmla="*/ 0 h 4"/>
                <a:gd name="T2" fmla="*/ 0 w 7"/>
                <a:gd name="T3" fmla="*/ 14 h 4"/>
                <a:gd name="T4" fmla="*/ 0 60000 65536"/>
                <a:gd name="T5" fmla="*/ 0 60000 65536"/>
                <a:gd name="T6" fmla="*/ 0 w 7"/>
                <a:gd name="T7" fmla="*/ 0 h 4"/>
                <a:gd name="T8" fmla="*/ 7 w 7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" h="4">
                  <a:moveTo>
                    <a:pt x="7" y="0"/>
                  </a:moveTo>
                  <a:cubicBezTo>
                    <a:pt x="6" y="1"/>
                    <a:pt x="2" y="2"/>
                    <a:pt x="0" y="4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40"/>
            <p:cNvSpPr>
              <a:spLocks noChangeArrowheads="1"/>
            </p:cNvSpPr>
            <p:nvPr/>
          </p:nvSpPr>
          <p:spPr bwMode="auto">
            <a:xfrm>
              <a:off x="2232" y="43"/>
              <a:ext cx="14" cy="7"/>
            </a:xfrm>
            <a:custGeom>
              <a:avLst/>
              <a:gdLst>
                <a:gd name="T0" fmla="*/ 14 w 4"/>
                <a:gd name="T1" fmla="*/ 0 h 2"/>
                <a:gd name="T2" fmla="*/ 0 w 4"/>
                <a:gd name="T3" fmla="*/ 7 h 2"/>
                <a:gd name="T4" fmla="*/ 0 60000 65536"/>
                <a:gd name="T5" fmla="*/ 0 60000 65536"/>
                <a:gd name="T6" fmla="*/ 0 w 4"/>
                <a:gd name="T7" fmla="*/ 0 h 2"/>
                <a:gd name="T8" fmla="*/ 4 w 4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 noChangeArrowheads="1"/>
            </p:cNvSpPr>
            <p:nvPr/>
          </p:nvSpPr>
          <p:spPr bwMode="auto">
            <a:xfrm>
              <a:off x="2286" y="36"/>
              <a:ext cx="7" cy="7"/>
            </a:xfrm>
            <a:custGeom>
              <a:avLst/>
              <a:gdLst>
                <a:gd name="T0" fmla="*/ 0 w 2"/>
                <a:gd name="T1" fmla="*/ 7 h 2"/>
                <a:gd name="T2" fmla="*/ 7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0" y="2"/>
                  </a:moveTo>
                  <a:cubicBezTo>
                    <a:pt x="0" y="2"/>
                    <a:pt x="2" y="1"/>
                    <a:pt x="2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 noChangeArrowheads="1"/>
            </p:cNvSpPr>
            <p:nvPr/>
          </p:nvSpPr>
          <p:spPr bwMode="auto">
            <a:xfrm>
              <a:off x="2286" y="36"/>
              <a:ext cx="17" cy="11"/>
            </a:xfrm>
            <a:custGeom>
              <a:avLst/>
              <a:gdLst>
                <a:gd name="T0" fmla="*/ 0 w 5"/>
                <a:gd name="T1" fmla="*/ 11 h 3"/>
                <a:gd name="T2" fmla="*/ 17 w 5"/>
                <a:gd name="T3" fmla="*/ 0 h 3"/>
                <a:gd name="T4" fmla="*/ 0 60000 65536"/>
                <a:gd name="T5" fmla="*/ 0 60000 65536"/>
                <a:gd name="T6" fmla="*/ 0 w 5"/>
                <a:gd name="T7" fmla="*/ 0 h 3"/>
                <a:gd name="T8" fmla="*/ 5 w 5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3">
                  <a:moveTo>
                    <a:pt x="0" y="3"/>
                  </a:moveTo>
                  <a:cubicBezTo>
                    <a:pt x="1" y="3"/>
                    <a:pt x="5" y="1"/>
                    <a:pt x="5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 noChangeArrowheads="1"/>
            </p:cNvSpPr>
            <p:nvPr/>
          </p:nvSpPr>
          <p:spPr bwMode="auto">
            <a:xfrm>
              <a:off x="2286" y="36"/>
              <a:ext cx="32" cy="14"/>
            </a:xfrm>
            <a:custGeom>
              <a:avLst/>
              <a:gdLst>
                <a:gd name="T0" fmla="*/ 0 w 9"/>
                <a:gd name="T1" fmla="*/ 14 h 4"/>
                <a:gd name="T2" fmla="*/ 32 w 9"/>
                <a:gd name="T3" fmla="*/ 0 h 4"/>
                <a:gd name="T4" fmla="*/ 0 60000 65536"/>
                <a:gd name="T5" fmla="*/ 0 60000 65536"/>
                <a:gd name="T6" fmla="*/ 0 w 9"/>
                <a:gd name="T7" fmla="*/ 0 h 4"/>
                <a:gd name="T8" fmla="*/ 9 w 9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4">
                  <a:moveTo>
                    <a:pt x="0" y="4"/>
                  </a:moveTo>
                  <a:cubicBezTo>
                    <a:pt x="2" y="4"/>
                    <a:pt x="7" y="1"/>
                    <a:pt x="9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4"/>
            <p:cNvSpPr>
              <a:spLocks noChangeArrowheads="1"/>
            </p:cNvSpPr>
            <p:nvPr/>
          </p:nvSpPr>
          <p:spPr bwMode="auto">
            <a:xfrm>
              <a:off x="2293" y="32"/>
              <a:ext cx="39" cy="22"/>
            </a:xfrm>
            <a:custGeom>
              <a:avLst/>
              <a:gdLst>
                <a:gd name="T0" fmla="*/ 0 w 11"/>
                <a:gd name="T1" fmla="*/ 22 h 6"/>
                <a:gd name="T2" fmla="*/ 39 w 11"/>
                <a:gd name="T3" fmla="*/ 0 h 6"/>
                <a:gd name="T4" fmla="*/ 0 60000 65536"/>
                <a:gd name="T5" fmla="*/ 0 60000 65536"/>
                <a:gd name="T6" fmla="*/ 0 w 11"/>
                <a:gd name="T7" fmla="*/ 0 h 6"/>
                <a:gd name="T8" fmla="*/ 11 w 11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6">
                  <a:moveTo>
                    <a:pt x="0" y="6"/>
                  </a:moveTo>
                  <a:cubicBezTo>
                    <a:pt x="2" y="5"/>
                    <a:pt x="9" y="2"/>
                    <a:pt x="11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 noChangeArrowheads="1"/>
            </p:cNvSpPr>
            <p:nvPr/>
          </p:nvSpPr>
          <p:spPr bwMode="auto">
            <a:xfrm>
              <a:off x="2296" y="29"/>
              <a:ext cx="61" cy="28"/>
            </a:xfrm>
            <a:custGeom>
              <a:avLst/>
              <a:gdLst>
                <a:gd name="T0" fmla="*/ 0 w 17"/>
                <a:gd name="T1" fmla="*/ 28 h 8"/>
                <a:gd name="T2" fmla="*/ 61 w 17"/>
                <a:gd name="T3" fmla="*/ 0 h 8"/>
                <a:gd name="T4" fmla="*/ 0 60000 65536"/>
                <a:gd name="T5" fmla="*/ 0 60000 65536"/>
                <a:gd name="T6" fmla="*/ 0 w 17"/>
                <a:gd name="T7" fmla="*/ 0 h 8"/>
                <a:gd name="T8" fmla="*/ 17 w 17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" h="8">
                  <a:moveTo>
                    <a:pt x="0" y="8"/>
                  </a:moveTo>
                  <a:cubicBezTo>
                    <a:pt x="0" y="8"/>
                    <a:pt x="10" y="5"/>
                    <a:pt x="17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 noChangeArrowheads="1"/>
            </p:cNvSpPr>
            <p:nvPr/>
          </p:nvSpPr>
          <p:spPr bwMode="auto">
            <a:xfrm>
              <a:off x="2189" y="172"/>
              <a:ext cx="132" cy="160"/>
            </a:xfrm>
            <a:custGeom>
              <a:avLst/>
              <a:gdLst>
                <a:gd name="T0" fmla="*/ 107 w 37"/>
                <a:gd name="T1" fmla="*/ 146 h 45"/>
                <a:gd name="T2" fmla="*/ 78 w 37"/>
                <a:gd name="T3" fmla="*/ 156 h 45"/>
                <a:gd name="T4" fmla="*/ 4 w 37"/>
                <a:gd name="T5" fmla="*/ 89 h 45"/>
                <a:gd name="T6" fmla="*/ 57 w 37"/>
                <a:gd name="T7" fmla="*/ 4 h 45"/>
                <a:gd name="T8" fmla="*/ 128 w 37"/>
                <a:gd name="T9" fmla="*/ 71 h 45"/>
                <a:gd name="T10" fmla="*/ 128 w 37"/>
                <a:gd name="T11" fmla="*/ 117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5"/>
                <a:gd name="T20" fmla="*/ 37 w 37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5">
                  <a:moveTo>
                    <a:pt x="30" y="41"/>
                  </a:moveTo>
                  <a:cubicBezTo>
                    <a:pt x="28" y="42"/>
                    <a:pt x="25" y="43"/>
                    <a:pt x="22" y="44"/>
                  </a:cubicBezTo>
                  <a:cubicBezTo>
                    <a:pt x="12" y="45"/>
                    <a:pt x="3" y="37"/>
                    <a:pt x="1" y="25"/>
                  </a:cubicBezTo>
                  <a:cubicBezTo>
                    <a:pt x="0" y="13"/>
                    <a:pt x="7" y="3"/>
                    <a:pt x="16" y="1"/>
                  </a:cubicBezTo>
                  <a:cubicBezTo>
                    <a:pt x="27" y="0"/>
                    <a:pt x="34" y="8"/>
                    <a:pt x="36" y="20"/>
                  </a:cubicBezTo>
                  <a:cubicBezTo>
                    <a:pt x="37" y="25"/>
                    <a:pt x="37" y="29"/>
                    <a:pt x="36" y="33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 noChangeArrowheads="1"/>
            </p:cNvSpPr>
            <p:nvPr/>
          </p:nvSpPr>
          <p:spPr bwMode="auto">
            <a:xfrm>
              <a:off x="2307" y="143"/>
              <a:ext cx="146" cy="157"/>
            </a:xfrm>
            <a:custGeom>
              <a:avLst/>
              <a:gdLst>
                <a:gd name="T0" fmla="*/ 32 w 41"/>
                <a:gd name="T1" fmla="*/ 143 h 44"/>
                <a:gd name="T2" fmla="*/ 11 w 41"/>
                <a:gd name="T3" fmla="*/ 96 h 44"/>
                <a:gd name="T4" fmla="*/ 50 w 41"/>
                <a:gd name="T5" fmla="*/ 7 h 44"/>
                <a:gd name="T6" fmla="*/ 132 w 41"/>
                <a:gd name="T7" fmla="*/ 68 h 44"/>
                <a:gd name="T8" fmla="*/ 89 w 41"/>
                <a:gd name="T9" fmla="*/ 157 h 44"/>
                <a:gd name="T10" fmla="*/ 53 w 41"/>
                <a:gd name="T11" fmla="*/ 153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44"/>
                <a:gd name="T20" fmla="*/ 41 w 41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44">
                  <a:moveTo>
                    <a:pt x="9" y="40"/>
                  </a:moveTo>
                  <a:cubicBezTo>
                    <a:pt x="7" y="37"/>
                    <a:pt x="4" y="33"/>
                    <a:pt x="3" y="27"/>
                  </a:cubicBezTo>
                  <a:cubicBezTo>
                    <a:pt x="0" y="14"/>
                    <a:pt x="4" y="5"/>
                    <a:pt x="14" y="2"/>
                  </a:cubicBezTo>
                  <a:cubicBezTo>
                    <a:pt x="24" y="0"/>
                    <a:pt x="33" y="8"/>
                    <a:pt x="37" y="19"/>
                  </a:cubicBezTo>
                  <a:cubicBezTo>
                    <a:pt x="41" y="31"/>
                    <a:pt x="36" y="41"/>
                    <a:pt x="25" y="44"/>
                  </a:cubicBezTo>
                  <a:cubicBezTo>
                    <a:pt x="22" y="44"/>
                    <a:pt x="19" y="44"/>
                    <a:pt x="15" y="43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Oval 48"/>
            <p:cNvSpPr>
              <a:spLocks noChangeArrowheads="1"/>
            </p:cNvSpPr>
            <p:nvPr/>
          </p:nvSpPr>
          <p:spPr bwMode="auto">
            <a:xfrm>
              <a:off x="2296" y="286"/>
              <a:ext cx="75" cy="71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8" name="Freeform 49"/>
            <p:cNvSpPr>
              <a:spLocks noChangeArrowheads="1"/>
            </p:cNvSpPr>
            <p:nvPr/>
          </p:nvSpPr>
          <p:spPr bwMode="auto">
            <a:xfrm>
              <a:off x="2271" y="247"/>
              <a:ext cx="29" cy="46"/>
            </a:xfrm>
            <a:custGeom>
              <a:avLst/>
              <a:gdLst>
                <a:gd name="T0" fmla="*/ 29 w 8"/>
                <a:gd name="T1" fmla="*/ 21 h 13"/>
                <a:gd name="T2" fmla="*/ 22 w 8"/>
                <a:gd name="T3" fmla="*/ 46 h 13"/>
                <a:gd name="T4" fmla="*/ 0 w 8"/>
                <a:gd name="T5" fmla="*/ 25 h 13"/>
                <a:gd name="T6" fmla="*/ 11 w 8"/>
                <a:gd name="T7" fmla="*/ 0 h 13"/>
                <a:gd name="T8" fmla="*/ 29 w 8"/>
                <a:gd name="T9" fmla="*/ 21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3"/>
                <a:gd name="T17" fmla="*/ 8 w 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3">
                  <a:moveTo>
                    <a:pt x="8" y="6"/>
                  </a:moveTo>
                  <a:cubicBezTo>
                    <a:pt x="8" y="10"/>
                    <a:pt x="8" y="12"/>
                    <a:pt x="6" y="13"/>
                  </a:cubicBezTo>
                  <a:cubicBezTo>
                    <a:pt x="4" y="13"/>
                    <a:pt x="1" y="11"/>
                    <a:pt x="0" y="7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2"/>
                    <a:pt x="8" y="6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50"/>
            <p:cNvSpPr>
              <a:spLocks noChangeArrowheads="1"/>
            </p:cNvSpPr>
            <p:nvPr/>
          </p:nvSpPr>
          <p:spPr bwMode="auto">
            <a:xfrm>
              <a:off x="2343" y="229"/>
              <a:ext cx="32" cy="50"/>
            </a:xfrm>
            <a:custGeom>
              <a:avLst/>
              <a:gdLst>
                <a:gd name="T0" fmla="*/ 4 w 9"/>
                <a:gd name="T1" fmla="*/ 29 h 14"/>
                <a:gd name="T2" fmla="*/ 21 w 9"/>
                <a:gd name="T3" fmla="*/ 46 h 14"/>
                <a:gd name="T4" fmla="*/ 28 w 9"/>
                <a:gd name="T5" fmla="*/ 21 h 14"/>
                <a:gd name="T6" fmla="*/ 11 w 9"/>
                <a:gd name="T7" fmla="*/ 4 h 14"/>
                <a:gd name="T8" fmla="*/ 4 w 9"/>
                <a:gd name="T9" fmla="*/ 29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1" y="8"/>
                  </a:moveTo>
                  <a:cubicBezTo>
                    <a:pt x="2" y="12"/>
                    <a:pt x="4" y="14"/>
                    <a:pt x="6" y="13"/>
                  </a:cubicBezTo>
                  <a:cubicBezTo>
                    <a:pt x="8" y="13"/>
                    <a:pt x="9" y="10"/>
                    <a:pt x="8" y="6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1" y="1"/>
                    <a:pt x="0" y="4"/>
                    <a:pt x="1" y="8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51"/>
            <p:cNvSpPr>
              <a:spLocks noChangeArrowheads="1"/>
            </p:cNvSpPr>
            <p:nvPr/>
          </p:nvSpPr>
          <p:spPr bwMode="auto">
            <a:xfrm>
              <a:off x="2111" y="318"/>
              <a:ext cx="135" cy="39"/>
            </a:xfrm>
            <a:custGeom>
              <a:avLst/>
              <a:gdLst>
                <a:gd name="T0" fmla="*/ 0 w 38"/>
                <a:gd name="T1" fmla="*/ 0 h 11"/>
                <a:gd name="T2" fmla="*/ 135 w 38"/>
                <a:gd name="T3" fmla="*/ 39 h 11"/>
                <a:gd name="T4" fmla="*/ 0 60000 65536"/>
                <a:gd name="T5" fmla="*/ 0 60000 65536"/>
                <a:gd name="T6" fmla="*/ 0 w 38"/>
                <a:gd name="T7" fmla="*/ 0 h 11"/>
                <a:gd name="T8" fmla="*/ 38 w 38"/>
                <a:gd name="T9" fmla="*/ 11 h 1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11">
                  <a:moveTo>
                    <a:pt x="0" y="0"/>
                  </a:moveTo>
                  <a:cubicBezTo>
                    <a:pt x="10" y="2"/>
                    <a:pt x="33" y="8"/>
                    <a:pt x="38" y="1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Line 52"/>
            <p:cNvSpPr>
              <a:spLocks noChangeShapeType="1"/>
            </p:cNvSpPr>
            <p:nvPr/>
          </p:nvSpPr>
          <p:spPr bwMode="auto">
            <a:xfrm flipV="1">
              <a:off x="2089" y="379"/>
              <a:ext cx="154" cy="7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Line 53"/>
            <p:cNvSpPr>
              <a:spLocks noChangeShapeType="1"/>
            </p:cNvSpPr>
            <p:nvPr/>
          </p:nvSpPr>
          <p:spPr bwMode="auto">
            <a:xfrm flipV="1">
              <a:off x="2111" y="396"/>
              <a:ext cx="142" cy="5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 noChangeArrowheads="1"/>
            </p:cNvSpPr>
            <p:nvPr/>
          </p:nvSpPr>
          <p:spPr bwMode="auto">
            <a:xfrm>
              <a:off x="2432" y="354"/>
              <a:ext cx="157" cy="14"/>
            </a:xfrm>
            <a:custGeom>
              <a:avLst/>
              <a:gdLst>
                <a:gd name="T0" fmla="*/ 0 w 44"/>
                <a:gd name="T1" fmla="*/ 14 h 4"/>
                <a:gd name="T2" fmla="*/ 157 w 44"/>
                <a:gd name="T3" fmla="*/ 0 h 4"/>
                <a:gd name="T4" fmla="*/ 0 60000 65536"/>
                <a:gd name="T5" fmla="*/ 0 60000 65536"/>
                <a:gd name="T6" fmla="*/ 0 w 44"/>
                <a:gd name="T7" fmla="*/ 0 h 4"/>
                <a:gd name="T8" fmla="*/ 44 w 4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" h="4">
                  <a:moveTo>
                    <a:pt x="0" y="4"/>
                  </a:moveTo>
                  <a:cubicBezTo>
                    <a:pt x="0" y="4"/>
                    <a:pt x="38" y="1"/>
                    <a:pt x="44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 noChangeArrowheads="1"/>
            </p:cNvSpPr>
            <p:nvPr/>
          </p:nvSpPr>
          <p:spPr bwMode="auto">
            <a:xfrm>
              <a:off x="2343" y="357"/>
              <a:ext cx="10" cy="54"/>
            </a:xfrm>
            <a:custGeom>
              <a:avLst/>
              <a:gdLst>
                <a:gd name="T0" fmla="*/ 0 w 3"/>
                <a:gd name="T1" fmla="*/ 0 h 15"/>
                <a:gd name="T2" fmla="*/ 10 w 3"/>
                <a:gd name="T3" fmla="*/ 54 h 15"/>
                <a:gd name="T4" fmla="*/ 0 60000 65536"/>
                <a:gd name="T5" fmla="*/ 0 60000 65536"/>
                <a:gd name="T6" fmla="*/ 0 w 3"/>
                <a:gd name="T7" fmla="*/ 0 h 15"/>
                <a:gd name="T8" fmla="*/ 3 w 3"/>
                <a:gd name="T9" fmla="*/ 15 h 1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5">
                  <a:moveTo>
                    <a:pt x="0" y="0"/>
                  </a:moveTo>
                  <a:cubicBezTo>
                    <a:pt x="0" y="0"/>
                    <a:pt x="2" y="12"/>
                    <a:pt x="3" y="15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56"/>
            <p:cNvSpPr>
              <a:spLocks noChangeArrowheads="1"/>
            </p:cNvSpPr>
            <p:nvPr/>
          </p:nvSpPr>
          <p:spPr bwMode="auto">
            <a:xfrm>
              <a:off x="2075" y="279"/>
              <a:ext cx="535" cy="200"/>
            </a:xfrm>
            <a:custGeom>
              <a:avLst/>
              <a:gdLst>
                <a:gd name="T0" fmla="*/ 64 w 150"/>
                <a:gd name="T1" fmla="*/ 89 h 56"/>
                <a:gd name="T2" fmla="*/ 4 w 150"/>
                <a:gd name="T3" fmla="*/ 139 h 56"/>
                <a:gd name="T4" fmla="*/ 82 w 150"/>
                <a:gd name="T5" fmla="*/ 196 h 56"/>
                <a:gd name="T6" fmla="*/ 275 w 150"/>
                <a:gd name="T7" fmla="*/ 132 h 56"/>
                <a:gd name="T8" fmla="*/ 471 w 150"/>
                <a:gd name="T9" fmla="*/ 125 h 56"/>
                <a:gd name="T10" fmla="*/ 528 w 150"/>
                <a:gd name="T11" fmla="*/ 50 h 56"/>
                <a:gd name="T12" fmla="*/ 457 w 150"/>
                <a:gd name="T13" fmla="*/ 29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0"/>
                <a:gd name="T22" fmla="*/ 0 h 56"/>
                <a:gd name="T23" fmla="*/ 150 w 150"/>
                <a:gd name="T24" fmla="*/ 56 h 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0" h="56">
                  <a:moveTo>
                    <a:pt x="18" y="25"/>
                  </a:moveTo>
                  <a:cubicBezTo>
                    <a:pt x="13" y="21"/>
                    <a:pt x="0" y="26"/>
                    <a:pt x="1" y="39"/>
                  </a:cubicBezTo>
                  <a:cubicBezTo>
                    <a:pt x="3" y="52"/>
                    <a:pt x="15" y="56"/>
                    <a:pt x="23" y="55"/>
                  </a:cubicBezTo>
                  <a:cubicBezTo>
                    <a:pt x="34" y="54"/>
                    <a:pt x="63" y="40"/>
                    <a:pt x="77" y="37"/>
                  </a:cubicBezTo>
                  <a:cubicBezTo>
                    <a:pt x="91" y="34"/>
                    <a:pt x="118" y="35"/>
                    <a:pt x="132" y="35"/>
                  </a:cubicBezTo>
                  <a:cubicBezTo>
                    <a:pt x="146" y="35"/>
                    <a:pt x="150" y="22"/>
                    <a:pt x="148" y="14"/>
                  </a:cubicBezTo>
                  <a:cubicBezTo>
                    <a:pt x="146" y="4"/>
                    <a:pt x="134" y="0"/>
                    <a:pt x="128" y="8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57"/>
            <p:cNvSpPr>
              <a:spLocks noChangeArrowheads="1"/>
            </p:cNvSpPr>
            <p:nvPr/>
          </p:nvSpPr>
          <p:spPr bwMode="auto">
            <a:xfrm>
              <a:off x="2154" y="404"/>
              <a:ext cx="399" cy="250"/>
            </a:xfrm>
            <a:custGeom>
              <a:avLst/>
              <a:gdLst>
                <a:gd name="T0" fmla="*/ 0 w 112"/>
                <a:gd name="T1" fmla="*/ 71 h 70"/>
                <a:gd name="T2" fmla="*/ 242 w 112"/>
                <a:gd name="T3" fmla="*/ 225 h 70"/>
                <a:gd name="T4" fmla="*/ 399 w 112"/>
                <a:gd name="T5" fmla="*/ 0 h 70"/>
                <a:gd name="T6" fmla="*/ 0 60000 65536"/>
                <a:gd name="T7" fmla="*/ 0 60000 65536"/>
                <a:gd name="T8" fmla="*/ 0 60000 65536"/>
                <a:gd name="T9" fmla="*/ 0 w 112"/>
                <a:gd name="T10" fmla="*/ 0 h 70"/>
                <a:gd name="T11" fmla="*/ 112 w 112"/>
                <a:gd name="T12" fmla="*/ 70 h 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70">
                  <a:moveTo>
                    <a:pt x="0" y="20"/>
                  </a:moveTo>
                  <a:cubicBezTo>
                    <a:pt x="5" y="39"/>
                    <a:pt x="32" y="70"/>
                    <a:pt x="68" y="63"/>
                  </a:cubicBezTo>
                  <a:cubicBezTo>
                    <a:pt x="101" y="55"/>
                    <a:pt x="111" y="19"/>
                    <a:pt x="112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8"/>
            <p:cNvSpPr>
              <a:spLocks noChangeArrowheads="1"/>
            </p:cNvSpPr>
            <p:nvPr/>
          </p:nvSpPr>
          <p:spPr bwMode="auto">
            <a:xfrm>
              <a:off x="2243" y="489"/>
              <a:ext cx="264" cy="107"/>
            </a:xfrm>
            <a:custGeom>
              <a:avLst/>
              <a:gdLst>
                <a:gd name="T0" fmla="*/ 7 w 74"/>
                <a:gd name="T1" fmla="*/ 107 h 30"/>
                <a:gd name="T2" fmla="*/ 21 w 74"/>
                <a:gd name="T3" fmla="*/ 57 h 30"/>
                <a:gd name="T4" fmla="*/ 128 w 74"/>
                <a:gd name="T5" fmla="*/ 32 h 30"/>
                <a:gd name="T6" fmla="*/ 239 w 74"/>
                <a:gd name="T7" fmla="*/ 21 h 30"/>
                <a:gd name="T8" fmla="*/ 264 w 74"/>
                <a:gd name="T9" fmla="*/ 5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30"/>
                <a:gd name="T17" fmla="*/ 74 w 74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30">
                  <a:moveTo>
                    <a:pt x="2" y="30"/>
                  </a:moveTo>
                  <a:cubicBezTo>
                    <a:pt x="0" y="26"/>
                    <a:pt x="1" y="20"/>
                    <a:pt x="6" y="16"/>
                  </a:cubicBezTo>
                  <a:cubicBezTo>
                    <a:pt x="16" y="6"/>
                    <a:pt x="31" y="10"/>
                    <a:pt x="36" y="9"/>
                  </a:cubicBezTo>
                  <a:cubicBezTo>
                    <a:pt x="41" y="8"/>
                    <a:pt x="58" y="0"/>
                    <a:pt x="67" y="6"/>
                  </a:cubicBezTo>
                  <a:cubicBezTo>
                    <a:pt x="72" y="9"/>
                    <a:pt x="74" y="13"/>
                    <a:pt x="74" y="16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9"/>
            <p:cNvSpPr>
              <a:spLocks noChangeArrowheads="1"/>
            </p:cNvSpPr>
            <p:nvPr/>
          </p:nvSpPr>
          <p:spPr bwMode="auto">
            <a:xfrm>
              <a:off x="2032" y="111"/>
              <a:ext cx="610" cy="596"/>
            </a:xfrm>
            <a:custGeom>
              <a:avLst/>
              <a:gdLst>
                <a:gd name="T0" fmla="*/ 596 w 171"/>
                <a:gd name="T1" fmla="*/ 236 h 167"/>
                <a:gd name="T2" fmla="*/ 542 w 171"/>
                <a:gd name="T3" fmla="*/ 468 h 167"/>
                <a:gd name="T4" fmla="*/ 542 w 171"/>
                <a:gd name="T5" fmla="*/ 468 h 167"/>
                <a:gd name="T6" fmla="*/ 385 w 171"/>
                <a:gd name="T7" fmla="*/ 560 h 167"/>
                <a:gd name="T8" fmla="*/ 36 w 171"/>
                <a:gd name="T9" fmla="*/ 357 h 167"/>
                <a:gd name="T10" fmla="*/ 257 w 171"/>
                <a:gd name="T11" fmla="*/ 32 h 167"/>
                <a:gd name="T12" fmla="*/ 596 w 171"/>
                <a:gd name="T13" fmla="*/ 236 h 1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1"/>
                <a:gd name="T22" fmla="*/ 0 h 167"/>
                <a:gd name="T23" fmla="*/ 171 w 171"/>
                <a:gd name="T24" fmla="*/ 167 h 1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1" h="167">
                  <a:moveTo>
                    <a:pt x="167" y="66"/>
                  </a:moveTo>
                  <a:cubicBezTo>
                    <a:pt x="171" y="90"/>
                    <a:pt x="166" y="113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42" y="144"/>
                    <a:pt x="127" y="153"/>
                    <a:pt x="108" y="157"/>
                  </a:cubicBezTo>
                  <a:cubicBezTo>
                    <a:pt x="64" y="167"/>
                    <a:pt x="19" y="140"/>
                    <a:pt x="10" y="100"/>
                  </a:cubicBezTo>
                  <a:cubicBezTo>
                    <a:pt x="0" y="57"/>
                    <a:pt x="29" y="18"/>
                    <a:pt x="72" y="9"/>
                  </a:cubicBezTo>
                  <a:cubicBezTo>
                    <a:pt x="113" y="0"/>
                    <a:pt x="159" y="25"/>
                    <a:pt x="167" y="66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 noChangeArrowheads="1"/>
            </p:cNvSpPr>
            <p:nvPr/>
          </p:nvSpPr>
          <p:spPr bwMode="auto">
            <a:xfrm>
              <a:off x="2100" y="279"/>
              <a:ext cx="96" cy="89"/>
            </a:xfrm>
            <a:custGeom>
              <a:avLst/>
              <a:gdLst>
                <a:gd name="T0" fmla="*/ 0 w 27"/>
                <a:gd name="T1" fmla="*/ 89 h 25"/>
                <a:gd name="T2" fmla="*/ 96 w 27"/>
                <a:gd name="T3" fmla="*/ 0 h 25"/>
                <a:gd name="T4" fmla="*/ 0 60000 65536"/>
                <a:gd name="T5" fmla="*/ 0 60000 65536"/>
                <a:gd name="T6" fmla="*/ 0 w 27"/>
                <a:gd name="T7" fmla="*/ 0 h 25"/>
                <a:gd name="T8" fmla="*/ 27 w 27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" h="25">
                  <a:moveTo>
                    <a:pt x="0" y="25"/>
                  </a:moveTo>
                  <a:cubicBezTo>
                    <a:pt x="5" y="13"/>
                    <a:pt x="15" y="4"/>
                    <a:pt x="27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 noChangeArrowheads="1"/>
            </p:cNvSpPr>
            <p:nvPr/>
          </p:nvSpPr>
          <p:spPr bwMode="auto">
            <a:xfrm>
              <a:off x="2093" y="450"/>
              <a:ext cx="107" cy="189"/>
            </a:xfrm>
            <a:custGeom>
              <a:avLst/>
              <a:gdLst>
                <a:gd name="T0" fmla="*/ 107 w 30"/>
                <a:gd name="T1" fmla="*/ 189 h 53"/>
                <a:gd name="T2" fmla="*/ 0 w 30"/>
                <a:gd name="T3" fmla="*/ 0 h 53"/>
                <a:gd name="T4" fmla="*/ 0 60000 65536"/>
                <a:gd name="T5" fmla="*/ 0 60000 65536"/>
                <a:gd name="T6" fmla="*/ 0 w 30"/>
                <a:gd name="T7" fmla="*/ 0 h 53"/>
                <a:gd name="T8" fmla="*/ 30 w 30"/>
                <a:gd name="T9" fmla="*/ 53 h 5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" h="53">
                  <a:moveTo>
                    <a:pt x="30" y="53"/>
                  </a:moveTo>
                  <a:cubicBezTo>
                    <a:pt x="12" y="40"/>
                    <a:pt x="1" y="21"/>
                    <a:pt x="0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2"/>
            <p:cNvSpPr>
              <a:spLocks noChangeArrowheads="1"/>
            </p:cNvSpPr>
            <p:nvPr/>
          </p:nvSpPr>
          <p:spPr bwMode="auto">
            <a:xfrm>
              <a:off x="2432" y="336"/>
              <a:ext cx="185" cy="357"/>
            </a:xfrm>
            <a:custGeom>
              <a:avLst/>
              <a:gdLst>
                <a:gd name="T0" fmla="*/ 174 w 52"/>
                <a:gd name="T1" fmla="*/ 0 h 100"/>
                <a:gd name="T2" fmla="*/ 185 w 52"/>
                <a:gd name="T3" fmla="*/ 75 h 100"/>
                <a:gd name="T4" fmla="*/ 142 w 52"/>
                <a:gd name="T5" fmla="*/ 243 h 100"/>
                <a:gd name="T6" fmla="*/ 139 w 52"/>
                <a:gd name="T7" fmla="*/ 261 h 100"/>
                <a:gd name="T8" fmla="*/ 0 w 52"/>
                <a:gd name="T9" fmla="*/ 357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100"/>
                <a:gd name="T17" fmla="*/ 52 w 52"/>
                <a:gd name="T18" fmla="*/ 100 h 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100">
                  <a:moveTo>
                    <a:pt x="49" y="0"/>
                  </a:moveTo>
                  <a:cubicBezTo>
                    <a:pt x="51" y="6"/>
                    <a:pt x="52" y="13"/>
                    <a:pt x="52" y="21"/>
                  </a:cubicBezTo>
                  <a:cubicBezTo>
                    <a:pt x="52" y="35"/>
                    <a:pt x="48" y="54"/>
                    <a:pt x="40" y="68"/>
                  </a:cubicBezTo>
                  <a:cubicBezTo>
                    <a:pt x="40" y="69"/>
                    <a:pt x="40" y="71"/>
                    <a:pt x="39" y="73"/>
                  </a:cubicBezTo>
                  <a:cubicBezTo>
                    <a:pt x="39" y="73"/>
                    <a:pt x="28" y="94"/>
                    <a:pt x="0" y="10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 noChangeArrowheads="1"/>
            </p:cNvSpPr>
            <p:nvPr/>
          </p:nvSpPr>
          <p:spPr bwMode="auto">
            <a:xfrm>
              <a:off x="2442" y="229"/>
              <a:ext cx="147" cy="75"/>
            </a:xfrm>
            <a:custGeom>
              <a:avLst/>
              <a:gdLst>
                <a:gd name="T0" fmla="*/ 0 w 41"/>
                <a:gd name="T1" fmla="*/ 0 h 21"/>
                <a:gd name="T2" fmla="*/ 4 w 41"/>
                <a:gd name="T3" fmla="*/ 0 h 21"/>
                <a:gd name="T4" fmla="*/ 147 w 41"/>
                <a:gd name="T5" fmla="*/ 75 h 21"/>
                <a:gd name="T6" fmla="*/ 0 60000 65536"/>
                <a:gd name="T7" fmla="*/ 0 60000 65536"/>
                <a:gd name="T8" fmla="*/ 0 60000 65536"/>
                <a:gd name="T9" fmla="*/ 0 w 41"/>
                <a:gd name="T10" fmla="*/ 0 h 21"/>
                <a:gd name="T11" fmla="*/ 41 w 41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9" y="0"/>
                    <a:pt x="33" y="8"/>
                    <a:pt x="41" y="2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Oval 64"/>
            <p:cNvSpPr>
              <a:spLocks noChangeArrowheads="1"/>
            </p:cNvSpPr>
            <p:nvPr/>
          </p:nvSpPr>
          <p:spPr bwMode="auto">
            <a:xfrm>
              <a:off x="1968" y="521"/>
              <a:ext cx="118" cy="122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4" name="Oval 65"/>
            <p:cNvSpPr>
              <a:spLocks noChangeArrowheads="1"/>
            </p:cNvSpPr>
            <p:nvPr/>
          </p:nvSpPr>
          <p:spPr bwMode="auto">
            <a:xfrm>
              <a:off x="2646" y="400"/>
              <a:ext cx="117" cy="118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5" name="Freeform 66"/>
            <p:cNvSpPr>
              <a:spLocks noChangeArrowheads="1"/>
            </p:cNvSpPr>
            <p:nvPr/>
          </p:nvSpPr>
          <p:spPr bwMode="auto">
            <a:xfrm>
              <a:off x="2621" y="468"/>
              <a:ext cx="25" cy="21"/>
            </a:xfrm>
            <a:custGeom>
              <a:avLst/>
              <a:gdLst>
                <a:gd name="T0" fmla="*/ 25 w 7"/>
                <a:gd name="T1" fmla="*/ 0 h 6"/>
                <a:gd name="T2" fmla="*/ 0 w 7"/>
                <a:gd name="T3" fmla="*/ 21 h 6"/>
                <a:gd name="T4" fmla="*/ 0 60000 65536"/>
                <a:gd name="T5" fmla="*/ 0 60000 65536"/>
                <a:gd name="T6" fmla="*/ 0 w 7"/>
                <a:gd name="T7" fmla="*/ 0 h 6"/>
                <a:gd name="T8" fmla="*/ 7 w 7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" h="6">
                  <a:moveTo>
                    <a:pt x="7" y="0"/>
                  </a:moveTo>
                  <a:cubicBezTo>
                    <a:pt x="5" y="1"/>
                    <a:pt x="2" y="4"/>
                    <a:pt x="0" y="6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 noChangeArrowheads="1"/>
            </p:cNvSpPr>
            <p:nvPr/>
          </p:nvSpPr>
          <p:spPr bwMode="auto">
            <a:xfrm>
              <a:off x="2582" y="518"/>
              <a:ext cx="131" cy="153"/>
            </a:xfrm>
            <a:custGeom>
              <a:avLst/>
              <a:gdLst>
                <a:gd name="T0" fmla="*/ 131 w 37"/>
                <a:gd name="T1" fmla="*/ 0 h 43"/>
                <a:gd name="T2" fmla="*/ 71 w 37"/>
                <a:gd name="T3" fmla="*/ 93 h 43"/>
                <a:gd name="T4" fmla="*/ 0 w 37"/>
                <a:gd name="T5" fmla="*/ 153 h 43"/>
                <a:gd name="T6" fmla="*/ 0 60000 65536"/>
                <a:gd name="T7" fmla="*/ 0 60000 65536"/>
                <a:gd name="T8" fmla="*/ 0 60000 65536"/>
                <a:gd name="T9" fmla="*/ 0 w 37"/>
                <a:gd name="T10" fmla="*/ 0 h 43"/>
                <a:gd name="T11" fmla="*/ 37 w 37"/>
                <a:gd name="T12" fmla="*/ 43 h 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" h="43">
                  <a:moveTo>
                    <a:pt x="37" y="0"/>
                  </a:moveTo>
                  <a:cubicBezTo>
                    <a:pt x="37" y="3"/>
                    <a:pt x="33" y="11"/>
                    <a:pt x="20" y="26"/>
                  </a:cubicBezTo>
                  <a:cubicBezTo>
                    <a:pt x="10" y="37"/>
                    <a:pt x="3" y="41"/>
                    <a:pt x="0" y="43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 noChangeArrowheads="1"/>
            </p:cNvSpPr>
            <p:nvPr/>
          </p:nvSpPr>
          <p:spPr bwMode="auto">
            <a:xfrm>
              <a:off x="2086" y="575"/>
              <a:ext cx="43" cy="7"/>
            </a:xfrm>
            <a:custGeom>
              <a:avLst/>
              <a:gdLst>
                <a:gd name="T0" fmla="*/ 0 w 12"/>
                <a:gd name="T1" fmla="*/ 0 h 2"/>
                <a:gd name="T2" fmla="*/ 43 w 12"/>
                <a:gd name="T3" fmla="*/ 7 h 2"/>
                <a:gd name="T4" fmla="*/ 0 60000 65536"/>
                <a:gd name="T5" fmla="*/ 0 60000 65536"/>
                <a:gd name="T6" fmla="*/ 0 w 12"/>
                <a:gd name="T7" fmla="*/ 0 h 2"/>
                <a:gd name="T8" fmla="*/ 12 w 1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">
                  <a:moveTo>
                    <a:pt x="0" y="0"/>
                  </a:moveTo>
                  <a:cubicBezTo>
                    <a:pt x="3" y="0"/>
                    <a:pt x="8" y="1"/>
                    <a:pt x="12" y="2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 noChangeArrowheads="1"/>
            </p:cNvSpPr>
            <p:nvPr/>
          </p:nvSpPr>
          <p:spPr bwMode="auto">
            <a:xfrm>
              <a:off x="2036" y="639"/>
              <a:ext cx="175" cy="97"/>
            </a:xfrm>
            <a:custGeom>
              <a:avLst/>
              <a:gdLst>
                <a:gd name="T0" fmla="*/ 0 w 49"/>
                <a:gd name="T1" fmla="*/ 0 h 27"/>
                <a:gd name="T2" fmla="*/ 96 w 49"/>
                <a:gd name="T3" fmla="*/ 72 h 27"/>
                <a:gd name="T4" fmla="*/ 175 w 49"/>
                <a:gd name="T5" fmla="*/ 97 h 27"/>
                <a:gd name="T6" fmla="*/ 0 60000 65536"/>
                <a:gd name="T7" fmla="*/ 0 60000 65536"/>
                <a:gd name="T8" fmla="*/ 0 60000 65536"/>
                <a:gd name="T9" fmla="*/ 0 w 49"/>
                <a:gd name="T10" fmla="*/ 0 h 27"/>
                <a:gd name="T11" fmla="*/ 49 w 49"/>
                <a:gd name="T12" fmla="*/ 27 h 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" h="27">
                  <a:moveTo>
                    <a:pt x="0" y="0"/>
                  </a:moveTo>
                  <a:cubicBezTo>
                    <a:pt x="2" y="4"/>
                    <a:pt x="14" y="14"/>
                    <a:pt x="27" y="20"/>
                  </a:cubicBezTo>
                  <a:cubicBezTo>
                    <a:pt x="36" y="25"/>
                    <a:pt x="44" y="27"/>
                    <a:pt x="49" y="27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70"/>
            <p:cNvSpPr>
              <a:spLocks noChangeArrowheads="1"/>
            </p:cNvSpPr>
            <p:nvPr/>
          </p:nvSpPr>
          <p:spPr bwMode="auto">
            <a:xfrm>
              <a:off x="2200" y="696"/>
              <a:ext cx="28" cy="86"/>
            </a:xfrm>
            <a:custGeom>
              <a:avLst/>
              <a:gdLst>
                <a:gd name="T0" fmla="*/ 0 w 8"/>
                <a:gd name="T1" fmla="*/ 0 h 24"/>
                <a:gd name="T2" fmla="*/ 28 w 8"/>
                <a:gd name="T3" fmla="*/ 86 h 24"/>
                <a:gd name="T4" fmla="*/ 0 60000 65536"/>
                <a:gd name="T5" fmla="*/ 0 60000 65536"/>
                <a:gd name="T6" fmla="*/ 0 w 8"/>
                <a:gd name="T7" fmla="*/ 0 h 24"/>
                <a:gd name="T8" fmla="*/ 8 w 8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24">
                  <a:moveTo>
                    <a:pt x="0" y="0"/>
                  </a:moveTo>
                  <a:cubicBezTo>
                    <a:pt x="0" y="0"/>
                    <a:pt x="4" y="17"/>
                    <a:pt x="8" y="24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71"/>
            <p:cNvSpPr>
              <a:spLocks noChangeArrowheads="1"/>
            </p:cNvSpPr>
            <p:nvPr/>
          </p:nvSpPr>
          <p:spPr bwMode="auto">
            <a:xfrm>
              <a:off x="2186" y="632"/>
              <a:ext cx="182" cy="71"/>
            </a:xfrm>
            <a:custGeom>
              <a:avLst/>
              <a:gdLst>
                <a:gd name="T0" fmla="*/ 0 w 51"/>
                <a:gd name="T1" fmla="*/ 0 h 20"/>
                <a:gd name="T2" fmla="*/ 86 w 51"/>
                <a:gd name="T3" fmla="*/ 57 h 20"/>
                <a:gd name="T4" fmla="*/ 182 w 51"/>
                <a:gd name="T5" fmla="*/ 71 h 20"/>
                <a:gd name="T6" fmla="*/ 0 60000 65536"/>
                <a:gd name="T7" fmla="*/ 0 60000 65536"/>
                <a:gd name="T8" fmla="*/ 0 60000 65536"/>
                <a:gd name="T9" fmla="*/ 0 w 51"/>
                <a:gd name="T10" fmla="*/ 0 h 20"/>
                <a:gd name="T11" fmla="*/ 51 w 51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1" h="20">
                  <a:moveTo>
                    <a:pt x="0" y="0"/>
                  </a:moveTo>
                  <a:cubicBezTo>
                    <a:pt x="2" y="3"/>
                    <a:pt x="9" y="11"/>
                    <a:pt x="24" y="16"/>
                  </a:cubicBezTo>
                  <a:cubicBezTo>
                    <a:pt x="35" y="20"/>
                    <a:pt x="45" y="20"/>
                    <a:pt x="51" y="2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72"/>
            <p:cNvSpPr>
              <a:spLocks noChangeArrowheads="1"/>
            </p:cNvSpPr>
            <p:nvPr/>
          </p:nvSpPr>
          <p:spPr bwMode="auto">
            <a:xfrm>
              <a:off x="2357" y="721"/>
              <a:ext cx="96" cy="61"/>
            </a:xfrm>
            <a:custGeom>
              <a:avLst/>
              <a:gdLst>
                <a:gd name="T0" fmla="*/ 96 w 27"/>
                <a:gd name="T1" fmla="*/ 0 h 17"/>
                <a:gd name="T2" fmla="*/ 96 w 27"/>
                <a:gd name="T3" fmla="*/ 11 h 17"/>
                <a:gd name="T4" fmla="*/ 50 w 27"/>
                <a:gd name="T5" fmla="*/ 61 h 17"/>
                <a:gd name="T6" fmla="*/ 0 w 27"/>
                <a:gd name="T7" fmla="*/ 14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7"/>
                <a:gd name="T14" fmla="*/ 27 w 27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7">
                  <a:moveTo>
                    <a:pt x="27" y="0"/>
                  </a:moveTo>
                  <a:cubicBezTo>
                    <a:pt x="27" y="1"/>
                    <a:pt x="27" y="2"/>
                    <a:pt x="27" y="3"/>
                  </a:cubicBezTo>
                  <a:cubicBezTo>
                    <a:pt x="27" y="11"/>
                    <a:pt x="21" y="17"/>
                    <a:pt x="14" y="17"/>
                  </a:cubicBezTo>
                  <a:cubicBezTo>
                    <a:pt x="7" y="17"/>
                    <a:pt x="1" y="11"/>
                    <a:pt x="0" y="4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73"/>
            <p:cNvSpPr>
              <a:spLocks noChangeArrowheads="1"/>
            </p:cNvSpPr>
            <p:nvPr/>
          </p:nvSpPr>
          <p:spPr bwMode="auto">
            <a:xfrm>
              <a:off x="2360" y="686"/>
              <a:ext cx="86" cy="32"/>
            </a:xfrm>
            <a:custGeom>
              <a:avLst/>
              <a:gdLst>
                <a:gd name="T0" fmla="*/ 0 w 24"/>
                <a:gd name="T1" fmla="*/ 32 h 9"/>
                <a:gd name="T2" fmla="*/ 47 w 24"/>
                <a:gd name="T3" fmla="*/ 0 h 9"/>
                <a:gd name="T4" fmla="*/ 86 w 24"/>
                <a:gd name="T5" fmla="*/ 21 h 9"/>
                <a:gd name="T6" fmla="*/ 0 60000 65536"/>
                <a:gd name="T7" fmla="*/ 0 60000 65536"/>
                <a:gd name="T8" fmla="*/ 0 60000 65536"/>
                <a:gd name="T9" fmla="*/ 0 w 24"/>
                <a:gd name="T10" fmla="*/ 0 h 9"/>
                <a:gd name="T11" fmla="*/ 24 w 2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9">
                  <a:moveTo>
                    <a:pt x="0" y="9"/>
                  </a:moveTo>
                  <a:cubicBezTo>
                    <a:pt x="2" y="4"/>
                    <a:pt x="7" y="0"/>
                    <a:pt x="13" y="0"/>
                  </a:cubicBezTo>
                  <a:cubicBezTo>
                    <a:pt x="18" y="0"/>
                    <a:pt x="22" y="2"/>
                    <a:pt x="24" y="6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74"/>
            <p:cNvSpPr>
              <a:spLocks noChangeArrowheads="1"/>
            </p:cNvSpPr>
            <p:nvPr/>
          </p:nvSpPr>
          <p:spPr bwMode="auto">
            <a:xfrm>
              <a:off x="2350" y="707"/>
              <a:ext cx="107" cy="29"/>
            </a:xfrm>
            <a:custGeom>
              <a:avLst/>
              <a:gdLst>
                <a:gd name="T0" fmla="*/ 7 w 30"/>
                <a:gd name="T1" fmla="*/ 29 h 8"/>
                <a:gd name="T2" fmla="*/ 11 w 30"/>
                <a:gd name="T3" fmla="*/ 15 h 8"/>
                <a:gd name="T4" fmla="*/ 54 w 30"/>
                <a:gd name="T5" fmla="*/ 0 h 8"/>
                <a:gd name="T6" fmla="*/ 96 w 30"/>
                <a:gd name="T7" fmla="*/ 0 h 8"/>
                <a:gd name="T8" fmla="*/ 103 w 30"/>
                <a:gd name="T9" fmla="*/ 15 h 8"/>
                <a:gd name="T10" fmla="*/ 54 w 30"/>
                <a:gd name="T11" fmla="*/ 18 h 8"/>
                <a:gd name="T12" fmla="*/ 7 w 30"/>
                <a:gd name="T13" fmla="*/ 29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8"/>
                <a:gd name="T23" fmla="*/ 30 w 3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8">
                  <a:moveTo>
                    <a:pt x="2" y="8"/>
                  </a:moveTo>
                  <a:cubicBezTo>
                    <a:pt x="1" y="8"/>
                    <a:pt x="0" y="6"/>
                    <a:pt x="3" y="4"/>
                  </a:cubicBezTo>
                  <a:cubicBezTo>
                    <a:pt x="5" y="1"/>
                    <a:pt x="10" y="1"/>
                    <a:pt x="15" y="0"/>
                  </a:cubicBezTo>
                  <a:cubicBezTo>
                    <a:pt x="20" y="0"/>
                    <a:pt x="26" y="0"/>
                    <a:pt x="27" y="0"/>
                  </a:cubicBezTo>
                  <a:cubicBezTo>
                    <a:pt x="29" y="1"/>
                    <a:pt x="30" y="3"/>
                    <a:pt x="29" y="4"/>
                  </a:cubicBezTo>
                  <a:cubicBezTo>
                    <a:pt x="26" y="4"/>
                    <a:pt x="20" y="4"/>
                    <a:pt x="15" y="5"/>
                  </a:cubicBezTo>
                  <a:cubicBezTo>
                    <a:pt x="10" y="5"/>
                    <a:pt x="4" y="7"/>
                    <a:pt x="2" y="8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 noChangeArrowheads="1"/>
            </p:cNvSpPr>
            <p:nvPr/>
          </p:nvSpPr>
          <p:spPr bwMode="auto">
            <a:xfrm>
              <a:off x="2396" y="732"/>
              <a:ext cx="29" cy="18"/>
            </a:xfrm>
            <a:custGeom>
              <a:avLst/>
              <a:gdLst>
                <a:gd name="T0" fmla="*/ 29 w 8"/>
                <a:gd name="T1" fmla="*/ 7 h 5"/>
                <a:gd name="T2" fmla="*/ 15 w 8"/>
                <a:gd name="T3" fmla="*/ 18 h 5"/>
                <a:gd name="T4" fmla="*/ 0 w 8"/>
                <a:gd name="T5" fmla="*/ 11 h 5"/>
                <a:gd name="T6" fmla="*/ 11 w 8"/>
                <a:gd name="T7" fmla="*/ 0 h 5"/>
                <a:gd name="T8" fmla="*/ 29 w 8"/>
                <a:gd name="T9" fmla="*/ 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5"/>
                <a:gd name="T17" fmla="*/ 8 w 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5">
                  <a:moveTo>
                    <a:pt x="8" y="2"/>
                  </a:moveTo>
                  <a:cubicBezTo>
                    <a:pt x="8" y="3"/>
                    <a:pt x="6" y="5"/>
                    <a:pt x="4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Line 76"/>
            <p:cNvSpPr>
              <a:spLocks noChangeShapeType="1"/>
            </p:cNvSpPr>
            <p:nvPr/>
          </p:nvSpPr>
          <p:spPr bwMode="auto">
            <a:xfrm>
              <a:off x="2410" y="750"/>
              <a:ext cx="4" cy="3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77"/>
            <p:cNvSpPr>
              <a:spLocks noChangeArrowheads="1"/>
            </p:cNvSpPr>
            <p:nvPr/>
          </p:nvSpPr>
          <p:spPr bwMode="auto">
            <a:xfrm>
              <a:off x="2275" y="711"/>
              <a:ext cx="246" cy="92"/>
            </a:xfrm>
            <a:custGeom>
              <a:avLst/>
              <a:gdLst>
                <a:gd name="T0" fmla="*/ 178 w 69"/>
                <a:gd name="T1" fmla="*/ 18 h 26"/>
                <a:gd name="T2" fmla="*/ 246 w 69"/>
                <a:gd name="T3" fmla="*/ 0 h 26"/>
                <a:gd name="T4" fmla="*/ 135 w 69"/>
                <a:gd name="T5" fmla="*/ 85 h 26"/>
                <a:gd name="T6" fmla="*/ 0 w 69"/>
                <a:gd name="T7" fmla="*/ 35 h 26"/>
                <a:gd name="T8" fmla="*/ 86 w 69"/>
                <a:gd name="T9" fmla="*/ 3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26"/>
                <a:gd name="T17" fmla="*/ 69 w 69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26">
                  <a:moveTo>
                    <a:pt x="50" y="5"/>
                  </a:moveTo>
                  <a:cubicBezTo>
                    <a:pt x="54" y="4"/>
                    <a:pt x="66" y="1"/>
                    <a:pt x="69" y="0"/>
                  </a:cubicBezTo>
                  <a:cubicBezTo>
                    <a:pt x="67" y="8"/>
                    <a:pt x="57" y="21"/>
                    <a:pt x="38" y="24"/>
                  </a:cubicBezTo>
                  <a:cubicBezTo>
                    <a:pt x="18" y="26"/>
                    <a:pt x="3" y="20"/>
                    <a:pt x="0" y="10"/>
                  </a:cubicBezTo>
                  <a:cubicBezTo>
                    <a:pt x="6" y="11"/>
                    <a:pt x="16" y="11"/>
                    <a:pt x="24" y="1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78"/>
            <p:cNvSpPr>
              <a:spLocks noChangeArrowheads="1"/>
            </p:cNvSpPr>
            <p:nvPr/>
          </p:nvSpPr>
          <p:spPr bwMode="auto">
            <a:xfrm>
              <a:off x="2246" y="654"/>
              <a:ext cx="311" cy="167"/>
            </a:xfrm>
            <a:custGeom>
              <a:avLst/>
              <a:gdLst>
                <a:gd name="T0" fmla="*/ 275 w 87"/>
                <a:gd name="T1" fmla="*/ 0 h 47"/>
                <a:gd name="T2" fmla="*/ 304 w 87"/>
                <a:gd name="T3" fmla="*/ 50 h 47"/>
                <a:gd name="T4" fmla="*/ 164 w 87"/>
                <a:gd name="T5" fmla="*/ 156 h 47"/>
                <a:gd name="T6" fmla="*/ 4 w 87"/>
                <a:gd name="T7" fmla="*/ 92 h 47"/>
                <a:gd name="T8" fmla="*/ 29 w 87"/>
                <a:gd name="T9" fmla="*/ 39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47"/>
                <a:gd name="T17" fmla="*/ 87 w 87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47">
                  <a:moveTo>
                    <a:pt x="77" y="0"/>
                  </a:moveTo>
                  <a:cubicBezTo>
                    <a:pt x="82" y="2"/>
                    <a:pt x="84" y="7"/>
                    <a:pt x="85" y="14"/>
                  </a:cubicBezTo>
                  <a:cubicBezTo>
                    <a:pt x="87" y="27"/>
                    <a:pt x="70" y="40"/>
                    <a:pt x="46" y="44"/>
                  </a:cubicBezTo>
                  <a:cubicBezTo>
                    <a:pt x="23" y="47"/>
                    <a:pt x="3" y="39"/>
                    <a:pt x="1" y="26"/>
                  </a:cubicBezTo>
                  <a:cubicBezTo>
                    <a:pt x="0" y="20"/>
                    <a:pt x="3" y="15"/>
                    <a:pt x="8" y="1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79"/>
            <p:cNvSpPr>
              <a:spLocks noChangeArrowheads="1"/>
            </p:cNvSpPr>
            <p:nvPr/>
          </p:nvSpPr>
          <p:spPr bwMode="auto">
            <a:xfrm>
              <a:off x="2218" y="614"/>
              <a:ext cx="367" cy="261"/>
            </a:xfrm>
            <a:custGeom>
              <a:avLst/>
              <a:gdLst>
                <a:gd name="T0" fmla="*/ 363 w 103"/>
                <a:gd name="T1" fmla="*/ 0 h 73"/>
                <a:gd name="T2" fmla="*/ 346 w 103"/>
                <a:gd name="T3" fmla="*/ 132 h 73"/>
                <a:gd name="T4" fmla="*/ 296 w 103"/>
                <a:gd name="T5" fmla="*/ 211 h 73"/>
                <a:gd name="T6" fmla="*/ 203 w 103"/>
                <a:gd name="T7" fmla="*/ 204 h 73"/>
                <a:gd name="T8" fmla="*/ 171 w 103"/>
                <a:gd name="T9" fmla="*/ 211 h 73"/>
                <a:gd name="T10" fmla="*/ 57 w 103"/>
                <a:gd name="T11" fmla="*/ 240 h 73"/>
                <a:gd name="T12" fmla="*/ 7 w 103"/>
                <a:gd name="T13" fmla="*/ 161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3"/>
                <a:gd name="T22" fmla="*/ 0 h 73"/>
                <a:gd name="T23" fmla="*/ 103 w 103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3" h="73">
                  <a:moveTo>
                    <a:pt x="102" y="0"/>
                  </a:moveTo>
                  <a:cubicBezTo>
                    <a:pt x="103" y="6"/>
                    <a:pt x="103" y="24"/>
                    <a:pt x="97" y="37"/>
                  </a:cubicBezTo>
                  <a:cubicBezTo>
                    <a:pt x="98" y="39"/>
                    <a:pt x="99" y="53"/>
                    <a:pt x="83" y="59"/>
                  </a:cubicBezTo>
                  <a:cubicBezTo>
                    <a:pt x="70" y="64"/>
                    <a:pt x="64" y="56"/>
                    <a:pt x="57" y="57"/>
                  </a:cubicBezTo>
                  <a:cubicBezTo>
                    <a:pt x="54" y="57"/>
                    <a:pt x="49" y="58"/>
                    <a:pt x="48" y="59"/>
                  </a:cubicBezTo>
                  <a:cubicBezTo>
                    <a:pt x="45" y="60"/>
                    <a:pt x="33" y="73"/>
                    <a:pt x="16" y="67"/>
                  </a:cubicBezTo>
                  <a:cubicBezTo>
                    <a:pt x="2" y="62"/>
                    <a:pt x="0" y="52"/>
                    <a:pt x="2" y="45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80"/>
            <p:cNvSpPr>
              <a:spLocks noChangeArrowheads="1"/>
            </p:cNvSpPr>
            <p:nvPr/>
          </p:nvSpPr>
          <p:spPr bwMode="auto">
            <a:xfrm>
              <a:off x="2204" y="793"/>
              <a:ext cx="181" cy="139"/>
            </a:xfrm>
            <a:custGeom>
              <a:avLst/>
              <a:gdLst>
                <a:gd name="T0" fmla="*/ 181 w 51"/>
                <a:gd name="T1" fmla="*/ 32 h 39"/>
                <a:gd name="T2" fmla="*/ 177 w 51"/>
                <a:gd name="T3" fmla="*/ 57 h 39"/>
                <a:gd name="T4" fmla="*/ 64 w 51"/>
                <a:gd name="T5" fmla="*/ 128 h 39"/>
                <a:gd name="T6" fmla="*/ 14 w 51"/>
                <a:gd name="T7" fmla="*/ 18 h 39"/>
                <a:gd name="T8" fmla="*/ 18 w 51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39"/>
                <a:gd name="T17" fmla="*/ 51 w 51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39">
                  <a:moveTo>
                    <a:pt x="51" y="9"/>
                  </a:moveTo>
                  <a:cubicBezTo>
                    <a:pt x="51" y="11"/>
                    <a:pt x="51" y="14"/>
                    <a:pt x="50" y="16"/>
                  </a:cubicBezTo>
                  <a:cubicBezTo>
                    <a:pt x="45" y="30"/>
                    <a:pt x="33" y="39"/>
                    <a:pt x="18" y="36"/>
                  </a:cubicBezTo>
                  <a:cubicBezTo>
                    <a:pt x="6" y="32"/>
                    <a:pt x="0" y="19"/>
                    <a:pt x="4" y="5"/>
                  </a:cubicBezTo>
                  <a:cubicBezTo>
                    <a:pt x="4" y="3"/>
                    <a:pt x="5" y="2"/>
                    <a:pt x="5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81"/>
            <p:cNvSpPr>
              <a:spLocks noChangeArrowheads="1"/>
            </p:cNvSpPr>
            <p:nvPr/>
          </p:nvSpPr>
          <p:spPr bwMode="auto">
            <a:xfrm>
              <a:off x="2421" y="764"/>
              <a:ext cx="175" cy="147"/>
            </a:xfrm>
            <a:custGeom>
              <a:avLst/>
              <a:gdLst>
                <a:gd name="T0" fmla="*/ 143 w 49"/>
                <a:gd name="T1" fmla="*/ 0 h 41"/>
                <a:gd name="T2" fmla="*/ 150 w 49"/>
                <a:gd name="T3" fmla="*/ 11 h 41"/>
                <a:gd name="T4" fmla="*/ 118 w 49"/>
                <a:gd name="T5" fmla="*/ 129 h 41"/>
                <a:gd name="T6" fmla="*/ 7 w 49"/>
                <a:gd name="T7" fmla="*/ 68 h 41"/>
                <a:gd name="T8" fmla="*/ 0 w 49"/>
                <a:gd name="T9" fmla="*/ 5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1"/>
                <a:gd name="T17" fmla="*/ 49 w 49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1">
                  <a:moveTo>
                    <a:pt x="40" y="0"/>
                  </a:moveTo>
                  <a:cubicBezTo>
                    <a:pt x="41" y="1"/>
                    <a:pt x="42" y="2"/>
                    <a:pt x="42" y="3"/>
                  </a:cubicBezTo>
                  <a:cubicBezTo>
                    <a:pt x="49" y="19"/>
                    <a:pt x="45" y="31"/>
                    <a:pt x="33" y="36"/>
                  </a:cubicBezTo>
                  <a:cubicBezTo>
                    <a:pt x="23" y="41"/>
                    <a:pt x="10" y="33"/>
                    <a:pt x="2" y="19"/>
                  </a:cubicBezTo>
                  <a:cubicBezTo>
                    <a:pt x="1" y="18"/>
                    <a:pt x="1" y="16"/>
                    <a:pt x="0" y="15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82"/>
            <p:cNvSpPr>
              <a:spLocks noChangeArrowheads="1"/>
            </p:cNvSpPr>
            <p:nvPr/>
          </p:nvSpPr>
          <p:spPr bwMode="auto">
            <a:xfrm>
              <a:off x="2407" y="239"/>
              <a:ext cx="132" cy="86"/>
            </a:xfrm>
            <a:custGeom>
              <a:avLst/>
              <a:gdLst>
                <a:gd name="T0" fmla="*/ 0 w 37"/>
                <a:gd name="T1" fmla="*/ 86 h 24"/>
                <a:gd name="T2" fmla="*/ 132 w 37"/>
                <a:gd name="T3" fmla="*/ 0 h 24"/>
                <a:gd name="T4" fmla="*/ 0 60000 65536"/>
                <a:gd name="T5" fmla="*/ 0 60000 65536"/>
                <a:gd name="T6" fmla="*/ 0 w 37"/>
                <a:gd name="T7" fmla="*/ 0 h 24"/>
                <a:gd name="T8" fmla="*/ 37 w 37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7" h="24">
                  <a:moveTo>
                    <a:pt x="0" y="24"/>
                  </a:moveTo>
                  <a:cubicBezTo>
                    <a:pt x="0" y="24"/>
                    <a:pt x="35" y="0"/>
                    <a:pt x="37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3"/>
            <p:cNvSpPr>
              <a:spLocks noChangeArrowheads="1"/>
            </p:cNvSpPr>
            <p:nvPr/>
          </p:nvSpPr>
          <p:spPr bwMode="auto">
            <a:xfrm>
              <a:off x="2425" y="297"/>
              <a:ext cx="171" cy="50"/>
            </a:xfrm>
            <a:custGeom>
              <a:avLst/>
              <a:gdLst>
                <a:gd name="T0" fmla="*/ 171 w 48"/>
                <a:gd name="T1" fmla="*/ 0 h 14"/>
                <a:gd name="T2" fmla="*/ 0 w 48"/>
                <a:gd name="T3" fmla="*/ 50 h 14"/>
                <a:gd name="T4" fmla="*/ 0 60000 65536"/>
                <a:gd name="T5" fmla="*/ 0 60000 65536"/>
                <a:gd name="T6" fmla="*/ 0 w 48"/>
                <a:gd name="T7" fmla="*/ 0 h 14"/>
                <a:gd name="T8" fmla="*/ 48 w 48"/>
                <a:gd name="T9" fmla="*/ 14 h 1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14">
                  <a:moveTo>
                    <a:pt x="48" y="0"/>
                  </a:moveTo>
                  <a:cubicBezTo>
                    <a:pt x="48" y="0"/>
                    <a:pt x="1" y="13"/>
                    <a:pt x="0" y="14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4"/>
            <p:cNvSpPr>
              <a:spLocks noChangeArrowheads="1"/>
            </p:cNvSpPr>
            <p:nvPr/>
          </p:nvSpPr>
          <p:spPr bwMode="auto">
            <a:xfrm>
              <a:off x="2250" y="40"/>
              <a:ext cx="28" cy="14"/>
            </a:xfrm>
            <a:custGeom>
              <a:avLst/>
              <a:gdLst>
                <a:gd name="T0" fmla="*/ 0 w 8"/>
                <a:gd name="T1" fmla="*/ 14 h 4"/>
                <a:gd name="T2" fmla="*/ 28 w 8"/>
                <a:gd name="T3" fmla="*/ 4 h 4"/>
                <a:gd name="T4" fmla="*/ 0 60000 65536"/>
                <a:gd name="T5" fmla="*/ 0 60000 65536"/>
                <a:gd name="T6" fmla="*/ 0 w 8"/>
                <a:gd name="T7" fmla="*/ 0 h 4"/>
                <a:gd name="T8" fmla="*/ 8 w 8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4">
                  <a:moveTo>
                    <a:pt x="0" y="4"/>
                  </a:moveTo>
                  <a:cubicBezTo>
                    <a:pt x="0" y="1"/>
                    <a:pt x="7" y="0"/>
                    <a:pt x="8" y="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85"/>
            <p:cNvSpPr>
              <a:spLocks noChangeArrowheads="1"/>
            </p:cNvSpPr>
            <p:nvPr/>
          </p:nvSpPr>
          <p:spPr bwMode="auto">
            <a:xfrm>
              <a:off x="1069" y="50"/>
              <a:ext cx="575" cy="489"/>
            </a:xfrm>
            <a:custGeom>
              <a:avLst/>
              <a:gdLst>
                <a:gd name="T0" fmla="*/ 289 w 161"/>
                <a:gd name="T1" fmla="*/ 0 h 137"/>
                <a:gd name="T2" fmla="*/ 0 w 161"/>
                <a:gd name="T3" fmla="*/ 257 h 137"/>
                <a:gd name="T4" fmla="*/ 118 w 161"/>
                <a:gd name="T5" fmla="*/ 482 h 137"/>
                <a:gd name="T6" fmla="*/ 125 w 161"/>
                <a:gd name="T7" fmla="*/ 489 h 137"/>
                <a:gd name="T8" fmla="*/ 136 w 161"/>
                <a:gd name="T9" fmla="*/ 489 h 137"/>
                <a:gd name="T10" fmla="*/ 21 w 161"/>
                <a:gd name="T11" fmla="*/ 286 h 137"/>
                <a:gd name="T12" fmla="*/ 154 w 161"/>
                <a:gd name="T13" fmla="*/ 118 h 137"/>
                <a:gd name="T14" fmla="*/ 154 w 161"/>
                <a:gd name="T15" fmla="*/ 96 h 137"/>
                <a:gd name="T16" fmla="*/ 221 w 161"/>
                <a:gd name="T17" fmla="*/ 25 h 137"/>
                <a:gd name="T18" fmla="*/ 279 w 161"/>
                <a:gd name="T19" fmla="*/ 104 h 137"/>
                <a:gd name="T20" fmla="*/ 279 w 161"/>
                <a:gd name="T21" fmla="*/ 104 h 137"/>
                <a:gd name="T22" fmla="*/ 279 w 161"/>
                <a:gd name="T23" fmla="*/ 100 h 137"/>
                <a:gd name="T24" fmla="*/ 339 w 161"/>
                <a:gd name="T25" fmla="*/ 25 h 137"/>
                <a:gd name="T26" fmla="*/ 407 w 161"/>
                <a:gd name="T27" fmla="*/ 107 h 137"/>
                <a:gd name="T28" fmla="*/ 407 w 161"/>
                <a:gd name="T29" fmla="*/ 114 h 137"/>
                <a:gd name="T30" fmla="*/ 546 w 161"/>
                <a:gd name="T31" fmla="*/ 278 h 137"/>
                <a:gd name="T32" fmla="*/ 504 w 161"/>
                <a:gd name="T33" fmla="*/ 418 h 137"/>
                <a:gd name="T34" fmla="*/ 511 w 161"/>
                <a:gd name="T35" fmla="*/ 432 h 137"/>
                <a:gd name="T36" fmla="*/ 575 w 161"/>
                <a:gd name="T37" fmla="*/ 236 h 137"/>
                <a:gd name="T38" fmla="*/ 289 w 161"/>
                <a:gd name="T39" fmla="*/ 0 h 1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61"/>
                <a:gd name="T61" fmla="*/ 0 h 137"/>
                <a:gd name="T62" fmla="*/ 161 w 161"/>
                <a:gd name="T63" fmla="*/ 137 h 1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61" h="137">
                  <a:moveTo>
                    <a:pt x="81" y="0"/>
                  </a:moveTo>
                  <a:cubicBezTo>
                    <a:pt x="36" y="0"/>
                    <a:pt x="1" y="27"/>
                    <a:pt x="0" y="72"/>
                  </a:cubicBezTo>
                  <a:cubicBezTo>
                    <a:pt x="0" y="95"/>
                    <a:pt x="13" y="119"/>
                    <a:pt x="33" y="135"/>
                  </a:cubicBezTo>
                  <a:cubicBezTo>
                    <a:pt x="33" y="135"/>
                    <a:pt x="34" y="136"/>
                    <a:pt x="35" y="137"/>
                  </a:cubicBezTo>
                  <a:cubicBezTo>
                    <a:pt x="36" y="137"/>
                    <a:pt x="37" y="137"/>
                    <a:pt x="38" y="137"/>
                  </a:cubicBezTo>
                  <a:cubicBezTo>
                    <a:pt x="21" y="124"/>
                    <a:pt x="6" y="99"/>
                    <a:pt x="6" y="80"/>
                  </a:cubicBezTo>
                  <a:cubicBezTo>
                    <a:pt x="5" y="54"/>
                    <a:pt x="21" y="37"/>
                    <a:pt x="43" y="33"/>
                  </a:cubicBezTo>
                  <a:cubicBezTo>
                    <a:pt x="43" y="31"/>
                    <a:pt x="43" y="29"/>
                    <a:pt x="43" y="27"/>
                  </a:cubicBezTo>
                  <a:cubicBezTo>
                    <a:pt x="45" y="15"/>
                    <a:pt x="53" y="7"/>
                    <a:pt x="62" y="7"/>
                  </a:cubicBezTo>
                  <a:cubicBezTo>
                    <a:pt x="72" y="7"/>
                    <a:pt x="78" y="18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8"/>
                  </a:cubicBezTo>
                  <a:cubicBezTo>
                    <a:pt x="78" y="16"/>
                    <a:pt x="85" y="7"/>
                    <a:pt x="95" y="7"/>
                  </a:cubicBezTo>
                  <a:cubicBezTo>
                    <a:pt x="103" y="7"/>
                    <a:pt x="112" y="15"/>
                    <a:pt x="114" y="30"/>
                  </a:cubicBezTo>
                  <a:cubicBezTo>
                    <a:pt x="114" y="31"/>
                    <a:pt x="114" y="32"/>
                    <a:pt x="114" y="32"/>
                  </a:cubicBezTo>
                  <a:cubicBezTo>
                    <a:pt x="136" y="36"/>
                    <a:pt x="153" y="55"/>
                    <a:pt x="153" y="78"/>
                  </a:cubicBezTo>
                  <a:cubicBezTo>
                    <a:pt x="153" y="92"/>
                    <a:pt x="148" y="107"/>
                    <a:pt x="141" y="117"/>
                  </a:cubicBezTo>
                  <a:cubicBezTo>
                    <a:pt x="142" y="118"/>
                    <a:pt x="143" y="120"/>
                    <a:pt x="143" y="121"/>
                  </a:cubicBezTo>
                  <a:cubicBezTo>
                    <a:pt x="155" y="106"/>
                    <a:pt x="161" y="86"/>
                    <a:pt x="161" y="66"/>
                  </a:cubicBezTo>
                  <a:cubicBezTo>
                    <a:pt x="161" y="26"/>
                    <a:pt x="127" y="0"/>
                    <a:pt x="81" y="0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86"/>
            <p:cNvSpPr>
              <a:spLocks noChangeArrowheads="1"/>
            </p:cNvSpPr>
            <p:nvPr/>
          </p:nvSpPr>
          <p:spPr bwMode="auto">
            <a:xfrm>
              <a:off x="1340" y="154"/>
              <a:ext cx="22" cy="50"/>
            </a:xfrm>
            <a:custGeom>
              <a:avLst/>
              <a:gdLst>
                <a:gd name="T0" fmla="*/ 7 w 6"/>
                <a:gd name="T1" fmla="*/ 0 h 14"/>
                <a:gd name="T2" fmla="*/ 7 w 6"/>
                <a:gd name="T3" fmla="*/ 0 h 14"/>
                <a:gd name="T4" fmla="*/ 7 w 6"/>
                <a:gd name="T5" fmla="*/ 7 h 14"/>
                <a:gd name="T6" fmla="*/ 0 w 6"/>
                <a:gd name="T7" fmla="*/ 46 h 14"/>
                <a:gd name="T8" fmla="*/ 7 w 6"/>
                <a:gd name="T9" fmla="*/ 46 h 14"/>
                <a:gd name="T10" fmla="*/ 22 w 6"/>
                <a:gd name="T11" fmla="*/ 50 h 14"/>
                <a:gd name="T12" fmla="*/ 7 w 6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14"/>
                <a:gd name="T23" fmla="*/ 6 w 6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1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6"/>
                    <a:pt x="1" y="10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5" y="13"/>
                    <a:pt x="6" y="14"/>
                  </a:cubicBezTo>
                  <a:cubicBezTo>
                    <a:pt x="4" y="10"/>
                    <a:pt x="2" y="6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87"/>
            <p:cNvSpPr>
              <a:spLocks noEditPoints="1" noChangeArrowheads="1"/>
            </p:cNvSpPr>
            <p:nvPr/>
          </p:nvSpPr>
          <p:spPr bwMode="auto">
            <a:xfrm>
              <a:off x="1087" y="164"/>
              <a:ext cx="528" cy="386"/>
            </a:xfrm>
            <a:custGeom>
              <a:avLst/>
              <a:gdLst>
                <a:gd name="T0" fmla="*/ 389 w 148"/>
                <a:gd name="T1" fmla="*/ 0 h 108"/>
                <a:gd name="T2" fmla="*/ 325 w 148"/>
                <a:gd name="T3" fmla="*/ 64 h 108"/>
                <a:gd name="T4" fmla="*/ 296 w 148"/>
                <a:gd name="T5" fmla="*/ 57 h 108"/>
                <a:gd name="T6" fmla="*/ 300 w 148"/>
                <a:gd name="T7" fmla="*/ 75 h 108"/>
                <a:gd name="T8" fmla="*/ 260 w 148"/>
                <a:gd name="T9" fmla="*/ 114 h 108"/>
                <a:gd name="T10" fmla="*/ 221 w 148"/>
                <a:gd name="T11" fmla="*/ 75 h 108"/>
                <a:gd name="T12" fmla="*/ 228 w 148"/>
                <a:gd name="T13" fmla="*/ 54 h 108"/>
                <a:gd name="T14" fmla="*/ 193 w 148"/>
                <a:gd name="T15" fmla="*/ 61 h 108"/>
                <a:gd name="T16" fmla="*/ 136 w 148"/>
                <a:gd name="T17" fmla="*/ 4 h 108"/>
                <a:gd name="T18" fmla="*/ 4 w 148"/>
                <a:gd name="T19" fmla="*/ 172 h 108"/>
                <a:gd name="T20" fmla="*/ 118 w 148"/>
                <a:gd name="T21" fmla="*/ 375 h 108"/>
                <a:gd name="T22" fmla="*/ 268 w 148"/>
                <a:gd name="T23" fmla="*/ 386 h 108"/>
                <a:gd name="T24" fmla="*/ 396 w 148"/>
                <a:gd name="T25" fmla="*/ 375 h 108"/>
                <a:gd name="T26" fmla="*/ 382 w 148"/>
                <a:gd name="T27" fmla="*/ 340 h 108"/>
                <a:gd name="T28" fmla="*/ 439 w 148"/>
                <a:gd name="T29" fmla="*/ 282 h 108"/>
                <a:gd name="T30" fmla="*/ 485 w 148"/>
                <a:gd name="T31" fmla="*/ 304 h 108"/>
                <a:gd name="T32" fmla="*/ 528 w 148"/>
                <a:gd name="T33" fmla="*/ 164 h 108"/>
                <a:gd name="T34" fmla="*/ 389 w 148"/>
                <a:gd name="T35" fmla="*/ 0 h 108"/>
                <a:gd name="T36" fmla="*/ 46 w 148"/>
                <a:gd name="T37" fmla="*/ 186 h 108"/>
                <a:gd name="T38" fmla="*/ 125 w 148"/>
                <a:gd name="T39" fmla="*/ 129 h 108"/>
                <a:gd name="T40" fmla="*/ 168 w 148"/>
                <a:gd name="T41" fmla="*/ 243 h 108"/>
                <a:gd name="T42" fmla="*/ 153 w 148"/>
                <a:gd name="T43" fmla="*/ 279 h 108"/>
                <a:gd name="T44" fmla="*/ 46 w 148"/>
                <a:gd name="T45" fmla="*/ 186 h 1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8"/>
                <a:gd name="T70" fmla="*/ 0 h 108"/>
                <a:gd name="T71" fmla="*/ 148 w 148"/>
                <a:gd name="T72" fmla="*/ 108 h 1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8" h="108">
                  <a:moveTo>
                    <a:pt x="109" y="0"/>
                  </a:moveTo>
                  <a:cubicBezTo>
                    <a:pt x="109" y="11"/>
                    <a:pt x="100" y="18"/>
                    <a:pt x="91" y="18"/>
                  </a:cubicBezTo>
                  <a:cubicBezTo>
                    <a:pt x="88" y="18"/>
                    <a:pt x="85" y="17"/>
                    <a:pt x="83" y="16"/>
                  </a:cubicBezTo>
                  <a:cubicBezTo>
                    <a:pt x="83" y="18"/>
                    <a:pt x="84" y="19"/>
                    <a:pt x="84" y="21"/>
                  </a:cubicBezTo>
                  <a:cubicBezTo>
                    <a:pt x="84" y="27"/>
                    <a:pt x="79" y="32"/>
                    <a:pt x="73" y="32"/>
                  </a:cubicBezTo>
                  <a:cubicBezTo>
                    <a:pt x="67" y="32"/>
                    <a:pt x="62" y="27"/>
                    <a:pt x="62" y="21"/>
                  </a:cubicBezTo>
                  <a:cubicBezTo>
                    <a:pt x="62" y="19"/>
                    <a:pt x="63" y="16"/>
                    <a:pt x="64" y="15"/>
                  </a:cubicBezTo>
                  <a:cubicBezTo>
                    <a:pt x="61" y="17"/>
                    <a:pt x="58" y="17"/>
                    <a:pt x="54" y="17"/>
                  </a:cubicBezTo>
                  <a:cubicBezTo>
                    <a:pt x="44" y="16"/>
                    <a:pt x="38" y="10"/>
                    <a:pt x="38" y="1"/>
                  </a:cubicBezTo>
                  <a:cubicBezTo>
                    <a:pt x="16" y="5"/>
                    <a:pt x="0" y="22"/>
                    <a:pt x="1" y="48"/>
                  </a:cubicBezTo>
                  <a:cubicBezTo>
                    <a:pt x="1" y="67"/>
                    <a:pt x="16" y="92"/>
                    <a:pt x="33" y="105"/>
                  </a:cubicBezTo>
                  <a:cubicBezTo>
                    <a:pt x="41" y="106"/>
                    <a:pt x="58" y="108"/>
                    <a:pt x="75" y="108"/>
                  </a:cubicBezTo>
                  <a:cubicBezTo>
                    <a:pt x="91" y="108"/>
                    <a:pt x="104" y="106"/>
                    <a:pt x="111" y="105"/>
                  </a:cubicBezTo>
                  <a:cubicBezTo>
                    <a:pt x="109" y="102"/>
                    <a:pt x="107" y="99"/>
                    <a:pt x="107" y="95"/>
                  </a:cubicBezTo>
                  <a:cubicBezTo>
                    <a:pt x="107" y="86"/>
                    <a:pt x="114" y="79"/>
                    <a:pt x="123" y="79"/>
                  </a:cubicBezTo>
                  <a:cubicBezTo>
                    <a:pt x="128" y="79"/>
                    <a:pt x="133" y="81"/>
                    <a:pt x="136" y="85"/>
                  </a:cubicBezTo>
                  <a:cubicBezTo>
                    <a:pt x="143" y="75"/>
                    <a:pt x="148" y="60"/>
                    <a:pt x="148" y="46"/>
                  </a:cubicBezTo>
                  <a:cubicBezTo>
                    <a:pt x="148" y="23"/>
                    <a:pt x="131" y="4"/>
                    <a:pt x="109" y="0"/>
                  </a:cubicBezTo>
                  <a:close/>
                  <a:moveTo>
                    <a:pt x="13" y="52"/>
                  </a:moveTo>
                  <a:cubicBezTo>
                    <a:pt x="15" y="41"/>
                    <a:pt x="22" y="33"/>
                    <a:pt x="35" y="36"/>
                  </a:cubicBezTo>
                  <a:cubicBezTo>
                    <a:pt x="44" y="38"/>
                    <a:pt x="53" y="49"/>
                    <a:pt x="47" y="68"/>
                  </a:cubicBezTo>
                  <a:cubicBezTo>
                    <a:pt x="46" y="72"/>
                    <a:pt x="44" y="76"/>
                    <a:pt x="43" y="78"/>
                  </a:cubicBezTo>
                  <a:cubicBezTo>
                    <a:pt x="28" y="71"/>
                    <a:pt x="16" y="61"/>
                    <a:pt x="1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88"/>
            <p:cNvSpPr>
              <a:spLocks noChangeArrowheads="1"/>
            </p:cNvSpPr>
            <p:nvPr/>
          </p:nvSpPr>
          <p:spPr bwMode="auto">
            <a:xfrm>
              <a:off x="1134" y="282"/>
              <a:ext cx="142" cy="161"/>
            </a:xfrm>
            <a:custGeom>
              <a:avLst/>
              <a:gdLst>
                <a:gd name="T0" fmla="*/ 78 w 40"/>
                <a:gd name="T1" fmla="*/ 11 h 45"/>
                <a:gd name="T2" fmla="*/ 0 w 40"/>
                <a:gd name="T3" fmla="*/ 68 h 45"/>
                <a:gd name="T4" fmla="*/ 107 w 40"/>
                <a:gd name="T5" fmla="*/ 161 h 45"/>
                <a:gd name="T6" fmla="*/ 121 w 40"/>
                <a:gd name="T7" fmla="*/ 125 h 45"/>
                <a:gd name="T8" fmla="*/ 78 w 40"/>
                <a:gd name="T9" fmla="*/ 11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5"/>
                <a:gd name="T17" fmla="*/ 40 w 4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5">
                  <a:moveTo>
                    <a:pt x="22" y="3"/>
                  </a:moveTo>
                  <a:cubicBezTo>
                    <a:pt x="9" y="0"/>
                    <a:pt x="2" y="8"/>
                    <a:pt x="0" y="19"/>
                  </a:cubicBezTo>
                  <a:cubicBezTo>
                    <a:pt x="3" y="28"/>
                    <a:pt x="15" y="38"/>
                    <a:pt x="30" y="45"/>
                  </a:cubicBezTo>
                  <a:cubicBezTo>
                    <a:pt x="31" y="43"/>
                    <a:pt x="33" y="39"/>
                    <a:pt x="34" y="35"/>
                  </a:cubicBezTo>
                  <a:cubicBezTo>
                    <a:pt x="40" y="16"/>
                    <a:pt x="31" y="5"/>
                    <a:pt x="22" y="3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89"/>
            <p:cNvSpPr>
              <a:spLocks noChangeArrowheads="1"/>
            </p:cNvSpPr>
            <p:nvPr/>
          </p:nvSpPr>
          <p:spPr bwMode="auto">
            <a:xfrm>
              <a:off x="1348" y="75"/>
              <a:ext cx="128" cy="154"/>
            </a:xfrm>
            <a:custGeom>
              <a:avLst/>
              <a:gdLst>
                <a:gd name="T0" fmla="*/ 128 w 36"/>
                <a:gd name="T1" fmla="*/ 82 h 43"/>
                <a:gd name="T2" fmla="*/ 60 w 36"/>
                <a:gd name="T3" fmla="*/ 0 h 43"/>
                <a:gd name="T4" fmla="*/ 0 w 36"/>
                <a:gd name="T5" fmla="*/ 75 h 43"/>
                <a:gd name="T6" fmla="*/ 0 w 36"/>
                <a:gd name="T7" fmla="*/ 79 h 43"/>
                <a:gd name="T8" fmla="*/ 14 w 36"/>
                <a:gd name="T9" fmla="*/ 129 h 43"/>
                <a:gd name="T10" fmla="*/ 36 w 36"/>
                <a:gd name="T11" fmla="*/ 147 h 43"/>
                <a:gd name="T12" fmla="*/ 64 w 36"/>
                <a:gd name="T13" fmla="*/ 154 h 43"/>
                <a:gd name="T14" fmla="*/ 128 w 36"/>
                <a:gd name="T15" fmla="*/ 90 h 43"/>
                <a:gd name="T16" fmla="*/ 128 w 36"/>
                <a:gd name="T17" fmla="*/ 82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43"/>
                <a:gd name="T29" fmla="*/ 36 w 36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43">
                  <a:moveTo>
                    <a:pt x="36" y="23"/>
                  </a:moveTo>
                  <a:cubicBezTo>
                    <a:pt x="34" y="8"/>
                    <a:pt x="25" y="0"/>
                    <a:pt x="17" y="0"/>
                  </a:cubicBezTo>
                  <a:cubicBezTo>
                    <a:pt x="7" y="0"/>
                    <a:pt x="0" y="9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6" y="37"/>
                    <a:pt x="9" y="39"/>
                    <a:pt x="10" y="41"/>
                  </a:cubicBezTo>
                  <a:cubicBezTo>
                    <a:pt x="12" y="42"/>
                    <a:pt x="15" y="43"/>
                    <a:pt x="18" y="43"/>
                  </a:cubicBezTo>
                  <a:cubicBezTo>
                    <a:pt x="27" y="43"/>
                    <a:pt x="36" y="36"/>
                    <a:pt x="36" y="25"/>
                  </a:cubicBezTo>
                  <a:cubicBezTo>
                    <a:pt x="36" y="25"/>
                    <a:pt x="36" y="24"/>
                    <a:pt x="3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90"/>
            <p:cNvSpPr>
              <a:spLocks noChangeArrowheads="1"/>
            </p:cNvSpPr>
            <p:nvPr/>
          </p:nvSpPr>
          <p:spPr bwMode="auto">
            <a:xfrm>
              <a:off x="1201" y="568"/>
              <a:ext cx="304" cy="225"/>
            </a:xfrm>
            <a:custGeom>
              <a:avLst/>
              <a:gdLst>
                <a:gd name="T0" fmla="*/ 247 w 85"/>
                <a:gd name="T1" fmla="*/ 0 h 63"/>
                <a:gd name="T2" fmla="*/ 186 w 85"/>
                <a:gd name="T3" fmla="*/ 7 h 63"/>
                <a:gd name="T4" fmla="*/ 190 w 85"/>
                <a:gd name="T5" fmla="*/ 14 h 63"/>
                <a:gd name="T6" fmla="*/ 193 w 85"/>
                <a:gd name="T7" fmla="*/ 14 h 63"/>
                <a:gd name="T8" fmla="*/ 197 w 85"/>
                <a:gd name="T9" fmla="*/ 29 h 63"/>
                <a:gd name="T10" fmla="*/ 197 w 85"/>
                <a:gd name="T11" fmla="*/ 29 h 63"/>
                <a:gd name="T12" fmla="*/ 197 w 85"/>
                <a:gd name="T13" fmla="*/ 36 h 63"/>
                <a:gd name="T14" fmla="*/ 150 w 85"/>
                <a:gd name="T15" fmla="*/ 82 h 63"/>
                <a:gd name="T16" fmla="*/ 104 w 85"/>
                <a:gd name="T17" fmla="*/ 36 h 63"/>
                <a:gd name="T18" fmla="*/ 104 w 85"/>
                <a:gd name="T19" fmla="*/ 29 h 63"/>
                <a:gd name="T20" fmla="*/ 104 w 85"/>
                <a:gd name="T21" fmla="*/ 32 h 63"/>
                <a:gd name="T22" fmla="*/ 107 w 85"/>
                <a:gd name="T23" fmla="*/ 14 h 63"/>
                <a:gd name="T24" fmla="*/ 111 w 85"/>
                <a:gd name="T25" fmla="*/ 14 h 63"/>
                <a:gd name="T26" fmla="*/ 118 w 85"/>
                <a:gd name="T27" fmla="*/ 4 h 63"/>
                <a:gd name="T28" fmla="*/ 57 w 85"/>
                <a:gd name="T29" fmla="*/ 0 h 63"/>
                <a:gd name="T30" fmla="*/ 0 w 85"/>
                <a:gd name="T31" fmla="*/ 96 h 63"/>
                <a:gd name="T32" fmla="*/ 4 w 85"/>
                <a:gd name="T33" fmla="*/ 111 h 63"/>
                <a:gd name="T34" fmla="*/ 50 w 85"/>
                <a:gd name="T35" fmla="*/ 186 h 63"/>
                <a:gd name="T36" fmla="*/ 50 w 85"/>
                <a:gd name="T37" fmla="*/ 189 h 63"/>
                <a:gd name="T38" fmla="*/ 150 w 85"/>
                <a:gd name="T39" fmla="*/ 225 h 63"/>
                <a:gd name="T40" fmla="*/ 250 w 85"/>
                <a:gd name="T41" fmla="*/ 196 h 63"/>
                <a:gd name="T42" fmla="*/ 250 w 85"/>
                <a:gd name="T43" fmla="*/ 189 h 63"/>
                <a:gd name="T44" fmla="*/ 304 w 85"/>
                <a:gd name="T45" fmla="*/ 107 h 63"/>
                <a:gd name="T46" fmla="*/ 304 w 85"/>
                <a:gd name="T47" fmla="*/ 96 h 63"/>
                <a:gd name="T48" fmla="*/ 247 w 85"/>
                <a:gd name="T49" fmla="*/ 0 h 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63"/>
                <a:gd name="T77" fmla="*/ 85 w 85"/>
                <a:gd name="T78" fmla="*/ 63 h 6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63">
                  <a:moveTo>
                    <a:pt x="69" y="0"/>
                  </a:moveTo>
                  <a:cubicBezTo>
                    <a:pt x="62" y="1"/>
                    <a:pt x="55" y="1"/>
                    <a:pt x="52" y="2"/>
                  </a:cubicBezTo>
                  <a:cubicBezTo>
                    <a:pt x="52" y="2"/>
                    <a:pt x="53" y="3"/>
                    <a:pt x="53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6" y="5"/>
                    <a:pt x="56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10"/>
                  </a:cubicBezTo>
                  <a:cubicBezTo>
                    <a:pt x="55" y="17"/>
                    <a:pt x="49" y="23"/>
                    <a:pt x="42" y="23"/>
                  </a:cubicBezTo>
                  <a:cubicBezTo>
                    <a:pt x="35" y="23"/>
                    <a:pt x="29" y="17"/>
                    <a:pt x="29" y="10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6"/>
                    <a:pt x="30" y="4"/>
                  </a:cubicBezTo>
                  <a:cubicBezTo>
                    <a:pt x="30" y="4"/>
                    <a:pt x="31" y="4"/>
                    <a:pt x="31" y="4"/>
                  </a:cubicBezTo>
                  <a:cubicBezTo>
                    <a:pt x="31" y="3"/>
                    <a:pt x="32" y="2"/>
                    <a:pt x="33" y="1"/>
                  </a:cubicBezTo>
                  <a:cubicBezTo>
                    <a:pt x="29" y="1"/>
                    <a:pt x="23" y="0"/>
                    <a:pt x="16" y="0"/>
                  </a:cubicBezTo>
                  <a:cubicBezTo>
                    <a:pt x="4" y="7"/>
                    <a:pt x="0" y="15"/>
                    <a:pt x="0" y="27"/>
                  </a:cubicBezTo>
                  <a:cubicBezTo>
                    <a:pt x="0" y="28"/>
                    <a:pt x="0" y="29"/>
                    <a:pt x="1" y="31"/>
                  </a:cubicBezTo>
                  <a:cubicBezTo>
                    <a:pt x="7" y="35"/>
                    <a:pt x="12" y="43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21" y="59"/>
                    <a:pt x="31" y="63"/>
                    <a:pt x="42" y="63"/>
                  </a:cubicBezTo>
                  <a:cubicBezTo>
                    <a:pt x="52" y="63"/>
                    <a:pt x="64" y="60"/>
                    <a:pt x="70" y="55"/>
                  </a:cubicBezTo>
                  <a:cubicBezTo>
                    <a:pt x="70" y="55"/>
                    <a:pt x="70" y="54"/>
                    <a:pt x="70" y="53"/>
                  </a:cubicBezTo>
                  <a:cubicBezTo>
                    <a:pt x="72" y="42"/>
                    <a:pt x="78" y="34"/>
                    <a:pt x="85" y="30"/>
                  </a:cubicBezTo>
                  <a:cubicBezTo>
                    <a:pt x="85" y="29"/>
                    <a:pt x="85" y="28"/>
                    <a:pt x="85" y="27"/>
                  </a:cubicBezTo>
                  <a:cubicBezTo>
                    <a:pt x="85" y="16"/>
                    <a:pt x="77" y="5"/>
                    <a:pt x="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91"/>
            <p:cNvSpPr>
              <a:spLocks noChangeArrowheads="1"/>
            </p:cNvSpPr>
            <p:nvPr/>
          </p:nvSpPr>
          <p:spPr bwMode="auto">
            <a:xfrm>
              <a:off x="1497" y="521"/>
              <a:ext cx="147" cy="133"/>
            </a:xfrm>
            <a:custGeom>
              <a:avLst/>
              <a:gdLst>
                <a:gd name="T0" fmla="*/ 129 w 41"/>
                <a:gd name="T1" fmla="*/ 43 h 37"/>
                <a:gd name="T2" fmla="*/ 86 w 41"/>
                <a:gd name="T3" fmla="*/ 0 h 37"/>
                <a:gd name="T4" fmla="*/ 29 w 41"/>
                <a:gd name="T5" fmla="*/ 40 h 37"/>
                <a:gd name="T6" fmla="*/ 0 w 41"/>
                <a:gd name="T7" fmla="*/ 32 h 37"/>
                <a:gd name="T8" fmla="*/ 0 w 41"/>
                <a:gd name="T9" fmla="*/ 43 h 37"/>
                <a:gd name="T10" fmla="*/ 43 w 41"/>
                <a:gd name="T11" fmla="*/ 126 h 37"/>
                <a:gd name="T12" fmla="*/ 75 w 41"/>
                <a:gd name="T13" fmla="*/ 133 h 37"/>
                <a:gd name="T14" fmla="*/ 129 w 41"/>
                <a:gd name="T15" fmla="*/ 43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37"/>
                <a:gd name="T26" fmla="*/ 41 w 41"/>
                <a:gd name="T27" fmla="*/ 37 h 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37">
                  <a:moveTo>
                    <a:pt x="36" y="12"/>
                  </a:moveTo>
                  <a:cubicBezTo>
                    <a:pt x="33" y="4"/>
                    <a:pt x="27" y="1"/>
                    <a:pt x="24" y="0"/>
                  </a:cubicBezTo>
                  <a:cubicBezTo>
                    <a:pt x="22" y="6"/>
                    <a:pt x="15" y="11"/>
                    <a:pt x="8" y="11"/>
                  </a:cubicBezTo>
                  <a:cubicBezTo>
                    <a:pt x="5" y="11"/>
                    <a:pt x="3" y="10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9"/>
                    <a:pt x="5" y="30"/>
                    <a:pt x="12" y="35"/>
                  </a:cubicBezTo>
                  <a:cubicBezTo>
                    <a:pt x="15" y="36"/>
                    <a:pt x="18" y="37"/>
                    <a:pt x="21" y="37"/>
                  </a:cubicBezTo>
                  <a:cubicBezTo>
                    <a:pt x="36" y="37"/>
                    <a:pt x="41" y="22"/>
                    <a:pt x="36" y="12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92"/>
            <p:cNvSpPr>
              <a:spLocks noChangeArrowheads="1"/>
            </p:cNvSpPr>
            <p:nvPr/>
          </p:nvSpPr>
          <p:spPr bwMode="auto">
            <a:xfrm>
              <a:off x="1447" y="564"/>
              <a:ext cx="93" cy="111"/>
            </a:xfrm>
            <a:custGeom>
              <a:avLst/>
              <a:gdLst>
                <a:gd name="T0" fmla="*/ 93 w 26"/>
                <a:gd name="T1" fmla="*/ 82 h 31"/>
                <a:gd name="T2" fmla="*/ 50 w 26"/>
                <a:gd name="T3" fmla="*/ 0 h 31"/>
                <a:gd name="T4" fmla="*/ 0 w 26"/>
                <a:gd name="T5" fmla="*/ 4 h 31"/>
                <a:gd name="T6" fmla="*/ 57 w 26"/>
                <a:gd name="T7" fmla="*/ 100 h 31"/>
                <a:gd name="T8" fmla="*/ 57 w 26"/>
                <a:gd name="T9" fmla="*/ 111 h 31"/>
                <a:gd name="T10" fmla="*/ 93 w 26"/>
                <a:gd name="T11" fmla="*/ 104 h 31"/>
                <a:gd name="T12" fmla="*/ 93 w 26"/>
                <a:gd name="T13" fmla="*/ 8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31"/>
                <a:gd name="T23" fmla="*/ 26 w 26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31">
                  <a:moveTo>
                    <a:pt x="26" y="23"/>
                  </a:moveTo>
                  <a:cubicBezTo>
                    <a:pt x="19" y="18"/>
                    <a:pt x="15" y="7"/>
                    <a:pt x="14" y="0"/>
                  </a:cubicBezTo>
                  <a:cubicBezTo>
                    <a:pt x="11" y="0"/>
                    <a:pt x="5" y="1"/>
                    <a:pt x="0" y="1"/>
                  </a:cubicBezTo>
                  <a:cubicBezTo>
                    <a:pt x="8" y="6"/>
                    <a:pt x="16" y="17"/>
                    <a:pt x="16" y="28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9" y="30"/>
                    <a:pt x="22" y="29"/>
                    <a:pt x="26" y="29"/>
                  </a:cubicBezTo>
                  <a:cubicBezTo>
                    <a:pt x="26" y="27"/>
                    <a:pt x="26" y="25"/>
                    <a:pt x="26" y="23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93"/>
            <p:cNvSpPr>
              <a:spLocks noChangeArrowheads="1"/>
            </p:cNvSpPr>
            <p:nvPr/>
          </p:nvSpPr>
          <p:spPr bwMode="auto">
            <a:xfrm>
              <a:off x="1241" y="757"/>
              <a:ext cx="228" cy="89"/>
            </a:xfrm>
            <a:custGeom>
              <a:avLst/>
              <a:gdLst>
                <a:gd name="T0" fmla="*/ 210 w 64"/>
                <a:gd name="T1" fmla="*/ 7 h 25"/>
                <a:gd name="T2" fmla="*/ 110 w 64"/>
                <a:gd name="T3" fmla="*/ 36 h 25"/>
                <a:gd name="T4" fmla="*/ 11 w 64"/>
                <a:gd name="T5" fmla="*/ 0 h 25"/>
                <a:gd name="T6" fmla="*/ 0 w 64"/>
                <a:gd name="T7" fmla="*/ 85 h 25"/>
                <a:gd name="T8" fmla="*/ 107 w 64"/>
                <a:gd name="T9" fmla="*/ 78 h 25"/>
                <a:gd name="T10" fmla="*/ 228 w 64"/>
                <a:gd name="T11" fmla="*/ 89 h 25"/>
                <a:gd name="T12" fmla="*/ 210 w 64"/>
                <a:gd name="T13" fmla="*/ 7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5"/>
                <a:gd name="T23" fmla="*/ 64 w 64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5">
                  <a:moveTo>
                    <a:pt x="59" y="2"/>
                  </a:moveTo>
                  <a:cubicBezTo>
                    <a:pt x="53" y="7"/>
                    <a:pt x="41" y="10"/>
                    <a:pt x="31" y="10"/>
                  </a:cubicBezTo>
                  <a:cubicBezTo>
                    <a:pt x="20" y="10"/>
                    <a:pt x="10" y="6"/>
                    <a:pt x="3" y="0"/>
                  </a:cubicBezTo>
                  <a:cubicBezTo>
                    <a:pt x="5" y="11"/>
                    <a:pt x="3" y="19"/>
                    <a:pt x="0" y="24"/>
                  </a:cubicBezTo>
                  <a:cubicBezTo>
                    <a:pt x="9" y="22"/>
                    <a:pt x="19" y="22"/>
                    <a:pt x="30" y="22"/>
                  </a:cubicBezTo>
                  <a:cubicBezTo>
                    <a:pt x="40" y="23"/>
                    <a:pt x="55" y="24"/>
                    <a:pt x="64" y="25"/>
                  </a:cubicBezTo>
                  <a:cubicBezTo>
                    <a:pt x="60" y="19"/>
                    <a:pt x="58" y="11"/>
                    <a:pt x="59" y="2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4"/>
            <p:cNvSpPr>
              <a:spLocks noChangeArrowheads="1"/>
            </p:cNvSpPr>
            <p:nvPr/>
          </p:nvSpPr>
          <p:spPr bwMode="auto">
            <a:xfrm>
              <a:off x="1066" y="650"/>
              <a:ext cx="85" cy="96"/>
            </a:xfrm>
            <a:custGeom>
              <a:avLst/>
              <a:gdLst>
                <a:gd name="T0" fmla="*/ 53 w 24"/>
                <a:gd name="T1" fmla="*/ 0 h 27"/>
                <a:gd name="T2" fmla="*/ 46 w 24"/>
                <a:gd name="T3" fmla="*/ 0 h 27"/>
                <a:gd name="T4" fmla="*/ 0 w 24"/>
                <a:gd name="T5" fmla="*/ 53 h 27"/>
                <a:gd name="T6" fmla="*/ 18 w 24"/>
                <a:gd name="T7" fmla="*/ 96 h 27"/>
                <a:gd name="T8" fmla="*/ 81 w 24"/>
                <a:gd name="T9" fmla="*/ 14 h 27"/>
                <a:gd name="T10" fmla="*/ 85 w 24"/>
                <a:gd name="T11" fmla="*/ 14 h 27"/>
                <a:gd name="T12" fmla="*/ 53 w 24"/>
                <a:gd name="T13" fmla="*/ 0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7"/>
                <a:gd name="T23" fmla="*/ 24 w 24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7"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5" y="1"/>
                    <a:pt x="0" y="8"/>
                    <a:pt x="0" y="15"/>
                  </a:cubicBezTo>
                  <a:cubicBezTo>
                    <a:pt x="0" y="20"/>
                    <a:pt x="2" y="25"/>
                    <a:pt x="5" y="27"/>
                  </a:cubicBezTo>
                  <a:cubicBezTo>
                    <a:pt x="6" y="16"/>
                    <a:pt x="12" y="6"/>
                    <a:pt x="23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1" y="2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 noChangeArrowheads="1"/>
            </p:cNvSpPr>
            <p:nvPr/>
          </p:nvSpPr>
          <p:spPr bwMode="auto">
            <a:xfrm>
              <a:off x="1180" y="532"/>
              <a:ext cx="317" cy="43"/>
            </a:xfrm>
            <a:custGeom>
              <a:avLst/>
              <a:gdLst>
                <a:gd name="T0" fmla="*/ 317 w 89"/>
                <a:gd name="T1" fmla="*/ 22 h 12"/>
                <a:gd name="T2" fmla="*/ 303 w 89"/>
                <a:gd name="T3" fmla="*/ 7 h 12"/>
                <a:gd name="T4" fmla="*/ 175 w 89"/>
                <a:gd name="T5" fmla="*/ 18 h 12"/>
                <a:gd name="T6" fmla="*/ 25 w 89"/>
                <a:gd name="T7" fmla="*/ 7 h 12"/>
                <a:gd name="T8" fmla="*/ 14 w 89"/>
                <a:gd name="T9" fmla="*/ 7 h 12"/>
                <a:gd name="T10" fmla="*/ 7 w 89"/>
                <a:gd name="T11" fmla="*/ 0 h 12"/>
                <a:gd name="T12" fmla="*/ 4 w 89"/>
                <a:gd name="T13" fmla="*/ 18 h 12"/>
                <a:gd name="T14" fmla="*/ 4 w 89"/>
                <a:gd name="T15" fmla="*/ 22 h 12"/>
                <a:gd name="T16" fmla="*/ 78 w 89"/>
                <a:gd name="T17" fmla="*/ 36 h 12"/>
                <a:gd name="T18" fmla="*/ 139 w 89"/>
                <a:gd name="T19" fmla="*/ 39 h 12"/>
                <a:gd name="T20" fmla="*/ 171 w 89"/>
                <a:gd name="T21" fmla="*/ 25 h 12"/>
                <a:gd name="T22" fmla="*/ 207 w 89"/>
                <a:gd name="T23" fmla="*/ 43 h 12"/>
                <a:gd name="T24" fmla="*/ 267 w 89"/>
                <a:gd name="T25" fmla="*/ 36 h 12"/>
                <a:gd name="T26" fmla="*/ 317 w 89"/>
                <a:gd name="T27" fmla="*/ 32 h 12"/>
                <a:gd name="T28" fmla="*/ 317 w 89"/>
                <a:gd name="T29" fmla="*/ 22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9"/>
                <a:gd name="T46" fmla="*/ 0 h 12"/>
                <a:gd name="T47" fmla="*/ 89 w 89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9" h="12">
                  <a:moveTo>
                    <a:pt x="89" y="6"/>
                  </a:moveTo>
                  <a:cubicBezTo>
                    <a:pt x="88" y="5"/>
                    <a:pt x="86" y="4"/>
                    <a:pt x="85" y="2"/>
                  </a:cubicBezTo>
                  <a:cubicBezTo>
                    <a:pt x="78" y="3"/>
                    <a:pt x="65" y="5"/>
                    <a:pt x="49" y="5"/>
                  </a:cubicBezTo>
                  <a:cubicBezTo>
                    <a:pt x="32" y="5"/>
                    <a:pt x="15" y="3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0" y="1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8"/>
                    <a:pt x="13" y="9"/>
                    <a:pt x="22" y="10"/>
                  </a:cubicBezTo>
                  <a:cubicBezTo>
                    <a:pt x="29" y="10"/>
                    <a:pt x="35" y="11"/>
                    <a:pt x="39" y="11"/>
                  </a:cubicBezTo>
                  <a:cubicBezTo>
                    <a:pt x="41" y="9"/>
                    <a:pt x="45" y="7"/>
                    <a:pt x="48" y="7"/>
                  </a:cubicBezTo>
                  <a:cubicBezTo>
                    <a:pt x="52" y="7"/>
                    <a:pt x="55" y="9"/>
                    <a:pt x="58" y="12"/>
                  </a:cubicBezTo>
                  <a:cubicBezTo>
                    <a:pt x="61" y="11"/>
                    <a:pt x="68" y="11"/>
                    <a:pt x="75" y="10"/>
                  </a:cubicBezTo>
                  <a:cubicBezTo>
                    <a:pt x="80" y="10"/>
                    <a:pt x="86" y="9"/>
                    <a:pt x="89" y="9"/>
                  </a:cubicBezTo>
                  <a:cubicBezTo>
                    <a:pt x="89" y="8"/>
                    <a:pt x="89" y="7"/>
                    <a:pt x="89" y="6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 noChangeArrowheads="1"/>
            </p:cNvSpPr>
            <p:nvPr/>
          </p:nvSpPr>
          <p:spPr bwMode="auto">
            <a:xfrm>
              <a:off x="1112" y="550"/>
              <a:ext cx="146" cy="128"/>
            </a:xfrm>
            <a:custGeom>
              <a:avLst/>
              <a:gdLst>
                <a:gd name="T0" fmla="*/ 146 w 41"/>
                <a:gd name="T1" fmla="*/ 18 h 36"/>
                <a:gd name="T2" fmla="*/ 71 w 41"/>
                <a:gd name="T3" fmla="*/ 4 h 36"/>
                <a:gd name="T4" fmla="*/ 71 w 41"/>
                <a:gd name="T5" fmla="*/ 0 h 36"/>
                <a:gd name="T6" fmla="*/ 0 w 41"/>
                <a:gd name="T7" fmla="*/ 100 h 36"/>
                <a:gd name="T8" fmla="*/ 7 w 41"/>
                <a:gd name="T9" fmla="*/ 100 h 36"/>
                <a:gd name="T10" fmla="*/ 39 w 41"/>
                <a:gd name="T11" fmla="*/ 114 h 36"/>
                <a:gd name="T12" fmla="*/ 71 w 41"/>
                <a:gd name="T13" fmla="*/ 117 h 36"/>
                <a:gd name="T14" fmla="*/ 93 w 41"/>
                <a:gd name="T15" fmla="*/ 128 h 36"/>
                <a:gd name="T16" fmla="*/ 89 w 41"/>
                <a:gd name="T17" fmla="*/ 114 h 36"/>
                <a:gd name="T18" fmla="*/ 146 w 41"/>
                <a:gd name="T19" fmla="*/ 18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"/>
                <a:gd name="T31" fmla="*/ 0 h 36"/>
                <a:gd name="T32" fmla="*/ 41 w 41"/>
                <a:gd name="T33" fmla="*/ 36 h 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" h="36">
                  <a:moveTo>
                    <a:pt x="41" y="5"/>
                  </a:moveTo>
                  <a:cubicBezTo>
                    <a:pt x="32" y="4"/>
                    <a:pt x="24" y="3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17" y="3"/>
                    <a:pt x="4" y="16"/>
                    <a:pt x="0" y="28"/>
                  </a:cubicBezTo>
                  <a:cubicBezTo>
                    <a:pt x="0" y="28"/>
                    <a:pt x="1" y="28"/>
                    <a:pt x="2" y="28"/>
                  </a:cubicBezTo>
                  <a:cubicBezTo>
                    <a:pt x="5" y="28"/>
                    <a:pt x="8" y="30"/>
                    <a:pt x="11" y="32"/>
                  </a:cubicBezTo>
                  <a:cubicBezTo>
                    <a:pt x="14" y="31"/>
                    <a:pt x="17" y="32"/>
                    <a:pt x="20" y="33"/>
                  </a:cubicBezTo>
                  <a:cubicBezTo>
                    <a:pt x="22" y="34"/>
                    <a:pt x="24" y="35"/>
                    <a:pt x="26" y="36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20"/>
                    <a:pt x="29" y="12"/>
                    <a:pt x="41" y="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 noChangeArrowheads="1"/>
            </p:cNvSpPr>
            <p:nvPr/>
          </p:nvSpPr>
          <p:spPr bwMode="auto">
            <a:xfrm>
              <a:off x="1308" y="200"/>
              <a:ext cx="79" cy="79"/>
            </a:xfrm>
            <a:custGeom>
              <a:avLst/>
              <a:gdLst>
                <a:gd name="T0" fmla="*/ 75 w 22"/>
                <a:gd name="T1" fmla="*/ 22 h 22"/>
                <a:gd name="T2" fmla="*/ 54 w 22"/>
                <a:gd name="T3" fmla="*/ 4 h 22"/>
                <a:gd name="T4" fmla="*/ 40 w 22"/>
                <a:gd name="T5" fmla="*/ 0 h 22"/>
                <a:gd name="T6" fmla="*/ 32 w 22"/>
                <a:gd name="T7" fmla="*/ 0 h 22"/>
                <a:gd name="T8" fmla="*/ 7 w 22"/>
                <a:gd name="T9" fmla="*/ 18 h 22"/>
                <a:gd name="T10" fmla="*/ 0 w 22"/>
                <a:gd name="T11" fmla="*/ 40 h 22"/>
                <a:gd name="T12" fmla="*/ 40 w 22"/>
                <a:gd name="T13" fmla="*/ 79 h 22"/>
                <a:gd name="T14" fmla="*/ 79 w 22"/>
                <a:gd name="T15" fmla="*/ 40 h 22"/>
                <a:gd name="T16" fmla="*/ 75 w 22"/>
                <a:gd name="T17" fmla="*/ 22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2"/>
                <a:gd name="T29" fmla="*/ 22 w 22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2">
                  <a:moveTo>
                    <a:pt x="21" y="6"/>
                  </a:moveTo>
                  <a:cubicBezTo>
                    <a:pt x="20" y="4"/>
                    <a:pt x="17" y="2"/>
                    <a:pt x="15" y="1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6" y="1"/>
                    <a:pt x="4" y="2"/>
                    <a:pt x="2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9"/>
                    <a:pt x="21" y="8"/>
                    <a:pt x="21" y="6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 noChangeArrowheads="1"/>
            </p:cNvSpPr>
            <p:nvPr/>
          </p:nvSpPr>
          <p:spPr bwMode="auto">
            <a:xfrm>
              <a:off x="1369" y="150"/>
              <a:ext cx="50" cy="43"/>
            </a:xfrm>
            <a:custGeom>
              <a:avLst/>
              <a:gdLst>
                <a:gd name="T0" fmla="*/ 0 w 14"/>
                <a:gd name="T1" fmla="*/ 7 h 12"/>
                <a:gd name="T2" fmla="*/ 46 w 14"/>
                <a:gd name="T3" fmla="*/ 39 h 12"/>
                <a:gd name="T4" fmla="*/ 50 w 14"/>
                <a:gd name="T5" fmla="*/ 39 h 12"/>
                <a:gd name="T6" fmla="*/ 50 w 14"/>
                <a:gd name="T7" fmla="*/ 36 h 12"/>
                <a:gd name="T8" fmla="*/ 4 w 14"/>
                <a:gd name="T9" fmla="*/ 0 h 12"/>
                <a:gd name="T10" fmla="*/ 0 w 14"/>
                <a:gd name="T11" fmla="*/ 4 h 12"/>
                <a:gd name="T12" fmla="*/ 0 w 14"/>
                <a:gd name="T13" fmla="*/ 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2"/>
                <a:gd name="T23" fmla="*/ 14 w 14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2">
                  <a:moveTo>
                    <a:pt x="0" y="2"/>
                  </a:moveTo>
                  <a:cubicBezTo>
                    <a:pt x="3" y="3"/>
                    <a:pt x="9" y="6"/>
                    <a:pt x="13" y="11"/>
                  </a:cubicBezTo>
                  <a:cubicBezTo>
                    <a:pt x="13" y="12"/>
                    <a:pt x="14" y="12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0" y="5"/>
                    <a:pt x="3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99"/>
            <p:cNvSpPr>
              <a:spLocks noChangeArrowheads="1"/>
            </p:cNvSpPr>
            <p:nvPr/>
          </p:nvSpPr>
          <p:spPr bwMode="auto">
            <a:xfrm>
              <a:off x="1469" y="446"/>
              <a:ext cx="114" cy="115"/>
            </a:xfrm>
            <a:custGeom>
              <a:avLst/>
              <a:gdLst>
                <a:gd name="T0" fmla="*/ 110 w 32"/>
                <a:gd name="T1" fmla="*/ 36 h 32"/>
                <a:gd name="T2" fmla="*/ 103 w 32"/>
                <a:gd name="T3" fmla="*/ 22 h 32"/>
                <a:gd name="T4" fmla="*/ 57 w 32"/>
                <a:gd name="T5" fmla="*/ 0 h 32"/>
                <a:gd name="T6" fmla="*/ 0 w 32"/>
                <a:gd name="T7" fmla="*/ 58 h 32"/>
                <a:gd name="T8" fmla="*/ 14 w 32"/>
                <a:gd name="T9" fmla="*/ 93 h 32"/>
                <a:gd name="T10" fmla="*/ 29 w 32"/>
                <a:gd name="T11" fmla="*/ 108 h 32"/>
                <a:gd name="T12" fmla="*/ 57 w 32"/>
                <a:gd name="T13" fmla="*/ 115 h 32"/>
                <a:gd name="T14" fmla="*/ 114 w 32"/>
                <a:gd name="T15" fmla="*/ 75 h 32"/>
                <a:gd name="T16" fmla="*/ 114 w 32"/>
                <a:gd name="T17" fmla="*/ 58 h 32"/>
                <a:gd name="T18" fmla="*/ 110 w 32"/>
                <a:gd name="T19" fmla="*/ 36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32"/>
                <a:gd name="T32" fmla="*/ 32 w 32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32">
                  <a:moveTo>
                    <a:pt x="31" y="10"/>
                  </a:moveTo>
                  <a:cubicBezTo>
                    <a:pt x="31" y="9"/>
                    <a:pt x="30" y="7"/>
                    <a:pt x="29" y="6"/>
                  </a:cubicBezTo>
                  <a:cubicBezTo>
                    <a:pt x="26" y="2"/>
                    <a:pt x="21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0"/>
                    <a:pt x="2" y="23"/>
                    <a:pt x="4" y="26"/>
                  </a:cubicBezTo>
                  <a:cubicBezTo>
                    <a:pt x="5" y="28"/>
                    <a:pt x="7" y="29"/>
                    <a:pt x="8" y="30"/>
                  </a:cubicBezTo>
                  <a:cubicBezTo>
                    <a:pt x="11" y="31"/>
                    <a:pt x="13" y="32"/>
                    <a:pt x="16" y="32"/>
                  </a:cubicBezTo>
                  <a:cubicBezTo>
                    <a:pt x="23" y="32"/>
                    <a:pt x="30" y="27"/>
                    <a:pt x="32" y="21"/>
                  </a:cubicBezTo>
                  <a:cubicBezTo>
                    <a:pt x="32" y="19"/>
                    <a:pt x="32" y="18"/>
                    <a:pt x="32" y="16"/>
                  </a:cubicBezTo>
                  <a:cubicBezTo>
                    <a:pt x="32" y="14"/>
                    <a:pt x="32" y="12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00"/>
            <p:cNvSpPr>
              <a:spLocks noChangeArrowheads="1"/>
            </p:cNvSpPr>
            <p:nvPr/>
          </p:nvSpPr>
          <p:spPr bwMode="auto">
            <a:xfrm>
              <a:off x="1301" y="557"/>
              <a:ext cx="100" cy="93"/>
            </a:xfrm>
            <a:custGeom>
              <a:avLst/>
              <a:gdLst>
                <a:gd name="T0" fmla="*/ 93 w 28"/>
                <a:gd name="T1" fmla="*/ 25 h 26"/>
                <a:gd name="T2" fmla="*/ 89 w 28"/>
                <a:gd name="T3" fmla="*/ 25 h 26"/>
                <a:gd name="T4" fmla="*/ 86 w 28"/>
                <a:gd name="T5" fmla="*/ 18 h 26"/>
                <a:gd name="T6" fmla="*/ 50 w 28"/>
                <a:gd name="T7" fmla="*/ 0 h 26"/>
                <a:gd name="T8" fmla="*/ 18 w 28"/>
                <a:gd name="T9" fmla="*/ 14 h 26"/>
                <a:gd name="T10" fmla="*/ 11 w 28"/>
                <a:gd name="T11" fmla="*/ 25 h 26"/>
                <a:gd name="T12" fmla="*/ 7 w 28"/>
                <a:gd name="T13" fmla="*/ 25 h 26"/>
                <a:gd name="T14" fmla="*/ 4 w 28"/>
                <a:gd name="T15" fmla="*/ 43 h 26"/>
                <a:gd name="T16" fmla="*/ 4 w 28"/>
                <a:gd name="T17" fmla="*/ 39 h 26"/>
                <a:gd name="T18" fmla="*/ 4 w 28"/>
                <a:gd name="T19" fmla="*/ 47 h 26"/>
                <a:gd name="T20" fmla="*/ 50 w 28"/>
                <a:gd name="T21" fmla="*/ 93 h 26"/>
                <a:gd name="T22" fmla="*/ 96 w 28"/>
                <a:gd name="T23" fmla="*/ 47 h 26"/>
                <a:gd name="T24" fmla="*/ 96 w 28"/>
                <a:gd name="T25" fmla="*/ 39 h 26"/>
                <a:gd name="T26" fmla="*/ 96 w 28"/>
                <a:gd name="T27" fmla="*/ 39 h 26"/>
                <a:gd name="T28" fmla="*/ 93 w 28"/>
                <a:gd name="T29" fmla="*/ 25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26"/>
                <a:gd name="T47" fmla="*/ 28 w 28"/>
                <a:gd name="T48" fmla="*/ 26 h 2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26">
                  <a:moveTo>
                    <a:pt x="26" y="7"/>
                  </a:moveTo>
                  <a:cubicBezTo>
                    <a:pt x="26" y="7"/>
                    <a:pt x="26" y="7"/>
                    <a:pt x="25" y="7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11" y="0"/>
                    <a:pt x="7" y="2"/>
                    <a:pt x="5" y="4"/>
                  </a:cubicBezTo>
                  <a:cubicBezTo>
                    <a:pt x="4" y="5"/>
                    <a:pt x="3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0" y="9"/>
                    <a:pt x="0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1" y="20"/>
                    <a:pt x="7" y="26"/>
                    <a:pt x="14" y="26"/>
                  </a:cubicBezTo>
                  <a:cubicBezTo>
                    <a:pt x="21" y="26"/>
                    <a:pt x="27" y="20"/>
                    <a:pt x="27" y="13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8"/>
                    <a:pt x="26" y="7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01"/>
            <p:cNvSpPr>
              <a:spLocks noChangeArrowheads="1"/>
            </p:cNvSpPr>
            <p:nvPr/>
          </p:nvSpPr>
          <p:spPr bwMode="auto">
            <a:xfrm>
              <a:off x="1084" y="661"/>
              <a:ext cx="174" cy="221"/>
            </a:xfrm>
            <a:custGeom>
              <a:avLst/>
              <a:gdLst>
                <a:gd name="T0" fmla="*/ 167 w 49"/>
                <a:gd name="T1" fmla="*/ 96 h 62"/>
                <a:gd name="T2" fmla="*/ 167 w 49"/>
                <a:gd name="T3" fmla="*/ 93 h 62"/>
                <a:gd name="T4" fmla="*/ 121 w 49"/>
                <a:gd name="T5" fmla="*/ 18 h 62"/>
                <a:gd name="T6" fmla="*/ 99 w 49"/>
                <a:gd name="T7" fmla="*/ 7 h 62"/>
                <a:gd name="T8" fmla="*/ 67 w 49"/>
                <a:gd name="T9" fmla="*/ 4 h 62"/>
                <a:gd name="T10" fmla="*/ 64 w 49"/>
                <a:gd name="T11" fmla="*/ 4 h 62"/>
                <a:gd name="T12" fmla="*/ 0 w 49"/>
                <a:gd name="T13" fmla="*/ 86 h 62"/>
                <a:gd name="T14" fmla="*/ 4 w 49"/>
                <a:gd name="T15" fmla="*/ 121 h 62"/>
                <a:gd name="T16" fmla="*/ 103 w 49"/>
                <a:gd name="T17" fmla="*/ 214 h 62"/>
                <a:gd name="T18" fmla="*/ 153 w 49"/>
                <a:gd name="T19" fmla="*/ 189 h 62"/>
                <a:gd name="T20" fmla="*/ 156 w 49"/>
                <a:gd name="T21" fmla="*/ 182 h 62"/>
                <a:gd name="T22" fmla="*/ 167 w 49"/>
                <a:gd name="T23" fmla="*/ 96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9"/>
                <a:gd name="T37" fmla="*/ 0 h 62"/>
                <a:gd name="T38" fmla="*/ 49 w 49"/>
                <a:gd name="T39" fmla="*/ 62 h 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9" h="62">
                  <a:moveTo>
                    <a:pt x="47" y="27"/>
                  </a:moveTo>
                  <a:cubicBezTo>
                    <a:pt x="47" y="27"/>
                    <a:pt x="47" y="26"/>
                    <a:pt x="47" y="26"/>
                  </a:cubicBezTo>
                  <a:cubicBezTo>
                    <a:pt x="45" y="17"/>
                    <a:pt x="40" y="9"/>
                    <a:pt x="34" y="5"/>
                  </a:cubicBezTo>
                  <a:cubicBezTo>
                    <a:pt x="32" y="4"/>
                    <a:pt x="30" y="3"/>
                    <a:pt x="28" y="2"/>
                  </a:cubicBezTo>
                  <a:cubicBezTo>
                    <a:pt x="25" y="1"/>
                    <a:pt x="22" y="0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7" y="3"/>
                    <a:pt x="1" y="13"/>
                    <a:pt x="0" y="24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4" y="50"/>
                    <a:pt x="16" y="62"/>
                    <a:pt x="29" y="60"/>
                  </a:cubicBezTo>
                  <a:cubicBezTo>
                    <a:pt x="34" y="59"/>
                    <a:pt x="40" y="57"/>
                    <a:pt x="43" y="53"/>
                  </a:cubicBezTo>
                  <a:cubicBezTo>
                    <a:pt x="43" y="52"/>
                    <a:pt x="44" y="51"/>
                    <a:pt x="44" y="51"/>
                  </a:cubicBezTo>
                  <a:cubicBezTo>
                    <a:pt x="47" y="46"/>
                    <a:pt x="49" y="38"/>
                    <a:pt x="4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02"/>
            <p:cNvSpPr>
              <a:spLocks noChangeArrowheads="1"/>
            </p:cNvSpPr>
            <p:nvPr/>
          </p:nvSpPr>
          <p:spPr bwMode="auto">
            <a:xfrm>
              <a:off x="1447" y="668"/>
              <a:ext cx="179" cy="218"/>
            </a:xfrm>
            <a:custGeom>
              <a:avLst/>
              <a:gdLst>
                <a:gd name="T0" fmla="*/ 107 w 50"/>
                <a:gd name="T1" fmla="*/ 0 h 61"/>
                <a:gd name="T2" fmla="*/ 93 w 50"/>
                <a:gd name="T3" fmla="*/ 0 h 61"/>
                <a:gd name="T4" fmla="*/ 57 w 50"/>
                <a:gd name="T5" fmla="*/ 7 h 61"/>
                <a:gd name="T6" fmla="*/ 4 w 50"/>
                <a:gd name="T7" fmla="*/ 89 h 61"/>
                <a:gd name="T8" fmla="*/ 4 w 50"/>
                <a:gd name="T9" fmla="*/ 96 h 61"/>
                <a:gd name="T10" fmla="*/ 21 w 50"/>
                <a:gd name="T11" fmla="*/ 179 h 61"/>
                <a:gd name="T12" fmla="*/ 68 w 50"/>
                <a:gd name="T13" fmla="*/ 207 h 61"/>
                <a:gd name="T14" fmla="*/ 172 w 50"/>
                <a:gd name="T15" fmla="*/ 118 h 61"/>
                <a:gd name="T16" fmla="*/ 107 w 50"/>
                <a:gd name="T17" fmla="*/ 0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61"/>
                <a:gd name="T29" fmla="*/ 50 w 50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61">
                  <a:moveTo>
                    <a:pt x="30" y="0"/>
                  </a:moveTo>
                  <a:cubicBezTo>
                    <a:pt x="28" y="0"/>
                    <a:pt x="27" y="0"/>
                    <a:pt x="26" y="0"/>
                  </a:cubicBez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3" y="14"/>
                    <a:pt x="1" y="25"/>
                  </a:cubicBezTo>
                  <a:cubicBezTo>
                    <a:pt x="1" y="26"/>
                    <a:pt x="1" y="27"/>
                    <a:pt x="1" y="27"/>
                  </a:cubicBezTo>
                  <a:cubicBezTo>
                    <a:pt x="0" y="36"/>
                    <a:pt x="2" y="44"/>
                    <a:pt x="6" y="50"/>
                  </a:cubicBezTo>
                  <a:cubicBezTo>
                    <a:pt x="9" y="54"/>
                    <a:pt x="13" y="57"/>
                    <a:pt x="19" y="58"/>
                  </a:cubicBezTo>
                  <a:cubicBezTo>
                    <a:pt x="33" y="61"/>
                    <a:pt x="44" y="52"/>
                    <a:pt x="48" y="33"/>
                  </a:cubicBezTo>
                  <a:cubicBezTo>
                    <a:pt x="50" y="18"/>
                    <a:pt x="43" y="3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Oval 103"/>
            <p:cNvSpPr>
              <a:spLocks noChangeArrowheads="1"/>
            </p:cNvSpPr>
            <p:nvPr/>
          </p:nvSpPr>
          <p:spPr bwMode="auto">
            <a:xfrm>
              <a:off x="1330" y="218"/>
              <a:ext cx="28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>
              <a:off x="1333" y="600"/>
              <a:ext cx="32" cy="18"/>
            </a:xfrm>
            <a:prstGeom prst="ellipse">
              <a:avLst/>
            </a:pr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4" name="Freeform 105"/>
            <p:cNvSpPr>
              <a:spLocks noChangeArrowheads="1"/>
            </p:cNvSpPr>
            <p:nvPr/>
          </p:nvSpPr>
          <p:spPr bwMode="auto">
            <a:xfrm>
              <a:off x="1223" y="75"/>
              <a:ext cx="125" cy="150"/>
            </a:xfrm>
            <a:custGeom>
              <a:avLst/>
              <a:gdLst>
                <a:gd name="T0" fmla="*/ 68 w 35"/>
                <a:gd name="T1" fmla="*/ 0 h 42"/>
                <a:gd name="T2" fmla="*/ 0 w 35"/>
                <a:gd name="T3" fmla="*/ 71 h 42"/>
                <a:gd name="T4" fmla="*/ 0 w 35"/>
                <a:gd name="T5" fmla="*/ 93 h 42"/>
                <a:gd name="T6" fmla="*/ 57 w 35"/>
                <a:gd name="T7" fmla="*/ 150 h 42"/>
                <a:gd name="T8" fmla="*/ 93 w 35"/>
                <a:gd name="T9" fmla="*/ 143 h 42"/>
                <a:gd name="T10" fmla="*/ 118 w 35"/>
                <a:gd name="T11" fmla="*/ 125 h 42"/>
                <a:gd name="T12" fmla="*/ 125 w 35"/>
                <a:gd name="T13" fmla="*/ 86 h 42"/>
                <a:gd name="T14" fmla="*/ 125 w 35"/>
                <a:gd name="T15" fmla="*/ 79 h 42"/>
                <a:gd name="T16" fmla="*/ 68 w 35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42"/>
                <a:gd name="T29" fmla="*/ 35 w 35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42">
                  <a:moveTo>
                    <a:pt x="19" y="0"/>
                  </a:moveTo>
                  <a:cubicBezTo>
                    <a:pt x="10" y="0"/>
                    <a:pt x="2" y="8"/>
                    <a:pt x="0" y="20"/>
                  </a:cubicBezTo>
                  <a:cubicBezTo>
                    <a:pt x="0" y="22"/>
                    <a:pt x="0" y="24"/>
                    <a:pt x="0" y="26"/>
                  </a:cubicBezTo>
                  <a:cubicBezTo>
                    <a:pt x="0" y="35"/>
                    <a:pt x="6" y="41"/>
                    <a:pt x="16" y="42"/>
                  </a:cubicBezTo>
                  <a:cubicBezTo>
                    <a:pt x="20" y="42"/>
                    <a:pt x="23" y="42"/>
                    <a:pt x="26" y="40"/>
                  </a:cubicBezTo>
                  <a:cubicBezTo>
                    <a:pt x="28" y="37"/>
                    <a:pt x="30" y="36"/>
                    <a:pt x="33" y="35"/>
                  </a:cubicBezTo>
                  <a:cubicBezTo>
                    <a:pt x="34" y="32"/>
                    <a:pt x="35" y="28"/>
                    <a:pt x="35" y="24"/>
                  </a:cubicBezTo>
                  <a:cubicBezTo>
                    <a:pt x="35" y="23"/>
                    <a:pt x="35" y="23"/>
                    <a:pt x="35" y="22"/>
                  </a:cubicBezTo>
                  <a:cubicBezTo>
                    <a:pt x="35" y="11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06"/>
            <p:cNvSpPr>
              <a:spLocks noChangeArrowheads="1"/>
            </p:cNvSpPr>
            <p:nvPr/>
          </p:nvSpPr>
          <p:spPr bwMode="auto">
            <a:xfrm>
              <a:off x="1283" y="150"/>
              <a:ext cx="47" cy="47"/>
            </a:xfrm>
            <a:custGeom>
              <a:avLst/>
              <a:gdLst>
                <a:gd name="T0" fmla="*/ 4 w 13"/>
                <a:gd name="T1" fmla="*/ 47 h 13"/>
                <a:gd name="T2" fmla="*/ 7 w 13"/>
                <a:gd name="T3" fmla="*/ 47 h 13"/>
                <a:gd name="T4" fmla="*/ 47 w 13"/>
                <a:gd name="T5" fmla="*/ 7 h 13"/>
                <a:gd name="T6" fmla="*/ 47 w 13"/>
                <a:gd name="T7" fmla="*/ 0 h 13"/>
                <a:gd name="T8" fmla="*/ 43 w 13"/>
                <a:gd name="T9" fmla="*/ 0 h 13"/>
                <a:gd name="T10" fmla="*/ 4 w 13"/>
                <a:gd name="T11" fmla="*/ 43 h 13"/>
                <a:gd name="T12" fmla="*/ 4 w 13"/>
                <a:gd name="T13" fmla="*/ 47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"/>
                <a:gd name="T22" fmla="*/ 0 h 13"/>
                <a:gd name="T23" fmla="*/ 13 w 13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" h="13">
                  <a:moveTo>
                    <a:pt x="1" y="13"/>
                  </a:moveTo>
                  <a:cubicBezTo>
                    <a:pt x="1" y="13"/>
                    <a:pt x="2" y="13"/>
                    <a:pt x="2" y="13"/>
                  </a:cubicBezTo>
                  <a:cubicBezTo>
                    <a:pt x="5" y="7"/>
                    <a:pt x="13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4" y="6"/>
                    <a:pt x="1" y="12"/>
                  </a:cubicBezTo>
                  <a:cubicBezTo>
                    <a:pt x="0" y="12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07"/>
            <p:cNvSpPr>
              <a:spLocks noChangeArrowheads="1"/>
            </p:cNvSpPr>
            <p:nvPr/>
          </p:nvSpPr>
          <p:spPr bwMode="auto">
            <a:xfrm>
              <a:off x="1219" y="75"/>
              <a:ext cx="129" cy="150"/>
            </a:xfrm>
            <a:custGeom>
              <a:avLst/>
              <a:gdLst>
                <a:gd name="T0" fmla="*/ 97 w 36"/>
                <a:gd name="T1" fmla="*/ 143 h 42"/>
                <a:gd name="T2" fmla="*/ 61 w 36"/>
                <a:gd name="T3" fmla="*/ 150 h 42"/>
                <a:gd name="T4" fmla="*/ 4 w 36"/>
                <a:gd name="T5" fmla="*/ 71 h 42"/>
                <a:gd name="T6" fmla="*/ 72 w 36"/>
                <a:gd name="T7" fmla="*/ 0 h 42"/>
                <a:gd name="T8" fmla="*/ 129 w 36"/>
                <a:gd name="T9" fmla="*/ 86 h 42"/>
                <a:gd name="T10" fmla="*/ 122 w 36"/>
                <a:gd name="T11" fmla="*/ 125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42"/>
                <a:gd name="T20" fmla="*/ 36 w 36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42">
                  <a:moveTo>
                    <a:pt x="27" y="40"/>
                  </a:moveTo>
                  <a:cubicBezTo>
                    <a:pt x="24" y="42"/>
                    <a:pt x="21" y="42"/>
                    <a:pt x="17" y="42"/>
                  </a:cubicBezTo>
                  <a:cubicBezTo>
                    <a:pt x="5" y="41"/>
                    <a:pt x="0" y="32"/>
                    <a:pt x="1" y="20"/>
                  </a:cubicBezTo>
                  <a:cubicBezTo>
                    <a:pt x="3" y="8"/>
                    <a:pt x="11" y="0"/>
                    <a:pt x="20" y="0"/>
                  </a:cubicBezTo>
                  <a:cubicBezTo>
                    <a:pt x="31" y="0"/>
                    <a:pt x="36" y="12"/>
                    <a:pt x="36" y="24"/>
                  </a:cubicBezTo>
                  <a:cubicBezTo>
                    <a:pt x="36" y="28"/>
                    <a:pt x="35" y="32"/>
                    <a:pt x="34" y="35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>
              <a:off x="1308" y="200"/>
              <a:ext cx="79" cy="79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8" name="Freeform 109"/>
            <p:cNvSpPr>
              <a:spLocks noChangeArrowheads="1"/>
            </p:cNvSpPr>
            <p:nvPr/>
          </p:nvSpPr>
          <p:spPr bwMode="auto">
            <a:xfrm>
              <a:off x="1348" y="75"/>
              <a:ext cx="132" cy="154"/>
            </a:xfrm>
            <a:custGeom>
              <a:avLst/>
              <a:gdLst>
                <a:gd name="T0" fmla="*/ 14 w 37"/>
                <a:gd name="T1" fmla="*/ 129 h 43"/>
                <a:gd name="T2" fmla="*/ 0 w 37"/>
                <a:gd name="T3" fmla="*/ 75 h 43"/>
                <a:gd name="T4" fmla="*/ 61 w 37"/>
                <a:gd name="T5" fmla="*/ 0 h 43"/>
                <a:gd name="T6" fmla="*/ 128 w 37"/>
                <a:gd name="T7" fmla="*/ 82 h 43"/>
                <a:gd name="T8" fmla="*/ 64 w 37"/>
                <a:gd name="T9" fmla="*/ 154 h 43"/>
                <a:gd name="T10" fmla="*/ 36 w 37"/>
                <a:gd name="T11" fmla="*/ 147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3"/>
                <a:gd name="T20" fmla="*/ 37 w 37"/>
                <a:gd name="T21" fmla="*/ 43 h 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3">
                  <a:moveTo>
                    <a:pt x="4" y="36"/>
                  </a:moveTo>
                  <a:cubicBezTo>
                    <a:pt x="2" y="32"/>
                    <a:pt x="0" y="27"/>
                    <a:pt x="0" y="21"/>
                  </a:cubicBezTo>
                  <a:cubicBezTo>
                    <a:pt x="0" y="9"/>
                    <a:pt x="7" y="0"/>
                    <a:pt x="17" y="0"/>
                  </a:cubicBezTo>
                  <a:cubicBezTo>
                    <a:pt x="25" y="0"/>
                    <a:pt x="34" y="8"/>
                    <a:pt x="36" y="23"/>
                  </a:cubicBezTo>
                  <a:cubicBezTo>
                    <a:pt x="37" y="34"/>
                    <a:pt x="28" y="43"/>
                    <a:pt x="18" y="43"/>
                  </a:cubicBezTo>
                  <a:cubicBezTo>
                    <a:pt x="15" y="43"/>
                    <a:pt x="12" y="42"/>
                    <a:pt x="10" y="4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10"/>
            <p:cNvSpPr>
              <a:spLocks noChangeArrowheads="1"/>
            </p:cNvSpPr>
            <p:nvPr/>
          </p:nvSpPr>
          <p:spPr bwMode="auto">
            <a:xfrm>
              <a:off x="1087" y="300"/>
              <a:ext cx="517" cy="168"/>
            </a:xfrm>
            <a:custGeom>
              <a:avLst/>
              <a:gdLst>
                <a:gd name="T0" fmla="*/ 53 w 145"/>
                <a:gd name="T1" fmla="*/ 4 h 47"/>
                <a:gd name="T2" fmla="*/ 260 w 145"/>
                <a:gd name="T3" fmla="*/ 164 h 47"/>
                <a:gd name="T4" fmla="*/ 485 w 145"/>
                <a:gd name="T5" fmla="*/ 0 h 47"/>
                <a:gd name="T6" fmla="*/ 0 60000 65536"/>
                <a:gd name="T7" fmla="*/ 0 60000 65536"/>
                <a:gd name="T8" fmla="*/ 0 60000 65536"/>
                <a:gd name="T9" fmla="*/ 0 w 145"/>
                <a:gd name="T10" fmla="*/ 0 h 47"/>
                <a:gd name="T11" fmla="*/ 145 w 145"/>
                <a:gd name="T12" fmla="*/ 47 h 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5" h="47">
                  <a:moveTo>
                    <a:pt x="15" y="1"/>
                  </a:moveTo>
                  <a:cubicBezTo>
                    <a:pt x="0" y="14"/>
                    <a:pt x="37" y="47"/>
                    <a:pt x="73" y="46"/>
                  </a:cubicBezTo>
                  <a:cubicBezTo>
                    <a:pt x="108" y="45"/>
                    <a:pt x="145" y="17"/>
                    <a:pt x="136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Line 111"/>
            <p:cNvSpPr>
              <a:spLocks noChangeShapeType="1"/>
            </p:cNvSpPr>
            <p:nvPr/>
          </p:nvSpPr>
          <p:spPr bwMode="auto">
            <a:xfrm>
              <a:off x="1348" y="279"/>
              <a:ext cx="1" cy="185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12"/>
            <p:cNvSpPr>
              <a:spLocks noChangeArrowheads="1"/>
            </p:cNvSpPr>
            <p:nvPr/>
          </p:nvSpPr>
          <p:spPr bwMode="auto">
            <a:xfrm>
              <a:off x="1144" y="222"/>
              <a:ext cx="129" cy="60"/>
            </a:xfrm>
            <a:custGeom>
              <a:avLst/>
              <a:gdLst>
                <a:gd name="T0" fmla="*/ 129 w 36"/>
                <a:gd name="T1" fmla="*/ 60 h 17"/>
                <a:gd name="T2" fmla="*/ 0 w 36"/>
                <a:gd name="T3" fmla="*/ 0 h 17"/>
                <a:gd name="T4" fmla="*/ 0 60000 65536"/>
                <a:gd name="T5" fmla="*/ 0 60000 65536"/>
                <a:gd name="T6" fmla="*/ 0 w 36"/>
                <a:gd name="T7" fmla="*/ 0 h 17"/>
                <a:gd name="T8" fmla="*/ 36 w 36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17">
                  <a:moveTo>
                    <a:pt x="36" y="17"/>
                  </a:moveTo>
                  <a:cubicBezTo>
                    <a:pt x="36" y="17"/>
                    <a:pt x="9" y="4"/>
                    <a:pt x="0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13"/>
            <p:cNvSpPr>
              <a:spLocks noChangeArrowheads="1"/>
            </p:cNvSpPr>
            <p:nvPr/>
          </p:nvSpPr>
          <p:spPr bwMode="auto">
            <a:xfrm>
              <a:off x="1241" y="307"/>
              <a:ext cx="28" cy="4"/>
            </a:xfrm>
            <a:custGeom>
              <a:avLst/>
              <a:gdLst>
                <a:gd name="T0" fmla="*/ 0 w 8"/>
                <a:gd name="T1" fmla="*/ 0 h 1"/>
                <a:gd name="T2" fmla="*/ 28 w 8"/>
                <a:gd name="T3" fmla="*/ 4 h 1"/>
                <a:gd name="T4" fmla="*/ 0 60000 65536"/>
                <a:gd name="T5" fmla="*/ 0 60000 65536"/>
                <a:gd name="T6" fmla="*/ 0 w 8"/>
                <a:gd name="T7" fmla="*/ 0 h 1"/>
                <a:gd name="T8" fmla="*/ 8 w 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">
                  <a:moveTo>
                    <a:pt x="0" y="0"/>
                  </a:moveTo>
                  <a:cubicBezTo>
                    <a:pt x="4" y="1"/>
                    <a:pt x="7" y="1"/>
                    <a:pt x="8" y="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14"/>
            <p:cNvSpPr>
              <a:spLocks noChangeArrowheads="1"/>
            </p:cNvSpPr>
            <p:nvPr/>
          </p:nvSpPr>
          <p:spPr bwMode="auto">
            <a:xfrm>
              <a:off x="1112" y="286"/>
              <a:ext cx="54" cy="11"/>
            </a:xfrm>
            <a:custGeom>
              <a:avLst/>
              <a:gdLst>
                <a:gd name="T0" fmla="*/ 0 w 15"/>
                <a:gd name="T1" fmla="*/ 0 h 3"/>
                <a:gd name="T2" fmla="*/ 54 w 15"/>
                <a:gd name="T3" fmla="*/ 11 h 3"/>
                <a:gd name="T4" fmla="*/ 0 60000 65536"/>
                <a:gd name="T5" fmla="*/ 0 60000 65536"/>
                <a:gd name="T6" fmla="*/ 0 w 15"/>
                <a:gd name="T7" fmla="*/ 0 h 3"/>
                <a:gd name="T8" fmla="*/ 15 w 15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3">
                  <a:moveTo>
                    <a:pt x="0" y="0"/>
                  </a:moveTo>
                  <a:cubicBezTo>
                    <a:pt x="3" y="1"/>
                    <a:pt x="9" y="2"/>
                    <a:pt x="15" y="3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Line 115"/>
            <p:cNvSpPr>
              <a:spLocks noChangeShapeType="1"/>
            </p:cNvSpPr>
            <p:nvPr/>
          </p:nvSpPr>
          <p:spPr bwMode="auto">
            <a:xfrm flipH="1">
              <a:off x="1262" y="347"/>
              <a:ext cx="14" cy="3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16"/>
            <p:cNvSpPr>
              <a:spLocks noChangeArrowheads="1"/>
            </p:cNvSpPr>
            <p:nvPr/>
          </p:nvSpPr>
          <p:spPr bwMode="auto">
            <a:xfrm>
              <a:off x="1134" y="282"/>
              <a:ext cx="142" cy="161"/>
            </a:xfrm>
            <a:custGeom>
              <a:avLst/>
              <a:gdLst>
                <a:gd name="T0" fmla="*/ 0 w 40"/>
                <a:gd name="T1" fmla="*/ 68 h 45"/>
                <a:gd name="T2" fmla="*/ 78 w 40"/>
                <a:gd name="T3" fmla="*/ 11 h 45"/>
                <a:gd name="T4" fmla="*/ 121 w 40"/>
                <a:gd name="T5" fmla="*/ 125 h 45"/>
                <a:gd name="T6" fmla="*/ 107 w 40"/>
                <a:gd name="T7" fmla="*/ 161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45"/>
                <a:gd name="T14" fmla="*/ 40 w 40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45">
                  <a:moveTo>
                    <a:pt x="0" y="19"/>
                  </a:moveTo>
                  <a:cubicBezTo>
                    <a:pt x="2" y="8"/>
                    <a:pt x="9" y="0"/>
                    <a:pt x="22" y="3"/>
                  </a:cubicBezTo>
                  <a:cubicBezTo>
                    <a:pt x="31" y="5"/>
                    <a:pt x="40" y="16"/>
                    <a:pt x="34" y="35"/>
                  </a:cubicBezTo>
                  <a:cubicBezTo>
                    <a:pt x="33" y="39"/>
                    <a:pt x="31" y="43"/>
                    <a:pt x="30" y="45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17"/>
            <p:cNvSpPr>
              <a:spLocks noChangeArrowheads="1"/>
            </p:cNvSpPr>
            <p:nvPr/>
          </p:nvSpPr>
          <p:spPr bwMode="auto">
            <a:xfrm>
              <a:off x="1173" y="354"/>
              <a:ext cx="11" cy="46"/>
            </a:xfrm>
            <a:custGeom>
              <a:avLst/>
              <a:gdLst>
                <a:gd name="T0" fmla="*/ 11 w 3"/>
                <a:gd name="T1" fmla="*/ 0 h 13"/>
                <a:gd name="T2" fmla="*/ 0 w 3"/>
                <a:gd name="T3" fmla="*/ 46 h 13"/>
                <a:gd name="T4" fmla="*/ 0 60000 65536"/>
                <a:gd name="T5" fmla="*/ 0 60000 65536"/>
                <a:gd name="T6" fmla="*/ 0 w 3"/>
                <a:gd name="T7" fmla="*/ 0 h 13"/>
                <a:gd name="T8" fmla="*/ 3 w 3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3">
                  <a:moveTo>
                    <a:pt x="3" y="0"/>
                  </a:moveTo>
                  <a:cubicBezTo>
                    <a:pt x="1" y="3"/>
                    <a:pt x="0" y="8"/>
                    <a:pt x="0" y="13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18"/>
            <p:cNvSpPr>
              <a:spLocks noChangeArrowheads="1"/>
            </p:cNvSpPr>
            <p:nvPr/>
          </p:nvSpPr>
          <p:spPr bwMode="auto">
            <a:xfrm>
              <a:off x="1423" y="211"/>
              <a:ext cx="124" cy="64"/>
            </a:xfrm>
            <a:custGeom>
              <a:avLst/>
              <a:gdLst>
                <a:gd name="T0" fmla="*/ 0 w 35"/>
                <a:gd name="T1" fmla="*/ 64 h 18"/>
                <a:gd name="T2" fmla="*/ 124 w 35"/>
                <a:gd name="T3" fmla="*/ 0 h 18"/>
                <a:gd name="T4" fmla="*/ 0 60000 65536"/>
                <a:gd name="T5" fmla="*/ 0 60000 65536"/>
                <a:gd name="T6" fmla="*/ 0 w 35"/>
                <a:gd name="T7" fmla="*/ 0 h 18"/>
                <a:gd name="T8" fmla="*/ 35 w 35"/>
                <a:gd name="T9" fmla="*/ 18 h 1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5" h="18">
                  <a:moveTo>
                    <a:pt x="0" y="18"/>
                  </a:moveTo>
                  <a:cubicBezTo>
                    <a:pt x="9" y="14"/>
                    <a:pt x="30" y="2"/>
                    <a:pt x="35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Line 119"/>
            <p:cNvSpPr>
              <a:spLocks noChangeShapeType="1"/>
            </p:cNvSpPr>
            <p:nvPr/>
          </p:nvSpPr>
          <p:spPr bwMode="auto">
            <a:xfrm flipV="1">
              <a:off x="1437" y="275"/>
              <a:ext cx="157" cy="3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Line 120"/>
            <p:cNvSpPr>
              <a:spLocks noChangeShapeType="1"/>
            </p:cNvSpPr>
            <p:nvPr/>
          </p:nvSpPr>
          <p:spPr bwMode="auto">
            <a:xfrm>
              <a:off x="1440" y="336"/>
              <a:ext cx="147" cy="1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21"/>
            <p:cNvSpPr>
              <a:spLocks noChangeArrowheads="1"/>
            </p:cNvSpPr>
            <p:nvPr/>
          </p:nvSpPr>
          <p:spPr bwMode="auto">
            <a:xfrm>
              <a:off x="1069" y="50"/>
              <a:ext cx="575" cy="489"/>
            </a:xfrm>
            <a:custGeom>
              <a:avLst/>
              <a:gdLst>
                <a:gd name="T0" fmla="*/ 125 w 161"/>
                <a:gd name="T1" fmla="*/ 489 h 137"/>
                <a:gd name="T2" fmla="*/ 0 w 161"/>
                <a:gd name="T3" fmla="*/ 257 h 137"/>
                <a:gd name="T4" fmla="*/ 289 w 161"/>
                <a:gd name="T5" fmla="*/ 0 h 137"/>
                <a:gd name="T6" fmla="*/ 575 w 161"/>
                <a:gd name="T7" fmla="*/ 236 h 137"/>
                <a:gd name="T8" fmla="*/ 511 w 161"/>
                <a:gd name="T9" fmla="*/ 432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37"/>
                <a:gd name="T17" fmla="*/ 161 w 161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37">
                  <a:moveTo>
                    <a:pt x="35" y="137"/>
                  </a:moveTo>
                  <a:cubicBezTo>
                    <a:pt x="14" y="121"/>
                    <a:pt x="0" y="96"/>
                    <a:pt x="0" y="72"/>
                  </a:cubicBezTo>
                  <a:cubicBezTo>
                    <a:pt x="1" y="27"/>
                    <a:pt x="36" y="0"/>
                    <a:pt x="81" y="0"/>
                  </a:cubicBezTo>
                  <a:cubicBezTo>
                    <a:pt x="127" y="0"/>
                    <a:pt x="161" y="26"/>
                    <a:pt x="161" y="66"/>
                  </a:cubicBezTo>
                  <a:cubicBezTo>
                    <a:pt x="161" y="86"/>
                    <a:pt x="155" y="106"/>
                    <a:pt x="143" y="12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22"/>
            <p:cNvSpPr>
              <a:spLocks noChangeArrowheads="1"/>
            </p:cNvSpPr>
            <p:nvPr/>
          </p:nvSpPr>
          <p:spPr bwMode="auto">
            <a:xfrm>
              <a:off x="1087" y="168"/>
              <a:ext cx="136" cy="371"/>
            </a:xfrm>
            <a:custGeom>
              <a:avLst/>
              <a:gdLst>
                <a:gd name="T0" fmla="*/ 118 w 38"/>
                <a:gd name="T1" fmla="*/ 371 h 104"/>
                <a:gd name="T2" fmla="*/ 4 w 38"/>
                <a:gd name="T3" fmla="*/ 168 h 104"/>
                <a:gd name="T4" fmla="*/ 136 w 38"/>
                <a:gd name="T5" fmla="*/ 0 h 104"/>
                <a:gd name="T6" fmla="*/ 0 60000 65536"/>
                <a:gd name="T7" fmla="*/ 0 60000 65536"/>
                <a:gd name="T8" fmla="*/ 0 60000 65536"/>
                <a:gd name="T9" fmla="*/ 0 w 38"/>
                <a:gd name="T10" fmla="*/ 0 h 104"/>
                <a:gd name="T11" fmla="*/ 38 w 38"/>
                <a:gd name="T12" fmla="*/ 104 h 1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104">
                  <a:moveTo>
                    <a:pt x="33" y="104"/>
                  </a:moveTo>
                  <a:cubicBezTo>
                    <a:pt x="16" y="91"/>
                    <a:pt x="1" y="66"/>
                    <a:pt x="1" y="47"/>
                  </a:cubicBezTo>
                  <a:cubicBezTo>
                    <a:pt x="0" y="21"/>
                    <a:pt x="16" y="4"/>
                    <a:pt x="38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23"/>
            <p:cNvSpPr>
              <a:spLocks noChangeArrowheads="1"/>
            </p:cNvSpPr>
            <p:nvPr/>
          </p:nvSpPr>
          <p:spPr bwMode="auto">
            <a:xfrm>
              <a:off x="1476" y="164"/>
              <a:ext cx="139" cy="304"/>
            </a:xfrm>
            <a:custGeom>
              <a:avLst/>
              <a:gdLst>
                <a:gd name="T0" fmla="*/ 0 w 39"/>
                <a:gd name="T1" fmla="*/ 0 h 85"/>
                <a:gd name="T2" fmla="*/ 139 w 39"/>
                <a:gd name="T3" fmla="*/ 165 h 85"/>
                <a:gd name="T4" fmla="*/ 96 w 39"/>
                <a:gd name="T5" fmla="*/ 304 h 85"/>
                <a:gd name="T6" fmla="*/ 0 60000 65536"/>
                <a:gd name="T7" fmla="*/ 0 60000 65536"/>
                <a:gd name="T8" fmla="*/ 0 60000 65536"/>
                <a:gd name="T9" fmla="*/ 0 w 39"/>
                <a:gd name="T10" fmla="*/ 0 h 85"/>
                <a:gd name="T11" fmla="*/ 39 w 39"/>
                <a:gd name="T12" fmla="*/ 85 h 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85">
                  <a:moveTo>
                    <a:pt x="0" y="0"/>
                  </a:moveTo>
                  <a:cubicBezTo>
                    <a:pt x="22" y="4"/>
                    <a:pt x="39" y="23"/>
                    <a:pt x="39" y="46"/>
                  </a:cubicBezTo>
                  <a:cubicBezTo>
                    <a:pt x="39" y="60"/>
                    <a:pt x="34" y="75"/>
                    <a:pt x="27" y="85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Oval 124"/>
            <p:cNvSpPr>
              <a:spLocks noChangeArrowheads="1"/>
            </p:cNvSpPr>
            <p:nvPr/>
          </p:nvSpPr>
          <p:spPr bwMode="auto">
            <a:xfrm>
              <a:off x="1469" y="446"/>
              <a:ext cx="114" cy="115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" name="Freeform 125"/>
            <p:cNvSpPr>
              <a:spLocks noChangeArrowheads="1"/>
            </p:cNvSpPr>
            <p:nvPr/>
          </p:nvSpPr>
          <p:spPr bwMode="auto">
            <a:xfrm>
              <a:off x="1180" y="532"/>
              <a:ext cx="139" cy="39"/>
            </a:xfrm>
            <a:custGeom>
              <a:avLst/>
              <a:gdLst>
                <a:gd name="T0" fmla="*/ 7 w 39"/>
                <a:gd name="T1" fmla="*/ 0 h 11"/>
                <a:gd name="T2" fmla="*/ 4 w 39"/>
                <a:gd name="T3" fmla="*/ 21 h 11"/>
                <a:gd name="T4" fmla="*/ 139 w 39"/>
                <a:gd name="T5" fmla="*/ 39 h 11"/>
                <a:gd name="T6" fmla="*/ 0 60000 65536"/>
                <a:gd name="T7" fmla="*/ 0 60000 65536"/>
                <a:gd name="T8" fmla="*/ 0 60000 65536"/>
                <a:gd name="T9" fmla="*/ 0 w 39"/>
                <a:gd name="T10" fmla="*/ 0 h 11"/>
                <a:gd name="T11" fmla="*/ 39 w 3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1">
                  <a:moveTo>
                    <a:pt x="2" y="0"/>
                  </a:moveTo>
                  <a:cubicBezTo>
                    <a:pt x="0" y="1"/>
                    <a:pt x="0" y="5"/>
                    <a:pt x="1" y="6"/>
                  </a:cubicBezTo>
                  <a:cubicBezTo>
                    <a:pt x="7" y="9"/>
                    <a:pt x="29" y="11"/>
                    <a:pt x="39" y="1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26"/>
            <p:cNvSpPr>
              <a:spLocks noChangeArrowheads="1"/>
            </p:cNvSpPr>
            <p:nvPr/>
          </p:nvSpPr>
          <p:spPr bwMode="auto">
            <a:xfrm>
              <a:off x="1194" y="539"/>
              <a:ext cx="289" cy="11"/>
            </a:xfrm>
            <a:custGeom>
              <a:avLst/>
              <a:gdLst>
                <a:gd name="T0" fmla="*/ 0 w 81"/>
                <a:gd name="T1" fmla="*/ 0 h 3"/>
                <a:gd name="T2" fmla="*/ 161 w 81"/>
                <a:gd name="T3" fmla="*/ 11 h 3"/>
                <a:gd name="T4" fmla="*/ 289 w 81"/>
                <a:gd name="T5" fmla="*/ 0 h 3"/>
                <a:gd name="T6" fmla="*/ 0 60000 65536"/>
                <a:gd name="T7" fmla="*/ 0 60000 65536"/>
                <a:gd name="T8" fmla="*/ 0 60000 65536"/>
                <a:gd name="T9" fmla="*/ 0 w 81"/>
                <a:gd name="T10" fmla="*/ 0 h 3"/>
                <a:gd name="T11" fmla="*/ 81 w 8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1" h="3">
                  <a:moveTo>
                    <a:pt x="0" y="0"/>
                  </a:moveTo>
                  <a:cubicBezTo>
                    <a:pt x="4" y="0"/>
                    <a:pt x="25" y="3"/>
                    <a:pt x="45" y="3"/>
                  </a:cubicBezTo>
                  <a:cubicBezTo>
                    <a:pt x="61" y="3"/>
                    <a:pt x="74" y="1"/>
                    <a:pt x="81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27"/>
            <p:cNvSpPr>
              <a:spLocks noChangeArrowheads="1"/>
            </p:cNvSpPr>
            <p:nvPr/>
          </p:nvSpPr>
          <p:spPr bwMode="auto">
            <a:xfrm>
              <a:off x="1387" y="564"/>
              <a:ext cx="110" cy="11"/>
            </a:xfrm>
            <a:custGeom>
              <a:avLst/>
              <a:gdLst>
                <a:gd name="T0" fmla="*/ 0 w 31"/>
                <a:gd name="T1" fmla="*/ 11 h 3"/>
                <a:gd name="T2" fmla="*/ 110 w 31"/>
                <a:gd name="T3" fmla="*/ 0 h 3"/>
                <a:gd name="T4" fmla="*/ 0 60000 65536"/>
                <a:gd name="T5" fmla="*/ 0 60000 65536"/>
                <a:gd name="T6" fmla="*/ 0 w 31"/>
                <a:gd name="T7" fmla="*/ 0 h 3"/>
                <a:gd name="T8" fmla="*/ 31 w 31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1" h="3">
                  <a:moveTo>
                    <a:pt x="0" y="3"/>
                  </a:moveTo>
                  <a:cubicBezTo>
                    <a:pt x="6" y="2"/>
                    <a:pt x="23" y="1"/>
                    <a:pt x="31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28"/>
            <p:cNvSpPr>
              <a:spLocks noChangeArrowheads="1"/>
            </p:cNvSpPr>
            <p:nvPr/>
          </p:nvSpPr>
          <p:spPr bwMode="auto">
            <a:xfrm>
              <a:off x="1497" y="521"/>
              <a:ext cx="147" cy="133"/>
            </a:xfrm>
            <a:custGeom>
              <a:avLst/>
              <a:gdLst>
                <a:gd name="T0" fmla="*/ 86 w 41"/>
                <a:gd name="T1" fmla="*/ 0 h 37"/>
                <a:gd name="T2" fmla="*/ 129 w 41"/>
                <a:gd name="T3" fmla="*/ 43 h 37"/>
                <a:gd name="T4" fmla="*/ 75 w 41"/>
                <a:gd name="T5" fmla="*/ 133 h 37"/>
                <a:gd name="T6" fmla="*/ 0 w 41"/>
                <a:gd name="T7" fmla="*/ 32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"/>
                <a:gd name="T13" fmla="*/ 0 h 37"/>
                <a:gd name="T14" fmla="*/ 41 w 41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" h="37">
                  <a:moveTo>
                    <a:pt x="24" y="0"/>
                  </a:moveTo>
                  <a:cubicBezTo>
                    <a:pt x="27" y="1"/>
                    <a:pt x="33" y="4"/>
                    <a:pt x="36" y="12"/>
                  </a:cubicBezTo>
                  <a:cubicBezTo>
                    <a:pt x="41" y="22"/>
                    <a:pt x="36" y="37"/>
                    <a:pt x="21" y="37"/>
                  </a:cubicBezTo>
                  <a:cubicBezTo>
                    <a:pt x="7" y="37"/>
                    <a:pt x="0" y="19"/>
                    <a:pt x="0" y="9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29"/>
            <p:cNvSpPr>
              <a:spLocks noChangeArrowheads="1"/>
            </p:cNvSpPr>
            <p:nvPr/>
          </p:nvSpPr>
          <p:spPr bwMode="auto">
            <a:xfrm>
              <a:off x="1540" y="646"/>
              <a:ext cx="1" cy="22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22 h 6"/>
                <a:gd name="T4" fmla="*/ 0 60000 65536"/>
                <a:gd name="T5" fmla="*/ 0 60000 65536"/>
                <a:gd name="T6" fmla="*/ 0 w 1"/>
                <a:gd name="T7" fmla="*/ 0 h 6"/>
                <a:gd name="T8" fmla="*/ 1 w 1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30"/>
            <p:cNvSpPr>
              <a:spLocks noChangeArrowheads="1"/>
            </p:cNvSpPr>
            <p:nvPr/>
          </p:nvSpPr>
          <p:spPr bwMode="auto">
            <a:xfrm>
              <a:off x="1184" y="568"/>
              <a:ext cx="3" cy="100"/>
            </a:xfrm>
            <a:custGeom>
              <a:avLst/>
              <a:gdLst>
                <a:gd name="T0" fmla="*/ 3 w 1"/>
                <a:gd name="T1" fmla="*/ 0 h 28"/>
                <a:gd name="T2" fmla="*/ 0 w 1"/>
                <a:gd name="T3" fmla="*/ 100 h 28"/>
                <a:gd name="T4" fmla="*/ 0 60000 65536"/>
                <a:gd name="T5" fmla="*/ 0 60000 65536"/>
                <a:gd name="T6" fmla="*/ 0 w 1"/>
                <a:gd name="T7" fmla="*/ 0 h 28"/>
                <a:gd name="T8" fmla="*/ 1 w 1"/>
                <a:gd name="T9" fmla="*/ 28 h 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8">
                  <a:moveTo>
                    <a:pt x="1" y="0"/>
                  </a:moveTo>
                  <a:cubicBezTo>
                    <a:pt x="0" y="5"/>
                    <a:pt x="0" y="20"/>
                    <a:pt x="0" y="28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31"/>
            <p:cNvSpPr>
              <a:spLocks noChangeArrowheads="1"/>
            </p:cNvSpPr>
            <p:nvPr/>
          </p:nvSpPr>
          <p:spPr bwMode="auto">
            <a:xfrm>
              <a:off x="1066" y="650"/>
              <a:ext cx="85" cy="96"/>
            </a:xfrm>
            <a:custGeom>
              <a:avLst/>
              <a:gdLst>
                <a:gd name="T0" fmla="*/ 18 w 24"/>
                <a:gd name="T1" fmla="*/ 96 h 27"/>
                <a:gd name="T2" fmla="*/ 0 w 24"/>
                <a:gd name="T3" fmla="*/ 53 h 27"/>
                <a:gd name="T4" fmla="*/ 53 w 24"/>
                <a:gd name="T5" fmla="*/ 0 h 27"/>
                <a:gd name="T6" fmla="*/ 85 w 24"/>
                <a:gd name="T7" fmla="*/ 14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7"/>
                <a:gd name="T14" fmla="*/ 24 w 24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7">
                  <a:moveTo>
                    <a:pt x="5" y="27"/>
                  </a:moveTo>
                  <a:cubicBezTo>
                    <a:pt x="2" y="25"/>
                    <a:pt x="0" y="20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18" y="0"/>
                    <a:pt x="21" y="2"/>
                    <a:pt x="24" y="4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32"/>
            <p:cNvSpPr>
              <a:spLocks noChangeArrowheads="1"/>
            </p:cNvSpPr>
            <p:nvPr/>
          </p:nvSpPr>
          <p:spPr bwMode="auto">
            <a:xfrm>
              <a:off x="1112" y="550"/>
              <a:ext cx="72" cy="100"/>
            </a:xfrm>
            <a:custGeom>
              <a:avLst/>
              <a:gdLst>
                <a:gd name="T0" fmla="*/ 72 w 20"/>
                <a:gd name="T1" fmla="*/ 0 h 28"/>
                <a:gd name="T2" fmla="*/ 0 w 20"/>
                <a:gd name="T3" fmla="*/ 100 h 28"/>
                <a:gd name="T4" fmla="*/ 0 60000 65536"/>
                <a:gd name="T5" fmla="*/ 0 60000 65536"/>
                <a:gd name="T6" fmla="*/ 0 w 20"/>
                <a:gd name="T7" fmla="*/ 0 h 28"/>
                <a:gd name="T8" fmla="*/ 20 w 20"/>
                <a:gd name="T9" fmla="*/ 28 h 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28">
                  <a:moveTo>
                    <a:pt x="20" y="0"/>
                  </a:moveTo>
                  <a:cubicBezTo>
                    <a:pt x="17" y="3"/>
                    <a:pt x="4" y="16"/>
                    <a:pt x="0" y="28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33"/>
            <p:cNvSpPr>
              <a:spLocks noChangeArrowheads="1"/>
            </p:cNvSpPr>
            <p:nvPr/>
          </p:nvSpPr>
          <p:spPr bwMode="auto">
            <a:xfrm>
              <a:off x="1305" y="596"/>
              <a:ext cx="93" cy="54"/>
            </a:xfrm>
            <a:custGeom>
              <a:avLst/>
              <a:gdLst>
                <a:gd name="T0" fmla="*/ 93 w 26"/>
                <a:gd name="T1" fmla="*/ 0 h 15"/>
                <a:gd name="T2" fmla="*/ 93 w 26"/>
                <a:gd name="T3" fmla="*/ 7 h 15"/>
                <a:gd name="T4" fmla="*/ 47 w 26"/>
                <a:gd name="T5" fmla="*/ 54 h 15"/>
                <a:gd name="T6" fmla="*/ 0 w 26"/>
                <a:gd name="T7" fmla="*/ 7 h 15"/>
                <a:gd name="T8" fmla="*/ 0 w 26"/>
                <a:gd name="T9" fmla="*/ 4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5"/>
                <a:gd name="T17" fmla="*/ 26 w 2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5">
                  <a:moveTo>
                    <a:pt x="26" y="0"/>
                  </a:moveTo>
                  <a:cubicBezTo>
                    <a:pt x="26" y="1"/>
                    <a:pt x="26" y="1"/>
                    <a:pt x="26" y="2"/>
                  </a:cubicBezTo>
                  <a:cubicBezTo>
                    <a:pt x="26" y="9"/>
                    <a:pt x="20" y="15"/>
                    <a:pt x="13" y="15"/>
                  </a:cubicBezTo>
                  <a:cubicBezTo>
                    <a:pt x="6" y="15"/>
                    <a:pt x="0" y="9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34"/>
            <p:cNvSpPr>
              <a:spLocks noChangeArrowheads="1"/>
            </p:cNvSpPr>
            <p:nvPr/>
          </p:nvSpPr>
          <p:spPr bwMode="auto">
            <a:xfrm>
              <a:off x="1312" y="557"/>
              <a:ext cx="78" cy="25"/>
            </a:xfrm>
            <a:custGeom>
              <a:avLst/>
              <a:gdLst>
                <a:gd name="T0" fmla="*/ 0 w 22"/>
                <a:gd name="T1" fmla="*/ 25 h 7"/>
                <a:gd name="T2" fmla="*/ 39 w 22"/>
                <a:gd name="T3" fmla="*/ 0 h 7"/>
                <a:gd name="T4" fmla="*/ 78 w 22"/>
                <a:gd name="T5" fmla="*/ 25 h 7"/>
                <a:gd name="T6" fmla="*/ 0 60000 65536"/>
                <a:gd name="T7" fmla="*/ 0 60000 65536"/>
                <a:gd name="T8" fmla="*/ 0 60000 65536"/>
                <a:gd name="T9" fmla="*/ 0 w 22"/>
                <a:gd name="T10" fmla="*/ 0 h 7"/>
                <a:gd name="T11" fmla="*/ 22 w 22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7">
                  <a:moveTo>
                    <a:pt x="0" y="7"/>
                  </a:moveTo>
                  <a:cubicBezTo>
                    <a:pt x="2" y="3"/>
                    <a:pt x="6" y="0"/>
                    <a:pt x="11" y="0"/>
                  </a:cubicBezTo>
                  <a:cubicBezTo>
                    <a:pt x="16" y="0"/>
                    <a:pt x="20" y="3"/>
                    <a:pt x="22" y="7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35"/>
            <p:cNvSpPr>
              <a:spLocks noChangeArrowheads="1"/>
            </p:cNvSpPr>
            <p:nvPr/>
          </p:nvSpPr>
          <p:spPr bwMode="auto">
            <a:xfrm>
              <a:off x="1301" y="571"/>
              <a:ext cx="100" cy="29"/>
            </a:xfrm>
            <a:custGeom>
              <a:avLst/>
              <a:gdLst>
                <a:gd name="T0" fmla="*/ 4 w 28"/>
                <a:gd name="T1" fmla="*/ 29 h 8"/>
                <a:gd name="T2" fmla="*/ 7 w 28"/>
                <a:gd name="T3" fmla="*/ 11 h 8"/>
                <a:gd name="T4" fmla="*/ 93 w 28"/>
                <a:gd name="T5" fmla="*/ 11 h 8"/>
                <a:gd name="T6" fmla="*/ 96 w 28"/>
                <a:gd name="T7" fmla="*/ 25 h 8"/>
                <a:gd name="T8" fmla="*/ 4 w 28"/>
                <a:gd name="T9" fmla="*/ 29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8"/>
                <a:gd name="T17" fmla="*/ 28 w 2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8">
                  <a:moveTo>
                    <a:pt x="1" y="8"/>
                  </a:moveTo>
                  <a:cubicBezTo>
                    <a:pt x="0" y="8"/>
                    <a:pt x="0" y="5"/>
                    <a:pt x="2" y="3"/>
                  </a:cubicBezTo>
                  <a:cubicBezTo>
                    <a:pt x="5" y="2"/>
                    <a:pt x="18" y="0"/>
                    <a:pt x="26" y="3"/>
                  </a:cubicBezTo>
                  <a:cubicBezTo>
                    <a:pt x="28" y="4"/>
                    <a:pt x="28" y="7"/>
                    <a:pt x="27" y="7"/>
                  </a:cubicBezTo>
                  <a:cubicBezTo>
                    <a:pt x="23" y="5"/>
                    <a:pt x="9" y="4"/>
                    <a:pt x="1" y="8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Oval 136"/>
            <p:cNvSpPr>
              <a:spLocks noChangeArrowheads="1"/>
            </p:cNvSpPr>
            <p:nvPr/>
          </p:nvSpPr>
          <p:spPr bwMode="auto">
            <a:xfrm>
              <a:off x="1333" y="600"/>
              <a:ext cx="32" cy="18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6" name="Freeform 137"/>
            <p:cNvSpPr>
              <a:spLocks noChangeArrowheads="1"/>
            </p:cNvSpPr>
            <p:nvPr/>
          </p:nvSpPr>
          <p:spPr bwMode="auto">
            <a:xfrm>
              <a:off x="1348" y="621"/>
              <a:ext cx="3" cy="29"/>
            </a:xfrm>
            <a:custGeom>
              <a:avLst/>
              <a:gdLst>
                <a:gd name="T0" fmla="*/ 3 w 1"/>
                <a:gd name="T1" fmla="*/ 29 h 8"/>
                <a:gd name="T2" fmla="*/ 0 w 1"/>
                <a:gd name="T3" fmla="*/ 0 h 8"/>
                <a:gd name="T4" fmla="*/ 0 60000 65536"/>
                <a:gd name="T5" fmla="*/ 0 60000 65536"/>
                <a:gd name="T6" fmla="*/ 0 w 1"/>
                <a:gd name="T7" fmla="*/ 0 h 8"/>
                <a:gd name="T8" fmla="*/ 1 w 1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8">
                  <a:moveTo>
                    <a:pt x="1" y="8"/>
                  </a:moveTo>
                  <a:cubicBezTo>
                    <a:pt x="1" y="8"/>
                    <a:pt x="0" y="2"/>
                    <a:pt x="0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38"/>
            <p:cNvSpPr>
              <a:spLocks noChangeArrowheads="1"/>
            </p:cNvSpPr>
            <p:nvPr/>
          </p:nvSpPr>
          <p:spPr bwMode="auto">
            <a:xfrm>
              <a:off x="1251" y="757"/>
              <a:ext cx="200" cy="36"/>
            </a:xfrm>
            <a:custGeom>
              <a:avLst/>
              <a:gdLst>
                <a:gd name="T0" fmla="*/ 200 w 56"/>
                <a:gd name="T1" fmla="*/ 7 h 10"/>
                <a:gd name="T2" fmla="*/ 100 w 56"/>
                <a:gd name="T3" fmla="*/ 36 h 10"/>
                <a:gd name="T4" fmla="*/ 0 w 56"/>
                <a:gd name="T5" fmla="*/ 0 h 10"/>
                <a:gd name="T6" fmla="*/ 0 60000 65536"/>
                <a:gd name="T7" fmla="*/ 0 60000 65536"/>
                <a:gd name="T8" fmla="*/ 0 60000 65536"/>
                <a:gd name="T9" fmla="*/ 0 w 56"/>
                <a:gd name="T10" fmla="*/ 0 h 10"/>
                <a:gd name="T11" fmla="*/ 56 w 56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" h="10">
                  <a:moveTo>
                    <a:pt x="56" y="2"/>
                  </a:moveTo>
                  <a:cubicBezTo>
                    <a:pt x="50" y="7"/>
                    <a:pt x="38" y="10"/>
                    <a:pt x="28" y="10"/>
                  </a:cubicBezTo>
                  <a:cubicBezTo>
                    <a:pt x="17" y="10"/>
                    <a:pt x="7" y="6"/>
                    <a:pt x="0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39"/>
            <p:cNvSpPr>
              <a:spLocks noChangeArrowheads="1"/>
            </p:cNvSpPr>
            <p:nvPr/>
          </p:nvSpPr>
          <p:spPr bwMode="auto">
            <a:xfrm>
              <a:off x="1447" y="568"/>
              <a:ext cx="58" cy="107"/>
            </a:xfrm>
            <a:custGeom>
              <a:avLst/>
              <a:gdLst>
                <a:gd name="T0" fmla="*/ 0 w 16"/>
                <a:gd name="T1" fmla="*/ 0 h 30"/>
                <a:gd name="T2" fmla="*/ 58 w 16"/>
                <a:gd name="T3" fmla="*/ 96 h 30"/>
                <a:gd name="T4" fmla="*/ 58 w 16"/>
                <a:gd name="T5" fmla="*/ 107 h 30"/>
                <a:gd name="T6" fmla="*/ 0 60000 65536"/>
                <a:gd name="T7" fmla="*/ 0 60000 65536"/>
                <a:gd name="T8" fmla="*/ 0 60000 65536"/>
                <a:gd name="T9" fmla="*/ 0 w 16"/>
                <a:gd name="T10" fmla="*/ 0 h 30"/>
                <a:gd name="T11" fmla="*/ 16 w 16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30">
                  <a:moveTo>
                    <a:pt x="0" y="0"/>
                  </a:moveTo>
                  <a:cubicBezTo>
                    <a:pt x="8" y="5"/>
                    <a:pt x="16" y="16"/>
                    <a:pt x="16" y="27"/>
                  </a:cubicBezTo>
                  <a:cubicBezTo>
                    <a:pt x="16" y="28"/>
                    <a:pt x="16" y="29"/>
                    <a:pt x="16" y="3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140"/>
            <p:cNvSpPr>
              <a:spLocks noChangeArrowheads="1"/>
            </p:cNvSpPr>
            <p:nvPr/>
          </p:nvSpPr>
          <p:spPr bwMode="auto">
            <a:xfrm>
              <a:off x="1201" y="568"/>
              <a:ext cx="57" cy="110"/>
            </a:xfrm>
            <a:custGeom>
              <a:avLst/>
              <a:gdLst>
                <a:gd name="T0" fmla="*/ 4 w 16"/>
                <a:gd name="T1" fmla="*/ 110 h 31"/>
                <a:gd name="T2" fmla="*/ 0 w 16"/>
                <a:gd name="T3" fmla="*/ 96 h 31"/>
                <a:gd name="T4" fmla="*/ 57 w 16"/>
                <a:gd name="T5" fmla="*/ 0 h 31"/>
                <a:gd name="T6" fmla="*/ 0 60000 65536"/>
                <a:gd name="T7" fmla="*/ 0 60000 65536"/>
                <a:gd name="T8" fmla="*/ 0 60000 65536"/>
                <a:gd name="T9" fmla="*/ 0 w 16"/>
                <a:gd name="T10" fmla="*/ 0 h 31"/>
                <a:gd name="T11" fmla="*/ 16 w 16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31">
                  <a:moveTo>
                    <a:pt x="1" y="31"/>
                  </a:moveTo>
                  <a:cubicBezTo>
                    <a:pt x="0" y="29"/>
                    <a:pt x="0" y="28"/>
                    <a:pt x="0" y="27"/>
                  </a:cubicBezTo>
                  <a:cubicBezTo>
                    <a:pt x="0" y="15"/>
                    <a:pt x="4" y="7"/>
                    <a:pt x="16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141"/>
            <p:cNvSpPr>
              <a:spLocks noChangeArrowheads="1"/>
            </p:cNvSpPr>
            <p:nvPr/>
          </p:nvSpPr>
          <p:spPr bwMode="auto">
            <a:xfrm>
              <a:off x="1226" y="657"/>
              <a:ext cx="254" cy="107"/>
            </a:xfrm>
            <a:custGeom>
              <a:avLst/>
              <a:gdLst>
                <a:gd name="T0" fmla="*/ 4 w 71"/>
                <a:gd name="T1" fmla="*/ 4 h 30"/>
                <a:gd name="T2" fmla="*/ 129 w 71"/>
                <a:gd name="T3" fmla="*/ 0 h 30"/>
                <a:gd name="T4" fmla="*/ 247 w 71"/>
                <a:gd name="T5" fmla="*/ 4 h 30"/>
                <a:gd name="T6" fmla="*/ 129 w 71"/>
                <a:gd name="T7" fmla="*/ 107 h 30"/>
                <a:gd name="T8" fmla="*/ 4 w 71"/>
                <a:gd name="T9" fmla="*/ 4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30"/>
                <a:gd name="T17" fmla="*/ 71 w 71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30">
                  <a:moveTo>
                    <a:pt x="1" y="1"/>
                  </a:moveTo>
                  <a:cubicBezTo>
                    <a:pt x="1" y="1"/>
                    <a:pt x="17" y="0"/>
                    <a:pt x="36" y="0"/>
                  </a:cubicBezTo>
                  <a:cubicBezTo>
                    <a:pt x="55" y="0"/>
                    <a:pt x="69" y="1"/>
                    <a:pt x="69" y="1"/>
                  </a:cubicBezTo>
                  <a:cubicBezTo>
                    <a:pt x="69" y="1"/>
                    <a:pt x="71" y="30"/>
                    <a:pt x="36" y="30"/>
                  </a:cubicBezTo>
                  <a:cubicBezTo>
                    <a:pt x="3" y="30"/>
                    <a:pt x="0" y="5"/>
                    <a:pt x="1" y="1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142"/>
            <p:cNvSpPr>
              <a:spLocks noChangeArrowheads="1"/>
            </p:cNvSpPr>
            <p:nvPr/>
          </p:nvSpPr>
          <p:spPr bwMode="auto">
            <a:xfrm>
              <a:off x="1077" y="657"/>
              <a:ext cx="181" cy="225"/>
            </a:xfrm>
            <a:custGeom>
              <a:avLst/>
              <a:gdLst>
                <a:gd name="T0" fmla="*/ 174 w 51"/>
                <a:gd name="T1" fmla="*/ 96 h 63"/>
                <a:gd name="T2" fmla="*/ 160 w 51"/>
                <a:gd name="T3" fmla="*/ 193 h 63"/>
                <a:gd name="T4" fmla="*/ 110 w 51"/>
                <a:gd name="T5" fmla="*/ 218 h 63"/>
                <a:gd name="T6" fmla="*/ 11 w 51"/>
                <a:gd name="T7" fmla="*/ 125 h 63"/>
                <a:gd name="T8" fmla="*/ 71 w 51"/>
                <a:gd name="T9" fmla="*/ 7 h 63"/>
                <a:gd name="T10" fmla="*/ 174 w 51"/>
                <a:gd name="T11" fmla="*/ 96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63"/>
                <a:gd name="T20" fmla="*/ 51 w 51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63">
                  <a:moveTo>
                    <a:pt x="49" y="27"/>
                  </a:moveTo>
                  <a:cubicBezTo>
                    <a:pt x="51" y="40"/>
                    <a:pt x="48" y="50"/>
                    <a:pt x="45" y="54"/>
                  </a:cubicBezTo>
                  <a:cubicBezTo>
                    <a:pt x="42" y="58"/>
                    <a:pt x="36" y="60"/>
                    <a:pt x="31" y="61"/>
                  </a:cubicBezTo>
                  <a:cubicBezTo>
                    <a:pt x="18" y="63"/>
                    <a:pt x="6" y="51"/>
                    <a:pt x="3" y="35"/>
                  </a:cubicBezTo>
                  <a:cubicBezTo>
                    <a:pt x="0" y="22"/>
                    <a:pt x="6" y="4"/>
                    <a:pt x="20" y="2"/>
                  </a:cubicBezTo>
                  <a:cubicBezTo>
                    <a:pt x="32" y="0"/>
                    <a:pt x="46" y="11"/>
                    <a:pt x="49" y="27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143"/>
            <p:cNvSpPr>
              <a:spLocks noChangeArrowheads="1"/>
            </p:cNvSpPr>
            <p:nvPr/>
          </p:nvSpPr>
          <p:spPr bwMode="auto">
            <a:xfrm>
              <a:off x="1440" y="661"/>
              <a:ext cx="186" cy="225"/>
            </a:xfrm>
            <a:custGeom>
              <a:avLst/>
              <a:gdLst>
                <a:gd name="T0" fmla="*/ 179 w 52"/>
                <a:gd name="T1" fmla="*/ 125 h 63"/>
                <a:gd name="T2" fmla="*/ 75 w 52"/>
                <a:gd name="T3" fmla="*/ 214 h 63"/>
                <a:gd name="T4" fmla="*/ 11 w 52"/>
                <a:gd name="T5" fmla="*/ 96 h 63"/>
                <a:gd name="T6" fmla="*/ 114 w 52"/>
                <a:gd name="T7" fmla="*/ 7 h 63"/>
                <a:gd name="T8" fmla="*/ 179 w 52"/>
                <a:gd name="T9" fmla="*/ 125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63"/>
                <a:gd name="T17" fmla="*/ 52 w 52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63">
                  <a:moveTo>
                    <a:pt x="50" y="35"/>
                  </a:moveTo>
                  <a:cubicBezTo>
                    <a:pt x="46" y="54"/>
                    <a:pt x="35" y="63"/>
                    <a:pt x="21" y="60"/>
                  </a:cubicBezTo>
                  <a:cubicBezTo>
                    <a:pt x="7" y="58"/>
                    <a:pt x="0" y="44"/>
                    <a:pt x="3" y="27"/>
                  </a:cubicBezTo>
                  <a:cubicBezTo>
                    <a:pt x="6" y="9"/>
                    <a:pt x="18" y="0"/>
                    <a:pt x="32" y="2"/>
                  </a:cubicBezTo>
                  <a:cubicBezTo>
                    <a:pt x="45" y="5"/>
                    <a:pt x="52" y="20"/>
                    <a:pt x="50" y="35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144"/>
            <p:cNvSpPr>
              <a:spLocks noChangeArrowheads="1"/>
            </p:cNvSpPr>
            <p:nvPr/>
          </p:nvSpPr>
          <p:spPr bwMode="auto">
            <a:xfrm>
              <a:off x="1241" y="836"/>
              <a:ext cx="228" cy="10"/>
            </a:xfrm>
            <a:custGeom>
              <a:avLst/>
              <a:gdLst>
                <a:gd name="T0" fmla="*/ 0 w 64"/>
                <a:gd name="T1" fmla="*/ 7 h 3"/>
                <a:gd name="T2" fmla="*/ 107 w 64"/>
                <a:gd name="T3" fmla="*/ 0 h 3"/>
                <a:gd name="T4" fmla="*/ 228 w 64"/>
                <a:gd name="T5" fmla="*/ 10 h 3"/>
                <a:gd name="T6" fmla="*/ 0 60000 65536"/>
                <a:gd name="T7" fmla="*/ 0 60000 65536"/>
                <a:gd name="T8" fmla="*/ 0 60000 65536"/>
                <a:gd name="T9" fmla="*/ 0 w 64"/>
                <a:gd name="T10" fmla="*/ 0 h 3"/>
                <a:gd name="T11" fmla="*/ 64 w 6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" h="3">
                  <a:moveTo>
                    <a:pt x="0" y="2"/>
                  </a:moveTo>
                  <a:cubicBezTo>
                    <a:pt x="9" y="0"/>
                    <a:pt x="19" y="0"/>
                    <a:pt x="30" y="0"/>
                  </a:cubicBezTo>
                  <a:cubicBezTo>
                    <a:pt x="40" y="1"/>
                    <a:pt x="55" y="2"/>
                    <a:pt x="64" y="3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45"/>
            <p:cNvSpPr>
              <a:spLocks noChangeArrowheads="1"/>
            </p:cNvSpPr>
            <p:nvPr/>
          </p:nvSpPr>
          <p:spPr bwMode="auto">
            <a:xfrm>
              <a:off x="1369" y="150"/>
              <a:ext cx="50" cy="43"/>
            </a:xfrm>
            <a:custGeom>
              <a:avLst/>
              <a:gdLst>
                <a:gd name="T0" fmla="*/ 0 w 14"/>
                <a:gd name="T1" fmla="*/ 4 h 12"/>
                <a:gd name="T2" fmla="*/ 0 w 14"/>
                <a:gd name="T3" fmla="*/ 7 h 12"/>
                <a:gd name="T4" fmla="*/ 46 w 14"/>
                <a:gd name="T5" fmla="*/ 39 h 12"/>
                <a:gd name="T6" fmla="*/ 50 w 14"/>
                <a:gd name="T7" fmla="*/ 39 h 12"/>
                <a:gd name="T8" fmla="*/ 50 w 14"/>
                <a:gd name="T9" fmla="*/ 36 h 12"/>
                <a:gd name="T10" fmla="*/ 4 w 14"/>
                <a:gd name="T11" fmla="*/ 0 h 12"/>
                <a:gd name="T12" fmla="*/ 0 w 14"/>
                <a:gd name="T13" fmla="*/ 4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2"/>
                <a:gd name="T23" fmla="*/ 14 w 14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3" y="3"/>
                    <a:pt x="9" y="6"/>
                    <a:pt x="13" y="11"/>
                  </a:cubicBezTo>
                  <a:cubicBezTo>
                    <a:pt x="13" y="12"/>
                    <a:pt x="14" y="12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0" y="5"/>
                    <a:pt x="3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noFill/>
            <a:ln w="4763" cap="flat" cmpd="sng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146"/>
            <p:cNvSpPr>
              <a:spLocks noChangeArrowheads="1"/>
            </p:cNvSpPr>
            <p:nvPr/>
          </p:nvSpPr>
          <p:spPr bwMode="auto">
            <a:xfrm>
              <a:off x="1283" y="150"/>
              <a:ext cx="47" cy="47"/>
            </a:xfrm>
            <a:custGeom>
              <a:avLst/>
              <a:gdLst>
                <a:gd name="T0" fmla="*/ 43 w 13"/>
                <a:gd name="T1" fmla="*/ 0 h 13"/>
                <a:gd name="T2" fmla="*/ 4 w 13"/>
                <a:gd name="T3" fmla="*/ 43 h 13"/>
                <a:gd name="T4" fmla="*/ 4 w 13"/>
                <a:gd name="T5" fmla="*/ 47 h 13"/>
                <a:gd name="T6" fmla="*/ 7 w 13"/>
                <a:gd name="T7" fmla="*/ 47 h 13"/>
                <a:gd name="T8" fmla="*/ 47 w 13"/>
                <a:gd name="T9" fmla="*/ 7 h 13"/>
                <a:gd name="T10" fmla="*/ 47 w 13"/>
                <a:gd name="T11" fmla="*/ 0 h 13"/>
                <a:gd name="T12" fmla="*/ 43 w 13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"/>
                <a:gd name="T22" fmla="*/ 0 h 13"/>
                <a:gd name="T23" fmla="*/ 13 w 13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" h="13">
                  <a:moveTo>
                    <a:pt x="12" y="0"/>
                  </a:moveTo>
                  <a:cubicBezTo>
                    <a:pt x="12" y="0"/>
                    <a:pt x="4" y="6"/>
                    <a:pt x="1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5" y="7"/>
                    <a:pt x="13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noFill/>
            <a:ln w="4763" cap="flat" cmpd="sng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147"/>
            <p:cNvSpPr>
              <a:spLocks noChangeArrowheads="1"/>
            </p:cNvSpPr>
            <p:nvPr/>
          </p:nvSpPr>
          <p:spPr bwMode="auto">
            <a:xfrm>
              <a:off x="78" y="475"/>
              <a:ext cx="136" cy="132"/>
            </a:xfrm>
            <a:custGeom>
              <a:avLst/>
              <a:gdLst>
                <a:gd name="T0" fmla="*/ 115 w 38"/>
                <a:gd name="T1" fmla="*/ 39 h 37"/>
                <a:gd name="T2" fmla="*/ 115 w 38"/>
                <a:gd name="T3" fmla="*/ 32 h 37"/>
                <a:gd name="T4" fmla="*/ 39 w 38"/>
                <a:gd name="T5" fmla="*/ 0 h 37"/>
                <a:gd name="T6" fmla="*/ 39 w 38"/>
                <a:gd name="T7" fmla="*/ 11 h 37"/>
                <a:gd name="T8" fmla="*/ 0 w 38"/>
                <a:gd name="T9" fmla="*/ 71 h 37"/>
                <a:gd name="T10" fmla="*/ 93 w 38"/>
                <a:gd name="T11" fmla="*/ 132 h 37"/>
                <a:gd name="T12" fmla="*/ 97 w 38"/>
                <a:gd name="T13" fmla="*/ 132 h 37"/>
                <a:gd name="T14" fmla="*/ 104 w 38"/>
                <a:gd name="T15" fmla="*/ 89 h 37"/>
                <a:gd name="T16" fmla="*/ 136 w 38"/>
                <a:gd name="T17" fmla="*/ 54 h 37"/>
                <a:gd name="T18" fmla="*/ 115 w 38"/>
                <a:gd name="T19" fmla="*/ 39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37"/>
                <a:gd name="T32" fmla="*/ 38 w 38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37">
                  <a:moveTo>
                    <a:pt x="32" y="11"/>
                  </a:moveTo>
                  <a:cubicBezTo>
                    <a:pt x="32" y="11"/>
                    <a:pt x="32" y="10"/>
                    <a:pt x="32" y="9"/>
                  </a:cubicBezTo>
                  <a:cubicBezTo>
                    <a:pt x="28" y="5"/>
                    <a:pt x="16" y="0"/>
                    <a:pt x="11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11"/>
                    <a:pt x="6" y="17"/>
                    <a:pt x="0" y="20"/>
                  </a:cubicBezTo>
                  <a:cubicBezTo>
                    <a:pt x="3" y="24"/>
                    <a:pt x="16" y="33"/>
                    <a:pt x="26" y="37"/>
                  </a:cubicBezTo>
                  <a:cubicBezTo>
                    <a:pt x="26" y="37"/>
                    <a:pt x="26" y="37"/>
                    <a:pt x="27" y="37"/>
                  </a:cubicBezTo>
                  <a:cubicBezTo>
                    <a:pt x="27" y="33"/>
                    <a:pt x="28" y="29"/>
                    <a:pt x="29" y="25"/>
                  </a:cubicBezTo>
                  <a:cubicBezTo>
                    <a:pt x="31" y="20"/>
                    <a:pt x="35" y="17"/>
                    <a:pt x="38" y="15"/>
                  </a:cubicBezTo>
                  <a:cubicBezTo>
                    <a:pt x="35" y="14"/>
                    <a:pt x="32" y="12"/>
                    <a:pt x="32" y="1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148"/>
            <p:cNvSpPr>
              <a:spLocks noChangeArrowheads="1"/>
            </p:cNvSpPr>
            <p:nvPr/>
          </p:nvSpPr>
          <p:spPr bwMode="auto">
            <a:xfrm>
              <a:off x="256" y="57"/>
              <a:ext cx="125" cy="104"/>
            </a:xfrm>
            <a:custGeom>
              <a:avLst/>
              <a:gdLst>
                <a:gd name="T0" fmla="*/ 114 w 35"/>
                <a:gd name="T1" fmla="*/ 4 h 29"/>
                <a:gd name="T2" fmla="*/ 100 w 35"/>
                <a:gd name="T3" fmla="*/ 0 h 29"/>
                <a:gd name="T4" fmla="*/ 71 w 35"/>
                <a:gd name="T5" fmla="*/ 4 h 29"/>
                <a:gd name="T6" fmla="*/ 29 w 35"/>
                <a:gd name="T7" fmla="*/ 32 h 29"/>
                <a:gd name="T8" fmla="*/ 7 w 35"/>
                <a:gd name="T9" fmla="*/ 65 h 29"/>
                <a:gd name="T10" fmla="*/ 14 w 35"/>
                <a:gd name="T11" fmla="*/ 100 h 29"/>
                <a:gd name="T12" fmla="*/ 25 w 35"/>
                <a:gd name="T13" fmla="*/ 104 h 29"/>
                <a:gd name="T14" fmla="*/ 57 w 35"/>
                <a:gd name="T15" fmla="*/ 90 h 29"/>
                <a:gd name="T16" fmla="*/ 79 w 35"/>
                <a:gd name="T17" fmla="*/ 93 h 29"/>
                <a:gd name="T18" fmla="*/ 93 w 35"/>
                <a:gd name="T19" fmla="*/ 82 h 29"/>
                <a:gd name="T20" fmla="*/ 107 w 35"/>
                <a:gd name="T21" fmla="*/ 61 h 29"/>
                <a:gd name="T22" fmla="*/ 114 w 35"/>
                <a:gd name="T23" fmla="*/ 4 h 2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"/>
                <a:gd name="T37" fmla="*/ 0 h 29"/>
                <a:gd name="T38" fmla="*/ 35 w 35"/>
                <a:gd name="T39" fmla="*/ 29 h 2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" h="29">
                  <a:moveTo>
                    <a:pt x="32" y="1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0"/>
                    <a:pt x="22" y="1"/>
                    <a:pt x="20" y="1"/>
                  </a:cubicBezTo>
                  <a:cubicBezTo>
                    <a:pt x="15" y="3"/>
                    <a:pt x="11" y="6"/>
                    <a:pt x="8" y="9"/>
                  </a:cubicBezTo>
                  <a:cubicBezTo>
                    <a:pt x="5" y="12"/>
                    <a:pt x="3" y="15"/>
                    <a:pt x="2" y="18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5" y="28"/>
                    <a:pt x="6" y="29"/>
                    <a:pt x="7" y="29"/>
                  </a:cubicBezTo>
                  <a:cubicBezTo>
                    <a:pt x="9" y="26"/>
                    <a:pt x="12" y="25"/>
                    <a:pt x="16" y="25"/>
                  </a:cubicBezTo>
                  <a:cubicBezTo>
                    <a:pt x="18" y="25"/>
                    <a:pt x="20" y="25"/>
                    <a:pt x="22" y="26"/>
                  </a:cubicBezTo>
                  <a:cubicBezTo>
                    <a:pt x="23" y="25"/>
                    <a:pt x="25" y="24"/>
                    <a:pt x="26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4" y="11"/>
                    <a:pt x="35" y="4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149"/>
            <p:cNvSpPr>
              <a:spLocks noChangeArrowheads="1"/>
            </p:cNvSpPr>
            <p:nvPr/>
          </p:nvSpPr>
          <p:spPr bwMode="auto">
            <a:xfrm>
              <a:off x="160" y="61"/>
              <a:ext cx="168" cy="118"/>
            </a:xfrm>
            <a:custGeom>
              <a:avLst/>
              <a:gdLst>
                <a:gd name="T0" fmla="*/ 0 w 47"/>
                <a:gd name="T1" fmla="*/ 118 h 33"/>
                <a:gd name="T2" fmla="*/ 104 w 47"/>
                <a:gd name="T3" fmla="*/ 61 h 33"/>
                <a:gd name="T4" fmla="*/ 125 w 47"/>
                <a:gd name="T5" fmla="*/ 29 h 33"/>
                <a:gd name="T6" fmla="*/ 168 w 47"/>
                <a:gd name="T7" fmla="*/ 0 h 33"/>
                <a:gd name="T8" fmla="*/ 0 w 47"/>
                <a:gd name="T9" fmla="*/ 118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33"/>
                <a:gd name="T17" fmla="*/ 47 w 47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33">
                  <a:moveTo>
                    <a:pt x="0" y="33"/>
                  </a:moveTo>
                  <a:cubicBezTo>
                    <a:pt x="7" y="25"/>
                    <a:pt x="17" y="19"/>
                    <a:pt x="29" y="17"/>
                  </a:cubicBezTo>
                  <a:cubicBezTo>
                    <a:pt x="30" y="14"/>
                    <a:pt x="32" y="11"/>
                    <a:pt x="35" y="8"/>
                  </a:cubicBezTo>
                  <a:cubicBezTo>
                    <a:pt x="38" y="5"/>
                    <a:pt x="42" y="2"/>
                    <a:pt x="47" y="0"/>
                  </a:cubicBezTo>
                  <a:cubicBezTo>
                    <a:pt x="27" y="5"/>
                    <a:pt x="10" y="17"/>
                    <a:pt x="0" y="33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150"/>
            <p:cNvSpPr>
              <a:spLocks noChangeArrowheads="1"/>
            </p:cNvSpPr>
            <p:nvPr/>
          </p:nvSpPr>
          <p:spPr bwMode="auto">
            <a:xfrm>
              <a:off x="117" y="614"/>
              <a:ext cx="97" cy="222"/>
            </a:xfrm>
            <a:custGeom>
              <a:avLst/>
              <a:gdLst>
                <a:gd name="T0" fmla="*/ 86 w 27"/>
                <a:gd name="T1" fmla="*/ 125 h 62"/>
                <a:gd name="T2" fmla="*/ 90 w 27"/>
                <a:gd name="T3" fmla="*/ 107 h 62"/>
                <a:gd name="T4" fmla="*/ 54 w 27"/>
                <a:gd name="T5" fmla="*/ 11 h 62"/>
                <a:gd name="T6" fmla="*/ 54 w 27"/>
                <a:gd name="T7" fmla="*/ 0 h 62"/>
                <a:gd name="T8" fmla="*/ 43 w 27"/>
                <a:gd name="T9" fmla="*/ 54 h 62"/>
                <a:gd name="T10" fmla="*/ 18 w 27"/>
                <a:gd name="T11" fmla="*/ 57 h 62"/>
                <a:gd name="T12" fmla="*/ 29 w 27"/>
                <a:gd name="T13" fmla="*/ 115 h 62"/>
                <a:gd name="T14" fmla="*/ 0 w 27"/>
                <a:gd name="T15" fmla="*/ 211 h 62"/>
                <a:gd name="T16" fmla="*/ 50 w 27"/>
                <a:gd name="T17" fmla="*/ 218 h 62"/>
                <a:gd name="T18" fmla="*/ 97 w 27"/>
                <a:gd name="T19" fmla="*/ 222 h 62"/>
                <a:gd name="T20" fmla="*/ 86 w 27"/>
                <a:gd name="T21" fmla="*/ 125 h 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"/>
                <a:gd name="T34" fmla="*/ 0 h 62"/>
                <a:gd name="T35" fmla="*/ 27 w 27"/>
                <a:gd name="T36" fmla="*/ 62 h 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" h="62">
                  <a:moveTo>
                    <a:pt x="24" y="35"/>
                  </a:moveTo>
                  <a:cubicBezTo>
                    <a:pt x="24" y="33"/>
                    <a:pt x="25" y="31"/>
                    <a:pt x="25" y="30"/>
                  </a:cubicBezTo>
                  <a:cubicBezTo>
                    <a:pt x="18" y="25"/>
                    <a:pt x="14" y="15"/>
                    <a:pt x="15" y="3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4" y="6"/>
                    <a:pt x="13" y="11"/>
                    <a:pt x="12" y="15"/>
                  </a:cubicBezTo>
                  <a:cubicBezTo>
                    <a:pt x="11" y="14"/>
                    <a:pt x="7" y="15"/>
                    <a:pt x="5" y="16"/>
                  </a:cubicBezTo>
                  <a:cubicBezTo>
                    <a:pt x="7" y="21"/>
                    <a:pt x="8" y="26"/>
                    <a:pt x="8" y="32"/>
                  </a:cubicBezTo>
                  <a:cubicBezTo>
                    <a:pt x="8" y="46"/>
                    <a:pt x="5" y="55"/>
                    <a:pt x="0" y="59"/>
                  </a:cubicBezTo>
                  <a:cubicBezTo>
                    <a:pt x="3" y="60"/>
                    <a:pt x="8" y="61"/>
                    <a:pt x="14" y="61"/>
                  </a:cubicBezTo>
                  <a:cubicBezTo>
                    <a:pt x="18" y="61"/>
                    <a:pt x="23" y="61"/>
                    <a:pt x="27" y="62"/>
                  </a:cubicBezTo>
                  <a:cubicBezTo>
                    <a:pt x="24" y="55"/>
                    <a:pt x="22" y="45"/>
                    <a:pt x="24" y="3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151"/>
            <p:cNvSpPr>
              <a:spLocks noChangeArrowheads="1"/>
            </p:cNvSpPr>
            <p:nvPr/>
          </p:nvSpPr>
          <p:spPr bwMode="auto">
            <a:xfrm>
              <a:off x="356" y="54"/>
              <a:ext cx="353" cy="496"/>
            </a:xfrm>
            <a:custGeom>
              <a:avLst/>
              <a:gdLst>
                <a:gd name="T0" fmla="*/ 89 w 99"/>
                <a:gd name="T1" fmla="*/ 4 h 139"/>
                <a:gd name="T2" fmla="*/ 0 w 99"/>
                <a:gd name="T3" fmla="*/ 4 h 139"/>
                <a:gd name="T4" fmla="*/ 14 w 99"/>
                <a:gd name="T5" fmla="*/ 7 h 139"/>
                <a:gd name="T6" fmla="*/ 7 w 99"/>
                <a:gd name="T7" fmla="*/ 64 h 139"/>
                <a:gd name="T8" fmla="*/ 7 w 99"/>
                <a:gd name="T9" fmla="*/ 64 h 139"/>
                <a:gd name="T10" fmla="*/ 14 w 99"/>
                <a:gd name="T11" fmla="*/ 54 h 139"/>
                <a:gd name="T12" fmla="*/ 100 w 99"/>
                <a:gd name="T13" fmla="*/ 18 h 139"/>
                <a:gd name="T14" fmla="*/ 114 w 99"/>
                <a:gd name="T15" fmla="*/ 111 h 139"/>
                <a:gd name="T16" fmla="*/ 250 w 99"/>
                <a:gd name="T17" fmla="*/ 285 h 139"/>
                <a:gd name="T18" fmla="*/ 121 w 99"/>
                <a:gd name="T19" fmla="*/ 489 h 139"/>
                <a:gd name="T20" fmla="*/ 200 w 99"/>
                <a:gd name="T21" fmla="*/ 492 h 139"/>
                <a:gd name="T22" fmla="*/ 328 w 99"/>
                <a:gd name="T23" fmla="*/ 303 h 139"/>
                <a:gd name="T24" fmla="*/ 89 w 99"/>
                <a:gd name="T25" fmla="*/ 4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"/>
                <a:gd name="T40" fmla="*/ 0 h 139"/>
                <a:gd name="T41" fmla="*/ 99 w 99"/>
                <a:gd name="T42" fmla="*/ 139 h 1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" h="139">
                  <a:moveTo>
                    <a:pt x="25" y="1"/>
                  </a:moveTo>
                  <a:cubicBezTo>
                    <a:pt x="17" y="0"/>
                    <a:pt x="8" y="0"/>
                    <a:pt x="0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7" y="5"/>
                    <a:pt x="6" y="12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7"/>
                    <a:pt x="3" y="16"/>
                    <a:pt x="4" y="15"/>
                  </a:cubicBezTo>
                  <a:cubicBezTo>
                    <a:pt x="8" y="7"/>
                    <a:pt x="20" y="0"/>
                    <a:pt x="28" y="5"/>
                  </a:cubicBezTo>
                  <a:cubicBezTo>
                    <a:pt x="36" y="9"/>
                    <a:pt x="38" y="21"/>
                    <a:pt x="32" y="31"/>
                  </a:cubicBezTo>
                  <a:cubicBezTo>
                    <a:pt x="53" y="36"/>
                    <a:pt x="69" y="56"/>
                    <a:pt x="70" y="80"/>
                  </a:cubicBezTo>
                  <a:cubicBezTo>
                    <a:pt x="70" y="102"/>
                    <a:pt x="54" y="128"/>
                    <a:pt x="34" y="137"/>
                  </a:cubicBezTo>
                  <a:cubicBezTo>
                    <a:pt x="51" y="139"/>
                    <a:pt x="54" y="138"/>
                    <a:pt x="56" y="138"/>
                  </a:cubicBezTo>
                  <a:cubicBezTo>
                    <a:pt x="74" y="127"/>
                    <a:pt x="89" y="101"/>
                    <a:pt x="92" y="85"/>
                  </a:cubicBezTo>
                  <a:cubicBezTo>
                    <a:pt x="99" y="43"/>
                    <a:pt x="72" y="9"/>
                    <a:pt x="25" y="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152"/>
            <p:cNvSpPr>
              <a:spLocks noChangeArrowheads="1"/>
            </p:cNvSpPr>
            <p:nvPr/>
          </p:nvSpPr>
          <p:spPr bwMode="auto">
            <a:xfrm>
              <a:off x="192" y="496"/>
              <a:ext cx="371" cy="75"/>
            </a:xfrm>
            <a:custGeom>
              <a:avLst/>
              <a:gdLst>
                <a:gd name="T0" fmla="*/ 364 w 104"/>
                <a:gd name="T1" fmla="*/ 50 h 21"/>
                <a:gd name="T2" fmla="*/ 364 w 104"/>
                <a:gd name="T3" fmla="*/ 50 h 21"/>
                <a:gd name="T4" fmla="*/ 285 w 104"/>
                <a:gd name="T5" fmla="*/ 46 h 21"/>
                <a:gd name="T6" fmla="*/ 203 w 104"/>
                <a:gd name="T7" fmla="*/ 39 h 21"/>
                <a:gd name="T8" fmla="*/ 7 w 104"/>
                <a:gd name="T9" fmla="*/ 0 h 21"/>
                <a:gd name="T10" fmla="*/ 4 w 104"/>
                <a:gd name="T11" fmla="*/ 0 h 21"/>
                <a:gd name="T12" fmla="*/ 0 w 104"/>
                <a:gd name="T13" fmla="*/ 11 h 21"/>
                <a:gd name="T14" fmla="*/ 0 w 104"/>
                <a:gd name="T15" fmla="*/ 18 h 21"/>
                <a:gd name="T16" fmla="*/ 21 w 104"/>
                <a:gd name="T17" fmla="*/ 32 h 21"/>
                <a:gd name="T18" fmla="*/ 39 w 104"/>
                <a:gd name="T19" fmla="*/ 39 h 21"/>
                <a:gd name="T20" fmla="*/ 61 w 104"/>
                <a:gd name="T21" fmla="*/ 32 h 21"/>
                <a:gd name="T22" fmla="*/ 96 w 104"/>
                <a:gd name="T23" fmla="*/ 54 h 21"/>
                <a:gd name="T24" fmla="*/ 196 w 104"/>
                <a:gd name="T25" fmla="*/ 68 h 21"/>
                <a:gd name="T26" fmla="*/ 364 w 104"/>
                <a:gd name="T27" fmla="*/ 75 h 21"/>
                <a:gd name="T28" fmla="*/ 364 w 104"/>
                <a:gd name="T29" fmla="*/ 75 h 21"/>
                <a:gd name="T30" fmla="*/ 364 w 104"/>
                <a:gd name="T31" fmla="*/ 50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"/>
                <a:gd name="T49" fmla="*/ 0 h 21"/>
                <a:gd name="T50" fmla="*/ 104 w 104"/>
                <a:gd name="T51" fmla="*/ 21 h 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" h="21">
                  <a:moveTo>
                    <a:pt x="102" y="14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00" y="14"/>
                    <a:pt x="97" y="15"/>
                    <a:pt x="80" y="13"/>
                  </a:cubicBezTo>
                  <a:cubicBezTo>
                    <a:pt x="74" y="13"/>
                    <a:pt x="67" y="12"/>
                    <a:pt x="57" y="11"/>
                  </a:cubicBezTo>
                  <a:cubicBezTo>
                    <a:pt x="21" y="8"/>
                    <a:pt x="4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3" y="8"/>
                    <a:pt x="6" y="9"/>
                  </a:cubicBezTo>
                  <a:cubicBezTo>
                    <a:pt x="8" y="10"/>
                    <a:pt x="9" y="10"/>
                    <a:pt x="11" y="11"/>
                  </a:cubicBezTo>
                  <a:cubicBezTo>
                    <a:pt x="12" y="10"/>
                    <a:pt x="15" y="9"/>
                    <a:pt x="17" y="9"/>
                  </a:cubicBezTo>
                  <a:cubicBezTo>
                    <a:pt x="21" y="9"/>
                    <a:pt x="25" y="11"/>
                    <a:pt x="27" y="15"/>
                  </a:cubicBezTo>
                  <a:cubicBezTo>
                    <a:pt x="36" y="16"/>
                    <a:pt x="45" y="18"/>
                    <a:pt x="55" y="19"/>
                  </a:cubicBezTo>
                  <a:cubicBezTo>
                    <a:pt x="76" y="21"/>
                    <a:pt x="97" y="21"/>
                    <a:pt x="102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4" y="19"/>
                    <a:pt x="104" y="15"/>
                    <a:pt x="102" y="14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153"/>
            <p:cNvSpPr>
              <a:spLocks noChangeArrowheads="1"/>
            </p:cNvSpPr>
            <p:nvPr/>
          </p:nvSpPr>
          <p:spPr bwMode="auto">
            <a:xfrm>
              <a:off x="167" y="529"/>
              <a:ext cx="261" cy="192"/>
            </a:xfrm>
            <a:custGeom>
              <a:avLst/>
              <a:gdLst>
                <a:gd name="T0" fmla="*/ 222 w 73"/>
                <a:gd name="T1" fmla="*/ 36 h 54"/>
                <a:gd name="T2" fmla="*/ 122 w 73"/>
                <a:gd name="T3" fmla="*/ 21 h 54"/>
                <a:gd name="T4" fmla="*/ 132 w 73"/>
                <a:gd name="T5" fmla="*/ 39 h 54"/>
                <a:gd name="T6" fmla="*/ 132 w 73"/>
                <a:gd name="T7" fmla="*/ 39 h 54"/>
                <a:gd name="T8" fmla="*/ 132 w 73"/>
                <a:gd name="T9" fmla="*/ 57 h 54"/>
                <a:gd name="T10" fmla="*/ 129 w 73"/>
                <a:gd name="T11" fmla="*/ 57 h 54"/>
                <a:gd name="T12" fmla="*/ 86 w 73"/>
                <a:gd name="T13" fmla="*/ 92 h 54"/>
                <a:gd name="T14" fmla="*/ 39 w 73"/>
                <a:gd name="T15" fmla="*/ 46 h 54"/>
                <a:gd name="T16" fmla="*/ 43 w 73"/>
                <a:gd name="T17" fmla="*/ 28 h 54"/>
                <a:gd name="T18" fmla="*/ 39 w 73"/>
                <a:gd name="T19" fmla="*/ 21 h 54"/>
                <a:gd name="T20" fmla="*/ 50 w 73"/>
                <a:gd name="T21" fmla="*/ 18 h 54"/>
                <a:gd name="T22" fmla="*/ 64 w 73"/>
                <a:gd name="T23" fmla="*/ 7 h 54"/>
                <a:gd name="T24" fmla="*/ 46 w 73"/>
                <a:gd name="T25" fmla="*/ 0 h 54"/>
                <a:gd name="T26" fmla="*/ 14 w 73"/>
                <a:gd name="T27" fmla="*/ 36 h 54"/>
                <a:gd name="T28" fmla="*/ 7 w 73"/>
                <a:gd name="T29" fmla="*/ 78 h 54"/>
                <a:gd name="T30" fmla="*/ 4 w 73"/>
                <a:gd name="T31" fmla="*/ 85 h 54"/>
                <a:gd name="T32" fmla="*/ 4 w 73"/>
                <a:gd name="T33" fmla="*/ 96 h 54"/>
                <a:gd name="T34" fmla="*/ 39 w 73"/>
                <a:gd name="T35" fmla="*/ 192 h 54"/>
                <a:gd name="T36" fmla="*/ 139 w 73"/>
                <a:gd name="T37" fmla="*/ 114 h 54"/>
                <a:gd name="T38" fmla="*/ 197 w 73"/>
                <a:gd name="T39" fmla="*/ 174 h 54"/>
                <a:gd name="T40" fmla="*/ 247 w 73"/>
                <a:gd name="T41" fmla="*/ 178 h 54"/>
                <a:gd name="T42" fmla="*/ 261 w 73"/>
                <a:gd name="T43" fmla="*/ 121 h 54"/>
                <a:gd name="T44" fmla="*/ 222 w 73"/>
                <a:gd name="T45" fmla="*/ 36 h 5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3"/>
                <a:gd name="T70" fmla="*/ 0 h 54"/>
                <a:gd name="T71" fmla="*/ 73 w 73"/>
                <a:gd name="T72" fmla="*/ 54 h 5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3" h="54">
                  <a:moveTo>
                    <a:pt x="62" y="10"/>
                  </a:moveTo>
                  <a:cubicBezTo>
                    <a:pt x="52" y="9"/>
                    <a:pt x="43" y="7"/>
                    <a:pt x="34" y="6"/>
                  </a:cubicBezTo>
                  <a:cubicBezTo>
                    <a:pt x="35" y="7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3"/>
                    <a:pt x="38" y="16"/>
                    <a:pt x="37" y="16"/>
                  </a:cubicBezTo>
                  <a:cubicBezTo>
                    <a:pt x="37" y="16"/>
                    <a:pt x="37" y="16"/>
                    <a:pt x="36" y="16"/>
                  </a:cubicBezTo>
                  <a:cubicBezTo>
                    <a:pt x="35" y="22"/>
                    <a:pt x="30" y="26"/>
                    <a:pt x="24" y="26"/>
                  </a:cubicBezTo>
                  <a:cubicBezTo>
                    <a:pt x="17" y="26"/>
                    <a:pt x="11" y="20"/>
                    <a:pt x="11" y="13"/>
                  </a:cubicBezTo>
                  <a:cubicBezTo>
                    <a:pt x="11" y="11"/>
                    <a:pt x="11" y="10"/>
                    <a:pt x="12" y="8"/>
                  </a:cubicBezTo>
                  <a:cubicBezTo>
                    <a:pt x="12" y="8"/>
                    <a:pt x="11" y="7"/>
                    <a:pt x="11" y="6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5" y="4"/>
                    <a:pt x="16" y="3"/>
                    <a:pt x="18" y="2"/>
                  </a:cubicBezTo>
                  <a:cubicBezTo>
                    <a:pt x="16" y="1"/>
                    <a:pt x="15" y="1"/>
                    <a:pt x="13" y="0"/>
                  </a:cubicBezTo>
                  <a:cubicBezTo>
                    <a:pt x="10" y="2"/>
                    <a:pt x="6" y="5"/>
                    <a:pt x="4" y="10"/>
                  </a:cubicBezTo>
                  <a:cubicBezTo>
                    <a:pt x="3" y="14"/>
                    <a:pt x="2" y="18"/>
                    <a:pt x="2" y="22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0" y="39"/>
                    <a:pt x="4" y="49"/>
                    <a:pt x="11" y="54"/>
                  </a:cubicBezTo>
                  <a:cubicBezTo>
                    <a:pt x="17" y="36"/>
                    <a:pt x="28" y="29"/>
                    <a:pt x="39" y="32"/>
                  </a:cubicBezTo>
                  <a:cubicBezTo>
                    <a:pt x="47" y="33"/>
                    <a:pt x="52" y="40"/>
                    <a:pt x="55" y="49"/>
                  </a:cubicBezTo>
                  <a:cubicBezTo>
                    <a:pt x="59" y="49"/>
                    <a:pt x="64" y="49"/>
                    <a:pt x="69" y="50"/>
                  </a:cubicBezTo>
                  <a:cubicBezTo>
                    <a:pt x="72" y="45"/>
                    <a:pt x="73" y="40"/>
                    <a:pt x="73" y="34"/>
                  </a:cubicBezTo>
                  <a:cubicBezTo>
                    <a:pt x="73" y="24"/>
                    <a:pt x="69" y="16"/>
                    <a:pt x="6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154"/>
            <p:cNvSpPr>
              <a:spLocks noChangeArrowheads="1"/>
            </p:cNvSpPr>
            <p:nvPr/>
          </p:nvSpPr>
          <p:spPr bwMode="auto">
            <a:xfrm>
              <a:off x="331" y="564"/>
              <a:ext cx="282" cy="289"/>
            </a:xfrm>
            <a:custGeom>
              <a:avLst/>
              <a:gdLst>
                <a:gd name="T0" fmla="*/ 278 w 79"/>
                <a:gd name="T1" fmla="*/ 139 h 81"/>
                <a:gd name="T2" fmla="*/ 225 w 79"/>
                <a:gd name="T3" fmla="*/ 7 h 81"/>
                <a:gd name="T4" fmla="*/ 225 w 79"/>
                <a:gd name="T5" fmla="*/ 7 h 81"/>
                <a:gd name="T6" fmla="*/ 57 w 79"/>
                <a:gd name="T7" fmla="*/ 0 h 81"/>
                <a:gd name="T8" fmla="*/ 96 w 79"/>
                <a:gd name="T9" fmla="*/ 86 h 81"/>
                <a:gd name="T10" fmla="*/ 82 w 79"/>
                <a:gd name="T11" fmla="*/ 143 h 81"/>
                <a:gd name="T12" fmla="*/ 32 w 79"/>
                <a:gd name="T13" fmla="*/ 139 h 81"/>
                <a:gd name="T14" fmla="*/ 36 w 79"/>
                <a:gd name="T15" fmla="*/ 214 h 81"/>
                <a:gd name="T16" fmla="*/ 0 w 79"/>
                <a:gd name="T17" fmla="*/ 289 h 81"/>
                <a:gd name="T18" fmla="*/ 139 w 79"/>
                <a:gd name="T19" fmla="*/ 275 h 81"/>
                <a:gd name="T20" fmla="*/ 196 w 79"/>
                <a:gd name="T21" fmla="*/ 203 h 81"/>
                <a:gd name="T22" fmla="*/ 200 w 79"/>
                <a:gd name="T23" fmla="*/ 207 h 81"/>
                <a:gd name="T24" fmla="*/ 200 w 79"/>
                <a:gd name="T25" fmla="*/ 207 h 81"/>
                <a:gd name="T26" fmla="*/ 253 w 79"/>
                <a:gd name="T27" fmla="*/ 182 h 81"/>
                <a:gd name="T28" fmla="*/ 282 w 79"/>
                <a:gd name="T29" fmla="*/ 189 h 81"/>
                <a:gd name="T30" fmla="*/ 278 w 79"/>
                <a:gd name="T31" fmla="*/ 139 h 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9"/>
                <a:gd name="T49" fmla="*/ 0 h 81"/>
                <a:gd name="T50" fmla="*/ 79 w 79"/>
                <a:gd name="T51" fmla="*/ 81 h 8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9" h="81">
                  <a:moveTo>
                    <a:pt x="78" y="39"/>
                  </a:moveTo>
                  <a:cubicBezTo>
                    <a:pt x="76" y="25"/>
                    <a:pt x="69" y="9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2"/>
                    <a:pt x="37" y="2"/>
                    <a:pt x="16" y="0"/>
                  </a:cubicBezTo>
                  <a:cubicBezTo>
                    <a:pt x="23" y="6"/>
                    <a:pt x="27" y="14"/>
                    <a:pt x="27" y="24"/>
                  </a:cubicBezTo>
                  <a:cubicBezTo>
                    <a:pt x="27" y="30"/>
                    <a:pt x="26" y="35"/>
                    <a:pt x="23" y="40"/>
                  </a:cubicBezTo>
                  <a:cubicBezTo>
                    <a:pt x="18" y="39"/>
                    <a:pt x="13" y="39"/>
                    <a:pt x="9" y="39"/>
                  </a:cubicBezTo>
                  <a:cubicBezTo>
                    <a:pt x="10" y="45"/>
                    <a:pt x="11" y="52"/>
                    <a:pt x="10" y="60"/>
                  </a:cubicBezTo>
                  <a:cubicBezTo>
                    <a:pt x="8" y="70"/>
                    <a:pt x="5" y="77"/>
                    <a:pt x="0" y="81"/>
                  </a:cubicBezTo>
                  <a:cubicBezTo>
                    <a:pt x="7" y="81"/>
                    <a:pt x="29" y="81"/>
                    <a:pt x="39" y="77"/>
                  </a:cubicBezTo>
                  <a:cubicBezTo>
                    <a:pt x="51" y="73"/>
                    <a:pt x="54" y="62"/>
                    <a:pt x="55" y="57"/>
                  </a:cubicBezTo>
                  <a:cubicBezTo>
                    <a:pt x="55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9" y="54"/>
                    <a:pt x="65" y="51"/>
                    <a:pt x="71" y="51"/>
                  </a:cubicBezTo>
                  <a:cubicBezTo>
                    <a:pt x="74" y="51"/>
                    <a:pt x="77" y="52"/>
                    <a:pt x="79" y="53"/>
                  </a:cubicBezTo>
                  <a:cubicBezTo>
                    <a:pt x="79" y="50"/>
                    <a:pt x="79" y="46"/>
                    <a:pt x="78" y="39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55"/>
            <p:cNvSpPr>
              <a:spLocks noChangeArrowheads="1"/>
            </p:cNvSpPr>
            <p:nvPr/>
          </p:nvSpPr>
          <p:spPr bwMode="auto">
            <a:xfrm>
              <a:off x="274" y="147"/>
              <a:ext cx="79" cy="75"/>
            </a:xfrm>
            <a:custGeom>
              <a:avLst/>
              <a:gdLst>
                <a:gd name="T0" fmla="*/ 61 w 22"/>
                <a:gd name="T1" fmla="*/ 4 h 21"/>
                <a:gd name="T2" fmla="*/ 40 w 22"/>
                <a:gd name="T3" fmla="*/ 0 h 21"/>
                <a:gd name="T4" fmla="*/ 7 w 22"/>
                <a:gd name="T5" fmla="*/ 14 h 21"/>
                <a:gd name="T6" fmla="*/ 0 w 22"/>
                <a:gd name="T7" fmla="*/ 36 h 21"/>
                <a:gd name="T8" fmla="*/ 40 w 22"/>
                <a:gd name="T9" fmla="*/ 75 h 21"/>
                <a:gd name="T10" fmla="*/ 79 w 22"/>
                <a:gd name="T11" fmla="*/ 36 h 21"/>
                <a:gd name="T12" fmla="*/ 61 w 22"/>
                <a:gd name="T13" fmla="*/ 4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21"/>
                <a:gd name="T23" fmla="*/ 22 w 2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21">
                  <a:moveTo>
                    <a:pt x="17" y="1"/>
                  </a:moveTo>
                  <a:cubicBezTo>
                    <a:pt x="15" y="0"/>
                    <a:pt x="13" y="0"/>
                    <a:pt x="11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7" y="21"/>
                    <a:pt x="22" y="16"/>
                    <a:pt x="22" y="10"/>
                  </a:cubicBezTo>
                  <a:cubicBezTo>
                    <a:pt x="22" y="6"/>
                    <a:pt x="20" y="3"/>
                    <a:pt x="17" y="1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156"/>
            <p:cNvSpPr>
              <a:spLocks noChangeArrowheads="1"/>
            </p:cNvSpPr>
            <p:nvPr/>
          </p:nvSpPr>
          <p:spPr bwMode="auto">
            <a:xfrm>
              <a:off x="349" y="54"/>
              <a:ext cx="143" cy="160"/>
            </a:xfrm>
            <a:custGeom>
              <a:avLst/>
              <a:gdLst>
                <a:gd name="T0" fmla="*/ 107 w 40"/>
                <a:gd name="T1" fmla="*/ 18 h 45"/>
                <a:gd name="T2" fmla="*/ 21 w 40"/>
                <a:gd name="T3" fmla="*/ 53 h 45"/>
                <a:gd name="T4" fmla="*/ 14 w 40"/>
                <a:gd name="T5" fmla="*/ 64 h 45"/>
                <a:gd name="T6" fmla="*/ 32 w 40"/>
                <a:gd name="T7" fmla="*/ 146 h 45"/>
                <a:gd name="T8" fmla="*/ 122 w 40"/>
                <a:gd name="T9" fmla="*/ 110 h 45"/>
                <a:gd name="T10" fmla="*/ 122 w 40"/>
                <a:gd name="T11" fmla="*/ 110 h 45"/>
                <a:gd name="T12" fmla="*/ 107 w 40"/>
                <a:gd name="T13" fmla="*/ 18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45"/>
                <a:gd name="T23" fmla="*/ 40 w 40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45">
                  <a:moveTo>
                    <a:pt x="30" y="5"/>
                  </a:moveTo>
                  <a:cubicBezTo>
                    <a:pt x="22" y="0"/>
                    <a:pt x="10" y="7"/>
                    <a:pt x="6" y="15"/>
                  </a:cubicBezTo>
                  <a:cubicBezTo>
                    <a:pt x="5" y="16"/>
                    <a:pt x="5" y="17"/>
                    <a:pt x="4" y="18"/>
                  </a:cubicBezTo>
                  <a:cubicBezTo>
                    <a:pt x="0" y="27"/>
                    <a:pt x="0" y="36"/>
                    <a:pt x="9" y="41"/>
                  </a:cubicBezTo>
                  <a:cubicBezTo>
                    <a:pt x="16" y="45"/>
                    <a:pt x="28" y="43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21"/>
                    <a:pt x="38" y="9"/>
                    <a:pt x="3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57"/>
            <p:cNvSpPr>
              <a:spLocks noChangeArrowheads="1"/>
            </p:cNvSpPr>
            <p:nvPr/>
          </p:nvSpPr>
          <p:spPr bwMode="auto">
            <a:xfrm>
              <a:off x="0" y="429"/>
              <a:ext cx="117" cy="117"/>
            </a:xfrm>
            <a:custGeom>
              <a:avLst/>
              <a:gdLst>
                <a:gd name="T0" fmla="*/ 117 w 33"/>
                <a:gd name="T1" fmla="*/ 46 h 33"/>
                <a:gd name="T2" fmla="*/ 60 w 33"/>
                <a:gd name="T3" fmla="*/ 0 h 33"/>
                <a:gd name="T4" fmla="*/ 0 w 33"/>
                <a:gd name="T5" fmla="*/ 57 h 33"/>
                <a:gd name="T6" fmla="*/ 60 w 33"/>
                <a:gd name="T7" fmla="*/ 117 h 33"/>
                <a:gd name="T8" fmla="*/ 78 w 33"/>
                <a:gd name="T9" fmla="*/ 117 h 33"/>
                <a:gd name="T10" fmla="*/ 117 w 33"/>
                <a:gd name="T11" fmla="*/ 57 h 33"/>
                <a:gd name="T12" fmla="*/ 117 w 33"/>
                <a:gd name="T13" fmla="*/ 46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3"/>
                <a:gd name="T23" fmla="*/ 33 w 33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3">
                  <a:moveTo>
                    <a:pt x="33" y="13"/>
                  </a:moveTo>
                  <a:cubicBezTo>
                    <a:pt x="31" y="5"/>
                    <a:pt x="25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6"/>
                    <a:pt x="7" y="33"/>
                    <a:pt x="17" y="33"/>
                  </a:cubicBezTo>
                  <a:cubicBezTo>
                    <a:pt x="18" y="33"/>
                    <a:pt x="20" y="33"/>
                    <a:pt x="22" y="33"/>
                  </a:cubicBezTo>
                  <a:cubicBezTo>
                    <a:pt x="28" y="30"/>
                    <a:pt x="33" y="24"/>
                    <a:pt x="33" y="16"/>
                  </a:cubicBezTo>
                  <a:cubicBezTo>
                    <a:pt x="33" y="15"/>
                    <a:pt x="33" y="14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58"/>
            <p:cNvSpPr>
              <a:spLocks noChangeArrowheads="1"/>
            </p:cNvSpPr>
            <p:nvPr/>
          </p:nvSpPr>
          <p:spPr bwMode="auto">
            <a:xfrm>
              <a:off x="14" y="618"/>
              <a:ext cx="132" cy="221"/>
            </a:xfrm>
            <a:custGeom>
              <a:avLst/>
              <a:gdLst>
                <a:gd name="T0" fmla="*/ 121 w 37"/>
                <a:gd name="T1" fmla="*/ 53 h 62"/>
                <a:gd name="T2" fmla="*/ 64 w 37"/>
                <a:gd name="T3" fmla="*/ 0 h 62"/>
                <a:gd name="T4" fmla="*/ 0 w 37"/>
                <a:gd name="T5" fmla="*/ 111 h 62"/>
                <a:gd name="T6" fmla="*/ 64 w 37"/>
                <a:gd name="T7" fmla="*/ 221 h 62"/>
                <a:gd name="T8" fmla="*/ 103 w 37"/>
                <a:gd name="T9" fmla="*/ 207 h 62"/>
                <a:gd name="T10" fmla="*/ 132 w 37"/>
                <a:gd name="T11" fmla="*/ 111 h 62"/>
                <a:gd name="T12" fmla="*/ 121 w 37"/>
                <a:gd name="T13" fmla="*/ 53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2"/>
                <a:gd name="T23" fmla="*/ 37 w 37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2">
                  <a:moveTo>
                    <a:pt x="34" y="15"/>
                  </a:moveTo>
                  <a:cubicBezTo>
                    <a:pt x="32" y="6"/>
                    <a:pt x="26" y="0"/>
                    <a:pt x="18" y="0"/>
                  </a:cubicBezTo>
                  <a:cubicBezTo>
                    <a:pt x="8" y="0"/>
                    <a:pt x="0" y="14"/>
                    <a:pt x="0" y="31"/>
                  </a:cubicBezTo>
                  <a:cubicBezTo>
                    <a:pt x="0" y="50"/>
                    <a:pt x="7" y="62"/>
                    <a:pt x="18" y="62"/>
                  </a:cubicBezTo>
                  <a:cubicBezTo>
                    <a:pt x="23" y="62"/>
                    <a:pt x="26" y="61"/>
                    <a:pt x="29" y="58"/>
                  </a:cubicBezTo>
                  <a:cubicBezTo>
                    <a:pt x="34" y="54"/>
                    <a:pt x="37" y="45"/>
                    <a:pt x="37" y="31"/>
                  </a:cubicBezTo>
                  <a:cubicBezTo>
                    <a:pt x="37" y="25"/>
                    <a:pt x="36" y="20"/>
                    <a:pt x="34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159"/>
            <p:cNvSpPr>
              <a:spLocks noChangeArrowheads="1"/>
            </p:cNvSpPr>
            <p:nvPr/>
          </p:nvSpPr>
          <p:spPr bwMode="auto">
            <a:xfrm>
              <a:off x="196" y="632"/>
              <a:ext cx="174" cy="243"/>
            </a:xfrm>
            <a:custGeom>
              <a:avLst/>
              <a:gdLst>
                <a:gd name="T0" fmla="*/ 167 w 49"/>
                <a:gd name="T1" fmla="*/ 71 h 68"/>
                <a:gd name="T2" fmla="*/ 110 w 49"/>
                <a:gd name="T3" fmla="*/ 11 h 68"/>
                <a:gd name="T4" fmla="*/ 11 w 49"/>
                <a:gd name="T5" fmla="*/ 89 h 68"/>
                <a:gd name="T6" fmla="*/ 7 w 49"/>
                <a:gd name="T7" fmla="*/ 107 h 68"/>
                <a:gd name="T8" fmla="*/ 18 w 49"/>
                <a:gd name="T9" fmla="*/ 204 h 68"/>
                <a:gd name="T10" fmla="*/ 64 w 49"/>
                <a:gd name="T11" fmla="*/ 239 h 68"/>
                <a:gd name="T12" fmla="*/ 135 w 49"/>
                <a:gd name="T13" fmla="*/ 222 h 68"/>
                <a:gd name="T14" fmla="*/ 170 w 49"/>
                <a:gd name="T15" fmla="*/ 147 h 68"/>
                <a:gd name="T16" fmla="*/ 167 w 49"/>
                <a:gd name="T17" fmla="*/ 71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68"/>
                <a:gd name="T29" fmla="*/ 49 w 49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68">
                  <a:moveTo>
                    <a:pt x="47" y="20"/>
                  </a:moveTo>
                  <a:cubicBezTo>
                    <a:pt x="44" y="11"/>
                    <a:pt x="39" y="4"/>
                    <a:pt x="31" y="3"/>
                  </a:cubicBezTo>
                  <a:cubicBezTo>
                    <a:pt x="20" y="0"/>
                    <a:pt x="9" y="7"/>
                    <a:pt x="3" y="25"/>
                  </a:cubicBezTo>
                  <a:cubicBezTo>
                    <a:pt x="3" y="26"/>
                    <a:pt x="2" y="28"/>
                    <a:pt x="2" y="30"/>
                  </a:cubicBezTo>
                  <a:cubicBezTo>
                    <a:pt x="0" y="40"/>
                    <a:pt x="2" y="50"/>
                    <a:pt x="5" y="57"/>
                  </a:cubicBezTo>
                  <a:cubicBezTo>
                    <a:pt x="8" y="62"/>
                    <a:pt x="13" y="66"/>
                    <a:pt x="18" y="67"/>
                  </a:cubicBezTo>
                  <a:cubicBezTo>
                    <a:pt x="25" y="68"/>
                    <a:pt x="33" y="67"/>
                    <a:pt x="38" y="62"/>
                  </a:cubicBezTo>
                  <a:cubicBezTo>
                    <a:pt x="43" y="58"/>
                    <a:pt x="46" y="51"/>
                    <a:pt x="48" y="41"/>
                  </a:cubicBezTo>
                  <a:cubicBezTo>
                    <a:pt x="49" y="33"/>
                    <a:pt x="48" y="26"/>
                    <a:pt x="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160"/>
            <p:cNvSpPr>
              <a:spLocks noChangeArrowheads="1"/>
            </p:cNvSpPr>
            <p:nvPr/>
          </p:nvSpPr>
          <p:spPr bwMode="auto">
            <a:xfrm>
              <a:off x="206" y="529"/>
              <a:ext cx="97" cy="92"/>
            </a:xfrm>
            <a:custGeom>
              <a:avLst/>
              <a:gdLst>
                <a:gd name="T0" fmla="*/ 93 w 27"/>
                <a:gd name="T1" fmla="*/ 39 h 26"/>
                <a:gd name="T2" fmla="*/ 93 w 27"/>
                <a:gd name="T3" fmla="*/ 39 h 26"/>
                <a:gd name="T4" fmla="*/ 83 w 27"/>
                <a:gd name="T5" fmla="*/ 21 h 26"/>
                <a:gd name="T6" fmla="*/ 47 w 27"/>
                <a:gd name="T7" fmla="*/ 0 h 26"/>
                <a:gd name="T8" fmla="*/ 25 w 27"/>
                <a:gd name="T9" fmla="*/ 7 h 26"/>
                <a:gd name="T10" fmla="*/ 11 w 27"/>
                <a:gd name="T11" fmla="*/ 18 h 26"/>
                <a:gd name="T12" fmla="*/ 0 w 27"/>
                <a:gd name="T13" fmla="*/ 21 h 26"/>
                <a:gd name="T14" fmla="*/ 4 w 27"/>
                <a:gd name="T15" fmla="*/ 28 h 26"/>
                <a:gd name="T16" fmla="*/ 0 w 27"/>
                <a:gd name="T17" fmla="*/ 46 h 26"/>
                <a:gd name="T18" fmla="*/ 47 w 27"/>
                <a:gd name="T19" fmla="*/ 92 h 26"/>
                <a:gd name="T20" fmla="*/ 90 w 27"/>
                <a:gd name="T21" fmla="*/ 57 h 26"/>
                <a:gd name="T22" fmla="*/ 93 w 27"/>
                <a:gd name="T23" fmla="*/ 57 h 26"/>
                <a:gd name="T24" fmla="*/ 93 w 27"/>
                <a:gd name="T25" fmla="*/ 39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26"/>
                <a:gd name="T41" fmla="*/ 27 w 27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26">
                  <a:moveTo>
                    <a:pt x="26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5" y="9"/>
                    <a:pt x="24" y="7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0" y="10"/>
                    <a:pt x="0" y="11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19" y="26"/>
                    <a:pt x="24" y="22"/>
                    <a:pt x="25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7" y="13"/>
                    <a:pt x="26" y="11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61"/>
            <p:cNvSpPr>
              <a:spLocks noChangeArrowheads="1"/>
            </p:cNvSpPr>
            <p:nvPr/>
          </p:nvSpPr>
          <p:spPr bwMode="auto">
            <a:xfrm>
              <a:off x="517" y="746"/>
              <a:ext cx="125" cy="111"/>
            </a:xfrm>
            <a:custGeom>
              <a:avLst/>
              <a:gdLst>
                <a:gd name="T0" fmla="*/ 96 w 35"/>
                <a:gd name="T1" fmla="*/ 7 h 31"/>
                <a:gd name="T2" fmla="*/ 68 w 35"/>
                <a:gd name="T3" fmla="*/ 0 h 31"/>
                <a:gd name="T4" fmla="*/ 14 w 35"/>
                <a:gd name="T5" fmla="*/ 25 h 31"/>
                <a:gd name="T6" fmla="*/ 14 w 35"/>
                <a:gd name="T7" fmla="*/ 25 h 31"/>
                <a:gd name="T8" fmla="*/ 4 w 35"/>
                <a:gd name="T9" fmla="*/ 54 h 31"/>
                <a:gd name="T10" fmla="*/ 64 w 35"/>
                <a:gd name="T11" fmla="*/ 111 h 31"/>
                <a:gd name="T12" fmla="*/ 125 w 35"/>
                <a:gd name="T13" fmla="*/ 54 h 31"/>
                <a:gd name="T14" fmla="*/ 96 w 35"/>
                <a:gd name="T15" fmla="*/ 7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31"/>
                <a:gd name="T26" fmla="*/ 35 w 35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31">
                  <a:moveTo>
                    <a:pt x="27" y="2"/>
                  </a:moveTo>
                  <a:cubicBezTo>
                    <a:pt x="25" y="1"/>
                    <a:pt x="22" y="0"/>
                    <a:pt x="19" y="0"/>
                  </a:cubicBezTo>
                  <a:cubicBezTo>
                    <a:pt x="13" y="0"/>
                    <a:pt x="7" y="3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9"/>
                    <a:pt x="1" y="12"/>
                    <a:pt x="1" y="15"/>
                  </a:cubicBezTo>
                  <a:cubicBezTo>
                    <a:pt x="0" y="25"/>
                    <a:pt x="7" y="31"/>
                    <a:pt x="18" y="31"/>
                  </a:cubicBezTo>
                  <a:cubicBezTo>
                    <a:pt x="27" y="31"/>
                    <a:pt x="35" y="24"/>
                    <a:pt x="35" y="15"/>
                  </a:cubicBezTo>
                  <a:cubicBezTo>
                    <a:pt x="35" y="9"/>
                    <a:pt x="32" y="4"/>
                    <a:pt x="2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Oval 162"/>
            <p:cNvSpPr>
              <a:spLocks noChangeArrowheads="1"/>
            </p:cNvSpPr>
            <p:nvPr/>
          </p:nvSpPr>
          <p:spPr bwMode="auto">
            <a:xfrm>
              <a:off x="296" y="161"/>
              <a:ext cx="28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2" name="Freeform 163"/>
            <p:cNvSpPr>
              <a:spLocks noChangeArrowheads="1"/>
            </p:cNvSpPr>
            <p:nvPr/>
          </p:nvSpPr>
          <p:spPr bwMode="auto">
            <a:xfrm>
              <a:off x="306" y="111"/>
              <a:ext cx="43" cy="25"/>
            </a:xfrm>
            <a:custGeom>
              <a:avLst/>
              <a:gdLst>
                <a:gd name="T0" fmla="*/ 39 w 12"/>
                <a:gd name="T1" fmla="*/ 4 h 7"/>
                <a:gd name="T2" fmla="*/ 14 w 12"/>
                <a:gd name="T3" fmla="*/ 18 h 7"/>
                <a:gd name="T4" fmla="*/ 4 w 12"/>
                <a:gd name="T5" fmla="*/ 18 h 7"/>
                <a:gd name="T6" fmla="*/ 0 w 12"/>
                <a:gd name="T7" fmla="*/ 14 h 7"/>
                <a:gd name="T8" fmla="*/ 4 w 12"/>
                <a:gd name="T9" fmla="*/ 18 h 7"/>
                <a:gd name="T10" fmla="*/ 14 w 12"/>
                <a:gd name="T11" fmla="*/ 25 h 7"/>
                <a:gd name="T12" fmla="*/ 43 w 12"/>
                <a:gd name="T13" fmla="*/ 7 h 7"/>
                <a:gd name="T14" fmla="*/ 43 w 12"/>
                <a:gd name="T15" fmla="*/ 4 h 7"/>
                <a:gd name="T16" fmla="*/ 39 w 12"/>
                <a:gd name="T17" fmla="*/ 4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7"/>
                <a:gd name="T29" fmla="*/ 12 w 12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7">
                  <a:moveTo>
                    <a:pt x="11" y="1"/>
                  </a:moveTo>
                  <a:cubicBezTo>
                    <a:pt x="11" y="1"/>
                    <a:pt x="7" y="5"/>
                    <a:pt x="4" y="5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8" y="6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164"/>
            <p:cNvSpPr>
              <a:spLocks noChangeArrowheads="1"/>
            </p:cNvSpPr>
            <p:nvPr/>
          </p:nvSpPr>
          <p:spPr bwMode="auto">
            <a:xfrm>
              <a:off x="374" y="122"/>
              <a:ext cx="36" cy="39"/>
            </a:xfrm>
            <a:custGeom>
              <a:avLst/>
              <a:gdLst>
                <a:gd name="T0" fmla="*/ 0 w 10"/>
                <a:gd name="T1" fmla="*/ 7 h 11"/>
                <a:gd name="T2" fmla="*/ 11 w 10"/>
                <a:gd name="T3" fmla="*/ 32 h 11"/>
                <a:gd name="T4" fmla="*/ 32 w 10"/>
                <a:gd name="T5" fmla="*/ 39 h 11"/>
                <a:gd name="T6" fmla="*/ 32 w 10"/>
                <a:gd name="T7" fmla="*/ 32 h 11"/>
                <a:gd name="T8" fmla="*/ 14 w 10"/>
                <a:gd name="T9" fmla="*/ 28 h 11"/>
                <a:gd name="T10" fmla="*/ 7 w 10"/>
                <a:gd name="T11" fmla="*/ 7 h 11"/>
                <a:gd name="T12" fmla="*/ 7 w 10"/>
                <a:gd name="T13" fmla="*/ 0 h 11"/>
                <a:gd name="T14" fmla="*/ 0 w 10"/>
                <a:gd name="T15" fmla="*/ 7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1"/>
                <a:gd name="T26" fmla="*/ 10 w 10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1">
                  <a:moveTo>
                    <a:pt x="0" y="2"/>
                  </a:moveTo>
                  <a:cubicBezTo>
                    <a:pt x="0" y="6"/>
                    <a:pt x="1" y="8"/>
                    <a:pt x="3" y="9"/>
                  </a:cubicBezTo>
                  <a:cubicBezTo>
                    <a:pt x="5" y="11"/>
                    <a:pt x="7" y="11"/>
                    <a:pt x="9" y="11"/>
                  </a:cubicBezTo>
                  <a:cubicBezTo>
                    <a:pt x="10" y="10"/>
                    <a:pt x="10" y="9"/>
                    <a:pt x="9" y="9"/>
                  </a:cubicBezTo>
                  <a:cubicBezTo>
                    <a:pt x="7" y="10"/>
                    <a:pt x="5" y="9"/>
                    <a:pt x="4" y="8"/>
                  </a:cubicBezTo>
                  <a:cubicBezTo>
                    <a:pt x="3" y="6"/>
                    <a:pt x="2" y="5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165"/>
            <p:cNvSpPr>
              <a:spLocks noChangeArrowheads="1"/>
            </p:cNvSpPr>
            <p:nvPr/>
          </p:nvSpPr>
          <p:spPr bwMode="auto">
            <a:xfrm>
              <a:off x="221" y="571"/>
              <a:ext cx="25" cy="18"/>
            </a:xfrm>
            <a:custGeom>
              <a:avLst/>
              <a:gdLst>
                <a:gd name="T0" fmla="*/ 25 w 7"/>
                <a:gd name="T1" fmla="*/ 11 h 5"/>
                <a:gd name="T2" fmla="*/ 14 w 7"/>
                <a:gd name="T3" fmla="*/ 18 h 5"/>
                <a:gd name="T4" fmla="*/ 0 w 7"/>
                <a:gd name="T5" fmla="*/ 7 h 5"/>
                <a:gd name="T6" fmla="*/ 14 w 7"/>
                <a:gd name="T7" fmla="*/ 0 h 5"/>
                <a:gd name="T8" fmla="*/ 25 w 7"/>
                <a:gd name="T9" fmla="*/ 1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6" y="5"/>
                    <a:pt x="4" y="5"/>
                  </a:cubicBezTo>
                  <a:cubicBezTo>
                    <a:pt x="2" y="5"/>
                    <a:pt x="0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166"/>
            <p:cNvSpPr>
              <a:spLocks noChangeArrowheads="1"/>
            </p:cNvSpPr>
            <p:nvPr/>
          </p:nvSpPr>
          <p:spPr bwMode="auto">
            <a:xfrm>
              <a:off x="7" y="322"/>
              <a:ext cx="96" cy="96"/>
            </a:xfrm>
            <a:custGeom>
              <a:avLst/>
              <a:gdLst>
                <a:gd name="T0" fmla="*/ 85 w 27"/>
                <a:gd name="T1" fmla="*/ 92 h 27"/>
                <a:gd name="T2" fmla="*/ 64 w 27"/>
                <a:gd name="T3" fmla="*/ 21 h 27"/>
                <a:gd name="T4" fmla="*/ 0 w 27"/>
                <a:gd name="T5" fmla="*/ 7 h 27"/>
                <a:gd name="T6" fmla="*/ 36 w 27"/>
                <a:gd name="T7" fmla="*/ 78 h 27"/>
                <a:gd name="T8" fmla="*/ 85 w 27"/>
                <a:gd name="T9" fmla="*/ 92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7"/>
                <a:gd name="T17" fmla="*/ 27 w 2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7">
                  <a:moveTo>
                    <a:pt x="24" y="26"/>
                  </a:moveTo>
                  <a:cubicBezTo>
                    <a:pt x="26" y="23"/>
                    <a:pt x="27" y="12"/>
                    <a:pt x="18" y="6"/>
                  </a:cubicBezTo>
                  <a:cubicBezTo>
                    <a:pt x="11" y="1"/>
                    <a:pt x="3" y="0"/>
                    <a:pt x="0" y="2"/>
                  </a:cubicBezTo>
                  <a:cubicBezTo>
                    <a:pt x="0" y="9"/>
                    <a:pt x="4" y="19"/>
                    <a:pt x="10" y="22"/>
                  </a:cubicBezTo>
                  <a:cubicBezTo>
                    <a:pt x="15" y="25"/>
                    <a:pt x="22" y="27"/>
                    <a:pt x="24" y="26"/>
                  </a:cubicBezTo>
                  <a:close/>
                </a:path>
              </a:pathLst>
            </a:custGeom>
            <a:solidFill>
              <a:srgbClr val="00A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167"/>
            <p:cNvSpPr>
              <a:spLocks noEditPoints="1" noChangeArrowheads="1"/>
            </p:cNvSpPr>
            <p:nvPr/>
          </p:nvSpPr>
          <p:spPr bwMode="auto">
            <a:xfrm>
              <a:off x="96" y="118"/>
              <a:ext cx="510" cy="425"/>
            </a:xfrm>
            <a:custGeom>
              <a:avLst/>
              <a:gdLst>
                <a:gd name="T0" fmla="*/ 510 w 143"/>
                <a:gd name="T1" fmla="*/ 221 h 119"/>
                <a:gd name="T2" fmla="*/ 374 w 143"/>
                <a:gd name="T3" fmla="*/ 46 h 119"/>
                <a:gd name="T4" fmla="*/ 374 w 143"/>
                <a:gd name="T5" fmla="*/ 46 h 119"/>
                <a:gd name="T6" fmla="*/ 285 w 143"/>
                <a:gd name="T7" fmla="*/ 82 h 119"/>
                <a:gd name="T8" fmla="*/ 267 w 143"/>
                <a:gd name="T9" fmla="*/ 0 h 119"/>
                <a:gd name="T10" fmla="*/ 267 w 143"/>
                <a:gd name="T11" fmla="*/ 0 h 119"/>
                <a:gd name="T12" fmla="*/ 253 w 143"/>
                <a:gd name="T13" fmla="*/ 21 h 119"/>
                <a:gd name="T14" fmla="*/ 239 w 143"/>
                <a:gd name="T15" fmla="*/ 32 h 119"/>
                <a:gd name="T16" fmla="*/ 257 w 143"/>
                <a:gd name="T17" fmla="*/ 64 h 119"/>
                <a:gd name="T18" fmla="*/ 218 w 143"/>
                <a:gd name="T19" fmla="*/ 104 h 119"/>
                <a:gd name="T20" fmla="*/ 178 w 143"/>
                <a:gd name="T21" fmla="*/ 64 h 119"/>
                <a:gd name="T22" fmla="*/ 185 w 143"/>
                <a:gd name="T23" fmla="*/ 43 h 119"/>
                <a:gd name="T24" fmla="*/ 175 w 143"/>
                <a:gd name="T25" fmla="*/ 39 h 119"/>
                <a:gd name="T26" fmla="*/ 168 w 143"/>
                <a:gd name="T27" fmla="*/ 4 h 119"/>
                <a:gd name="T28" fmla="*/ 64 w 143"/>
                <a:gd name="T29" fmla="*/ 61 h 119"/>
                <a:gd name="T30" fmla="*/ 29 w 143"/>
                <a:gd name="T31" fmla="*/ 154 h 119"/>
                <a:gd name="T32" fmla="*/ 29 w 143"/>
                <a:gd name="T33" fmla="*/ 164 h 119"/>
                <a:gd name="T34" fmla="*/ 7 w 143"/>
                <a:gd name="T35" fmla="*/ 196 h 119"/>
                <a:gd name="T36" fmla="*/ 25 w 143"/>
                <a:gd name="T37" fmla="*/ 261 h 119"/>
                <a:gd name="T38" fmla="*/ 64 w 143"/>
                <a:gd name="T39" fmla="*/ 254 h 119"/>
                <a:gd name="T40" fmla="*/ 93 w 143"/>
                <a:gd name="T41" fmla="*/ 286 h 119"/>
                <a:gd name="T42" fmla="*/ 93 w 143"/>
                <a:gd name="T43" fmla="*/ 300 h 119"/>
                <a:gd name="T44" fmla="*/ 68 w 143"/>
                <a:gd name="T45" fmla="*/ 304 h 119"/>
                <a:gd name="T46" fmla="*/ 50 w 143"/>
                <a:gd name="T47" fmla="*/ 304 h 119"/>
                <a:gd name="T48" fmla="*/ 103 w 143"/>
                <a:gd name="T49" fmla="*/ 379 h 119"/>
                <a:gd name="T50" fmla="*/ 300 w 143"/>
                <a:gd name="T51" fmla="*/ 418 h 119"/>
                <a:gd name="T52" fmla="*/ 382 w 143"/>
                <a:gd name="T53" fmla="*/ 425 h 119"/>
                <a:gd name="T54" fmla="*/ 510 w 143"/>
                <a:gd name="T55" fmla="*/ 221 h 119"/>
                <a:gd name="T56" fmla="*/ 203 w 143"/>
                <a:gd name="T57" fmla="*/ 214 h 119"/>
                <a:gd name="T58" fmla="*/ 175 w 143"/>
                <a:gd name="T59" fmla="*/ 225 h 119"/>
                <a:gd name="T60" fmla="*/ 175 w 143"/>
                <a:gd name="T61" fmla="*/ 254 h 119"/>
                <a:gd name="T62" fmla="*/ 136 w 143"/>
                <a:gd name="T63" fmla="*/ 243 h 119"/>
                <a:gd name="T64" fmla="*/ 121 w 143"/>
                <a:gd name="T65" fmla="*/ 229 h 119"/>
                <a:gd name="T66" fmla="*/ 86 w 143"/>
                <a:gd name="T67" fmla="*/ 229 h 119"/>
                <a:gd name="T68" fmla="*/ 53 w 143"/>
                <a:gd name="T69" fmla="*/ 229 h 119"/>
                <a:gd name="T70" fmla="*/ 64 w 143"/>
                <a:gd name="T71" fmla="*/ 204 h 119"/>
                <a:gd name="T72" fmla="*/ 78 w 143"/>
                <a:gd name="T73" fmla="*/ 189 h 119"/>
                <a:gd name="T74" fmla="*/ 68 w 143"/>
                <a:gd name="T75" fmla="*/ 146 h 119"/>
                <a:gd name="T76" fmla="*/ 78 w 143"/>
                <a:gd name="T77" fmla="*/ 121 h 119"/>
                <a:gd name="T78" fmla="*/ 96 w 143"/>
                <a:gd name="T79" fmla="*/ 136 h 119"/>
                <a:gd name="T80" fmla="*/ 118 w 143"/>
                <a:gd name="T81" fmla="*/ 100 h 119"/>
                <a:gd name="T82" fmla="*/ 143 w 143"/>
                <a:gd name="T83" fmla="*/ 114 h 119"/>
                <a:gd name="T84" fmla="*/ 143 w 143"/>
                <a:gd name="T85" fmla="*/ 125 h 119"/>
                <a:gd name="T86" fmla="*/ 175 w 143"/>
                <a:gd name="T87" fmla="*/ 114 h 119"/>
                <a:gd name="T88" fmla="*/ 171 w 143"/>
                <a:gd name="T89" fmla="*/ 154 h 119"/>
                <a:gd name="T90" fmla="*/ 207 w 143"/>
                <a:gd name="T91" fmla="*/ 168 h 119"/>
                <a:gd name="T92" fmla="*/ 189 w 143"/>
                <a:gd name="T93" fmla="*/ 186 h 119"/>
                <a:gd name="T94" fmla="*/ 203 w 143"/>
                <a:gd name="T95" fmla="*/ 214 h 1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43"/>
                <a:gd name="T145" fmla="*/ 0 h 119"/>
                <a:gd name="T146" fmla="*/ 143 w 143"/>
                <a:gd name="T147" fmla="*/ 119 h 11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43" h="119">
                  <a:moveTo>
                    <a:pt x="143" y="62"/>
                  </a:moveTo>
                  <a:cubicBezTo>
                    <a:pt x="142" y="38"/>
                    <a:pt x="126" y="18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99" y="25"/>
                    <a:pt x="87" y="27"/>
                    <a:pt x="80" y="23"/>
                  </a:cubicBezTo>
                  <a:cubicBezTo>
                    <a:pt x="71" y="18"/>
                    <a:pt x="71" y="9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2"/>
                    <a:pt x="72" y="4"/>
                    <a:pt x="71" y="6"/>
                  </a:cubicBezTo>
                  <a:cubicBezTo>
                    <a:pt x="70" y="7"/>
                    <a:pt x="68" y="8"/>
                    <a:pt x="67" y="9"/>
                  </a:cubicBezTo>
                  <a:cubicBezTo>
                    <a:pt x="70" y="11"/>
                    <a:pt x="72" y="14"/>
                    <a:pt x="72" y="18"/>
                  </a:cubicBezTo>
                  <a:cubicBezTo>
                    <a:pt x="72" y="24"/>
                    <a:pt x="67" y="29"/>
                    <a:pt x="61" y="29"/>
                  </a:cubicBezTo>
                  <a:cubicBezTo>
                    <a:pt x="55" y="29"/>
                    <a:pt x="50" y="24"/>
                    <a:pt x="50" y="18"/>
                  </a:cubicBezTo>
                  <a:cubicBezTo>
                    <a:pt x="50" y="16"/>
                    <a:pt x="51" y="14"/>
                    <a:pt x="52" y="12"/>
                  </a:cubicBezTo>
                  <a:cubicBezTo>
                    <a:pt x="51" y="12"/>
                    <a:pt x="50" y="11"/>
                    <a:pt x="49" y="11"/>
                  </a:cubicBezTo>
                  <a:cubicBezTo>
                    <a:pt x="46" y="8"/>
                    <a:pt x="45" y="4"/>
                    <a:pt x="47" y="1"/>
                  </a:cubicBezTo>
                  <a:cubicBezTo>
                    <a:pt x="35" y="3"/>
                    <a:pt x="25" y="9"/>
                    <a:pt x="18" y="17"/>
                  </a:cubicBezTo>
                  <a:cubicBezTo>
                    <a:pt x="13" y="25"/>
                    <a:pt x="10" y="34"/>
                    <a:pt x="8" y="43"/>
                  </a:cubicBezTo>
                  <a:cubicBezTo>
                    <a:pt x="8" y="44"/>
                    <a:pt x="8" y="45"/>
                    <a:pt x="8" y="46"/>
                  </a:cubicBezTo>
                  <a:cubicBezTo>
                    <a:pt x="5" y="48"/>
                    <a:pt x="3" y="51"/>
                    <a:pt x="2" y="55"/>
                  </a:cubicBezTo>
                  <a:cubicBezTo>
                    <a:pt x="0" y="61"/>
                    <a:pt x="1" y="67"/>
                    <a:pt x="7" y="73"/>
                  </a:cubicBezTo>
                  <a:cubicBezTo>
                    <a:pt x="9" y="72"/>
                    <a:pt x="12" y="70"/>
                    <a:pt x="18" y="71"/>
                  </a:cubicBezTo>
                  <a:cubicBezTo>
                    <a:pt x="26" y="73"/>
                    <a:pt x="25" y="78"/>
                    <a:pt x="26" y="80"/>
                  </a:cubicBezTo>
                  <a:cubicBezTo>
                    <a:pt x="26" y="81"/>
                    <a:pt x="26" y="84"/>
                    <a:pt x="26" y="84"/>
                  </a:cubicBezTo>
                  <a:cubicBezTo>
                    <a:pt x="26" y="84"/>
                    <a:pt x="24" y="86"/>
                    <a:pt x="19" y="85"/>
                  </a:cubicBezTo>
                  <a:cubicBezTo>
                    <a:pt x="17" y="85"/>
                    <a:pt x="15" y="85"/>
                    <a:pt x="14" y="85"/>
                  </a:cubicBezTo>
                  <a:cubicBezTo>
                    <a:pt x="18" y="93"/>
                    <a:pt x="23" y="100"/>
                    <a:pt x="29" y="106"/>
                  </a:cubicBezTo>
                  <a:cubicBezTo>
                    <a:pt x="31" y="107"/>
                    <a:pt x="48" y="114"/>
                    <a:pt x="84" y="117"/>
                  </a:cubicBezTo>
                  <a:cubicBezTo>
                    <a:pt x="94" y="118"/>
                    <a:pt x="101" y="119"/>
                    <a:pt x="107" y="119"/>
                  </a:cubicBezTo>
                  <a:cubicBezTo>
                    <a:pt x="127" y="110"/>
                    <a:pt x="143" y="84"/>
                    <a:pt x="143" y="62"/>
                  </a:cubicBezTo>
                  <a:close/>
                  <a:moveTo>
                    <a:pt x="57" y="60"/>
                  </a:moveTo>
                  <a:cubicBezTo>
                    <a:pt x="55" y="62"/>
                    <a:pt x="53" y="63"/>
                    <a:pt x="49" y="63"/>
                  </a:cubicBezTo>
                  <a:cubicBezTo>
                    <a:pt x="51" y="65"/>
                    <a:pt x="52" y="70"/>
                    <a:pt x="49" y="71"/>
                  </a:cubicBezTo>
                  <a:cubicBezTo>
                    <a:pt x="47" y="73"/>
                    <a:pt x="43" y="72"/>
                    <a:pt x="38" y="68"/>
                  </a:cubicBezTo>
                  <a:cubicBezTo>
                    <a:pt x="37" y="66"/>
                    <a:pt x="35" y="64"/>
                    <a:pt x="34" y="64"/>
                  </a:cubicBezTo>
                  <a:cubicBezTo>
                    <a:pt x="30" y="64"/>
                    <a:pt x="27" y="64"/>
                    <a:pt x="24" y="64"/>
                  </a:cubicBezTo>
                  <a:cubicBezTo>
                    <a:pt x="20" y="65"/>
                    <a:pt x="16" y="66"/>
                    <a:pt x="15" y="64"/>
                  </a:cubicBezTo>
                  <a:cubicBezTo>
                    <a:pt x="14" y="62"/>
                    <a:pt x="15" y="59"/>
                    <a:pt x="18" y="57"/>
                  </a:cubicBezTo>
                  <a:cubicBezTo>
                    <a:pt x="20" y="56"/>
                    <a:pt x="21" y="54"/>
                    <a:pt x="22" y="53"/>
                  </a:cubicBezTo>
                  <a:cubicBezTo>
                    <a:pt x="22" y="48"/>
                    <a:pt x="19" y="44"/>
                    <a:pt x="19" y="41"/>
                  </a:cubicBezTo>
                  <a:cubicBezTo>
                    <a:pt x="19" y="40"/>
                    <a:pt x="20" y="35"/>
                    <a:pt x="22" y="34"/>
                  </a:cubicBezTo>
                  <a:cubicBezTo>
                    <a:pt x="25" y="33"/>
                    <a:pt x="26" y="35"/>
                    <a:pt x="27" y="38"/>
                  </a:cubicBezTo>
                  <a:cubicBezTo>
                    <a:pt x="28" y="34"/>
                    <a:pt x="30" y="31"/>
                    <a:pt x="33" y="28"/>
                  </a:cubicBezTo>
                  <a:cubicBezTo>
                    <a:pt x="36" y="25"/>
                    <a:pt x="40" y="26"/>
                    <a:pt x="40" y="32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3" y="32"/>
                    <a:pt x="47" y="30"/>
                    <a:pt x="49" y="32"/>
                  </a:cubicBezTo>
                  <a:cubicBezTo>
                    <a:pt x="52" y="34"/>
                    <a:pt x="50" y="40"/>
                    <a:pt x="48" y="43"/>
                  </a:cubicBezTo>
                  <a:cubicBezTo>
                    <a:pt x="52" y="42"/>
                    <a:pt x="58" y="42"/>
                    <a:pt x="58" y="47"/>
                  </a:cubicBezTo>
                  <a:cubicBezTo>
                    <a:pt x="58" y="50"/>
                    <a:pt x="55" y="52"/>
                    <a:pt x="53" y="52"/>
                  </a:cubicBezTo>
                  <a:cubicBezTo>
                    <a:pt x="56" y="54"/>
                    <a:pt x="58" y="57"/>
                    <a:pt x="57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168"/>
            <p:cNvSpPr>
              <a:spLocks noChangeArrowheads="1"/>
            </p:cNvSpPr>
            <p:nvPr/>
          </p:nvSpPr>
          <p:spPr bwMode="auto">
            <a:xfrm>
              <a:off x="164" y="207"/>
              <a:ext cx="139" cy="172"/>
            </a:xfrm>
            <a:custGeom>
              <a:avLst/>
              <a:gdLst>
                <a:gd name="T0" fmla="*/ 139 w 39"/>
                <a:gd name="T1" fmla="*/ 79 h 48"/>
                <a:gd name="T2" fmla="*/ 103 w 39"/>
                <a:gd name="T3" fmla="*/ 65 h 48"/>
                <a:gd name="T4" fmla="*/ 107 w 39"/>
                <a:gd name="T5" fmla="*/ 25 h 48"/>
                <a:gd name="T6" fmla="*/ 75 w 39"/>
                <a:gd name="T7" fmla="*/ 36 h 48"/>
                <a:gd name="T8" fmla="*/ 75 w 39"/>
                <a:gd name="T9" fmla="*/ 25 h 48"/>
                <a:gd name="T10" fmla="*/ 50 w 39"/>
                <a:gd name="T11" fmla="*/ 11 h 48"/>
                <a:gd name="T12" fmla="*/ 29 w 39"/>
                <a:gd name="T13" fmla="*/ 47 h 48"/>
                <a:gd name="T14" fmla="*/ 11 w 39"/>
                <a:gd name="T15" fmla="*/ 32 h 48"/>
                <a:gd name="T16" fmla="*/ 0 w 39"/>
                <a:gd name="T17" fmla="*/ 57 h 48"/>
                <a:gd name="T18" fmla="*/ 11 w 39"/>
                <a:gd name="T19" fmla="*/ 100 h 48"/>
                <a:gd name="T20" fmla="*/ 25 w 39"/>
                <a:gd name="T21" fmla="*/ 75 h 48"/>
                <a:gd name="T22" fmla="*/ 39 w 39"/>
                <a:gd name="T23" fmla="*/ 79 h 48"/>
                <a:gd name="T24" fmla="*/ 36 w 39"/>
                <a:gd name="T25" fmla="*/ 90 h 48"/>
                <a:gd name="T26" fmla="*/ 53 w 39"/>
                <a:gd name="T27" fmla="*/ 86 h 48"/>
                <a:gd name="T28" fmla="*/ 50 w 39"/>
                <a:gd name="T29" fmla="*/ 104 h 48"/>
                <a:gd name="T30" fmla="*/ 61 w 39"/>
                <a:gd name="T31" fmla="*/ 118 h 48"/>
                <a:gd name="T32" fmla="*/ 61 w 39"/>
                <a:gd name="T33" fmla="*/ 140 h 48"/>
                <a:gd name="T34" fmla="*/ 53 w 39"/>
                <a:gd name="T35" fmla="*/ 140 h 48"/>
                <a:gd name="T36" fmla="*/ 68 w 39"/>
                <a:gd name="T37" fmla="*/ 154 h 48"/>
                <a:gd name="T38" fmla="*/ 107 w 39"/>
                <a:gd name="T39" fmla="*/ 165 h 48"/>
                <a:gd name="T40" fmla="*/ 107 w 39"/>
                <a:gd name="T41" fmla="*/ 136 h 48"/>
                <a:gd name="T42" fmla="*/ 135 w 39"/>
                <a:gd name="T43" fmla="*/ 125 h 48"/>
                <a:gd name="T44" fmla="*/ 121 w 39"/>
                <a:gd name="T45" fmla="*/ 97 h 48"/>
                <a:gd name="T46" fmla="*/ 139 w 39"/>
                <a:gd name="T47" fmla="*/ 79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"/>
                <a:gd name="T73" fmla="*/ 0 h 48"/>
                <a:gd name="T74" fmla="*/ 39 w 39"/>
                <a:gd name="T75" fmla="*/ 48 h 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" h="48">
                  <a:moveTo>
                    <a:pt x="39" y="22"/>
                  </a:moveTo>
                  <a:cubicBezTo>
                    <a:pt x="39" y="17"/>
                    <a:pt x="33" y="17"/>
                    <a:pt x="29" y="18"/>
                  </a:cubicBezTo>
                  <a:cubicBezTo>
                    <a:pt x="31" y="15"/>
                    <a:pt x="33" y="9"/>
                    <a:pt x="30" y="7"/>
                  </a:cubicBezTo>
                  <a:cubicBezTo>
                    <a:pt x="28" y="5"/>
                    <a:pt x="24" y="7"/>
                    <a:pt x="21" y="10"/>
                  </a:cubicBezTo>
                  <a:cubicBezTo>
                    <a:pt x="21" y="9"/>
                    <a:pt x="21" y="8"/>
                    <a:pt x="21" y="7"/>
                  </a:cubicBezTo>
                  <a:cubicBezTo>
                    <a:pt x="21" y="1"/>
                    <a:pt x="17" y="0"/>
                    <a:pt x="14" y="3"/>
                  </a:cubicBezTo>
                  <a:cubicBezTo>
                    <a:pt x="11" y="6"/>
                    <a:pt x="9" y="9"/>
                    <a:pt x="8" y="13"/>
                  </a:cubicBezTo>
                  <a:cubicBezTo>
                    <a:pt x="7" y="10"/>
                    <a:pt x="6" y="8"/>
                    <a:pt x="3" y="9"/>
                  </a:cubicBezTo>
                  <a:cubicBezTo>
                    <a:pt x="1" y="10"/>
                    <a:pt x="0" y="15"/>
                    <a:pt x="0" y="16"/>
                  </a:cubicBezTo>
                  <a:cubicBezTo>
                    <a:pt x="0" y="19"/>
                    <a:pt x="3" y="23"/>
                    <a:pt x="3" y="28"/>
                  </a:cubicBezTo>
                  <a:cubicBezTo>
                    <a:pt x="5" y="25"/>
                    <a:pt x="6" y="23"/>
                    <a:pt x="7" y="21"/>
                  </a:cubicBezTo>
                  <a:cubicBezTo>
                    <a:pt x="9" y="17"/>
                    <a:pt x="11" y="19"/>
                    <a:pt x="11" y="22"/>
                  </a:cubicBezTo>
                  <a:cubicBezTo>
                    <a:pt x="11" y="23"/>
                    <a:pt x="10" y="25"/>
                    <a:pt x="10" y="25"/>
                  </a:cubicBezTo>
                  <a:cubicBezTo>
                    <a:pt x="14" y="22"/>
                    <a:pt x="15" y="23"/>
                    <a:pt x="15" y="24"/>
                  </a:cubicBezTo>
                  <a:cubicBezTo>
                    <a:pt x="16" y="25"/>
                    <a:pt x="16" y="26"/>
                    <a:pt x="14" y="29"/>
                  </a:cubicBezTo>
                  <a:cubicBezTo>
                    <a:pt x="17" y="28"/>
                    <a:pt x="23" y="30"/>
                    <a:pt x="17" y="33"/>
                  </a:cubicBezTo>
                  <a:cubicBezTo>
                    <a:pt x="20" y="34"/>
                    <a:pt x="21" y="38"/>
                    <a:pt x="17" y="39"/>
                  </a:cubicBezTo>
                  <a:cubicBezTo>
                    <a:pt x="16" y="39"/>
                    <a:pt x="15" y="39"/>
                    <a:pt x="15" y="39"/>
                  </a:cubicBezTo>
                  <a:cubicBezTo>
                    <a:pt x="16" y="39"/>
                    <a:pt x="18" y="41"/>
                    <a:pt x="19" y="43"/>
                  </a:cubicBezTo>
                  <a:cubicBezTo>
                    <a:pt x="24" y="47"/>
                    <a:pt x="28" y="48"/>
                    <a:pt x="30" y="46"/>
                  </a:cubicBezTo>
                  <a:cubicBezTo>
                    <a:pt x="33" y="45"/>
                    <a:pt x="32" y="40"/>
                    <a:pt x="30" y="38"/>
                  </a:cubicBezTo>
                  <a:cubicBezTo>
                    <a:pt x="34" y="38"/>
                    <a:pt x="36" y="37"/>
                    <a:pt x="38" y="35"/>
                  </a:cubicBezTo>
                  <a:cubicBezTo>
                    <a:pt x="39" y="32"/>
                    <a:pt x="37" y="29"/>
                    <a:pt x="34" y="27"/>
                  </a:cubicBezTo>
                  <a:cubicBezTo>
                    <a:pt x="36" y="27"/>
                    <a:pt x="39" y="25"/>
                    <a:pt x="39" y="22"/>
                  </a:cubicBezTo>
                  <a:close/>
                </a:path>
              </a:pathLst>
            </a:custGeom>
            <a:solidFill>
              <a:srgbClr val="F09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169"/>
            <p:cNvSpPr>
              <a:spLocks noChangeArrowheads="1"/>
            </p:cNvSpPr>
            <p:nvPr/>
          </p:nvSpPr>
          <p:spPr bwMode="auto">
            <a:xfrm>
              <a:off x="146" y="268"/>
              <a:ext cx="100" cy="86"/>
            </a:xfrm>
            <a:custGeom>
              <a:avLst/>
              <a:gdLst>
                <a:gd name="T0" fmla="*/ 79 w 28"/>
                <a:gd name="T1" fmla="*/ 57 h 24"/>
                <a:gd name="T2" fmla="*/ 68 w 28"/>
                <a:gd name="T3" fmla="*/ 43 h 24"/>
                <a:gd name="T4" fmla="*/ 71 w 28"/>
                <a:gd name="T5" fmla="*/ 25 h 24"/>
                <a:gd name="T6" fmla="*/ 54 w 28"/>
                <a:gd name="T7" fmla="*/ 29 h 24"/>
                <a:gd name="T8" fmla="*/ 57 w 28"/>
                <a:gd name="T9" fmla="*/ 18 h 24"/>
                <a:gd name="T10" fmla="*/ 43 w 28"/>
                <a:gd name="T11" fmla="*/ 14 h 24"/>
                <a:gd name="T12" fmla="*/ 29 w 28"/>
                <a:gd name="T13" fmla="*/ 39 h 24"/>
                <a:gd name="T14" fmla="*/ 14 w 28"/>
                <a:gd name="T15" fmla="*/ 54 h 24"/>
                <a:gd name="T16" fmla="*/ 4 w 28"/>
                <a:gd name="T17" fmla="*/ 79 h 24"/>
                <a:gd name="T18" fmla="*/ 36 w 28"/>
                <a:gd name="T19" fmla="*/ 79 h 24"/>
                <a:gd name="T20" fmla="*/ 71 w 28"/>
                <a:gd name="T21" fmla="*/ 79 h 24"/>
                <a:gd name="T22" fmla="*/ 79 w 28"/>
                <a:gd name="T23" fmla="*/ 79 h 24"/>
                <a:gd name="T24" fmla="*/ 79 w 28"/>
                <a:gd name="T25" fmla="*/ 57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"/>
                <a:gd name="T40" fmla="*/ 0 h 24"/>
                <a:gd name="T41" fmla="*/ 28 w 28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" h="24">
                  <a:moveTo>
                    <a:pt x="22" y="16"/>
                  </a:moveTo>
                  <a:cubicBezTo>
                    <a:pt x="28" y="13"/>
                    <a:pt x="22" y="11"/>
                    <a:pt x="19" y="12"/>
                  </a:cubicBezTo>
                  <a:cubicBezTo>
                    <a:pt x="21" y="9"/>
                    <a:pt x="21" y="8"/>
                    <a:pt x="20" y="7"/>
                  </a:cubicBezTo>
                  <a:cubicBezTo>
                    <a:pt x="20" y="6"/>
                    <a:pt x="19" y="5"/>
                    <a:pt x="15" y="8"/>
                  </a:cubicBezTo>
                  <a:cubicBezTo>
                    <a:pt x="15" y="8"/>
                    <a:pt x="16" y="6"/>
                    <a:pt x="16" y="5"/>
                  </a:cubicBezTo>
                  <a:cubicBezTo>
                    <a:pt x="16" y="2"/>
                    <a:pt x="14" y="0"/>
                    <a:pt x="12" y="4"/>
                  </a:cubicBezTo>
                  <a:cubicBezTo>
                    <a:pt x="11" y="6"/>
                    <a:pt x="10" y="8"/>
                    <a:pt x="8" y="11"/>
                  </a:cubicBezTo>
                  <a:cubicBezTo>
                    <a:pt x="7" y="12"/>
                    <a:pt x="6" y="14"/>
                    <a:pt x="4" y="15"/>
                  </a:cubicBezTo>
                  <a:cubicBezTo>
                    <a:pt x="1" y="17"/>
                    <a:pt x="0" y="20"/>
                    <a:pt x="1" y="22"/>
                  </a:cubicBezTo>
                  <a:cubicBezTo>
                    <a:pt x="2" y="24"/>
                    <a:pt x="6" y="23"/>
                    <a:pt x="10" y="22"/>
                  </a:cubicBezTo>
                  <a:cubicBezTo>
                    <a:pt x="13" y="22"/>
                    <a:pt x="16" y="22"/>
                    <a:pt x="20" y="22"/>
                  </a:cubicBezTo>
                  <a:cubicBezTo>
                    <a:pt x="20" y="22"/>
                    <a:pt x="21" y="22"/>
                    <a:pt x="22" y="22"/>
                  </a:cubicBezTo>
                  <a:cubicBezTo>
                    <a:pt x="26" y="21"/>
                    <a:pt x="25" y="17"/>
                    <a:pt x="22" y="16"/>
                  </a:cubicBezTo>
                  <a:close/>
                </a:path>
              </a:pathLst>
            </a:custGeom>
            <a:solidFill>
              <a:srgbClr val="FFF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170"/>
            <p:cNvSpPr>
              <a:spLocks noChangeArrowheads="1"/>
            </p:cNvSpPr>
            <p:nvPr/>
          </p:nvSpPr>
          <p:spPr bwMode="auto">
            <a:xfrm>
              <a:off x="117" y="368"/>
              <a:ext cx="72" cy="57"/>
            </a:xfrm>
            <a:custGeom>
              <a:avLst/>
              <a:gdLst>
                <a:gd name="T0" fmla="*/ 72 w 20"/>
                <a:gd name="T1" fmla="*/ 36 h 16"/>
                <a:gd name="T2" fmla="*/ 43 w 20"/>
                <a:gd name="T3" fmla="*/ 4 h 16"/>
                <a:gd name="T4" fmla="*/ 4 w 20"/>
                <a:gd name="T5" fmla="*/ 11 h 16"/>
                <a:gd name="T6" fmla="*/ 0 w 20"/>
                <a:gd name="T7" fmla="*/ 14 h 16"/>
                <a:gd name="T8" fmla="*/ 11 w 20"/>
                <a:gd name="T9" fmla="*/ 36 h 16"/>
                <a:gd name="T10" fmla="*/ 29 w 20"/>
                <a:gd name="T11" fmla="*/ 53 h 16"/>
                <a:gd name="T12" fmla="*/ 47 w 20"/>
                <a:gd name="T13" fmla="*/ 53 h 16"/>
                <a:gd name="T14" fmla="*/ 72 w 20"/>
                <a:gd name="T15" fmla="*/ 50 h 16"/>
                <a:gd name="T16" fmla="*/ 72 w 20"/>
                <a:gd name="T17" fmla="*/ 36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6"/>
                <a:gd name="T29" fmla="*/ 20 w 20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6">
                  <a:moveTo>
                    <a:pt x="20" y="10"/>
                  </a:moveTo>
                  <a:cubicBezTo>
                    <a:pt x="19" y="8"/>
                    <a:pt x="20" y="3"/>
                    <a:pt x="12" y="1"/>
                  </a:cubicBezTo>
                  <a:cubicBezTo>
                    <a:pt x="6" y="0"/>
                    <a:pt x="3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6"/>
                    <a:pt x="3" y="10"/>
                  </a:cubicBezTo>
                  <a:cubicBezTo>
                    <a:pt x="4" y="13"/>
                    <a:pt x="6" y="14"/>
                    <a:pt x="8" y="15"/>
                  </a:cubicBezTo>
                  <a:cubicBezTo>
                    <a:pt x="9" y="15"/>
                    <a:pt x="11" y="15"/>
                    <a:pt x="13" y="15"/>
                  </a:cubicBezTo>
                  <a:cubicBezTo>
                    <a:pt x="18" y="16"/>
                    <a:pt x="20" y="14"/>
                    <a:pt x="20" y="14"/>
                  </a:cubicBezTo>
                  <a:cubicBezTo>
                    <a:pt x="20" y="14"/>
                    <a:pt x="20" y="11"/>
                    <a:pt x="20" y="10"/>
                  </a:cubicBezTo>
                  <a:close/>
                </a:path>
              </a:pathLst>
            </a:custGeom>
            <a:solidFill>
              <a:srgbClr val="00A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Oval 171"/>
            <p:cNvSpPr>
              <a:spLocks noChangeArrowheads="1"/>
            </p:cNvSpPr>
            <p:nvPr/>
          </p:nvSpPr>
          <p:spPr bwMode="auto">
            <a:xfrm>
              <a:off x="274" y="147"/>
              <a:ext cx="79" cy="75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1" name="Freeform 172"/>
            <p:cNvSpPr>
              <a:spLocks noChangeArrowheads="1"/>
            </p:cNvSpPr>
            <p:nvPr/>
          </p:nvSpPr>
          <p:spPr bwMode="auto">
            <a:xfrm>
              <a:off x="335" y="57"/>
              <a:ext cx="50" cy="93"/>
            </a:xfrm>
            <a:custGeom>
              <a:avLst/>
              <a:gdLst>
                <a:gd name="T0" fmla="*/ 21 w 14"/>
                <a:gd name="T1" fmla="*/ 0 h 26"/>
                <a:gd name="T2" fmla="*/ 36 w 14"/>
                <a:gd name="T3" fmla="*/ 4 h 26"/>
                <a:gd name="T4" fmla="*/ 14 w 14"/>
                <a:gd name="T5" fmla="*/ 82 h 26"/>
                <a:gd name="T6" fmla="*/ 0 w 14"/>
                <a:gd name="T7" fmla="*/ 93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6"/>
                <a:gd name="T14" fmla="*/ 14 w 14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6">
                  <a:moveTo>
                    <a:pt x="6" y="0"/>
                  </a:moveTo>
                  <a:cubicBezTo>
                    <a:pt x="8" y="0"/>
                    <a:pt x="9" y="1"/>
                    <a:pt x="10" y="1"/>
                  </a:cubicBezTo>
                  <a:cubicBezTo>
                    <a:pt x="14" y="5"/>
                    <a:pt x="10" y="16"/>
                    <a:pt x="4" y="23"/>
                  </a:cubicBezTo>
                  <a:cubicBezTo>
                    <a:pt x="3" y="24"/>
                    <a:pt x="1" y="25"/>
                    <a:pt x="0" y="26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173"/>
            <p:cNvSpPr>
              <a:spLocks noChangeArrowheads="1"/>
            </p:cNvSpPr>
            <p:nvPr/>
          </p:nvSpPr>
          <p:spPr bwMode="auto">
            <a:xfrm>
              <a:off x="249" y="65"/>
              <a:ext cx="75" cy="96"/>
            </a:xfrm>
            <a:custGeom>
              <a:avLst/>
              <a:gdLst>
                <a:gd name="T0" fmla="*/ 32 w 21"/>
                <a:gd name="T1" fmla="*/ 96 h 27"/>
                <a:gd name="T2" fmla="*/ 21 w 21"/>
                <a:gd name="T3" fmla="*/ 92 h 27"/>
                <a:gd name="T4" fmla="*/ 36 w 21"/>
                <a:gd name="T5" fmla="*/ 25 h 27"/>
                <a:gd name="T6" fmla="*/ 75 w 21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7"/>
                <a:gd name="T14" fmla="*/ 21 w 21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7">
                  <a:moveTo>
                    <a:pt x="9" y="27"/>
                  </a:moveTo>
                  <a:cubicBezTo>
                    <a:pt x="8" y="27"/>
                    <a:pt x="7" y="26"/>
                    <a:pt x="6" y="26"/>
                  </a:cubicBezTo>
                  <a:cubicBezTo>
                    <a:pt x="0" y="21"/>
                    <a:pt x="4" y="13"/>
                    <a:pt x="10" y="7"/>
                  </a:cubicBezTo>
                  <a:cubicBezTo>
                    <a:pt x="13" y="4"/>
                    <a:pt x="17" y="1"/>
                    <a:pt x="21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174"/>
            <p:cNvSpPr>
              <a:spLocks noChangeArrowheads="1"/>
            </p:cNvSpPr>
            <p:nvPr/>
          </p:nvSpPr>
          <p:spPr bwMode="auto">
            <a:xfrm>
              <a:off x="346" y="54"/>
              <a:ext cx="146" cy="160"/>
            </a:xfrm>
            <a:custGeom>
              <a:avLst/>
              <a:gdLst>
                <a:gd name="T0" fmla="*/ 125 w 41"/>
                <a:gd name="T1" fmla="*/ 110 h 45"/>
                <a:gd name="T2" fmla="*/ 36 w 41"/>
                <a:gd name="T3" fmla="*/ 146 h 45"/>
                <a:gd name="T4" fmla="*/ 25 w 41"/>
                <a:gd name="T5" fmla="*/ 53 h 45"/>
                <a:gd name="T6" fmla="*/ 110 w 41"/>
                <a:gd name="T7" fmla="*/ 18 h 45"/>
                <a:gd name="T8" fmla="*/ 125 w 41"/>
                <a:gd name="T9" fmla="*/ 11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5"/>
                <a:gd name="T17" fmla="*/ 41 w 4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5">
                  <a:moveTo>
                    <a:pt x="35" y="31"/>
                  </a:moveTo>
                  <a:cubicBezTo>
                    <a:pt x="29" y="43"/>
                    <a:pt x="17" y="45"/>
                    <a:pt x="10" y="41"/>
                  </a:cubicBezTo>
                  <a:cubicBezTo>
                    <a:pt x="0" y="35"/>
                    <a:pt x="1" y="25"/>
                    <a:pt x="7" y="15"/>
                  </a:cubicBezTo>
                  <a:cubicBezTo>
                    <a:pt x="11" y="7"/>
                    <a:pt x="23" y="0"/>
                    <a:pt x="31" y="5"/>
                  </a:cubicBezTo>
                  <a:cubicBezTo>
                    <a:pt x="39" y="9"/>
                    <a:pt x="41" y="21"/>
                    <a:pt x="35" y="31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175"/>
            <p:cNvSpPr>
              <a:spLocks noChangeArrowheads="1"/>
            </p:cNvSpPr>
            <p:nvPr/>
          </p:nvSpPr>
          <p:spPr bwMode="auto">
            <a:xfrm>
              <a:off x="263" y="375"/>
              <a:ext cx="4" cy="61"/>
            </a:xfrm>
            <a:custGeom>
              <a:avLst/>
              <a:gdLst>
                <a:gd name="T0" fmla="*/ 4 w 1"/>
                <a:gd name="T1" fmla="*/ 0 h 17"/>
                <a:gd name="T2" fmla="*/ 0 w 1"/>
                <a:gd name="T3" fmla="*/ 61 h 17"/>
                <a:gd name="T4" fmla="*/ 0 60000 65536"/>
                <a:gd name="T5" fmla="*/ 0 60000 65536"/>
                <a:gd name="T6" fmla="*/ 0 w 1"/>
                <a:gd name="T7" fmla="*/ 0 h 17"/>
                <a:gd name="T8" fmla="*/ 1 w 1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">
                  <a:moveTo>
                    <a:pt x="1" y="0"/>
                  </a:moveTo>
                  <a:cubicBezTo>
                    <a:pt x="0" y="5"/>
                    <a:pt x="0" y="11"/>
                    <a:pt x="0" y="17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176"/>
            <p:cNvSpPr>
              <a:spLocks noChangeArrowheads="1"/>
            </p:cNvSpPr>
            <p:nvPr/>
          </p:nvSpPr>
          <p:spPr bwMode="auto">
            <a:xfrm>
              <a:off x="285" y="222"/>
              <a:ext cx="14" cy="46"/>
            </a:xfrm>
            <a:custGeom>
              <a:avLst/>
              <a:gdLst>
                <a:gd name="T0" fmla="*/ 14 w 4"/>
                <a:gd name="T1" fmla="*/ 0 h 13"/>
                <a:gd name="T2" fmla="*/ 0 w 4"/>
                <a:gd name="T3" fmla="*/ 46 h 13"/>
                <a:gd name="T4" fmla="*/ 0 60000 65536"/>
                <a:gd name="T5" fmla="*/ 0 60000 65536"/>
                <a:gd name="T6" fmla="*/ 0 w 4"/>
                <a:gd name="T7" fmla="*/ 0 h 13"/>
                <a:gd name="T8" fmla="*/ 4 w 4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13">
                  <a:moveTo>
                    <a:pt x="4" y="0"/>
                  </a:moveTo>
                  <a:cubicBezTo>
                    <a:pt x="3" y="3"/>
                    <a:pt x="1" y="8"/>
                    <a:pt x="0" y="13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177"/>
            <p:cNvSpPr>
              <a:spLocks noChangeArrowheads="1"/>
            </p:cNvSpPr>
            <p:nvPr/>
          </p:nvSpPr>
          <p:spPr bwMode="auto">
            <a:xfrm>
              <a:off x="124" y="32"/>
              <a:ext cx="585" cy="514"/>
            </a:xfrm>
            <a:custGeom>
              <a:avLst/>
              <a:gdLst>
                <a:gd name="T0" fmla="*/ 0 w 164"/>
                <a:gd name="T1" fmla="*/ 250 h 144"/>
                <a:gd name="T2" fmla="*/ 0 w 164"/>
                <a:gd name="T3" fmla="*/ 239 h 144"/>
                <a:gd name="T4" fmla="*/ 321 w 164"/>
                <a:gd name="T5" fmla="*/ 25 h 144"/>
                <a:gd name="T6" fmla="*/ 560 w 164"/>
                <a:gd name="T7" fmla="*/ 325 h 144"/>
                <a:gd name="T8" fmla="*/ 432 w 164"/>
                <a:gd name="T9" fmla="*/ 514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"/>
                <a:gd name="T16" fmla="*/ 0 h 144"/>
                <a:gd name="T17" fmla="*/ 164 w 164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" h="144">
                  <a:moveTo>
                    <a:pt x="0" y="70"/>
                  </a:moveTo>
                  <a:cubicBezTo>
                    <a:pt x="0" y="69"/>
                    <a:pt x="0" y="68"/>
                    <a:pt x="0" y="67"/>
                  </a:cubicBezTo>
                  <a:cubicBezTo>
                    <a:pt x="7" y="27"/>
                    <a:pt x="47" y="0"/>
                    <a:pt x="90" y="7"/>
                  </a:cubicBezTo>
                  <a:cubicBezTo>
                    <a:pt x="137" y="15"/>
                    <a:pt x="164" y="49"/>
                    <a:pt x="157" y="91"/>
                  </a:cubicBezTo>
                  <a:cubicBezTo>
                    <a:pt x="154" y="107"/>
                    <a:pt x="139" y="133"/>
                    <a:pt x="121" y="144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178"/>
            <p:cNvSpPr>
              <a:spLocks noChangeArrowheads="1"/>
            </p:cNvSpPr>
            <p:nvPr/>
          </p:nvSpPr>
          <p:spPr bwMode="auto">
            <a:xfrm>
              <a:off x="146" y="421"/>
              <a:ext cx="50" cy="75"/>
            </a:xfrm>
            <a:custGeom>
              <a:avLst/>
              <a:gdLst>
                <a:gd name="T0" fmla="*/ 50 w 14"/>
                <a:gd name="T1" fmla="*/ 75 h 21"/>
                <a:gd name="T2" fmla="*/ 0 w 14"/>
                <a:gd name="T3" fmla="*/ 0 h 21"/>
                <a:gd name="T4" fmla="*/ 0 60000 65536"/>
                <a:gd name="T5" fmla="*/ 0 60000 65536"/>
                <a:gd name="T6" fmla="*/ 0 w 14"/>
                <a:gd name="T7" fmla="*/ 0 h 21"/>
                <a:gd name="T8" fmla="*/ 14 w 14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21">
                  <a:moveTo>
                    <a:pt x="14" y="21"/>
                  </a:moveTo>
                  <a:cubicBezTo>
                    <a:pt x="8" y="15"/>
                    <a:pt x="4" y="8"/>
                    <a:pt x="0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179"/>
            <p:cNvSpPr>
              <a:spLocks noChangeArrowheads="1"/>
            </p:cNvSpPr>
            <p:nvPr/>
          </p:nvSpPr>
          <p:spPr bwMode="auto">
            <a:xfrm>
              <a:off x="470" y="164"/>
              <a:ext cx="136" cy="379"/>
            </a:xfrm>
            <a:custGeom>
              <a:avLst/>
              <a:gdLst>
                <a:gd name="T0" fmla="*/ 0 w 38"/>
                <a:gd name="T1" fmla="*/ 0 h 106"/>
                <a:gd name="T2" fmla="*/ 136 w 38"/>
                <a:gd name="T3" fmla="*/ 175 h 106"/>
                <a:gd name="T4" fmla="*/ 7 w 38"/>
                <a:gd name="T5" fmla="*/ 379 h 106"/>
                <a:gd name="T6" fmla="*/ 0 60000 65536"/>
                <a:gd name="T7" fmla="*/ 0 60000 65536"/>
                <a:gd name="T8" fmla="*/ 0 60000 65536"/>
                <a:gd name="T9" fmla="*/ 0 w 38"/>
                <a:gd name="T10" fmla="*/ 0 h 106"/>
                <a:gd name="T11" fmla="*/ 38 w 38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106">
                  <a:moveTo>
                    <a:pt x="0" y="0"/>
                  </a:moveTo>
                  <a:cubicBezTo>
                    <a:pt x="22" y="5"/>
                    <a:pt x="37" y="25"/>
                    <a:pt x="38" y="49"/>
                  </a:cubicBezTo>
                  <a:cubicBezTo>
                    <a:pt x="38" y="71"/>
                    <a:pt x="22" y="97"/>
                    <a:pt x="2" y="106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180"/>
            <p:cNvSpPr>
              <a:spLocks noChangeArrowheads="1"/>
            </p:cNvSpPr>
            <p:nvPr/>
          </p:nvSpPr>
          <p:spPr bwMode="auto">
            <a:xfrm>
              <a:off x="160" y="122"/>
              <a:ext cx="103" cy="57"/>
            </a:xfrm>
            <a:custGeom>
              <a:avLst/>
              <a:gdLst>
                <a:gd name="T0" fmla="*/ 0 w 29"/>
                <a:gd name="T1" fmla="*/ 57 h 16"/>
                <a:gd name="T2" fmla="*/ 103 w 29"/>
                <a:gd name="T3" fmla="*/ 0 h 16"/>
                <a:gd name="T4" fmla="*/ 0 60000 65536"/>
                <a:gd name="T5" fmla="*/ 0 60000 65536"/>
                <a:gd name="T6" fmla="*/ 0 w 29"/>
                <a:gd name="T7" fmla="*/ 0 h 16"/>
                <a:gd name="T8" fmla="*/ 29 w 29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16">
                  <a:moveTo>
                    <a:pt x="0" y="16"/>
                  </a:moveTo>
                  <a:cubicBezTo>
                    <a:pt x="8" y="8"/>
                    <a:pt x="17" y="2"/>
                    <a:pt x="29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181"/>
            <p:cNvSpPr>
              <a:spLocks noChangeArrowheads="1"/>
            </p:cNvSpPr>
            <p:nvPr/>
          </p:nvSpPr>
          <p:spPr bwMode="auto">
            <a:xfrm>
              <a:off x="189" y="304"/>
              <a:ext cx="363" cy="157"/>
            </a:xfrm>
            <a:custGeom>
              <a:avLst/>
              <a:gdLst>
                <a:gd name="T0" fmla="*/ 0 w 102"/>
                <a:gd name="T1" fmla="*/ 114 h 44"/>
                <a:gd name="T2" fmla="*/ 363 w 102"/>
                <a:gd name="T3" fmla="*/ 0 h 44"/>
                <a:gd name="T4" fmla="*/ 0 60000 65536"/>
                <a:gd name="T5" fmla="*/ 0 60000 65536"/>
                <a:gd name="T6" fmla="*/ 0 w 102"/>
                <a:gd name="T7" fmla="*/ 0 h 44"/>
                <a:gd name="T8" fmla="*/ 102 w 102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2" h="44">
                  <a:moveTo>
                    <a:pt x="0" y="32"/>
                  </a:moveTo>
                  <a:cubicBezTo>
                    <a:pt x="23" y="40"/>
                    <a:pt x="72" y="44"/>
                    <a:pt x="102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182"/>
            <p:cNvSpPr>
              <a:spLocks noChangeArrowheads="1"/>
            </p:cNvSpPr>
            <p:nvPr/>
          </p:nvSpPr>
          <p:spPr bwMode="auto">
            <a:xfrm>
              <a:off x="96" y="268"/>
              <a:ext cx="64" cy="111"/>
            </a:xfrm>
            <a:custGeom>
              <a:avLst/>
              <a:gdLst>
                <a:gd name="T0" fmla="*/ 64 w 18"/>
                <a:gd name="T1" fmla="*/ 21 h 31"/>
                <a:gd name="T2" fmla="*/ 7 w 18"/>
                <a:gd name="T3" fmla="*/ 47 h 31"/>
                <a:gd name="T4" fmla="*/ 25 w 18"/>
                <a:gd name="T5" fmla="*/ 111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18" y="6"/>
                  </a:moveTo>
                  <a:cubicBezTo>
                    <a:pt x="15" y="0"/>
                    <a:pt x="4" y="3"/>
                    <a:pt x="2" y="13"/>
                  </a:cubicBezTo>
                  <a:cubicBezTo>
                    <a:pt x="0" y="19"/>
                    <a:pt x="1" y="25"/>
                    <a:pt x="7" y="3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183"/>
            <p:cNvSpPr>
              <a:spLocks noChangeArrowheads="1"/>
            </p:cNvSpPr>
            <p:nvPr/>
          </p:nvSpPr>
          <p:spPr bwMode="auto">
            <a:xfrm>
              <a:off x="153" y="164"/>
              <a:ext cx="64" cy="50"/>
            </a:xfrm>
            <a:custGeom>
              <a:avLst/>
              <a:gdLst>
                <a:gd name="T0" fmla="*/ 0 w 18"/>
                <a:gd name="T1" fmla="*/ 0 h 14"/>
                <a:gd name="T2" fmla="*/ 64 w 18"/>
                <a:gd name="T3" fmla="*/ 50 h 14"/>
                <a:gd name="T4" fmla="*/ 0 60000 65536"/>
                <a:gd name="T5" fmla="*/ 0 60000 65536"/>
                <a:gd name="T6" fmla="*/ 0 w 18"/>
                <a:gd name="T7" fmla="*/ 0 h 14"/>
                <a:gd name="T8" fmla="*/ 18 w 18"/>
                <a:gd name="T9" fmla="*/ 14 h 1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14">
                  <a:moveTo>
                    <a:pt x="0" y="0"/>
                  </a:moveTo>
                  <a:cubicBezTo>
                    <a:pt x="0" y="0"/>
                    <a:pt x="11" y="9"/>
                    <a:pt x="18" y="14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Line 184"/>
            <p:cNvSpPr>
              <a:spLocks noChangeShapeType="1"/>
            </p:cNvSpPr>
            <p:nvPr/>
          </p:nvSpPr>
          <p:spPr bwMode="auto">
            <a:xfrm>
              <a:off x="117" y="225"/>
              <a:ext cx="54" cy="1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Line 185"/>
            <p:cNvSpPr>
              <a:spLocks noChangeShapeType="1"/>
            </p:cNvSpPr>
            <p:nvPr/>
          </p:nvSpPr>
          <p:spPr bwMode="auto">
            <a:xfrm>
              <a:off x="99" y="289"/>
              <a:ext cx="72" cy="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Line 186"/>
            <p:cNvSpPr>
              <a:spLocks noChangeShapeType="1"/>
            </p:cNvSpPr>
            <p:nvPr/>
          </p:nvSpPr>
          <p:spPr bwMode="auto">
            <a:xfrm flipV="1">
              <a:off x="360" y="214"/>
              <a:ext cx="167" cy="3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187"/>
            <p:cNvSpPr>
              <a:spLocks noChangeArrowheads="1"/>
            </p:cNvSpPr>
            <p:nvPr/>
          </p:nvSpPr>
          <p:spPr bwMode="auto">
            <a:xfrm>
              <a:off x="367" y="282"/>
              <a:ext cx="185" cy="7"/>
            </a:xfrm>
            <a:custGeom>
              <a:avLst/>
              <a:gdLst>
                <a:gd name="T0" fmla="*/ 0 w 52"/>
                <a:gd name="T1" fmla="*/ 4 h 2"/>
                <a:gd name="T2" fmla="*/ 185 w 52"/>
                <a:gd name="T3" fmla="*/ 0 h 2"/>
                <a:gd name="T4" fmla="*/ 0 60000 65536"/>
                <a:gd name="T5" fmla="*/ 0 60000 65536"/>
                <a:gd name="T6" fmla="*/ 0 w 52"/>
                <a:gd name="T7" fmla="*/ 0 h 2"/>
                <a:gd name="T8" fmla="*/ 52 w 5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2" h="2">
                  <a:moveTo>
                    <a:pt x="0" y="1"/>
                  </a:moveTo>
                  <a:cubicBezTo>
                    <a:pt x="0" y="1"/>
                    <a:pt x="40" y="2"/>
                    <a:pt x="52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Line 188"/>
            <p:cNvSpPr>
              <a:spLocks noChangeShapeType="1"/>
            </p:cNvSpPr>
            <p:nvPr/>
          </p:nvSpPr>
          <p:spPr bwMode="auto">
            <a:xfrm>
              <a:off x="367" y="322"/>
              <a:ext cx="175" cy="4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189"/>
            <p:cNvSpPr>
              <a:spLocks noChangeArrowheads="1"/>
            </p:cNvSpPr>
            <p:nvPr/>
          </p:nvSpPr>
          <p:spPr bwMode="auto">
            <a:xfrm>
              <a:off x="189" y="496"/>
              <a:ext cx="374" cy="79"/>
            </a:xfrm>
            <a:custGeom>
              <a:avLst/>
              <a:gdLst>
                <a:gd name="T0" fmla="*/ 100 w 105"/>
                <a:gd name="T1" fmla="*/ 54 h 22"/>
                <a:gd name="T2" fmla="*/ 367 w 105"/>
                <a:gd name="T3" fmla="*/ 75 h 22"/>
                <a:gd name="T4" fmla="*/ 367 w 105"/>
                <a:gd name="T5" fmla="*/ 50 h 22"/>
                <a:gd name="T6" fmla="*/ 207 w 105"/>
                <a:gd name="T7" fmla="*/ 40 h 22"/>
                <a:gd name="T8" fmla="*/ 7 w 105"/>
                <a:gd name="T9" fmla="*/ 0 h 22"/>
                <a:gd name="T10" fmla="*/ 4 w 105"/>
                <a:gd name="T11" fmla="*/ 18 h 22"/>
                <a:gd name="T12" fmla="*/ 39 w 105"/>
                <a:gd name="T13" fmla="*/ 4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22"/>
                <a:gd name="T23" fmla="*/ 105 w 105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22">
                  <a:moveTo>
                    <a:pt x="28" y="15"/>
                  </a:moveTo>
                  <a:cubicBezTo>
                    <a:pt x="53" y="19"/>
                    <a:pt x="95" y="22"/>
                    <a:pt x="103" y="21"/>
                  </a:cubicBezTo>
                  <a:cubicBezTo>
                    <a:pt x="105" y="19"/>
                    <a:pt x="105" y="15"/>
                    <a:pt x="103" y="14"/>
                  </a:cubicBezTo>
                  <a:cubicBezTo>
                    <a:pt x="101" y="14"/>
                    <a:pt x="97" y="15"/>
                    <a:pt x="58" y="11"/>
                  </a:cubicBezTo>
                  <a:cubicBezTo>
                    <a:pt x="19" y="8"/>
                    <a:pt x="2" y="0"/>
                    <a:pt x="2" y="0"/>
                  </a:cubicBezTo>
                  <a:cubicBezTo>
                    <a:pt x="1" y="0"/>
                    <a:pt x="0" y="4"/>
                    <a:pt x="1" y="5"/>
                  </a:cubicBezTo>
                  <a:cubicBezTo>
                    <a:pt x="2" y="6"/>
                    <a:pt x="7" y="9"/>
                    <a:pt x="11" y="1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Oval 190"/>
            <p:cNvSpPr>
              <a:spLocks noChangeArrowheads="1"/>
            </p:cNvSpPr>
            <p:nvPr/>
          </p:nvSpPr>
          <p:spPr bwMode="auto">
            <a:xfrm>
              <a:off x="0" y="429"/>
              <a:ext cx="117" cy="117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0" name="Freeform 191"/>
            <p:cNvSpPr>
              <a:spLocks noChangeArrowheads="1"/>
            </p:cNvSpPr>
            <p:nvPr/>
          </p:nvSpPr>
          <p:spPr bwMode="auto">
            <a:xfrm>
              <a:off x="117" y="475"/>
              <a:ext cx="75" cy="32"/>
            </a:xfrm>
            <a:custGeom>
              <a:avLst/>
              <a:gdLst>
                <a:gd name="T0" fmla="*/ 0 w 21"/>
                <a:gd name="T1" fmla="*/ 0 h 9"/>
                <a:gd name="T2" fmla="*/ 75 w 21"/>
                <a:gd name="T3" fmla="*/ 32 h 9"/>
                <a:gd name="T4" fmla="*/ 0 60000 65536"/>
                <a:gd name="T5" fmla="*/ 0 60000 65536"/>
                <a:gd name="T6" fmla="*/ 0 w 21"/>
                <a:gd name="T7" fmla="*/ 0 h 9"/>
                <a:gd name="T8" fmla="*/ 21 w 21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9">
                  <a:moveTo>
                    <a:pt x="0" y="0"/>
                  </a:moveTo>
                  <a:cubicBezTo>
                    <a:pt x="5" y="0"/>
                    <a:pt x="17" y="5"/>
                    <a:pt x="21" y="9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192"/>
            <p:cNvSpPr>
              <a:spLocks noChangeArrowheads="1"/>
            </p:cNvSpPr>
            <p:nvPr/>
          </p:nvSpPr>
          <p:spPr bwMode="auto">
            <a:xfrm>
              <a:off x="78" y="546"/>
              <a:ext cx="93" cy="61"/>
            </a:xfrm>
            <a:custGeom>
              <a:avLst/>
              <a:gdLst>
                <a:gd name="T0" fmla="*/ 0 w 26"/>
                <a:gd name="T1" fmla="*/ 0 h 17"/>
                <a:gd name="T2" fmla="*/ 93 w 26"/>
                <a:gd name="T3" fmla="*/ 61 h 17"/>
                <a:gd name="T4" fmla="*/ 0 60000 65536"/>
                <a:gd name="T5" fmla="*/ 0 60000 65536"/>
                <a:gd name="T6" fmla="*/ 0 w 26"/>
                <a:gd name="T7" fmla="*/ 0 h 17"/>
                <a:gd name="T8" fmla="*/ 26 w 26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6" h="17">
                  <a:moveTo>
                    <a:pt x="0" y="0"/>
                  </a:moveTo>
                  <a:cubicBezTo>
                    <a:pt x="4" y="4"/>
                    <a:pt x="16" y="13"/>
                    <a:pt x="26" y="17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193"/>
            <p:cNvSpPr>
              <a:spLocks noChangeArrowheads="1"/>
            </p:cNvSpPr>
            <p:nvPr/>
          </p:nvSpPr>
          <p:spPr bwMode="auto">
            <a:xfrm>
              <a:off x="139" y="529"/>
              <a:ext cx="57" cy="142"/>
            </a:xfrm>
            <a:custGeom>
              <a:avLst/>
              <a:gdLst>
                <a:gd name="T0" fmla="*/ 57 w 16"/>
                <a:gd name="T1" fmla="*/ 0 h 40"/>
                <a:gd name="T2" fmla="*/ 21 w 16"/>
                <a:gd name="T3" fmla="*/ 138 h 40"/>
                <a:gd name="T4" fmla="*/ 0 w 16"/>
                <a:gd name="T5" fmla="*/ 142 h 40"/>
                <a:gd name="T6" fmla="*/ 0 60000 65536"/>
                <a:gd name="T7" fmla="*/ 0 60000 65536"/>
                <a:gd name="T8" fmla="*/ 0 60000 65536"/>
                <a:gd name="T9" fmla="*/ 0 w 16"/>
                <a:gd name="T10" fmla="*/ 0 h 40"/>
                <a:gd name="T11" fmla="*/ 16 w 16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0">
                  <a:moveTo>
                    <a:pt x="16" y="0"/>
                  </a:moveTo>
                  <a:cubicBezTo>
                    <a:pt x="13" y="6"/>
                    <a:pt x="8" y="27"/>
                    <a:pt x="6" y="39"/>
                  </a:cubicBezTo>
                  <a:cubicBezTo>
                    <a:pt x="5" y="38"/>
                    <a:pt x="1" y="39"/>
                    <a:pt x="0" y="4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194"/>
            <p:cNvSpPr>
              <a:spLocks noChangeArrowheads="1"/>
            </p:cNvSpPr>
            <p:nvPr/>
          </p:nvSpPr>
          <p:spPr bwMode="auto">
            <a:xfrm>
              <a:off x="14" y="618"/>
              <a:ext cx="132" cy="221"/>
            </a:xfrm>
            <a:custGeom>
              <a:avLst/>
              <a:gdLst>
                <a:gd name="T0" fmla="*/ 132 w 37"/>
                <a:gd name="T1" fmla="*/ 111 h 62"/>
                <a:gd name="T2" fmla="*/ 64 w 37"/>
                <a:gd name="T3" fmla="*/ 221 h 62"/>
                <a:gd name="T4" fmla="*/ 0 w 37"/>
                <a:gd name="T5" fmla="*/ 111 h 62"/>
                <a:gd name="T6" fmla="*/ 64 w 37"/>
                <a:gd name="T7" fmla="*/ 0 h 62"/>
                <a:gd name="T8" fmla="*/ 132 w 37"/>
                <a:gd name="T9" fmla="*/ 111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62"/>
                <a:gd name="T17" fmla="*/ 37 w 37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62">
                  <a:moveTo>
                    <a:pt x="37" y="31"/>
                  </a:moveTo>
                  <a:cubicBezTo>
                    <a:pt x="37" y="55"/>
                    <a:pt x="30" y="62"/>
                    <a:pt x="18" y="62"/>
                  </a:cubicBezTo>
                  <a:cubicBezTo>
                    <a:pt x="7" y="62"/>
                    <a:pt x="0" y="50"/>
                    <a:pt x="0" y="31"/>
                  </a:cubicBezTo>
                  <a:cubicBezTo>
                    <a:pt x="0" y="14"/>
                    <a:pt x="8" y="0"/>
                    <a:pt x="18" y="0"/>
                  </a:cubicBezTo>
                  <a:cubicBezTo>
                    <a:pt x="29" y="0"/>
                    <a:pt x="37" y="12"/>
                    <a:pt x="37" y="31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195"/>
            <p:cNvSpPr>
              <a:spLocks noChangeArrowheads="1"/>
            </p:cNvSpPr>
            <p:nvPr/>
          </p:nvSpPr>
          <p:spPr bwMode="auto">
            <a:xfrm>
              <a:off x="192" y="632"/>
              <a:ext cx="182" cy="246"/>
            </a:xfrm>
            <a:custGeom>
              <a:avLst/>
              <a:gdLst>
                <a:gd name="T0" fmla="*/ 175 w 51"/>
                <a:gd name="T1" fmla="*/ 146 h 69"/>
                <a:gd name="T2" fmla="*/ 68 w 51"/>
                <a:gd name="T3" fmla="*/ 239 h 69"/>
                <a:gd name="T4" fmla="*/ 11 w 51"/>
                <a:gd name="T5" fmla="*/ 107 h 69"/>
                <a:gd name="T6" fmla="*/ 114 w 51"/>
                <a:gd name="T7" fmla="*/ 11 h 69"/>
                <a:gd name="T8" fmla="*/ 175 w 51"/>
                <a:gd name="T9" fmla="*/ 146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69"/>
                <a:gd name="T17" fmla="*/ 51 w 5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69">
                  <a:moveTo>
                    <a:pt x="49" y="41"/>
                  </a:moveTo>
                  <a:cubicBezTo>
                    <a:pt x="46" y="63"/>
                    <a:pt x="33" y="69"/>
                    <a:pt x="19" y="67"/>
                  </a:cubicBezTo>
                  <a:cubicBezTo>
                    <a:pt x="7" y="64"/>
                    <a:pt x="0" y="47"/>
                    <a:pt x="3" y="30"/>
                  </a:cubicBezTo>
                  <a:cubicBezTo>
                    <a:pt x="8" y="8"/>
                    <a:pt x="20" y="0"/>
                    <a:pt x="32" y="3"/>
                  </a:cubicBezTo>
                  <a:cubicBezTo>
                    <a:pt x="44" y="5"/>
                    <a:pt x="51" y="20"/>
                    <a:pt x="49" y="41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196"/>
            <p:cNvSpPr>
              <a:spLocks noChangeArrowheads="1"/>
            </p:cNvSpPr>
            <p:nvPr/>
          </p:nvSpPr>
          <p:spPr bwMode="auto">
            <a:xfrm>
              <a:off x="121" y="825"/>
              <a:ext cx="93" cy="11"/>
            </a:xfrm>
            <a:custGeom>
              <a:avLst/>
              <a:gdLst>
                <a:gd name="T0" fmla="*/ 0 w 26"/>
                <a:gd name="T1" fmla="*/ 0 h 3"/>
                <a:gd name="T2" fmla="*/ 47 w 26"/>
                <a:gd name="T3" fmla="*/ 7 h 3"/>
                <a:gd name="T4" fmla="*/ 93 w 26"/>
                <a:gd name="T5" fmla="*/ 11 h 3"/>
                <a:gd name="T6" fmla="*/ 0 60000 65536"/>
                <a:gd name="T7" fmla="*/ 0 60000 65536"/>
                <a:gd name="T8" fmla="*/ 0 60000 65536"/>
                <a:gd name="T9" fmla="*/ 0 w 26"/>
                <a:gd name="T10" fmla="*/ 0 h 3"/>
                <a:gd name="T11" fmla="*/ 26 w 26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3">
                  <a:moveTo>
                    <a:pt x="0" y="0"/>
                  </a:moveTo>
                  <a:cubicBezTo>
                    <a:pt x="2" y="1"/>
                    <a:pt x="7" y="2"/>
                    <a:pt x="13" y="2"/>
                  </a:cubicBezTo>
                  <a:cubicBezTo>
                    <a:pt x="17" y="2"/>
                    <a:pt x="22" y="2"/>
                    <a:pt x="26" y="3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197"/>
            <p:cNvSpPr>
              <a:spLocks noChangeArrowheads="1"/>
            </p:cNvSpPr>
            <p:nvPr/>
          </p:nvSpPr>
          <p:spPr bwMode="auto">
            <a:xfrm>
              <a:off x="363" y="703"/>
              <a:ext cx="65" cy="11"/>
            </a:xfrm>
            <a:custGeom>
              <a:avLst/>
              <a:gdLst>
                <a:gd name="T0" fmla="*/ 65 w 18"/>
                <a:gd name="T1" fmla="*/ 11 h 3"/>
                <a:gd name="T2" fmla="*/ 0 w 18"/>
                <a:gd name="T3" fmla="*/ 0 h 3"/>
                <a:gd name="T4" fmla="*/ 0 60000 65536"/>
                <a:gd name="T5" fmla="*/ 0 60000 65536"/>
                <a:gd name="T6" fmla="*/ 0 w 18"/>
                <a:gd name="T7" fmla="*/ 0 h 3"/>
                <a:gd name="T8" fmla="*/ 18 w 18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3">
                  <a:moveTo>
                    <a:pt x="18" y="3"/>
                  </a:moveTo>
                  <a:cubicBezTo>
                    <a:pt x="14" y="0"/>
                    <a:pt x="5" y="0"/>
                    <a:pt x="0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198"/>
            <p:cNvSpPr>
              <a:spLocks noChangeArrowheads="1"/>
            </p:cNvSpPr>
            <p:nvPr/>
          </p:nvSpPr>
          <p:spPr bwMode="auto">
            <a:xfrm>
              <a:off x="174" y="614"/>
              <a:ext cx="221" cy="93"/>
            </a:xfrm>
            <a:custGeom>
              <a:avLst/>
              <a:gdLst>
                <a:gd name="T0" fmla="*/ 196 w 62"/>
                <a:gd name="T1" fmla="*/ 89 h 26"/>
                <a:gd name="T2" fmla="*/ 217 w 62"/>
                <a:gd name="T3" fmla="*/ 29 h 26"/>
                <a:gd name="T4" fmla="*/ 111 w 62"/>
                <a:gd name="T5" fmla="*/ 18 h 26"/>
                <a:gd name="T6" fmla="*/ 7 w 62"/>
                <a:gd name="T7" fmla="*/ 0 h 26"/>
                <a:gd name="T8" fmla="*/ 39 w 62"/>
                <a:gd name="T9" fmla="*/ 93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26"/>
                <a:gd name="T17" fmla="*/ 62 w 6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26">
                  <a:moveTo>
                    <a:pt x="55" y="25"/>
                  </a:moveTo>
                  <a:cubicBezTo>
                    <a:pt x="62" y="20"/>
                    <a:pt x="61" y="8"/>
                    <a:pt x="61" y="8"/>
                  </a:cubicBezTo>
                  <a:cubicBezTo>
                    <a:pt x="61" y="8"/>
                    <a:pt x="53" y="8"/>
                    <a:pt x="31" y="5"/>
                  </a:cubicBezTo>
                  <a:cubicBezTo>
                    <a:pt x="9" y="2"/>
                    <a:pt x="2" y="0"/>
                    <a:pt x="2" y="0"/>
                  </a:cubicBezTo>
                  <a:cubicBezTo>
                    <a:pt x="0" y="6"/>
                    <a:pt x="3" y="21"/>
                    <a:pt x="11" y="26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199"/>
            <p:cNvSpPr>
              <a:spLocks noChangeArrowheads="1"/>
            </p:cNvSpPr>
            <p:nvPr/>
          </p:nvSpPr>
          <p:spPr bwMode="auto">
            <a:xfrm>
              <a:off x="392" y="564"/>
              <a:ext cx="36" cy="143"/>
            </a:xfrm>
            <a:custGeom>
              <a:avLst/>
              <a:gdLst>
                <a:gd name="T0" fmla="*/ 0 w 10"/>
                <a:gd name="T1" fmla="*/ 0 h 40"/>
                <a:gd name="T2" fmla="*/ 36 w 10"/>
                <a:gd name="T3" fmla="*/ 86 h 40"/>
                <a:gd name="T4" fmla="*/ 22 w 10"/>
                <a:gd name="T5" fmla="*/ 143 h 40"/>
                <a:gd name="T6" fmla="*/ 0 60000 65536"/>
                <a:gd name="T7" fmla="*/ 0 60000 65536"/>
                <a:gd name="T8" fmla="*/ 0 60000 65536"/>
                <a:gd name="T9" fmla="*/ 0 w 10"/>
                <a:gd name="T10" fmla="*/ 0 h 40"/>
                <a:gd name="T11" fmla="*/ 10 w 10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40">
                  <a:moveTo>
                    <a:pt x="0" y="0"/>
                  </a:moveTo>
                  <a:cubicBezTo>
                    <a:pt x="6" y="6"/>
                    <a:pt x="10" y="14"/>
                    <a:pt x="10" y="24"/>
                  </a:cubicBezTo>
                  <a:cubicBezTo>
                    <a:pt x="10" y="30"/>
                    <a:pt x="9" y="35"/>
                    <a:pt x="6" y="4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200"/>
            <p:cNvSpPr>
              <a:spLocks noChangeArrowheads="1"/>
            </p:cNvSpPr>
            <p:nvPr/>
          </p:nvSpPr>
          <p:spPr bwMode="auto">
            <a:xfrm>
              <a:off x="181" y="529"/>
              <a:ext cx="33" cy="35"/>
            </a:xfrm>
            <a:custGeom>
              <a:avLst/>
              <a:gdLst>
                <a:gd name="T0" fmla="*/ 0 w 9"/>
                <a:gd name="T1" fmla="*/ 35 h 10"/>
                <a:gd name="T2" fmla="*/ 33 w 9"/>
                <a:gd name="T3" fmla="*/ 0 h 10"/>
                <a:gd name="T4" fmla="*/ 0 60000 65536"/>
                <a:gd name="T5" fmla="*/ 0 60000 65536"/>
                <a:gd name="T6" fmla="*/ 0 w 9"/>
                <a:gd name="T7" fmla="*/ 0 h 10"/>
                <a:gd name="T8" fmla="*/ 9 w 9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10">
                  <a:moveTo>
                    <a:pt x="0" y="10"/>
                  </a:moveTo>
                  <a:cubicBezTo>
                    <a:pt x="3" y="5"/>
                    <a:pt x="6" y="2"/>
                    <a:pt x="9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Freeform 201"/>
            <p:cNvSpPr>
              <a:spLocks noChangeArrowheads="1"/>
            </p:cNvSpPr>
            <p:nvPr/>
          </p:nvSpPr>
          <p:spPr bwMode="auto">
            <a:xfrm>
              <a:off x="167" y="614"/>
              <a:ext cx="39" cy="107"/>
            </a:xfrm>
            <a:custGeom>
              <a:avLst/>
              <a:gdLst>
                <a:gd name="T0" fmla="*/ 39 w 11"/>
                <a:gd name="T1" fmla="*/ 107 h 30"/>
                <a:gd name="T2" fmla="*/ 4 w 11"/>
                <a:gd name="T3" fmla="*/ 11 h 30"/>
                <a:gd name="T4" fmla="*/ 4 w 11"/>
                <a:gd name="T5" fmla="*/ 0 h 30"/>
                <a:gd name="T6" fmla="*/ 0 60000 65536"/>
                <a:gd name="T7" fmla="*/ 0 60000 65536"/>
                <a:gd name="T8" fmla="*/ 0 60000 65536"/>
                <a:gd name="T9" fmla="*/ 0 w 11"/>
                <a:gd name="T10" fmla="*/ 0 h 30"/>
                <a:gd name="T11" fmla="*/ 11 w 11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0">
                  <a:moveTo>
                    <a:pt x="11" y="30"/>
                  </a:moveTo>
                  <a:cubicBezTo>
                    <a:pt x="4" y="25"/>
                    <a:pt x="0" y="15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Freeform 202"/>
            <p:cNvSpPr>
              <a:spLocks noChangeArrowheads="1"/>
            </p:cNvSpPr>
            <p:nvPr/>
          </p:nvSpPr>
          <p:spPr bwMode="auto">
            <a:xfrm>
              <a:off x="206" y="557"/>
              <a:ext cx="90" cy="64"/>
            </a:xfrm>
            <a:custGeom>
              <a:avLst/>
              <a:gdLst>
                <a:gd name="T0" fmla="*/ 90 w 25"/>
                <a:gd name="T1" fmla="*/ 28 h 18"/>
                <a:gd name="T2" fmla="*/ 47 w 25"/>
                <a:gd name="T3" fmla="*/ 64 h 18"/>
                <a:gd name="T4" fmla="*/ 0 w 25"/>
                <a:gd name="T5" fmla="*/ 18 h 18"/>
                <a:gd name="T6" fmla="*/ 4 w 25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18"/>
                <a:gd name="T14" fmla="*/ 25 w 25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18">
                  <a:moveTo>
                    <a:pt x="25" y="8"/>
                  </a:moveTo>
                  <a:cubicBezTo>
                    <a:pt x="24" y="14"/>
                    <a:pt x="19" y="18"/>
                    <a:pt x="13" y="18"/>
                  </a:cubicBezTo>
                  <a:cubicBezTo>
                    <a:pt x="6" y="18"/>
                    <a:pt x="0" y="12"/>
                    <a:pt x="0" y="5"/>
                  </a:cubicBezTo>
                  <a:cubicBezTo>
                    <a:pt x="0" y="4"/>
                    <a:pt x="0" y="2"/>
                    <a:pt x="1" y="0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203"/>
            <p:cNvSpPr>
              <a:spLocks noChangeArrowheads="1"/>
            </p:cNvSpPr>
            <p:nvPr/>
          </p:nvSpPr>
          <p:spPr bwMode="auto">
            <a:xfrm>
              <a:off x="217" y="529"/>
              <a:ext cx="82" cy="39"/>
            </a:xfrm>
            <a:custGeom>
              <a:avLst/>
              <a:gdLst>
                <a:gd name="T0" fmla="*/ 0 w 23"/>
                <a:gd name="T1" fmla="*/ 18 h 11"/>
                <a:gd name="T2" fmla="*/ 36 w 23"/>
                <a:gd name="T3" fmla="*/ 0 h 11"/>
                <a:gd name="T4" fmla="*/ 82 w 23"/>
                <a:gd name="T5" fmla="*/ 39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0" y="5"/>
                  </a:moveTo>
                  <a:cubicBezTo>
                    <a:pt x="2" y="2"/>
                    <a:pt x="6" y="0"/>
                    <a:pt x="10" y="0"/>
                  </a:cubicBezTo>
                  <a:cubicBezTo>
                    <a:pt x="16" y="0"/>
                    <a:pt x="22" y="5"/>
                    <a:pt x="23" y="11"/>
                  </a:cubicBezTo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204"/>
            <p:cNvSpPr>
              <a:spLocks noChangeArrowheads="1"/>
            </p:cNvSpPr>
            <p:nvPr/>
          </p:nvSpPr>
          <p:spPr bwMode="auto">
            <a:xfrm>
              <a:off x="221" y="571"/>
              <a:ext cx="25" cy="18"/>
            </a:xfrm>
            <a:custGeom>
              <a:avLst/>
              <a:gdLst>
                <a:gd name="T0" fmla="*/ 25 w 7"/>
                <a:gd name="T1" fmla="*/ 11 h 5"/>
                <a:gd name="T2" fmla="*/ 14 w 7"/>
                <a:gd name="T3" fmla="*/ 18 h 5"/>
                <a:gd name="T4" fmla="*/ 0 w 7"/>
                <a:gd name="T5" fmla="*/ 7 h 5"/>
                <a:gd name="T6" fmla="*/ 14 w 7"/>
                <a:gd name="T7" fmla="*/ 0 h 5"/>
                <a:gd name="T8" fmla="*/ 25 w 7"/>
                <a:gd name="T9" fmla="*/ 1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6" y="5"/>
                    <a:pt x="4" y="5"/>
                  </a:cubicBezTo>
                  <a:cubicBezTo>
                    <a:pt x="2" y="5"/>
                    <a:pt x="0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lose/>
                </a:path>
              </a:pathLst>
            </a:custGeom>
            <a:noFill/>
            <a:ln w="4763" cap="rnd" cmpd="sng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" name="Freeform 206"/>
          <p:cNvSpPr>
            <a:spLocks noChangeArrowheads="1"/>
          </p:cNvSpPr>
          <p:nvPr/>
        </p:nvSpPr>
        <p:spPr bwMode="auto">
          <a:xfrm>
            <a:off x="5141096" y="6079505"/>
            <a:ext cx="10359" cy="42915"/>
          </a:xfrm>
          <a:custGeom>
            <a:avLst/>
            <a:gdLst>
              <a:gd name="T0" fmla="*/ 4 w 2"/>
              <a:gd name="T1" fmla="*/ 0 h 8"/>
              <a:gd name="T2" fmla="*/ 7 w 2"/>
              <a:gd name="T3" fmla="*/ 29 h 8"/>
              <a:gd name="T4" fmla="*/ 0 60000 65536"/>
              <a:gd name="T5" fmla="*/ 0 60000 65536"/>
              <a:gd name="T6" fmla="*/ 0 w 2"/>
              <a:gd name="T7" fmla="*/ 0 h 8"/>
              <a:gd name="T8" fmla="*/ 2 w 2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8">
                <a:moveTo>
                  <a:pt x="1" y="0"/>
                </a:moveTo>
                <a:cubicBezTo>
                  <a:pt x="1" y="0"/>
                  <a:pt x="0" y="7"/>
                  <a:pt x="2" y="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" name="Freeform 207"/>
          <p:cNvSpPr>
            <a:spLocks noChangeArrowheads="1"/>
          </p:cNvSpPr>
          <p:nvPr/>
        </p:nvSpPr>
        <p:spPr bwMode="auto">
          <a:xfrm>
            <a:off x="5108540" y="6015873"/>
            <a:ext cx="143544" cy="59193"/>
          </a:xfrm>
          <a:custGeom>
            <a:avLst/>
            <a:gdLst>
              <a:gd name="T0" fmla="*/ 4 w 27"/>
              <a:gd name="T1" fmla="*/ 11 h 11"/>
              <a:gd name="T2" fmla="*/ 0 w 27"/>
              <a:gd name="T3" fmla="*/ 4 h 11"/>
              <a:gd name="T4" fmla="*/ 11 w 27"/>
              <a:gd name="T5" fmla="*/ 0 h 11"/>
              <a:gd name="T6" fmla="*/ 93 w 27"/>
              <a:gd name="T7" fmla="*/ 22 h 11"/>
              <a:gd name="T8" fmla="*/ 93 w 27"/>
              <a:gd name="T9" fmla="*/ 40 h 11"/>
              <a:gd name="T10" fmla="*/ 4 w 27"/>
              <a:gd name="T11" fmla="*/ 11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7"/>
              <a:gd name="T19" fmla="*/ 0 h 11"/>
              <a:gd name="T20" fmla="*/ 27 w 27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7" h="11">
                <a:moveTo>
                  <a:pt x="1" y="3"/>
                </a:moveTo>
                <a:cubicBezTo>
                  <a:pt x="1" y="3"/>
                  <a:pt x="0" y="2"/>
                  <a:pt x="0" y="1"/>
                </a:cubicBezTo>
                <a:cubicBezTo>
                  <a:pt x="1" y="0"/>
                  <a:pt x="2" y="0"/>
                  <a:pt x="3" y="0"/>
                </a:cubicBezTo>
                <a:cubicBezTo>
                  <a:pt x="4" y="0"/>
                  <a:pt x="17" y="0"/>
                  <a:pt x="26" y="6"/>
                </a:cubicBezTo>
                <a:cubicBezTo>
                  <a:pt x="27" y="8"/>
                  <a:pt x="27" y="11"/>
                  <a:pt x="26" y="11"/>
                </a:cubicBezTo>
                <a:cubicBezTo>
                  <a:pt x="23" y="8"/>
                  <a:pt x="6" y="3"/>
                  <a:pt x="1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" name="Freeform 208"/>
          <p:cNvSpPr>
            <a:spLocks noChangeArrowheads="1"/>
          </p:cNvSpPr>
          <p:nvPr/>
        </p:nvSpPr>
        <p:spPr bwMode="auto">
          <a:xfrm>
            <a:off x="5568769" y="6311840"/>
            <a:ext cx="184979" cy="164262"/>
          </a:xfrm>
          <a:custGeom>
            <a:avLst/>
            <a:gdLst>
              <a:gd name="T0" fmla="*/ 125 w 35"/>
              <a:gd name="T1" fmla="*/ 54 h 31"/>
              <a:gd name="T2" fmla="*/ 64 w 35"/>
              <a:gd name="T3" fmla="*/ 111 h 31"/>
              <a:gd name="T4" fmla="*/ 4 w 35"/>
              <a:gd name="T5" fmla="*/ 54 h 31"/>
              <a:gd name="T6" fmla="*/ 14 w 35"/>
              <a:gd name="T7" fmla="*/ 25 h 31"/>
              <a:gd name="T8" fmla="*/ 68 w 35"/>
              <a:gd name="T9" fmla="*/ 0 h 31"/>
              <a:gd name="T10" fmla="*/ 125 w 35"/>
              <a:gd name="T11" fmla="*/ 54 h 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"/>
              <a:gd name="T19" fmla="*/ 0 h 31"/>
              <a:gd name="T20" fmla="*/ 35 w 35"/>
              <a:gd name="T21" fmla="*/ 31 h 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" h="31">
                <a:moveTo>
                  <a:pt x="35" y="15"/>
                </a:moveTo>
                <a:cubicBezTo>
                  <a:pt x="35" y="24"/>
                  <a:pt x="27" y="31"/>
                  <a:pt x="18" y="31"/>
                </a:cubicBezTo>
                <a:cubicBezTo>
                  <a:pt x="7" y="31"/>
                  <a:pt x="0" y="25"/>
                  <a:pt x="1" y="15"/>
                </a:cubicBezTo>
                <a:cubicBezTo>
                  <a:pt x="1" y="12"/>
                  <a:pt x="3" y="9"/>
                  <a:pt x="4" y="7"/>
                </a:cubicBezTo>
                <a:cubicBezTo>
                  <a:pt x="7" y="3"/>
                  <a:pt x="13" y="0"/>
                  <a:pt x="19" y="0"/>
                </a:cubicBezTo>
                <a:cubicBezTo>
                  <a:pt x="29" y="0"/>
                  <a:pt x="35" y="6"/>
                  <a:pt x="35" y="15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" name="Freeform 209"/>
          <p:cNvSpPr>
            <a:spLocks noChangeArrowheads="1"/>
          </p:cNvSpPr>
          <p:nvPr/>
        </p:nvSpPr>
        <p:spPr bwMode="auto">
          <a:xfrm>
            <a:off x="5494777" y="6163856"/>
            <a:ext cx="94709" cy="184979"/>
          </a:xfrm>
          <a:custGeom>
            <a:avLst/>
            <a:gdLst>
              <a:gd name="T0" fmla="*/ 0 w 18"/>
              <a:gd name="T1" fmla="*/ 0 h 35"/>
              <a:gd name="T2" fmla="*/ 64 w 18"/>
              <a:gd name="T3" fmla="*/ 125 h 35"/>
              <a:gd name="T4" fmla="*/ 0 60000 65536"/>
              <a:gd name="T5" fmla="*/ 0 60000 65536"/>
              <a:gd name="T6" fmla="*/ 0 w 18"/>
              <a:gd name="T7" fmla="*/ 0 h 35"/>
              <a:gd name="T8" fmla="*/ 18 w 18"/>
              <a:gd name="T9" fmla="*/ 35 h 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35">
                <a:moveTo>
                  <a:pt x="0" y="0"/>
                </a:moveTo>
                <a:cubicBezTo>
                  <a:pt x="2" y="7"/>
                  <a:pt x="10" y="28"/>
                  <a:pt x="18" y="3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" name="Freeform 210"/>
          <p:cNvSpPr>
            <a:spLocks noChangeArrowheads="1"/>
          </p:cNvSpPr>
          <p:nvPr/>
        </p:nvSpPr>
        <p:spPr bwMode="auto">
          <a:xfrm>
            <a:off x="5626482" y="6052868"/>
            <a:ext cx="84351" cy="269330"/>
          </a:xfrm>
          <a:custGeom>
            <a:avLst/>
            <a:gdLst>
              <a:gd name="T0" fmla="*/ 0 w 16"/>
              <a:gd name="T1" fmla="*/ 0 h 51"/>
              <a:gd name="T2" fmla="*/ 53 w 16"/>
              <a:gd name="T3" fmla="*/ 132 h 51"/>
              <a:gd name="T4" fmla="*/ 57 w 16"/>
              <a:gd name="T5" fmla="*/ 182 h 51"/>
              <a:gd name="T6" fmla="*/ 0 60000 65536"/>
              <a:gd name="T7" fmla="*/ 0 60000 65536"/>
              <a:gd name="T8" fmla="*/ 0 60000 65536"/>
              <a:gd name="T9" fmla="*/ 0 w 16"/>
              <a:gd name="T10" fmla="*/ 0 h 51"/>
              <a:gd name="T11" fmla="*/ 16 w 16"/>
              <a:gd name="T12" fmla="*/ 51 h 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" h="51">
                <a:moveTo>
                  <a:pt x="0" y="0"/>
                </a:moveTo>
                <a:cubicBezTo>
                  <a:pt x="6" y="7"/>
                  <a:pt x="13" y="24"/>
                  <a:pt x="15" y="37"/>
                </a:cubicBezTo>
                <a:cubicBezTo>
                  <a:pt x="16" y="44"/>
                  <a:pt x="16" y="48"/>
                  <a:pt x="16" y="5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" name="Freeform 211"/>
          <p:cNvSpPr>
            <a:spLocks noChangeArrowheads="1"/>
          </p:cNvSpPr>
          <p:nvPr/>
        </p:nvSpPr>
        <p:spPr bwMode="auto">
          <a:xfrm>
            <a:off x="5293519" y="6348835"/>
            <a:ext cx="290048" cy="121346"/>
          </a:xfrm>
          <a:custGeom>
            <a:avLst/>
            <a:gdLst>
              <a:gd name="T0" fmla="*/ 196 w 55"/>
              <a:gd name="T1" fmla="*/ 0 h 23"/>
              <a:gd name="T2" fmla="*/ 139 w 55"/>
              <a:gd name="T3" fmla="*/ 68 h 23"/>
              <a:gd name="T4" fmla="*/ 0 w 55"/>
              <a:gd name="T5" fmla="*/ 82 h 23"/>
              <a:gd name="T6" fmla="*/ 0 60000 65536"/>
              <a:gd name="T7" fmla="*/ 0 60000 65536"/>
              <a:gd name="T8" fmla="*/ 0 60000 65536"/>
              <a:gd name="T9" fmla="*/ 0 w 55"/>
              <a:gd name="T10" fmla="*/ 0 h 23"/>
              <a:gd name="T11" fmla="*/ 55 w 55"/>
              <a:gd name="T12" fmla="*/ 23 h 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5" h="23">
                <a:moveTo>
                  <a:pt x="55" y="0"/>
                </a:moveTo>
                <a:cubicBezTo>
                  <a:pt x="54" y="5"/>
                  <a:pt x="51" y="15"/>
                  <a:pt x="39" y="19"/>
                </a:cubicBezTo>
                <a:cubicBezTo>
                  <a:pt x="29" y="23"/>
                  <a:pt x="7" y="23"/>
                  <a:pt x="0" y="2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" name="Freeform 212"/>
          <p:cNvSpPr>
            <a:spLocks noChangeArrowheads="1"/>
          </p:cNvSpPr>
          <p:nvPr/>
        </p:nvSpPr>
        <p:spPr bwMode="auto">
          <a:xfrm>
            <a:off x="5256523" y="5372144"/>
            <a:ext cx="63633" cy="36996"/>
          </a:xfrm>
          <a:custGeom>
            <a:avLst/>
            <a:gdLst>
              <a:gd name="T0" fmla="*/ 39 w 12"/>
              <a:gd name="T1" fmla="*/ 4 h 7"/>
              <a:gd name="T2" fmla="*/ 14 w 12"/>
              <a:gd name="T3" fmla="*/ 18 h 7"/>
              <a:gd name="T4" fmla="*/ 4 w 12"/>
              <a:gd name="T5" fmla="*/ 18 h 7"/>
              <a:gd name="T6" fmla="*/ 0 w 12"/>
              <a:gd name="T7" fmla="*/ 14 h 7"/>
              <a:gd name="T8" fmla="*/ 4 w 12"/>
              <a:gd name="T9" fmla="*/ 18 h 7"/>
              <a:gd name="T10" fmla="*/ 14 w 12"/>
              <a:gd name="T11" fmla="*/ 25 h 7"/>
              <a:gd name="T12" fmla="*/ 43 w 12"/>
              <a:gd name="T13" fmla="*/ 7 h 7"/>
              <a:gd name="T14" fmla="*/ 43 w 12"/>
              <a:gd name="T15" fmla="*/ 4 h 7"/>
              <a:gd name="T16" fmla="*/ 39 w 12"/>
              <a:gd name="T17" fmla="*/ 4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7"/>
              <a:gd name="T29" fmla="*/ 12 w 12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7">
                <a:moveTo>
                  <a:pt x="11" y="1"/>
                </a:moveTo>
                <a:cubicBezTo>
                  <a:pt x="11" y="1"/>
                  <a:pt x="7" y="5"/>
                  <a:pt x="4" y="5"/>
                </a:cubicBezTo>
                <a:cubicBezTo>
                  <a:pt x="2" y="6"/>
                  <a:pt x="1" y="5"/>
                  <a:pt x="1" y="5"/>
                </a:cubicBezTo>
                <a:cubicBezTo>
                  <a:pt x="1" y="5"/>
                  <a:pt x="0" y="4"/>
                  <a:pt x="0" y="4"/>
                </a:cubicBezTo>
                <a:cubicBezTo>
                  <a:pt x="0" y="4"/>
                  <a:pt x="0" y="4"/>
                  <a:pt x="1" y="5"/>
                </a:cubicBezTo>
                <a:cubicBezTo>
                  <a:pt x="2" y="7"/>
                  <a:pt x="3" y="7"/>
                  <a:pt x="4" y="7"/>
                </a:cubicBezTo>
                <a:cubicBezTo>
                  <a:pt x="8" y="6"/>
                  <a:pt x="12" y="2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0"/>
                  <a:pt x="11" y="1"/>
                  <a:pt x="11" y="1"/>
                </a:cubicBezTo>
                <a:close/>
              </a:path>
            </a:pathLst>
          </a:custGeom>
          <a:noFill/>
          <a:ln w="4763" cap="flat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" name="Freeform 213"/>
          <p:cNvSpPr>
            <a:spLocks noChangeArrowheads="1"/>
          </p:cNvSpPr>
          <p:nvPr/>
        </p:nvSpPr>
        <p:spPr bwMode="auto">
          <a:xfrm>
            <a:off x="5357152" y="5388422"/>
            <a:ext cx="53274" cy="57714"/>
          </a:xfrm>
          <a:custGeom>
            <a:avLst/>
            <a:gdLst>
              <a:gd name="T0" fmla="*/ 0 w 10"/>
              <a:gd name="T1" fmla="*/ 7 h 11"/>
              <a:gd name="T2" fmla="*/ 11 w 10"/>
              <a:gd name="T3" fmla="*/ 32 h 11"/>
              <a:gd name="T4" fmla="*/ 32 w 10"/>
              <a:gd name="T5" fmla="*/ 39 h 11"/>
              <a:gd name="T6" fmla="*/ 32 w 10"/>
              <a:gd name="T7" fmla="*/ 32 h 11"/>
              <a:gd name="T8" fmla="*/ 14 w 10"/>
              <a:gd name="T9" fmla="*/ 28 h 11"/>
              <a:gd name="T10" fmla="*/ 7 w 10"/>
              <a:gd name="T11" fmla="*/ 7 h 11"/>
              <a:gd name="T12" fmla="*/ 7 w 10"/>
              <a:gd name="T13" fmla="*/ 0 h 11"/>
              <a:gd name="T14" fmla="*/ 0 w 10"/>
              <a:gd name="T15" fmla="*/ 7 h 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11"/>
              <a:gd name="T26" fmla="*/ 10 w 10"/>
              <a:gd name="T27" fmla="*/ 11 h 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11">
                <a:moveTo>
                  <a:pt x="0" y="2"/>
                </a:moveTo>
                <a:cubicBezTo>
                  <a:pt x="0" y="6"/>
                  <a:pt x="1" y="8"/>
                  <a:pt x="3" y="9"/>
                </a:cubicBezTo>
                <a:cubicBezTo>
                  <a:pt x="5" y="11"/>
                  <a:pt x="7" y="11"/>
                  <a:pt x="9" y="11"/>
                </a:cubicBezTo>
                <a:cubicBezTo>
                  <a:pt x="10" y="10"/>
                  <a:pt x="10" y="9"/>
                  <a:pt x="9" y="9"/>
                </a:cubicBezTo>
                <a:cubicBezTo>
                  <a:pt x="7" y="10"/>
                  <a:pt x="5" y="9"/>
                  <a:pt x="4" y="8"/>
                </a:cubicBezTo>
                <a:cubicBezTo>
                  <a:pt x="3" y="6"/>
                  <a:pt x="2" y="5"/>
                  <a:pt x="2" y="2"/>
                </a:cubicBezTo>
                <a:cubicBezTo>
                  <a:pt x="2" y="1"/>
                  <a:pt x="2" y="0"/>
                  <a:pt x="2" y="0"/>
                </a:cubicBezTo>
                <a:cubicBezTo>
                  <a:pt x="1" y="0"/>
                  <a:pt x="0" y="0"/>
                  <a:pt x="0" y="2"/>
                </a:cubicBezTo>
                <a:close/>
              </a:path>
            </a:pathLst>
          </a:custGeom>
          <a:noFill/>
          <a:ln w="4763" cap="flat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" name="Freeform 214"/>
          <p:cNvSpPr>
            <a:spLocks noChangeArrowheads="1"/>
          </p:cNvSpPr>
          <p:nvPr/>
        </p:nvSpPr>
        <p:spPr bwMode="auto">
          <a:xfrm>
            <a:off x="5019750" y="5604478"/>
            <a:ext cx="147984" cy="127266"/>
          </a:xfrm>
          <a:custGeom>
            <a:avLst/>
            <a:gdLst>
              <a:gd name="T0" fmla="*/ 4 w 28"/>
              <a:gd name="T1" fmla="*/ 79 h 24"/>
              <a:gd name="T2" fmla="*/ 14 w 28"/>
              <a:gd name="T3" fmla="*/ 54 h 24"/>
              <a:gd name="T4" fmla="*/ 43 w 28"/>
              <a:gd name="T5" fmla="*/ 14 h 24"/>
              <a:gd name="T6" fmla="*/ 57 w 28"/>
              <a:gd name="T7" fmla="*/ 18 h 24"/>
              <a:gd name="T8" fmla="*/ 54 w 28"/>
              <a:gd name="T9" fmla="*/ 29 h 24"/>
              <a:gd name="T10" fmla="*/ 71 w 28"/>
              <a:gd name="T11" fmla="*/ 25 h 24"/>
              <a:gd name="T12" fmla="*/ 68 w 28"/>
              <a:gd name="T13" fmla="*/ 43 h 24"/>
              <a:gd name="T14" fmla="*/ 79 w 28"/>
              <a:gd name="T15" fmla="*/ 57 h 24"/>
              <a:gd name="T16" fmla="*/ 79 w 28"/>
              <a:gd name="T17" fmla="*/ 79 h 24"/>
              <a:gd name="T18" fmla="*/ 36 w 28"/>
              <a:gd name="T19" fmla="*/ 79 h 24"/>
              <a:gd name="T20" fmla="*/ 4 w 28"/>
              <a:gd name="T21" fmla="*/ 79 h 2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"/>
              <a:gd name="T34" fmla="*/ 0 h 24"/>
              <a:gd name="T35" fmla="*/ 28 w 28"/>
              <a:gd name="T36" fmla="*/ 24 h 2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" h="24">
                <a:moveTo>
                  <a:pt x="1" y="22"/>
                </a:moveTo>
                <a:cubicBezTo>
                  <a:pt x="0" y="20"/>
                  <a:pt x="1" y="17"/>
                  <a:pt x="4" y="15"/>
                </a:cubicBezTo>
                <a:cubicBezTo>
                  <a:pt x="8" y="12"/>
                  <a:pt x="10" y="8"/>
                  <a:pt x="12" y="4"/>
                </a:cubicBezTo>
                <a:cubicBezTo>
                  <a:pt x="14" y="0"/>
                  <a:pt x="16" y="2"/>
                  <a:pt x="16" y="5"/>
                </a:cubicBezTo>
                <a:cubicBezTo>
                  <a:pt x="16" y="6"/>
                  <a:pt x="15" y="8"/>
                  <a:pt x="15" y="8"/>
                </a:cubicBezTo>
                <a:cubicBezTo>
                  <a:pt x="19" y="5"/>
                  <a:pt x="20" y="6"/>
                  <a:pt x="20" y="7"/>
                </a:cubicBezTo>
                <a:cubicBezTo>
                  <a:pt x="21" y="8"/>
                  <a:pt x="21" y="9"/>
                  <a:pt x="19" y="12"/>
                </a:cubicBezTo>
                <a:cubicBezTo>
                  <a:pt x="22" y="11"/>
                  <a:pt x="28" y="13"/>
                  <a:pt x="22" y="16"/>
                </a:cubicBezTo>
                <a:cubicBezTo>
                  <a:pt x="25" y="17"/>
                  <a:pt x="26" y="21"/>
                  <a:pt x="22" y="22"/>
                </a:cubicBezTo>
                <a:cubicBezTo>
                  <a:pt x="17" y="22"/>
                  <a:pt x="14" y="21"/>
                  <a:pt x="10" y="22"/>
                </a:cubicBezTo>
                <a:cubicBezTo>
                  <a:pt x="6" y="23"/>
                  <a:pt x="2" y="24"/>
                  <a:pt x="1" y="22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" name="Freeform 215"/>
          <p:cNvSpPr>
            <a:spLocks noChangeArrowheads="1"/>
          </p:cNvSpPr>
          <p:nvPr/>
        </p:nvSpPr>
        <p:spPr bwMode="auto">
          <a:xfrm>
            <a:off x="5046387" y="5557124"/>
            <a:ext cx="41435" cy="100629"/>
          </a:xfrm>
          <a:custGeom>
            <a:avLst/>
            <a:gdLst>
              <a:gd name="T0" fmla="*/ 11 w 8"/>
              <a:gd name="T1" fmla="*/ 68 h 19"/>
              <a:gd name="T2" fmla="*/ 0 w 8"/>
              <a:gd name="T3" fmla="*/ 29 h 19"/>
              <a:gd name="T4" fmla="*/ 11 w 8"/>
              <a:gd name="T5" fmla="*/ 4 h 19"/>
              <a:gd name="T6" fmla="*/ 28 w 8"/>
              <a:gd name="T7" fmla="*/ 14 h 19"/>
              <a:gd name="T8" fmla="*/ 0 60000 65536"/>
              <a:gd name="T9" fmla="*/ 0 60000 65536"/>
              <a:gd name="T10" fmla="*/ 0 60000 65536"/>
              <a:gd name="T11" fmla="*/ 0 60000 65536"/>
              <a:gd name="T12" fmla="*/ 0 w 8"/>
              <a:gd name="T13" fmla="*/ 0 h 19"/>
              <a:gd name="T14" fmla="*/ 8 w 8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" h="19">
                <a:moveTo>
                  <a:pt x="3" y="19"/>
                </a:moveTo>
                <a:cubicBezTo>
                  <a:pt x="3" y="15"/>
                  <a:pt x="0" y="11"/>
                  <a:pt x="0" y="8"/>
                </a:cubicBezTo>
                <a:cubicBezTo>
                  <a:pt x="0" y="7"/>
                  <a:pt x="1" y="2"/>
                  <a:pt x="3" y="1"/>
                </a:cubicBezTo>
                <a:cubicBezTo>
                  <a:pt x="6" y="0"/>
                  <a:pt x="7" y="2"/>
                  <a:pt x="8" y="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" name="Freeform 216"/>
          <p:cNvSpPr>
            <a:spLocks noChangeArrowheads="1"/>
          </p:cNvSpPr>
          <p:nvPr/>
        </p:nvSpPr>
        <p:spPr bwMode="auto">
          <a:xfrm>
            <a:off x="5087822" y="5514208"/>
            <a:ext cx="69552" cy="84351"/>
          </a:xfrm>
          <a:custGeom>
            <a:avLst/>
            <a:gdLst>
              <a:gd name="T0" fmla="*/ 0 w 13"/>
              <a:gd name="T1" fmla="*/ 57 h 16"/>
              <a:gd name="T2" fmla="*/ 22 w 13"/>
              <a:gd name="T3" fmla="*/ 11 h 16"/>
              <a:gd name="T4" fmla="*/ 47 w 13"/>
              <a:gd name="T5" fmla="*/ 25 h 16"/>
              <a:gd name="T6" fmla="*/ 47 w 13"/>
              <a:gd name="T7" fmla="*/ 36 h 16"/>
              <a:gd name="T8" fmla="*/ 0 60000 65536"/>
              <a:gd name="T9" fmla="*/ 0 60000 65536"/>
              <a:gd name="T10" fmla="*/ 0 60000 65536"/>
              <a:gd name="T11" fmla="*/ 0 60000 65536"/>
              <a:gd name="T12" fmla="*/ 0 w 13"/>
              <a:gd name="T13" fmla="*/ 0 h 16"/>
              <a:gd name="T14" fmla="*/ 13 w 13"/>
              <a:gd name="T15" fmla="*/ 16 h 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" h="16">
                <a:moveTo>
                  <a:pt x="0" y="16"/>
                </a:moveTo>
                <a:cubicBezTo>
                  <a:pt x="0" y="12"/>
                  <a:pt x="1" y="7"/>
                  <a:pt x="6" y="3"/>
                </a:cubicBezTo>
                <a:cubicBezTo>
                  <a:pt x="9" y="0"/>
                  <a:pt x="13" y="1"/>
                  <a:pt x="13" y="7"/>
                </a:cubicBezTo>
                <a:cubicBezTo>
                  <a:pt x="13" y="8"/>
                  <a:pt x="13" y="9"/>
                  <a:pt x="13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" name="Freeform 217"/>
          <p:cNvSpPr>
            <a:spLocks noChangeArrowheads="1"/>
          </p:cNvSpPr>
          <p:nvPr/>
        </p:nvSpPr>
        <p:spPr bwMode="auto">
          <a:xfrm>
            <a:off x="5135177" y="5536406"/>
            <a:ext cx="94709" cy="88790"/>
          </a:xfrm>
          <a:custGeom>
            <a:avLst/>
            <a:gdLst>
              <a:gd name="T0" fmla="*/ 0 w 18"/>
              <a:gd name="T1" fmla="*/ 42 h 17"/>
              <a:gd name="T2" fmla="*/ 46 w 18"/>
              <a:gd name="T3" fmla="*/ 11 h 17"/>
              <a:gd name="T4" fmla="*/ 32 w 18"/>
              <a:gd name="T5" fmla="*/ 60 h 17"/>
              <a:gd name="T6" fmla="*/ 0 60000 65536"/>
              <a:gd name="T7" fmla="*/ 0 60000 65536"/>
              <a:gd name="T8" fmla="*/ 0 60000 65536"/>
              <a:gd name="T9" fmla="*/ 0 w 18"/>
              <a:gd name="T10" fmla="*/ 0 h 17"/>
              <a:gd name="T11" fmla="*/ 18 w 18"/>
              <a:gd name="T12" fmla="*/ 17 h 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" h="17">
                <a:moveTo>
                  <a:pt x="0" y="12"/>
                </a:moveTo>
                <a:cubicBezTo>
                  <a:pt x="2" y="6"/>
                  <a:pt x="9" y="0"/>
                  <a:pt x="13" y="3"/>
                </a:cubicBezTo>
                <a:cubicBezTo>
                  <a:pt x="18" y="6"/>
                  <a:pt x="12" y="15"/>
                  <a:pt x="9" y="1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" name="Freeform 218"/>
          <p:cNvSpPr>
            <a:spLocks noChangeArrowheads="1"/>
          </p:cNvSpPr>
          <p:nvPr/>
        </p:nvSpPr>
        <p:spPr bwMode="auto">
          <a:xfrm>
            <a:off x="5198810" y="5604478"/>
            <a:ext cx="53274" cy="57714"/>
          </a:xfrm>
          <a:custGeom>
            <a:avLst/>
            <a:gdLst>
              <a:gd name="T0" fmla="*/ 0 w 10"/>
              <a:gd name="T1" fmla="*/ 4 h 11"/>
              <a:gd name="T2" fmla="*/ 36 w 10"/>
              <a:gd name="T3" fmla="*/ 18 h 11"/>
              <a:gd name="T4" fmla="*/ 0 w 10"/>
              <a:gd name="T5" fmla="*/ 39 h 11"/>
              <a:gd name="T6" fmla="*/ 0 60000 65536"/>
              <a:gd name="T7" fmla="*/ 0 60000 65536"/>
              <a:gd name="T8" fmla="*/ 0 60000 65536"/>
              <a:gd name="T9" fmla="*/ 0 w 10"/>
              <a:gd name="T10" fmla="*/ 0 h 11"/>
              <a:gd name="T11" fmla="*/ 10 w 10"/>
              <a:gd name="T12" fmla="*/ 11 h 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1">
                <a:moveTo>
                  <a:pt x="0" y="1"/>
                </a:moveTo>
                <a:cubicBezTo>
                  <a:pt x="4" y="0"/>
                  <a:pt x="10" y="0"/>
                  <a:pt x="10" y="5"/>
                </a:cubicBezTo>
                <a:cubicBezTo>
                  <a:pt x="10" y="11"/>
                  <a:pt x="0" y="11"/>
                  <a:pt x="0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8" name="Freeform 219"/>
          <p:cNvSpPr>
            <a:spLocks noChangeArrowheads="1"/>
          </p:cNvSpPr>
          <p:nvPr/>
        </p:nvSpPr>
        <p:spPr bwMode="auto">
          <a:xfrm>
            <a:off x="5182532" y="5657752"/>
            <a:ext cx="69552" cy="63633"/>
          </a:xfrm>
          <a:custGeom>
            <a:avLst/>
            <a:gdLst>
              <a:gd name="T0" fmla="*/ 29 w 13"/>
              <a:gd name="T1" fmla="*/ 0 h 12"/>
              <a:gd name="T2" fmla="*/ 43 w 13"/>
              <a:gd name="T3" fmla="*/ 29 h 12"/>
              <a:gd name="T4" fmla="*/ 0 w 13"/>
              <a:gd name="T5" fmla="*/ 32 h 12"/>
              <a:gd name="T6" fmla="*/ 0 60000 65536"/>
              <a:gd name="T7" fmla="*/ 0 60000 65536"/>
              <a:gd name="T8" fmla="*/ 0 60000 65536"/>
              <a:gd name="T9" fmla="*/ 0 w 13"/>
              <a:gd name="T10" fmla="*/ 0 h 12"/>
              <a:gd name="T11" fmla="*/ 13 w 13"/>
              <a:gd name="T12" fmla="*/ 12 h 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" h="12">
                <a:moveTo>
                  <a:pt x="8" y="0"/>
                </a:moveTo>
                <a:cubicBezTo>
                  <a:pt x="11" y="2"/>
                  <a:pt x="13" y="5"/>
                  <a:pt x="12" y="8"/>
                </a:cubicBezTo>
                <a:cubicBezTo>
                  <a:pt x="10" y="11"/>
                  <a:pt x="6" y="12"/>
                  <a:pt x="0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9" name="Freeform 220"/>
          <p:cNvSpPr>
            <a:spLocks noChangeArrowheads="1"/>
          </p:cNvSpPr>
          <p:nvPr/>
        </p:nvSpPr>
        <p:spPr bwMode="auto">
          <a:xfrm>
            <a:off x="5124818" y="5715466"/>
            <a:ext cx="94709" cy="53274"/>
          </a:xfrm>
          <a:custGeom>
            <a:avLst/>
            <a:gdLst>
              <a:gd name="T0" fmla="*/ 53 w 18"/>
              <a:gd name="T1" fmla="*/ 0 h 10"/>
              <a:gd name="T2" fmla="*/ 53 w 18"/>
              <a:gd name="T3" fmla="*/ 29 h 10"/>
              <a:gd name="T4" fmla="*/ 14 w 18"/>
              <a:gd name="T5" fmla="*/ 18 h 10"/>
              <a:gd name="T6" fmla="*/ 0 w 18"/>
              <a:gd name="T7" fmla="*/ 4 h 10"/>
              <a:gd name="T8" fmla="*/ 0 60000 65536"/>
              <a:gd name="T9" fmla="*/ 0 60000 65536"/>
              <a:gd name="T10" fmla="*/ 0 60000 65536"/>
              <a:gd name="T11" fmla="*/ 0 60000 65536"/>
              <a:gd name="T12" fmla="*/ 0 w 18"/>
              <a:gd name="T13" fmla="*/ 0 h 10"/>
              <a:gd name="T14" fmla="*/ 18 w 18"/>
              <a:gd name="T15" fmla="*/ 10 h 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" h="10">
                <a:moveTo>
                  <a:pt x="15" y="0"/>
                </a:moveTo>
                <a:cubicBezTo>
                  <a:pt x="17" y="2"/>
                  <a:pt x="18" y="7"/>
                  <a:pt x="15" y="8"/>
                </a:cubicBezTo>
                <a:cubicBezTo>
                  <a:pt x="13" y="10"/>
                  <a:pt x="9" y="9"/>
                  <a:pt x="4" y="5"/>
                </a:cubicBezTo>
                <a:cubicBezTo>
                  <a:pt x="3" y="3"/>
                  <a:pt x="1" y="2"/>
                  <a:pt x="0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0" name="Freeform 221"/>
          <p:cNvSpPr>
            <a:spLocks noChangeArrowheads="1"/>
          </p:cNvSpPr>
          <p:nvPr/>
        </p:nvSpPr>
        <p:spPr bwMode="auto">
          <a:xfrm>
            <a:off x="4851048" y="6015873"/>
            <a:ext cx="10359" cy="36996"/>
          </a:xfrm>
          <a:custGeom>
            <a:avLst/>
            <a:gdLst>
              <a:gd name="T0" fmla="*/ 7 w 2"/>
              <a:gd name="T1" fmla="*/ 0 h 7"/>
              <a:gd name="T2" fmla="*/ 0 w 2"/>
              <a:gd name="T3" fmla="*/ 25 h 7"/>
              <a:gd name="T4" fmla="*/ 0 60000 65536"/>
              <a:gd name="T5" fmla="*/ 0 60000 65536"/>
              <a:gd name="T6" fmla="*/ 0 w 2"/>
              <a:gd name="T7" fmla="*/ 0 h 7"/>
              <a:gd name="T8" fmla="*/ 2 w 2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7">
                <a:moveTo>
                  <a:pt x="2" y="0"/>
                </a:moveTo>
                <a:cubicBezTo>
                  <a:pt x="1" y="4"/>
                  <a:pt x="0" y="7"/>
                  <a:pt x="0" y="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" name="Freeform 222"/>
          <p:cNvSpPr>
            <a:spLocks noChangeArrowheads="1"/>
          </p:cNvSpPr>
          <p:nvPr/>
        </p:nvSpPr>
        <p:spPr bwMode="auto">
          <a:xfrm>
            <a:off x="4908762" y="5721385"/>
            <a:ext cx="115427" cy="152423"/>
          </a:xfrm>
          <a:custGeom>
            <a:avLst/>
            <a:gdLst>
              <a:gd name="T0" fmla="*/ 78 w 22"/>
              <a:gd name="T1" fmla="*/ 0 h 29"/>
              <a:gd name="T2" fmla="*/ 0 w 22"/>
              <a:gd name="T3" fmla="*/ 103 h 29"/>
              <a:gd name="T4" fmla="*/ 0 60000 65536"/>
              <a:gd name="T5" fmla="*/ 0 60000 65536"/>
              <a:gd name="T6" fmla="*/ 0 w 22"/>
              <a:gd name="T7" fmla="*/ 0 h 29"/>
              <a:gd name="T8" fmla="*/ 22 w 22"/>
              <a:gd name="T9" fmla="*/ 29 h 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" h="29">
                <a:moveTo>
                  <a:pt x="22" y="0"/>
                </a:moveTo>
                <a:cubicBezTo>
                  <a:pt x="22" y="0"/>
                  <a:pt x="11" y="8"/>
                  <a:pt x="0" y="2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" name="Freeform 223"/>
          <p:cNvSpPr>
            <a:spLocks noChangeArrowheads="1"/>
          </p:cNvSpPr>
          <p:nvPr/>
        </p:nvSpPr>
        <p:spPr bwMode="auto">
          <a:xfrm>
            <a:off x="4814052" y="5684390"/>
            <a:ext cx="142064" cy="142064"/>
          </a:xfrm>
          <a:custGeom>
            <a:avLst/>
            <a:gdLst>
              <a:gd name="T0" fmla="*/ 85 w 27"/>
              <a:gd name="T1" fmla="*/ 92 h 27"/>
              <a:gd name="T2" fmla="*/ 64 w 27"/>
              <a:gd name="T3" fmla="*/ 21 h 27"/>
              <a:gd name="T4" fmla="*/ 0 w 27"/>
              <a:gd name="T5" fmla="*/ 7 h 27"/>
              <a:gd name="T6" fmla="*/ 36 w 27"/>
              <a:gd name="T7" fmla="*/ 78 h 27"/>
              <a:gd name="T8" fmla="*/ 85 w 27"/>
              <a:gd name="T9" fmla="*/ 92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"/>
              <a:gd name="T16" fmla="*/ 0 h 27"/>
              <a:gd name="T17" fmla="*/ 27 w 27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" h="27">
                <a:moveTo>
                  <a:pt x="24" y="26"/>
                </a:moveTo>
                <a:cubicBezTo>
                  <a:pt x="26" y="23"/>
                  <a:pt x="27" y="12"/>
                  <a:pt x="18" y="6"/>
                </a:cubicBezTo>
                <a:cubicBezTo>
                  <a:pt x="11" y="1"/>
                  <a:pt x="3" y="0"/>
                  <a:pt x="0" y="2"/>
                </a:cubicBezTo>
                <a:cubicBezTo>
                  <a:pt x="0" y="9"/>
                  <a:pt x="4" y="19"/>
                  <a:pt x="10" y="22"/>
                </a:cubicBezTo>
                <a:cubicBezTo>
                  <a:pt x="15" y="25"/>
                  <a:pt x="22" y="27"/>
                  <a:pt x="24" y="26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" name="Freeform 224"/>
          <p:cNvSpPr>
            <a:spLocks noChangeArrowheads="1"/>
          </p:cNvSpPr>
          <p:nvPr/>
        </p:nvSpPr>
        <p:spPr bwMode="auto">
          <a:xfrm>
            <a:off x="4814052" y="5694748"/>
            <a:ext cx="125786" cy="125786"/>
          </a:xfrm>
          <a:custGeom>
            <a:avLst/>
            <a:gdLst>
              <a:gd name="T0" fmla="*/ 0 w 24"/>
              <a:gd name="T1" fmla="*/ 0 h 24"/>
              <a:gd name="T2" fmla="*/ 57 w 24"/>
              <a:gd name="T3" fmla="*/ 39 h 24"/>
              <a:gd name="T4" fmla="*/ 85 w 24"/>
              <a:gd name="T5" fmla="*/ 85 h 24"/>
              <a:gd name="T6" fmla="*/ 0 60000 65536"/>
              <a:gd name="T7" fmla="*/ 0 60000 65536"/>
              <a:gd name="T8" fmla="*/ 0 60000 65536"/>
              <a:gd name="T9" fmla="*/ 0 w 24"/>
              <a:gd name="T10" fmla="*/ 0 h 24"/>
              <a:gd name="T11" fmla="*/ 24 w 24"/>
              <a:gd name="T12" fmla="*/ 24 h 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" h="24">
                <a:moveTo>
                  <a:pt x="0" y="0"/>
                </a:moveTo>
                <a:cubicBezTo>
                  <a:pt x="2" y="1"/>
                  <a:pt x="12" y="6"/>
                  <a:pt x="16" y="11"/>
                </a:cubicBezTo>
                <a:cubicBezTo>
                  <a:pt x="21" y="16"/>
                  <a:pt x="23" y="22"/>
                  <a:pt x="24" y="2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4" name="Freeform 225"/>
          <p:cNvSpPr>
            <a:spLocks noChangeArrowheads="1"/>
          </p:cNvSpPr>
          <p:nvPr/>
        </p:nvSpPr>
        <p:spPr bwMode="auto">
          <a:xfrm>
            <a:off x="4976834" y="5752462"/>
            <a:ext cx="106548" cy="84351"/>
          </a:xfrm>
          <a:custGeom>
            <a:avLst/>
            <a:gdLst>
              <a:gd name="T0" fmla="*/ 0 w 20"/>
              <a:gd name="T1" fmla="*/ 14 h 16"/>
              <a:gd name="T2" fmla="*/ 43 w 20"/>
              <a:gd name="T3" fmla="*/ 4 h 16"/>
              <a:gd name="T4" fmla="*/ 72 w 20"/>
              <a:gd name="T5" fmla="*/ 36 h 16"/>
              <a:gd name="T6" fmla="*/ 72 w 20"/>
              <a:gd name="T7" fmla="*/ 50 h 16"/>
              <a:gd name="T8" fmla="*/ 47 w 20"/>
              <a:gd name="T9" fmla="*/ 53 h 16"/>
              <a:gd name="T10" fmla="*/ 11 w 20"/>
              <a:gd name="T11" fmla="*/ 36 h 16"/>
              <a:gd name="T12" fmla="*/ 0 w 20"/>
              <a:gd name="T13" fmla="*/ 14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"/>
              <a:gd name="T22" fmla="*/ 0 h 16"/>
              <a:gd name="T23" fmla="*/ 20 w 20"/>
              <a:gd name="T24" fmla="*/ 16 h 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" h="16">
                <a:moveTo>
                  <a:pt x="0" y="4"/>
                </a:moveTo>
                <a:cubicBezTo>
                  <a:pt x="1" y="3"/>
                  <a:pt x="4" y="0"/>
                  <a:pt x="12" y="1"/>
                </a:cubicBezTo>
                <a:cubicBezTo>
                  <a:pt x="20" y="3"/>
                  <a:pt x="19" y="8"/>
                  <a:pt x="20" y="10"/>
                </a:cubicBezTo>
                <a:cubicBezTo>
                  <a:pt x="20" y="11"/>
                  <a:pt x="20" y="14"/>
                  <a:pt x="20" y="14"/>
                </a:cubicBezTo>
                <a:cubicBezTo>
                  <a:pt x="20" y="14"/>
                  <a:pt x="18" y="16"/>
                  <a:pt x="13" y="15"/>
                </a:cubicBezTo>
                <a:cubicBezTo>
                  <a:pt x="8" y="15"/>
                  <a:pt x="5" y="15"/>
                  <a:pt x="3" y="10"/>
                </a:cubicBezTo>
                <a:cubicBezTo>
                  <a:pt x="2" y="6"/>
                  <a:pt x="0" y="4"/>
                  <a:pt x="0" y="4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" name="Freeform 226"/>
          <p:cNvSpPr>
            <a:spLocks noChangeArrowheads="1"/>
          </p:cNvSpPr>
          <p:nvPr/>
        </p:nvSpPr>
        <p:spPr bwMode="auto">
          <a:xfrm>
            <a:off x="4976834" y="5773180"/>
            <a:ext cx="106548" cy="53274"/>
          </a:xfrm>
          <a:custGeom>
            <a:avLst/>
            <a:gdLst>
              <a:gd name="T0" fmla="*/ 0 w 20"/>
              <a:gd name="T1" fmla="*/ 0 h 10"/>
              <a:gd name="T2" fmla="*/ 72 w 20"/>
              <a:gd name="T3" fmla="*/ 36 h 10"/>
              <a:gd name="T4" fmla="*/ 0 60000 65536"/>
              <a:gd name="T5" fmla="*/ 0 60000 65536"/>
              <a:gd name="T6" fmla="*/ 0 w 20"/>
              <a:gd name="T7" fmla="*/ 0 h 10"/>
              <a:gd name="T8" fmla="*/ 20 w 20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" h="10">
                <a:moveTo>
                  <a:pt x="0" y="0"/>
                </a:moveTo>
                <a:cubicBezTo>
                  <a:pt x="5" y="0"/>
                  <a:pt x="13" y="3"/>
                  <a:pt x="20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" name="Freeform 227"/>
          <p:cNvSpPr>
            <a:spLocks noChangeArrowheads="1"/>
          </p:cNvSpPr>
          <p:nvPr/>
        </p:nvSpPr>
        <p:spPr bwMode="auto">
          <a:xfrm>
            <a:off x="3446684" y="5382503"/>
            <a:ext cx="760635" cy="628930"/>
          </a:xfrm>
          <a:custGeom>
            <a:avLst/>
            <a:gdLst>
              <a:gd name="T0" fmla="*/ 510 w 144"/>
              <a:gd name="T1" fmla="*/ 221 h 119"/>
              <a:gd name="T2" fmla="*/ 378 w 144"/>
              <a:gd name="T3" fmla="*/ 46 h 119"/>
              <a:gd name="T4" fmla="*/ 378 w 144"/>
              <a:gd name="T5" fmla="*/ 46 h 119"/>
              <a:gd name="T6" fmla="*/ 289 w 144"/>
              <a:gd name="T7" fmla="*/ 82 h 119"/>
              <a:gd name="T8" fmla="*/ 271 w 144"/>
              <a:gd name="T9" fmla="*/ 0 h 119"/>
              <a:gd name="T10" fmla="*/ 271 w 144"/>
              <a:gd name="T11" fmla="*/ 0 h 119"/>
              <a:gd name="T12" fmla="*/ 253 w 144"/>
              <a:gd name="T13" fmla="*/ 21 h 119"/>
              <a:gd name="T14" fmla="*/ 239 w 144"/>
              <a:gd name="T15" fmla="*/ 32 h 119"/>
              <a:gd name="T16" fmla="*/ 257 w 144"/>
              <a:gd name="T17" fmla="*/ 64 h 119"/>
              <a:gd name="T18" fmla="*/ 221 w 144"/>
              <a:gd name="T19" fmla="*/ 104 h 119"/>
              <a:gd name="T20" fmla="*/ 182 w 144"/>
              <a:gd name="T21" fmla="*/ 64 h 119"/>
              <a:gd name="T22" fmla="*/ 189 w 144"/>
              <a:gd name="T23" fmla="*/ 43 h 119"/>
              <a:gd name="T24" fmla="*/ 175 w 144"/>
              <a:gd name="T25" fmla="*/ 39 h 119"/>
              <a:gd name="T26" fmla="*/ 168 w 144"/>
              <a:gd name="T27" fmla="*/ 4 h 119"/>
              <a:gd name="T28" fmla="*/ 68 w 144"/>
              <a:gd name="T29" fmla="*/ 61 h 119"/>
              <a:gd name="T30" fmla="*/ 32 w 144"/>
              <a:gd name="T31" fmla="*/ 154 h 119"/>
              <a:gd name="T32" fmla="*/ 29 w 144"/>
              <a:gd name="T33" fmla="*/ 164 h 119"/>
              <a:gd name="T34" fmla="*/ 7 w 144"/>
              <a:gd name="T35" fmla="*/ 196 h 119"/>
              <a:gd name="T36" fmla="*/ 39 w 144"/>
              <a:gd name="T37" fmla="*/ 271 h 119"/>
              <a:gd name="T38" fmla="*/ 104 w 144"/>
              <a:gd name="T39" fmla="*/ 379 h 119"/>
              <a:gd name="T40" fmla="*/ 300 w 144"/>
              <a:gd name="T41" fmla="*/ 418 h 119"/>
              <a:gd name="T42" fmla="*/ 386 w 144"/>
              <a:gd name="T43" fmla="*/ 425 h 119"/>
              <a:gd name="T44" fmla="*/ 510 w 144"/>
              <a:gd name="T45" fmla="*/ 221 h 11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4"/>
              <a:gd name="T70" fmla="*/ 0 h 119"/>
              <a:gd name="T71" fmla="*/ 144 w 144"/>
              <a:gd name="T72" fmla="*/ 119 h 11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4" h="119">
                <a:moveTo>
                  <a:pt x="143" y="62"/>
                </a:moveTo>
                <a:cubicBezTo>
                  <a:pt x="143" y="38"/>
                  <a:pt x="127" y="18"/>
                  <a:pt x="106" y="13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99" y="25"/>
                  <a:pt x="88" y="27"/>
                  <a:pt x="81" y="23"/>
                </a:cubicBezTo>
                <a:cubicBezTo>
                  <a:pt x="72" y="18"/>
                  <a:pt x="72" y="9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4" y="2"/>
                  <a:pt x="73" y="4"/>
                  <a:pt x="71" y="6"/>
                </a:cubicBezTo>
                <a:cubicBezTo>
                  <a:pt x="70" y="7"/>
                  <a:pt x="69" y="8"/>
                  <a:pt x="67" y="9"/>
                </a:cubicBezTo>
                <a:cubicBezTo>
                  <a:pt x="70" y="11"/>
                  <a:pt x="72" y="14"/>
                  <a:pt x="72" y="18"/>
                </a:cubicBezTo>
                <a:cubicBezTo>
                  <a:pt x="72" y="24"/>
                  <a:pt x="68" y="29"/>
                  <a:pt x="62" y="29"/>
                </a:cubicBezTo>
                <a:cubicBezTo>
                  <a:pt x="56" y="29"/>
                  <a:pt x="51" y="24"/>
                  <a:pt x="51" y="18"/>
                </a:cubicBezTo>
                <a:cubicBezTo>
                  <a:pt x="51" y="16"/>
                  <a:pt x="52" y="14"/>
                  <a:pt x="53" y="12"/>
                </a:cubicBezTo>
                <a:cubicBezTo>
                  <a:pt x="51" y="12"/>
                  <a:pt x="50" y="11"/>
                  <a:pt x="49" y="11"/>
                </a:cubicBezTo>
                <a:cubicBezTo>
                  <a:pt x="46" y="8"/>
                  <a:pt x="46" y="4"/>
                  <a:pt x="47" y="1"/>
                </a:cubicBezTo>
                <a:cubicBezTo>
                  <a:pt x="36" y="3"/>
                  <a:pt x="26" y="9"/>
                  <a:pt x="19" y="17"/>
                </a:cubicBezTo>
                <a:cubicBezTo>
                  <a:pt x="14" y="25"/>
                  <a:pt x="10" y="34"/>
                  <a:pt x="9" y="43"/>
                </a:cubicBezTo>
                <a:cubicBezTo>
                  <a:pt x="9" y="44"/>
                  <a:pt x="9" y="45"/>
                  <a:pt x="8" y="46"/>
                </a:cubicBezTo>
                <a:cubicBezTo>
                  <a:pt x="6" y="48"/>
                  <a:pt x="3" y="51"/>
                  <a:pt x="2" y="55"/>
                </a:cubicBezTo>
                <a:cubicBezTo>
                  <a:pt x="0" y="63"/>
                  <a:pt x="2" y="70"/>
                  <a:pt x="11" y="76"/>
                </a:cubicBezTo>
                <a:cubicBezTo>
                  <a:pt x="15" y="88"/>
                  <a:pt x="21" y="98"/>
                  <a:pt x="29" y="106"/>
                </a:cubicBezTo>
                <a:cubicBezTo>
                  <a:pt x="32" y="107"/>
                  <a:pt x="49" y="114"/>
                  <a:pt x="84" y="117"/>
                </a:cubicBezTo>
                <a:cubicBezTo>
                  <a:pt x="94" y="118"/>
                  <a:pt x="102" y="119"/>
                  <a:pt x="108" y="119"/>
                </a:cubicBezTo>
                <a:cubicBezTo>
                  <a:pt x="128" y="110"/>
                  <a:pt x="144" y="84"/>
                  <a:pt x="143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" name="Freeform 228"/>
          <p:cNvSpPr>
            <a:spLocks noChangeArrowheads="1"/>
          </p:cNvSpPr>
          <p:nvPr/>
        </p:nvSpPr>
        <p:spPr bwMode="auto">
          <a:xfrm>
            <a:off x="3420047" y="5910804"/>
            <a:ext cx="205697" cy="195338"/>
          </a:xfrm>
          <a:custGeom>
            <a:avLst/>
            <a:gdLst>
              <a:gd name="T0" fmla="*/ 118 w 39"/>
              <a:gd name="T1" fmla="*/ 39 h 37"/>
              <a:gd name="T2" fmla="*/ 114 w 39"/>
              <a:gd name="T3" fmla="*/ 32 h 37"/>
              <a:gd name="T4" fmla="*/ 39 w 39"/>
              <a:gd name="T5" fmla="*/ 0 h 37"/>
              <a:gd name="T6" fmla="*/ 43 w 39"/>
              <a:gd name="T7" fmla="*/ 11 h 37"/>
              <a:gd name="T8" fmla="*/ 0 w 39"/>
              <a:gd name="T9" fmla="*/ 71 h 37"/>
              <a:gd name="T10" fmla="*/ 96 w 39"/>
              <a:gd name="T11" fmla="*/ 132 h 37"/>
              <a:gd name="T12" fmla="*/ 96 w 39"/>
              <a:gd name="T13" fmla="*/ 132 h 37"/>
              <a:gd name="T14" fmla="*/ 107 w 39"/>
              <a:gd name="T15" fmla="*/ 89 h 37"/>
              <a:gd name="T16" fmla="*/ 139 w 39"/>
              <a:gd name="T17" fmla="*/ 54 h 37"/>
              <a:gd name="T18" fmla="*/ 118 w 39"/>
              <a:gd name="T19" fmla="*/ 39 h 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9"/>
              <a:gd name="T31" fmla="*/ 0 h 37"/>
              <a:gd name="T32" fmla="*/ 39 w 39"/>
              <a:gd name="T33" fmla="*/ 37 h 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9" h="37">
                <a:moveTo>
                  <a:pt x="33" y="11"/>
                </a:moveTo>
                <a:cubicBezTo>
                  <a:pt x="32" y="11"/>
                  <a:pt x="32" y="10"/>
                  <a:pt x="32" y="9"/>
                </a:cubicBezTo>
                <a:cubicBezTo>
                  <a:pt x="29" y="5"/>
                  <a:pt x="17" y="0"/>
                  <a:pt x="11" y="0"/>
                </a:cubicBezTo>
                <a:cubicBezTo>
                  <a:pt x="12" y="1"/>
                  <a:pt x="12" y="2"/>
                  <a:pt x="12" y="3"/>
                </a:cubicBezTo>
                <a:cubicBezTo>
                  <a:pt x="12" y="11"/>
                  <a:pt x="7" y="17"/>
                  <a:pt x="0" y="20"/>
                </a:cubicBezTo>
                <a:cubicBezTo>
                  <a:pt x="4" y="24"/>
                  <a:pt x="16" y="33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3"/>
                  <a:pt x="29" y="29"/>
                  <a:pt x="30" y="25"/>
                </a:cubicBezTo>
                <a:cubicBezTo>
                  <a:pt x="32" y="20"/>
                  <a:pt x="35" y="17"/>
                  <a:pt x="39" y="15"/>
                </a:cubicBezTo>
                <a:cubicBezTo>
                  <a:pt x="36" y="14"/>
                  <a:pt x="33" y="12"/>
                  <a:pt x="33" y="1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" name="Freeform 229"/>
          <p:cNvSpPr>
            <a:spLocks noChangeArrowheads="1"/>
          </p:cNvSpPr>
          <p:nvPr/>
        </p:nvSpPr>
        <p:spPr bwMode="auto">
          <a:xfrm>
            <a:off x="3689378" y="5292233"/>
            <a:ext cx="184979" cy="153903"/>
          </a:xfrm>
          <a:custGeom>
            <a:avLst/>
            <a:gdLst>
              <a:gd name="T0" fmla="*/ 114 w 35"/>
              <a:gd name="T1" fmla="*/ 4 h 29"/>
              <a:gd name="T2" fmla="*/ 100 w 35"/>
              <a:gd name="T3" fmla="*/ 0 h 29"/>
              <a:gd name="T4" fmla="*/ 68 w 35"/>
              <a:gd name="T5" fmla="*/ 4 h 29"/>
              <a:gd name="T6" fmla="*/ 25 w 35"/>
              <a:gd name="T7" fmla="*/ 32 h 29"/>
              <a:gd name="T8" fmla="*/ 4 w 35"/>
              <a:gd name="T9" fmla="*/ 65 h 29"/>
              <a:gd name="T10" fmla="*/ 11 w 35"/>
              <a:gd name="T11" fmla="*/ 100 h 29"/>
              <a:gd name="T12" fmla="*/ 25 w 35"/>
              <a:gd name="T13" fmla="*/ 104 h 29"/>
              <a:gd name="T14" fmla="*/ 57 w 35"/>
              <a:gd name="T15" fmla="*/ 90 h 29"/>
              <a:gd name="T16" fmla="*/ 75 w 35"/>
              <a:gd name="T17" fmla="*/ 93 h 29"/>
              <a:gd name="T18" fmla="*/ 89 w 35"/>
              <a:gd name="T19" fmla="*/ 82 h 29"/>
              <a:gd name="T20" fmla="*/ 107 w 35"/>
              <a:gd name="T21" fmla="*/ 61 h 29"/>
              <a:gd name="T22" fmla="*/ 114 w 35"/>
              <a:gd name="T23" fmla="*/ 4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"/>
              <a:gd name="T37" fmla="*/ 0 h 29"/>
              <a:gd name="T38" fmla="*/ 35 w 35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" h="29">
                <a:moveTo>
                  <a:pt x="32" y="1"/>
                </a:moveTo>
                <a:cubicBezTo>
                  <a:pt x="31" y="0"/>
                  <a:pt x="29" y="0"/>
                  <a:pt x="28" y="0"/>
                </a:cubicBezTo>
                <a:cubicBezTo>
                  <a:pt x="25" y="0"/>
                  <a:pt x="22" y="1"/>
                  <a:pt x="19" y="1"/>
                </a:cubicBezTo>
                <a:cubicBezTo>
                  <a:pt x="15" y="3"/>
                  <a:pt x="10" y="6"/>
                  <a:pt x="7" y="9"/>
                </a:cubicBezTo>
                <a:cubicBezTo>
                  <a:pt x="5" y="12"/>
                  <a:pt x="2" y="15"/>
                  <a:pt x="1" y="18"/>
                </a:cubicBezTo>
                <a:cubicBezTo>
                  <a:pt x="0" y="21"/>
                  <a:pt x="0" y="25"/>
                  <a:pt x="3" y="28"/>
                </a:cubicBezTo>
                <a:cubicBezTo>
                  <a:pt x="4" y="28"/>
                  <a:pt x="5" y="29"/>
                  <a:pt x="7" y="29"/>
                </a:cubicBezTo>
                <a:cubicBezTo>
                  <a:pt x="9" y="26"/>
                  <a:pt x="12" y="25"/>
                  <a:pt x="16" y="25"/>
                </a:cubicBezTo>
                <a:cubicBezTo>
                  <a:pt x="18" y="25"/>
                  <a:pt x="20" y="25"/>
                  <a:pt x="21" y="26"/>
                </a:cubicBezTo>
                <a:cubicBezTo>
                  <a:pt x="23" y="25"/>
                  <a:pt x="24" y="24"/>
                  <a:pt x="25" y="23"/>
                </a:cubicBezTo>
                <a:cubicBezTo>
                  <a:pt x="27" y="21"/>
                  <a:pt x="28" y="19"/>
                  <a:pt x="30" y="17"/>
                </a:cubicBezTo>
                <a:cubicBezTo>
                  <a:pt x="33" y="11"/>
                  <a:pt x="35" y="4"/>
                  <a:pt x="3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" name="Freeform 230"/>
          <p:cNvSpPr>
            <a:spLocks noChangeArrowheads="1"/>
          </p:cNvSpPr>
          <p:nvPr/>
        </p:nvSpPr>
        <p:spPr bwMode="auto">
          <a:xfrm>
            <a:off x="3547313" y="5298153"/>
            <a:ext cx="242693" cy="174621"/>
          </a:xfrm>
          <a:custGeom>
            <a:avLst/>
            <a:gdLst>
              <a:gd name="T0" fmla="*/ 0 w 46"/>
              <a:gd name="T1" fmla="*/ 118 h 33"/>
              <a:gd name="T2" fmla="*/ 100 w 46"/>
              <a:gd name="T3" fmla="*/ 61 h 33"/>
              <a:gd name="T4" fmla="*/ 121 w 46"/>
              <a:gd name="T5" fmla="*/ 29 h 33"/>
              <a:gd name="T6" fmla="*/ 164 w 46"/>
              <a:gd name="T7" fmla="*/ 0 h 33"/>
              <a:gd name="T8" fmla="*/ 0 w 46"/>
              <a:gd name="T9" fmla="*/ 118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33"/>
              <a:gd name="T17" fmla="*/ 46 w 46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33">
                <a:moveTo>
                  <a:pt x="0" y="33"/>
                </a:moveTo>
                <a:cubicBezTo>
                  <a:pt x="7" y="25"/>
                  <a:pt x="17" y="19"/>
                  <a:pt x="28" y="17"/>
                </a:cubicBezTo>
                <a:cubicBezTo>
                  <a:pt x="29" y="14"/>
                  <a:pt x="32" y="11"/>
                  <a:pt x="34" y="8"/>
                </a:cubicBezTo>
                <a:cubicBezTo>
                  <a:pt x="37" y="5"/>
                  <a:pt x="42" y="2"/>
                  <a:pt x="46" y="0"/>
                </a:cubicBezTo>
                <a:cubicBezTo>
                  <a:pt x="27" y="5"/>
                  <a:pt x="10" y="17"/>
                  <a:pt x="0" y="33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" name="Freeform 231"/>
          <p:cNvSpPr>
            <a:spLocks noChangeArrowheads="1"/>
          </p:cNvSpPr>
          <p:nvPr/>
        </p:nvSpPr>
        <p:spPr bwMode="auto">
          <a:xfrm>
            <a:off x="3483680" y="6116501"/>
            <a:ext cx="142064" cy="328523"/>
          </a:xfrm>
          <a:custGeom>
            <a:avLst/>
            <a:gdLst>
              <a:gd name="T0" fmla="*/ 85 w 27"/>
              <a:gd name="T1" fmla="*/ 125 h 62"/>
              <a:gd name="T2" fmla="*/ 89 w 27"/>
              <a:gd name="T3" fmla="*/ 107 h 62"/>
              <a:gd name="T4" fmla="*/ 50 w 27"/>
              <a:gd name="T5" fmla="*/ 11 h 62"/>
              <a:gd name="T6" fmla="*/ 53 w 27"/>
              <a:gd name="T7" fmla="*/ 0 h 62"/>
              <a:gd name="T8" fmla="*/ 43 w 27"/>
              <a:gd name="T9" fmla="*/ 54 h 62"/>
              <a:gd name="T10" fmla="*/ 18 w 27"/>
              <a:gd name="T11" fmla="*/ 57 h 62"/>
              <a:gd name="T12" fmla="*/ 25 w 27"/>
              <a:gd name="T13" fmla="*/ 115 h 62"/>
              <a:gd name="T14" fmla="*/ 0 w 27"/>
              <a:gd name="T15" fmla="*/ 211 h 62"/>
              <a:gd name="T16" fmla="*/ 50 w 27"/>
              <a:gd name="T17" fmla="*/ 218 h 62"/>
              <a:gd name="T18" fmla="*/ 96 w 27"/>
              <a:gd name="T19" fmla="*/ 222 h 62"/>
              <a:gd name="T20" fmla="*/ 85 w 27"/>
              <a:gd name="T21" fmla="*/ 125 h 6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"/>
              <a:gd name="T34" fmla="*/ 0 h 62"/>
              <a:gd name="T35" fmla="*/ 27 w 27"/>
              <a:gd name="T36" fmla="*/ 62 h 6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" h="62">
                <a:moveTo>
                  <a:pt x="24" y="35"/>
                </a:moveTo>
                <a:cubicBezTo>
                  <a:pt x="24" y="33"/>
                  <a:pt x="24" y="31"/>
                  <a:pt x="25" y="30"/>
                </a:cubicBezTo>
                <a:cubicBezTo>
                  <a:pt x="18" y="25"/>
                  <a:pt x="14" y="15"/>
                  <a:pt x="14" y="3"/>
                </a:cubicBezTo>
                <a:cubicBezTo>
                  <a:pt x="15" y="2"/>
                  <a:pt x="15" y="1"/>
                  <a:pt x="15" y="0"/>
                </a:cubicBezTo>
                <a:cubicBezTo>
                  <a:pt x="14" y="6"/>
                  <a:pt x="13" y="11"/>
                  <a:pt x="12" y="15"/>
                </a:cubicBezTo>
                <a:cubicBezTo>
                  <a:pt x="11" y="14"/>
                  <a:pt x="7" y="15"/>
                  <a:pt x="5" y="16"/>
                </a:cubicBezTo>
                <a:cubicBezTo>
                  <a:pt x="6" y="21"/>
                  <a:pt x="7" y="26"/>
                  <a:pt x="7" y="32"/>
                </a:cubicBezTo>
                <a:cubicBezTo>
                  <a:pt x="7" y="46"/>
                  <a:pt x="5" y="55"/>
                  <a:pt x="0" y="59"/>
                </a:cubicBezTo>
                <a:cubicBezTo>
                  <a:pt x="3" y="60"/>
                  <a:pt x="8" y="61"/>
                  <a:pt x="14" y="61"/>
                </a:cubicBezTo>
                <a:cubicBezTo>
                  <a:pt x="18" y="61"/>
                  <a:pt x="23" y="61"/>
                  <a:pt x="27" y="62"/>
                </a:cubicBezTo>
                <a:cubicBezTo>
                  <a:pt x="23" y="55"/>
                  <a:pt x="22" y="45"/>
                  <a:pt x="24" y="3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" name="Freeform 232"/>
          <p:cNvSpPr>
            <a:spLocks noChangeArrowheads="1"/>
          </p:cNvSpPr>
          <p:nvPr/>
        </p:nvSpPr>
        <p:spPr bwMode="auto">
          <a:xfrm>
            <a:off x="3837361" y="5287794"/>
            <a:ext cx="516463" cy="733998"/>
          </a:xfrm>
          <a:custGeom>
            <a:avLst/>
            <a:gdLst>
              <a:gd name="T0" fmla="*/ 89 w 98"/>
              <a:gd name="T1" fmla="*/ 4 h 139"/>
              <a:gd name="T2" fmla="*/ 0 w 98"/>
              <a:gd name="T3" fmla="*/ 4 h 139"/>
              <a:gd name="T4" fmla="*/ 14 w 98"/>
              <a:gd name="T5" fmla="*/ 7 h 139"/>
              <a:gd name="T6" fmla="*/ 7 w 98"/>
              <a:gd name="T7" fmla="*/ 64 h 139"/>
              <a:gd name="T8" fmla="*/ 7 w 98"/>
              <a:gd name="T9" fmla="*/ 64 h 139"/>
              <a:gd name="T10" fmla="*/ 11 w 98"/>
              <a:gd name="T11" fmla="*/ 54 h 139"/>
              <a:gd name="T12" fmla="*/ 100 w 98"/>
              <a:gd name="T13" fmla="*/ 18 h 139"/>
              <a:gd name="T14" fmla="*/ 114 w 98"/>
              <a:gd name="T15" fmla="*/ 111 h 139"/>
              <a:gd name="T16" fmla="*/ 246 w 98"/>
              <a:gd name="T17" fmla="*/ 285 h 139"/>
              <a:gd name="T18" fmla="*/ 121 w 98"/>
              <a:gd name="T19" fmla="*/ 489 h 139"/>
              <a:gd name="T20" fmla="*/ 196 w 98"/>
              <a:gd name="T21" fmla="*/ 492 h 139"/>
              <a:gd name="T22" fmla="*/ 328 w 98"/>
              <a:gd name="T23" fmla="*/ 303 h 139"/>
              <a:gd name="T24" fmla="*/ 89 w 98"/>
              <a:gd name="T25" fmla="*/ 4 h 13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8"/>
              <a:gd name="T40" fmla="*/ 0 h 139"/>
              <a:gd name="T41" fmla="*/ 98 w 98"/>
              <a:gd name="T42" fmla="*/ 139 h 13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8" h="139">
                <a:moveTo>
                  <a:pt x="25" y="1"/>
                </a:moveTo>
                <a:cubicBezTo>
                  <a:pt x="16" y="0"/>
                  <a:pt x="8" y="0"/>
                  <a:pt x="0" y="1"/>
                </a:cubicBezTo>
                <a:cubicBezTo>
                  <a:pt x="1" y="1"/>
                  <a:pt x="3" y="1"/>
                  <a:pt x="4" y="2"/>
                </a:cubicBezTo>
                <a:cubicBezTo>
                  <a:pt x="7" y="5"/>
                  <a:pt x="5" y="12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3" y="16"/>
                  <a:pt x="3" y="15"/>
                </a:cubicBezTo>
                <a:cubicBezTo>
                  <a:pt x="8" y="7"/>
                  <a:pt x="20" y="0"/>
                  <a:pt x="28" y="5"/>
                </a:cubicBezTo>
                <a:cubicBezTo>
                  <a:pt x="35" y="9"/>
                  <a:pt x="37" y="21"/>
                  <a:pt x="32" y="31"/>
                </a:cubicBezTo>
                <a:cubicBezTo>
                  <a:pt x="53" y="36"/>
                  <a:pt x="69" y="56"/>
                  <a:pt x="69" y="80"/>
                </a:cubicBezTo>
                <a:cubicBezTo>
                  <a:pt x="70" y="102"/>
                  <a:pt x="54" y="128"/>
                  <a:pt x="34" y="137"/>
                </a:cubicBezTo>
                <a:cubicBezTo>
                  <a:pt x="50" y="139"/>
                  <a:pt x="54" y="138"/>
                  <a:pt x="55" y="138"/>
                </a:cubicBezTo>
                <a:cubicBezTo>
                  <a:pt x="74" y="127"/>
                  <a:pt x="89" y="101"/>
                  <a:pt x="92" y="85"/>
                </a:cubicBezTo>
                <a:cubicBezTo>
                  <a:pt x="98" y="43"/>
                  <a:pt x="72" y="9"/>
                  <a:pt x="25" y="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" name="Freeform 233"/>
          <p:cNvSpPr>
            <a:spLocks noChangeArrowheads="1"/>
          </p:cNvSpPr>
          <p:nvPr/>
        </p:nvSpPr>
        <p:spPr bwMode="auto">
          <a:xfrm>
            <a:off x="3588749" y="5941881"/>
            <a:ext cx="549019" cy="110988"/>
          </a:xfrm>
          <a:custGeom>
            <a:avLst/>
            <a:gdLst>
              <a:gd name="T0" fmla="*/ 367 w 104"/>
              <a:gd name="T1" fmla="*/ 50 h 21"/>
              <a:gd name="T2" fmla="*/ 364 w 104"/>
              <a:gd name="T3" fmla="*/ 50 h 21"/>
              <a:gd name="T4" fmla="*/ 289 w 104"/>
              <a:gd name="T5" fmla="*/ 46 h 21"/>
              <a:gd name="T6" fmla="*/ 203 w 104"/>
              <a:gd name="T7" fmla="*/ 39 h 21"/>
              <a:gd name="T8" fmla="*/ 7 w 104"/>
              <a:gd name="T9" fmla="*/ 0 h 21"/>
              <a:gd name="T10" fmla="*/ 7 w 104"/>
              <a:gd name="T11" fmla="*/ 0 h 21"/>
              <a:gd name="T12" fmla="*/ 0 w 104"/>
              <a:gd name="T13" fmla="*/ 11 h 21"/>
              <a:gd name="T14" fmla="*/ 4 w 104"/>
              <a:gd name="T15" fmla="*/ 18 h 21"/>
              <a:gd name="T16" fmla="*/ 25 w 104"/>
              <a:gd name="T17" fmla="*/ 32 h 21"/>
              <a:gd name="T18" fmla="*/ 39 w 104"/>
              <a:gd name="T19" fmla="*/ 39 h 21"/>
              <a:gd name="T20" fmla="*/ 61 w 104"/>
              <a:gd name="T21" fmla="*/ 32 h 21"/>
              <a:gd name="T22" fmla="*/ 100 w 104"/>
              <a:gd name="T23" fmla="*/ 54 h 21"/>
              <a:gd name="T24" fmla="*/ 200 w 104"/>
              <a:gd name="T25" fmla="*/ 68 h 21"/>
              <a:gd name="T26" fmla="*/ 367 w 104"/>
              <a:gd name="T27" fmla="*/ 75 h 21"/>
              <a:gd name="T28" fmla="*/ 367 w 104"/>
              <a:gd name="T29" fmla="*/ 75 h 21"/>
              <a:gd name="T30" fmla="*/ 367 w 104"/>
              <a:gd name="T31" fmla="*/ 50 h 2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4"/>
              <a:gd name="T49" fmla="*/ 0 h 21"/>
              <a:gd name="T50" fmla="*/ 104 w 104"/>
              <a:gd name="T51" fmla="*/ 21 h 2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4" h="21">
                <a:moveTo>
                  <a:pt x="103" y="14"/>
                </a:moveTo>
                <a:cubicBezTo>
                  <a:pt x="103" y="14"/>
                  <a:pt x="102" y="14"/>
                  <a:pt x="102" y="14"/>
                </a:cubicBezTo>
                <a:cubicBezTo>
                  <a:pt x="101" y="14"/>
                  <a:pt x="97" y="15"/>
                  <a:pt x="81" y="13"/>
                </a:cubicBezTo>
                <a:cubicBezTo>
                  <a:pt x="75" y="13"/>
                  <a:pt x="67" y="12"/>
                  <a:pt x="57" y="11"/>
                </a:cubicBezTo>
                <a:cubicBezTo>
                  <a:pt x="22" y="8"/>
                  <a:pt x="5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0" y="5"/>
                  <a:pt x="1" y="5"/>
                </a:cubicBezTo>
                <a:cubicBezTo>
                  <a:pt x="1" y="6"/>
                  <a:pt x="4" y="8"/>
                  <a:pt x="7" y="9"/>
                </a:cubicBezTo>
                <a:cubicBezTo>
                  <a:pt x="8" y="10"/>
                  <a:pt x="10" y="10"/>
                  <a:pt x="11" y="11"/>
                </a:cubicBezTo>
                <a:cubicBezTo>
                  <a:pt x="13" y="10"/>
                  <a:pt x="15" y="9"/>
                  <a:pt x="17" y="9"/>
                </a:cubicBezTo>
                <a:cubicBezTo>
                  <a:pt x="22" y="9"/>
                  <a:pt x="26" y="11"/>
                  <a:pt x="28" y="15"/>
                </a:cubicBezTo>
                <a:cubicBezTo>
                  <a:pt x="36" y="16"/>
                  <a:pt x="46" y="18"/>
                  <a:pt x="56" y="19"/>
                </a:cubicBezTo>
                <a:cubicBezTo>
                  <a:pt x="77" y="21"/>
                  <a:pt x="97" y="21"/>
                  <a:pt x="103" y="21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4" y="19"/>
                  <a:pt x="104" y="15"/>
                  <a:pt x="103" y="1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" name="Freeform 234"/>
          <p:cNvSpPr>
            <a:spLocks noChangeArrowheads="1"/>
          </p:cNvSpPr>
          <p:nvPr/>
        </p:nvSpPr>
        <p:spPr bwMode="auto">
          <a:xfrm>
            <a:off x="3557672" y="5990715"/>
            <a:ext cx="384757" cy="284128"/>
          </a:xfrm>
          <a:custGeom>
            <a:avLst/>
            <a:gdLst>
              <a:gd name="T0" fmla="*/ 221 w 73"/>
              <a:gd name="T1" fmla="*/ 36 h 54"/>
              <a:gd name="T2" fmla="*/ 121 w 73"/>
              <a:gd name="T3" fmla="*/ 21 h 54"/>
              <a:gd name="T4" fmla="*/ 128 w 73"/>
              <a:gd name="T5" fmla="*/ 39 h 54"/>
              <a:gd name="T6" fmla="*/ 128 w 73"/>
              <a:gd name="T7" fmla="*/ 39 h 54"/>
              <a:gd name="T8" fmla="*/ 128 w 73"/>
              <a:gd name="T9" fmla="*/ 57 h 54"/>
              <a:gd name="T10" fmla="*/ 128 w 73"/>
              <a:gd name="T11" fmla="*/ 57 h 54"/>
              <a:gd name="T12" fmla="*/ 82 w 73"/>
              <a:gd name="T13" fmla="*/ 92 h 54"/>
              <a:gd name="T14" fmla="*/ 36 w 73"/>
              <a:gd name="T15" fmla="*/ 46 h 54"/>
              <a:gd name="T16" fmla="*/ 39 w 73"/>
              <a:gd name="T17" fmla="*/ 28 h 54"/>
              <a:gd name="T18" fmla="*/ 39 w 73"/>
              <a:gd name="T19" fmla="*/ 21 h 54"/>
              <a:gd name="T20" fmla="*/ 46 w 73"/>
              <a:gd name="T21" fmla="*/ 18 h 54"/>
              <a:gd name="T22" fmla="*/ 61 w 73"/>
              <a:gd name="T23" fmla="*/ 7 h 54"/>
              <a:gd name="T24" fmla="*/ 46 w 73"/>
              <a:gd name="T25" fmla="*/ 0 h 54"/>
              <a:gd name="T26" fmla="*/ 14 w 73"/>
              <a:gd name="T27" fmla="*/ 36 h 54"/>
              <a:gd name="T28" fmla="*/ 4 w 73"/>
              <a:gd name="T29" fmla="*/ 78 h 54"/>
              <a:gd name="T30" fmla="*/ 4 w 73"/>
              <a:gd name="T31" fmla="*/ 85 h 54"/>
              <a:gd name="T32" fmla="*/ 0 w 73"/>
              <a:gd name="T33" fmla="*/ 96 h 54"/>
              <a:gd name="T34" fmla="*/ 39 w 73"/>
              <a:gd name="T35" fmla="*/ 192 h 54"/>
              <a:gd name="T36" fmla="*/ 139 w 73"/>
              <a:gd name="T37" fmla="*/ 114 h 54"/>
              <a:gd name="T38" fmla="*/ 192 w 73"/>
              <a:gd name="T39" fmla="*/ 174 h 54"/>
              <a:gd name="T40" fmla="*/ 242 w 73"/>
              <a:gd name="T41" fmla="*/ 178 h 54"/>
              <a:gd name="T42" fmla="*/ 260 w 73"/>
              <a:gd name="T43" fmla="*/ 121 h 54"/>
              <a:gd name="T44" fmla="*/ 221 w 73"/>
              <a:gd name="T45" fmla="*/ 36 h 5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73"/>
              <a:gd name="T70" fmla="*/ 0 h 54"/>
              <a:gd name="T71" fmla="*/ 73 w 73"/>
              <a:gd name="T72" fmla="*/ 54 h 5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73" h="54">
                <a:moveTo>
                  <a:pt x="62" y="10"/>
                </a:moveTo>
                <a:cubicBezTo>
                  <a:pt x="52" y="9"/>
                  <a:pt x="42" y="7"/>
                  <a:pt x="34" y="6"/>
                </a:cubicBezTo>
                <a:cubicBezTo>
                  <a:pt x="35" y="7"/>
                  <a:pt x="36" y="9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8" y="13"/>
                  <a:pt x="37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22"/>
                  <a:pt x="30" y="26"/>
                  <a:pt x="23" y="26"/>
                </a:cubicBezTo>
                <a:cubicBezTo>
                  <a:pt x="16" y="26"/>
                  <a:pt x="10" y="20"/>
                  <a:pt x="10" y="13"/>
                </a:cubicBezTo>
                <a:cubicBezTo>
                  <a:pt x="10" y="11"/>
                  <a:pt x="11" y="10"/>
                  <a:pt x="11" y="8"/>
                </a:cubicBezTo>
                <a:cubicBezTo>
                  <a:pt x="11" y="8"/>
                  <a:pt x="10" y="7"/>
                  <a:pt x="11" y="6"/>
                </a:cubicBezTo>
                <a:cubicBezTo>
                  <a:pt x="11" y="5"/>
                  <a:pt x="12" y="5"/>
                  <a:pt x="13" y="5"/>
                </a:cubicBezTo>
                <a:cubicBezTo>
                  <a:pt x="14" y="4"/>
                  <a:pt x="16" y="3"/>
                  <a:pt x="17" y="2"/>
                </a:cubicBezTo>
                <a:cubicBezTo>
                  <a:pt x="16" y="1"/>
                  <a:pt x="14" y="1"/>
                  <a:pt x="13" y="0"/>
                </a:cubicBezTo>
                <a:cubicBezTo>
                  <a:pt x="9" y="2"/>
                  <a:pt x="6" y="5"/>
                  <a:pt x="4" y="10"/>
                </a:cubicBezTo>
                <a:cubicBezTo>
                  <a:pt x="3" y="14"/>
                  <a:pt x="2" y="18"/>
                  <a:pt x="1" y="22"/>
                </a:cubicBezTo>
                <a:cubicBezTo>
                  <a:pt x="1" y="23"/>
                  <a:pt x="1" y="23"/>
                  <a:pt x="1" y="24"/>
                </a:cubicBezTo>
                <a:cubicBezTo>
                  <a:pt x="1" y="25"/>
                  <a:pt x="1" y="26"/>
                  <a:pt x="0" y="27"/>
                </a:cubicBezTo>
                <a:cubicBezTo>
                  <a:pt x="0" y="39"/>
                  <a:pt x="4" y="49"/>
                  <a:pt x="11" y="54"/>
                </a:cubicBezTo>
                <a:cubicBezTo>
                  <a:pt x="16" y="36"/>
                  <a:pt x="28" y="29"/>
                  <a:pt x="39" y="32"/>
                </a:cubicBezTo>
                <a:cubicBezTo>
                  <a:pt x="46" y="33"/>
                  <a:pt x="52" y="40"/>
                  <a:pt x="54" y="49"/>
                </a:cubicBezTo>
                <a:cubicBezTo>
                  <a:pt x="58" y="49"/>
                  <a:pt x="64" y="49"/>
                  <a:pt x="68" y="50"/>
                </a:cubicBezTo>
                <a:cubicBezTo>
                  <a:pt x="71" y="45"/>
                  <a:pt x="73" y="40"/>
                  <a:pt x="73" y="34"/>
                </a:cubicBezTo>
                <a:cubicBezTo>
                  <a:pt x="73" y="24"/>
                  <a:pt x="69" y="16"/>
                  <a:pt x="62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" name="Freeform 235"/>
          <p:cNvSpPr>
            <a:spLocks noChangeArrowheads="1"/>
          </p:cNvSpPr>
          <p:nvPr/>
        </p:nvSpPr>
        <p:spPr bwMode="auto">
          <a:xfrm>
            <a:off x="3800365" y="6042510"/>
            <a:ext cx="417314" cy="427672"/>
          </a:xfrm>
          <a:custGeom>
            <a:avLst/>
            <a:gdLst>
              <a:gd name="T0" fmla="*/ 275 w 79"/>
              <a:gd name="T1" fmla="*/ 139 h 81"/>
              <a:gd name="T2" fmla="*/ 225 w 79"/>
              <a:gd name="T3" fmla="*/ 7 h 81"/>
              <a:gd name="T4" fmla="*/ 225 w 79"/>
              <a:gd name="T5" fmla="*/ 7 h 81"/>
              <a:gd name="T6" fmla="*/ 57 w 79"/>
              <a:gd name="T7" fmla="*/ 0 h 81"/>
              <a:gd name="T8" fmla="*/ 96 w 79"/>
              <a:gd name="T9" fmla="*/ 86 h 81"/>
              <a:gd name="T10" fmla="*/ 79 w 79"/>
              <a:gd name="T11" fmla="*/ 143 h 81"/>
              <a:gd name="T12" fmla="*/ 29 w 79"/>
              <a:gd name="T13" fmla="*/ 139 h 81"/>
              <a:gd name="T14" fmla="*/ 32 w 79"/>
              <a:gd name="T15" fmla="*/ 214 h 81"/>
              <a:gd name="T16" fmla="*/ 0 w 79"/>
              <a:gd name="T17" fmla="*/ 289 h 81"/>
              <a:gd name="T18" fmla="*/ 139 w 79"/>
              <a:gd name="T19" fmla="*/ 275 h 81"/>
              <a:gd name="T20" fmla="*/ 193 w 79"/>
              <a:gd name="T21" fmla="*/ 203 h 81"/>
              <a:gd name="T22" fmla="*/ 196 w 79"/>
              <a:gd name="T23" fmla="*/ 207 h 81"/>
              <a:gd name="T24" fmla="*/ 196 w 79"/>
              <a:gd name="T25" fmla="*/ 207 h 81"/>
              <a:gd name="T26" fmla="*/ 253 w 79"/>
              <a:gd name="T27" fmla="*/ 182 h 81"/>
              <a:gd name="T28" fmla="*/ 282 w 79"/>
              <a:gd name="T29" fmla="*/ 189 h 81"/>
              <a:gd name="T30" fmla="*/ 275 w 79"/>
              <a:gd name="T31" fmla="*/ 139 h 8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9"/>
              <a:gd name="T49" fmla="*/ 0 h 81"/>
              <a:gd name="T50" fmla="*/ 79 w 79"/>
              <a:gd name="T51" fmla="*/ 81 h 8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9" h="81">
                <a:moveTo>
                  <a:pt x="77" y="39"/>
                </a:moveTo>
                <a:cubicBezTo>
                  <a:pt x="75" y="25"/>
                  <a:pt x="69" y="9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57" y="2"/>
                  <a:pt x="37" y="2"/>
                  <a:pt x="16" y="0"/>
                </a:cubicBezTo>
                <a:cubicBezTo>
                  <a:pt x="23" y="6"/>
                  <a:pt x="27" y="14"/>
                  <a:pt x="27" y="24"/>
                </a:cubicBezTo>
                <a:cubicBezTo>
                  <a:pt x="27" y="30"/>
                  <a:pt x="25" y="35"/>
                  <a:pt x="22" y="40"/>
                </a:cubicBezTo>
                <a:cubicBezTo>
                  <a:pt x="18" y="39"/>
                  <a:pt x="12" y="39"/>
                  <a:pt x="8" y="39"/>
                </a:cubicBezTo>
                <a:cubicBezTo>
                  <a:pt x="10" y="45"/>
                  <a:pt x="10" y="52"/>
                  <a:pt x="9" y="60"/>
                </a:cubicBezTo>
                <a:cubicBezTo>
                  <a:pt x="8" y="70"/>
                  <a:pt x="4" y="77"/>
                  <a:pt x="0" y="81"/>
                </a:cubicBezTo>
                <a:cubicBezTo>
                  <a:pt x="7" y="81"/>
                  <a:pt x="28" y="81"/>
                  <a:pt x="39" y="77"/>
                </a:cubicBezTo>
                <a:cubicBezTo>
                  <a:pt x="50" y="73"/>
                  <a:pt x="53" y="62"/>
                  <a:pt x="54" y="57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8" y="54"/>
                  <a:pt x="64" y="51"/>
                  <a:pt x="71" y="51"/>
                </a:cubicBezTo>
                <a:cubicBezTo>
                  <a:pt x="74" y="51"/>
                  <a:pt x="76" y="52"/>
                  <a:pt x="79" y="53"/>
                </a:cubicBezTo>
                <a:cubicBezTo>
                  <a:pt x="79" y="50"/>
                  <a:pt x="79" y="46"/>
                  <a:pt x="77" y="39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" name="Freeform 236"/>
          <p:cNvSpPr>
            <a:spLocks noChangeArrowheads="1"/>
          </p:cNvSpPr>
          <p:nvPr/>
        </p:nvSpPr>
        <p:spPr bwMode="auto">
          <a:xfrm>
            <a:off x="3716015" y="5425418"/>
            <a:ext cx="110988" cy="110988"/>
          </a:xfrm>
          <a:custGeom>
            <a:avLst/>
            <a:gdLst>
              <a:gd name="T0" fmla="*/ 57 w 21"/>
              <a:gd name="T1" fmla="*/ 4 h 21"/>
              <a:gd name="T2" fmla="*/ 39 w 21"/>
              <a:gd name="T3" fmla="*/ 0 h 21"/>
              <a:gd name="T4" fmla="*/ 7 w 21"/>
              <a:gd name="T5" fmla="*/ 14 h 21"/>
              <a:gd name="T6" fmla="*/ 0 w 21"/>
              <a:gd name="T7" fmla="*/ 36 h 21"/>
              <a:gd name="T8" fmla="*/ 39 w 21"/>
              <a:gd name="T9" fmla="*/ 75 h 21"/>
              <a:gd name="T10" fmla="*/ 75 w 21"/>
              <a:gd name="T11" fmla="*/ 36 h 21"/>
              <a:gd name="T12" fmla="*/ 57 w 21"/>
              <a:gd name="T13" fmla="*/ 4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"/>
              <a:gd name="T22" fmla="*/ 0 h 21"/>
              <a:gd name="T23" fmla="*/ 21 w 21"/>
              <a:gd name="T24" fmla="*/ 21 h 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" h="21">
                <a:moveTo>
                  <a:pt x="16" y="1"/>
                </a:moveTo>
                <a:cubicBezTo>
                  <a:pt x="15" y="0"/>
                  <a:pt x="13" y="0"/>
                  <a:pt x="11" y="0"/>
                </a:cubicBezTo>
                <a:cubicBezTo>
                  <a:pt x="7" y="0"/>
                  <a:pt x="4" y="1"/>
                  <a:pt x="2" y="4"/>
                </a:cubicBezTo>
                <a:cubicBezTo>
                  <a:pt x="1" y="6"/>
                  <a:pt x="0" y="8"/>
                  <a:pt x="0" y="10"/>
                </a:cubicBezTo>
                <a:cubicBezTo>
                  <a:pt x="0" y="16"/>
                  <a:pt x="5" y="21"/>
                  <a:pt x="11" y="21"/>
                </a:cubicBezTo>
                <a:cubicBezTo>
                  <a:pt x="17" y="21"/>
                  <a:pt x="21" y="16"/>
                  <a:pt x="21" y="10"/>
                </a:cubicBezTo>
                <a:cubicBezTo>
                  <a:pt x="21" y="6"/>
                  <a:pt x="19" y="3"/>
                  <a:pt x="16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" name="Freeform 237"/>
          <p:cNvSpPr>
            <a:spLocks noChangeArrowheads="1"/>
          </p:cNvSpPr>
          <p:nvPr/>
        </p:nvSpPr>
        <p:spPr bwMode="auto">
          <a:xfrm>
            <a:off x="3827002" y="5287794"/>
            <a:ext cx="205697" cy="236774"/>
          </a:xfrm>
          <a:custGeom>
            <a:avLst/>
            <a:gdLst>
              <a:gd name="T0" fmla="*/ 107 w 39"/>
              <a:gd name="T1" fmla="*/ 18 h 45"/>
              <a:gd name="T2" fmla="*/ 18 w 39"/>
              <a:gd name="T3" fmla="*/ 53 h 45"/>
              <a:gd name="T4" fmla="*/ 14 w 39"/>
              <a:gd name="T5" fmla="*/ 64 h 45"/>
              <a:gd name="T6" fmla="*/ 32 w 39"/>
              <a:gd name="T7" fmla="*/ 146 h 45"/>
              <a:gd name="T8" fmla="*/ 121 w 39"/>
              <a:gd name="T9" fmla="*/ 110 h 45"/>
              <a:gd name="T10" fmla="*/ 121 w 39"/>
              <a:gd name="T11" fmla="*/ 110 h 45"/>
              <a:gd name="T12" fmla="*/ 107 w 39"/>
              <a:gd name="T13" fmla="*/ 18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9"/>
              <a:gd name="T22" fmla="*/ 0 h 45"/>
              <a:gd name="T23" fmla="*/ 39 w 39"/>
              <a:gd name="T24" fmla="*/ 45 h 4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9" h="45">
                <a:moveTo>
                  <a:pt x="30" y="5"/>
                </a:moveTo>
                <a:cubicBezTo>
                  <a:pt x="22" y="0"/>
                  <a:pt x="10" y="7"/>
                  <a:pt x="5" y="15"/>
                </a:cubicBezTo>
                <a:cubicBezTo>
                  <a:pt x="5" y="16"/>
                  <a:pt x="4" y="17"/>
                  <a:pt x="4" y="18"/>
                </a:cubicBezTo>
                <a:cubicBezTo>
                  <a:pt x="0" y="27"/>
                  <a:pt x="0" y="36"/>
                  <a:pt x="9" y="41"/>
                </a:cubicBezTo>
                <a:cubicBezTo>
                  <a:pt x="16" y="45"/>
                  <a:pt x="27" y="43"/>
                  <a:pt x="34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9" y="21"/>
                  <a:pt x="37" y="9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" name="Freeform 238"/>
          <p:cNvSpPr>
            <a:spLocks noChangeArrowheads="1"/>
          </p:cNvSpPr>
          <p:nvPr/>
        </p:nvSpPr>
        <p:spPr bwMode="auto">
          <a:xfrm>
            <a:off x="3304620" y="5842732"/>
            <a:ext cx="179060" cy="173141"/>
          </a:xfrm>
          <a:custGeom>
            <a:avLst/>
            <a:gdLst>
              <a:gd name="T0" fmla="*/ 117 w 34"/>
              <a:gd name="T1" fmla="*/ 46 h 33"/>
              <a:gd name="T2" fmla="*/ 61 w 34"/>
              <a:gd name="T3" fmla="*/ 0 h 33"/>
              <a:gd name="T4" fmla="*/ 0 w 34"/>
              <a:gd name="T5" fmla="*/ 57 h 33"/>
              <a:gd name="T6" fmla="*/ 61 w 34"/>
              <a:gd name="T7" fmla="*/ 117 h 33"/>
              <a:gd name="T8" fmla="*/ 78 w 34"/>
              <a:gd name="T9" fmla="*/ 117 h 33"/>
              <a:gd name="T10" fmla="*/ 121 w 34"/>
              <a:gd name="T11" fmla="*/ 57 h 33"/>
              <a:gd name="T12" fmla="*/ 117 w 34"/>
              <a:gd name="T13" fmla="*/ 46 h 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4"/>
              <a:gd name="T22" fmla="*/ 0 h 33"/>
              <a:gd name="T23" fmla="*/ 34 w 34"/>
              <a:gd name="T24" fmla="*/ 33 h 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4" h="33">
                <a:moveTo>
                  <a:pt x="33" y="13"/>
                </a:moveTo>
                <a:cubicBezTo>
                  <a:pt x="32" y="5"/>
                  <a:pt x="25" y="0"/>
                  <a:pt x="17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26"/>
                  <a:pt x="8" y="33"/>
                  <a:pt x="17" y="33"/>
                </a:cubicBezTo>
                <a:cubicBezTo>
                  <a:pt x="19" y="33"/>
                  <a:pt x="21" y="33"/>
                  <a:pt x="22" y="33"/>
                </a:cubicBezTo>
                <a:cubicBezTo>
                  <a:pt x="29" y="30"/>
                  <a:pt x="34" y="24"/>
                  <a:pt x="34" y="16"/>
                </a:cubicBezTo>
                <a:cubicBezTo>
                  <a:pt x="34" y="15"/>
                  <a:pt x="34" y="14"/>
                  <a:pt x="3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" name="Freeform 239"/>
          <p:cNvSpPr>
            <a:spLocks noChangeArrowheads="1"/>
          </p:cNvSpPr>
          <p:nvPr/>
        </p:nvSpPr>
        <p:spPr bwMode="auto">
          <a:xfrm>
            <a:off x="3325338" y="6122421"/>
            <a:ext cx="195338" cy="327044"/>
          </a:xfrm>
          <a:custGeom>
            <a:avLst/>
            <a:gdLst>
              <a:gd name="T0" fmla="*/ 125 w 37"/>
              <a:gd name="T1" fmla="*/ 53 h 62"/>
              <a:gd name="T2" fmla="*/ 68 w 37"/>
              <a:gd name="T3" fmla="*/ 0 h 62"/>
              <a:gd name="T4" fmla="*/ 0 w 37"/>
              <a:gd name="T5" fmla="*/ 111 h 62"/>
              <a:gd name="T6" fmla="*/ 68 w 37"/>
              <a:gd name="T7" fmla="*/ 221 h 62"/>
              <a:gd name="T8" fmla="*/ 107 w 37"/>
              <a:gd name="T9" fmla="*/ 207 h 62"/>
              <a:gd name="T10" fmla="*/ 132 w 37"/>
              <a:gd name="T11" fmla="*/ 111 h 62"/>
              <a:gd name="T12" fmla="*/ 125 w 37"/>
              <a:gd name="T13" fmla="*/ 53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"/>
              <a:gd name="T22" fmla="*/ 0 h 62"/>
              <a:gd name="T23" fmla="*/ 37 w 37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" h="62">
                <a:moveTo>
                  <a:pt x="35" y="15"/>
                </a:moveTo>
                <a:cubicBezTo>
                  <a:pt x="32" y="6"/>
                  <a:pt x="26" y="0"/>
                  <a:pt x="19" y="0"/>
                </a:cubicBezTo>
                <a:cubicBezTo>
                  <a:pt x="9" y="0"/>
                  <a:pt x="0" y="14"/>
                  <a:pt x="0" y="31"/>
                </a:cubicBezTo>
                <a:cubicBezTo>
                  <a:pt x="0" y="50"/>
                  <a:pt x="8" y="62"/>
                  <a:pt x="19" y="62"/>
                </a:cubicBezTo>
                <a:cubicBezTo>
                  <a:pt x="23" y="62"/>
                  <a:pt x="27" y="61"/>
                  <a:pt x="30" y="58"/>
                </a:cubicBezTo>
                <a:cubicBezTo>
                  <a:pt x="35" y="54"/>
                  <a:pt x="37" y="45"/>
                  <a:pt x="37" y="31"/>
                </a:cubicBezTo>
                <a:cubicBezTo>
                  <a:pt x="37" y="25"/>
                  <a:pt x="36" y="20"/>
                  <a:pt x="35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" name="Freeform 240"/>
          <p:cNvSpPr>
            <a:spLocks noChangeArrowheads="1"/>
          </p:cNvSpPr>
          <p:nvPr/>
        </p:nvSpPr>
        <p:spPr bwMode="auto">
          <a:xfrm>
            <a:off x="3600587" y="6143138"/>
            <a:ext cx="253052" cy="359600"/>
          </a:xfrm>
          <a:custGeom>
            <a:avLst/>
            <a:gdLst>
              <a:gd name="T0" fmla="*/ 164 w 48"/>
              <a:gd name="T1" fmla="*/ 71 h 68"/>
              <a:gd name="T2" fmla="*/ 110 w 48"/>
              <a:gd name="T3" fmla="*/ 11 h 68"/>
              <a:gd name="T4" fmla="*/ 11 w 48"/>
              <a:gd name="T5" fmla="*/ 89 h 68"/>
              <a:gd name="T6" fmla="*/ 7 w 48"/>
              <a:gd name="T7" fmla="*/ 107 h 68"/>
              <a:gd name="T8" fmla="*/ 18 w 48"/>
              <a:gd name="T9" fmla="*/ 204 h 68"/>
              <a:gd name="T10" fmla="*/ 61 w 48"/>
              <a:gd name="T11" fmla="*/ 239 h 68"/>
              <a:gd name="T12" fmla="*/ 135 w 48"/>
              <a:gd name="T13" fmla="*/ 222 h 68"/>
              <a:gd name="T14" fmla="*/ 167 w 48"/>
              <a:gd name="T15" fmla="*/ 147 h 68"/>
              <a:gd name="T16" fmla="*/ 164 w 48"/>
              <a:gd name="T17" fmla="*/ 71 h 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"/>
              <a:gd name="T28" fmla="*/ 0 h 68"/>
              <a:gd name="T29" fmla="*/ 48 w 48"/>
              <a:gd name="T30" fmla="*/ 68 h 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" h="68">
                <a:moveTo>
                  <a:pt x="46" y="20"/>
                </a:moveTo>
                <a:cubicBezTo>
                  <a:pt x="44" y="11"/>
                  <a:pt x="38" y="4"/>
                  <a:pt x="31" y="3"/>
                </a:cubicBezTo>
                <a:cubicBezTo>
                  <a:pt x="20" y="0"/>
                  <a:pt x="8" y="7"/>
                  <a:pt x="3" y="25"/>
                </a:cubicBezTo>
                <a:cubicBezTo>
                  <a:pt x="2" y="26"/>
                  <a:pt x="2" y="28"/>
                  <a:pt x="2" y="30"/>
                </a:cubicBezTo>
                <a:cubicBezTo>
                  <a:pt x="0" y="40"/>
                  <a:pt x="1" y="50"/>
                  <a:pt x="5" y="57"/>
                </a:cubicBezTo>
                <a:cubicBezTo>
                  <a:pt x="8" y="62"/>
                  <a:pt x="12" y="66"/>
                  <a:pt x="17" y="67"/>
                </a:cubicBezTo>
                <a:cubicBezTo>
                  <a:pt x="25" y="68"/>
                  <a:pt x="32" y="67"/>
                  <a:pt x="38" y="62"/>
                </a:cubicBezTo>
                <a:cubicBezTo>
                  <a:pt x="42" y="58"/>
                  <a:pt x="46" y="51"/>
                  <a:pt x="47" y="41"/>
                </a:cubicBezTo>
                <a:cubicBezTo>
                  <a:pt x="48" y="33"/>
                  <a:pt x="48" y="26"/>
                  <a:pt x="46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" name="Freeform 241"/>
          <p:cNvSpPr>
            <a:spLocks noChangeArrowheads="1"/>
          </p:cNvSpPr>
          <p:nvPr/>
        </p:nvSpPr>
        <p:spPr bwMode="auto">
          <a:xfrm>
            <a:off x="3610946" y="5990715"/>
            <a:ext cx="146504" cy="136145"/>
          </a:xfrm>
          <a:custGeom>
            <a:avLst/>
            <a:gdLst>
              <a:gd name="T0" fmla="*/ 92 w 28"/>
              <a:gd name="T1" fmla="*/ 39 h 26"/>
              <a:gd name="T2" fmla="*/ 92 w 28"/>
              <a:gd name="T3" fmla="*/ 39 h 26"/>
              <a:gd name="T4" fmla="*/ 85 w 28"/>
              <a:gd name="T5" fmla="*/ 21 h 26"/>
              <a:gd name="T6" fmla="*/ 46 w 28"/>
              <a:gd name="T7" fmla="*/ 0 h 26"/>
              <a:gd name="T8" fmla="*/ 25 w 28"/>
              <a:gd name="T9" fmla="*/ 7 h 26"/>
              <a:gd name="T10" fmla="*/ 11 w 28"/>
              <a:gd name="T11" fmla="*/ 18 h 26"/>
              <a:gd name="T12" fmla="*/ 4 w 28"/>
              <a:gd name="T13" fmla="*/ 21 h 26"/>
              <a:gd name="T14" fmla="*/ 4 w 28"/>
              <a:gd name="T15" fmla="*/ 28 h 26"/>
              <a:gd name="T16" fmla="*/ 0 w 28"/>
              <a:gd name="T17" fmla="*/ 46 h 26"/>
              <a:gd name="T18" fmla="*/ 46 w 28"/>
              <a:gd name="T19" fmla="*/ 92 h 26"/>
              <a:gd name="T20" fmla="*/ 92 w 28"/>
              <a:gd name="T21" fmla="*/ 57 h 26"/>
              <a:gd name="T22" fmla="*/ 92 w 28"/>
              <a:gd name="T23" fmla="*/ 57 h 26"/>
              <a:gd name="T24" fmla="*/ 92 w 28"/>
              <a:gd name="T25" fmla="*/ 39 h 2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8"/>
              <a:gd name="T40" fmla="*/ 0 h 26"/>
              <a:gd name="T41" fmla="*/ 28 w 28"/>
              <a:gd name="T42" fmla="*/ 26 h 2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8" h="26">
                <a:moveTo>
                  <a:pt x="26" y="11"/>
                </a:moveTo>
                <a:cubicBezTo>
                  <a:pt x="26" y="11"/>
                  <a:pt x="26" y="11"/>
                  <a:pt x="26" y="11"/>
                </a:cubicBezTo>
                <a:cubicBezTo>
                  <a:pt x="26" y="9"/>
                  <a:pt x="25" y="7"/>
                  <a:pt x="24" y="6"/>
                </a:cubicBezTo>
                <a:cubicBezTo>
                  <a:pt x="22" y="2"/>
                  <a:pt x="18" y="0"/>
                  <a:pt x="13" y="0"/>
                </a:cubicBezTo>
                <a:cubicBezTo>
                  <a:pt x="11" y="0"/>
                  <a:pt x="9" y="1"/>
                  <a:pt x="7" y="2"/>
                </a:cubicBezTo>
                <a:cubicBezTo>
                  <a:pt x="6" y="3"/>
                  <a:pt x="4" y="4"/>
                  <a:pt x="3" y="5"/>
                </a:cubicBezTo>
                <a:cubicBezTo>
                  <a:pt x="2" y="5"/>
                  <a:pt x="1" y="5"/>
                  <a:pt x="1" y="6"/>
                </a:cubicBezTo>
                <a:cubicBezTo>
                  <a:pt x="0" y="7"/>
                  <a:pt x="1" y="8"/>
                  <a:pt x="1" y="8"/>
                </a:cubicBezTo>
                <a:cubicBezTo>
                  <a:pt x="1" y="10"/>
                  <a:pt x="0" y="11"/>
                  <a:pt x="0" y="13"/>
                </a:cubicBezTo>
                <a:cubicBezTo>
                  <a:pt x="0" y="20"/>
                  <a:pt x="6" y="26"/>
                  <a:pt x="13" y="26"/>
                </a:cubicBezTo>
                <a:cubicBezTo>
                  <a:pt x="20" y="26"/>
                  <a:pt x="25" y="22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7" y="16"/>
                  <a:pt x="28" y="13"/>
                  <a:pt x="26" y="11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" name="Freeform 242"/>
          <p:cNvSpPr>
            <a:spLocks noChangeArrowheads="1"/>
          </p:cNvSpPr>
          <p:nvPr/>
        </p:nvSpPr>
        <p:spPr bwMode="auto">
          <a:xfrm>
            <a:off x="4069695" y="6311840"/>
            <a:ext cx="184979" cy="164262"/>
          </a:xfrm>
          <a:custGeom>
            <a:avLst/>
            <a:gdLst>
              <a:gd name="T0" fmla="*/ 100 w 35"/>
              <a:gd name="T1" fmla="*/ 7 h 31"/>
              <a:gd name="T2" fmla="*/ 71 w 35"/>
              <a:gd name="T3" fmla="*/ 0 h 31"/>
              <a:gd name="T4" fmla="*/ 14 w 35"/>
              <a:gd name="T5" fmla="*/ 25 h 31"/>
              <a:gd name="T6" fmla="*/ 14 w 35"/>
              <a:gd name="T7" fmla="*/ 25 h 31"/>
              <a:gd name="T8" fmla="*/ 4 w 35"/>
              <a:gd name="T9" fmla="*/ 54 h 31"/>
              <a:gd name="T10" fmla="*/ 64 w 35"/>
              <a:gd name="T11" fmla="*/ 111 h 31"/>
              <a:gd name="T12" fmla="*/ 125 w 35"/>
              <a:gd name="T13" fmla="*/ 54 h 31"/>
              <a:gd name="T14" fmla="*/ 100 w 35"/>
              <a:gd name="T15" fmla="*/ 7 h 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"/>
              <a:gd name="T25" fmla="*/ 0 h 31"/>
              <a:gd name="T26" fmla="*/ 35 w 35"/>
              <a:gd name="T27" fmla="*/ 31 h 3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" h="31">
                <a:moveTo>
                  <a:pt x="28" y="2"/>
                </a:moveTo>
                <a:cubicBezTo>
                  <a:pt x="25" y="1"/>
                  <a:pt x="23" y="0"/>
                  <a:pt x="20" y="0"/>
                </a:cubicBezTo>
                <a:cubicBezTo>
                  <a:pt x="13" y="0"/>
                  <a:pt x="7" y="3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3" y="9"/>
                  <a:pt x="2" y="12"/>
                  <a:pt x="1" y="15"/>
                </a:cubicBezTo>
                <a:cubicBezTo>
                  <a:pt x="0" y="25"/>
                  <a:pt x="8" y="31"/>
                  <a:pt x="18" y="31"/>
                </a:cubicBezTo>
                <a:cubicBezTo>
                  <a:pt x="28" y="31"/>
                  <a:pt x="35" y="24"/>
                  <a:pt x="35" y="15"/>
                </a:cubicBezTo>
                <a:cubicBezTo>
                  <a:pt x="35" y="9"/>
                  <a:pt x="32" y="4"/>
                  <a:pt x="2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" name="Oval 243"/>
          <p:cNvSpPr>
            <a:spLocks noChangeArrowheads="1"/>
          </p:cNvSpPr>
          <p:nvPr/>
        </p:nvSpPr>
        <p:spPr bwMode="auto">
          <a:xfrm>
            <a:off x="3747091" y="5446136"/>
            <a:ext cx="42915" cy="4143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3" name="Freeform 244"/>
          <p:cNvSpPr>
            <a:spLocks noChangeArrowheads="1"/>
          </p:cNvSpPr>
          <p:nvPr/>
        </p:nvSpPr>
        <p:spPr bwMode="auto">
          <a:xfrm>
            <a:off x="3757450" y="5372144"/>
            <a:ext cx="63633" cy="36996"/>
          </a:xfrm>
          <a:custGeom>
            <a:avLst/>
            <a:gdLst>
              <a:gd name="T0" fmla="*/ 39 w 12"/>
              <a:gd name="T1" fmla="*/ 4 h 7"/>
              <a:gd name="T2" fmla="*/ 18 w 12"/>
              <a:gd name="T3" fmla="*/ 18 h 7"/>
              <a:gd name="T4" fmla="*/ 7 w 12"/>
              <a:gd name="T5" fmla="*/ 18 h 7"/>
              <a:gd name="T6" fmla="*/ 4 w 12"/>
              <a:gd name="T7" fmla="*/ 14 h 7"/>
              <a:gd name="T8" fmla="*/ 4 w 12"/>
              <a:gd name="T9" fmla="*/ 18 h 7"/>
              <a:gd name="T10" fmla="*/ 18 w 12"/>
              <a:gd name="T11" fmla="*/ 25 h 7"/>
              <a:gd name="T12" fmla="*/ 43 w 12"/>
              <a:gd name="T13" fmla="*/ 7 h 7"/>
              <a:gd name="T14" fmla="*/ 43 w 12"/>
              <a:gd name="T15" fmla="*/ 4 h 7"/>
              <a:gd name="T16" fmla="*/ 39 w 12"/>
              <a:gd name="T17" fmla="*/ 4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7"/>
              <a:gd name="T29" fmla="*/ 12 w 12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7">
                <a:moveTo>
                  <a:pt x="11" y="1"/>
                </a:moveTo>
                <a:cubicBezTo>
                  <a:pt x="11" y="1"/>
                  <a:pt x="8" y="5"/>
                  <a:pt x="5" y="5"/>
                </a:cubicBezTo>
                <a:cubicBezTo>
                  <a:pt x="3" y="6"/>
                  <a:pt x="2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1" y="4"/>
                  <a:pt x="0" y="4"/>
                  <a:pt x="1" y="5"/>
                </a:cubicBezTo>
                <a:cubicBezTo>
                  <a:pt x="2" y="7"/>
                  <a:pt x="4" y="7"/>
                  <a:pt x="5" y="7"/>
                </a:cubicBezTo>
                <a:cubicBezTo>
                  <a:pt x="9" y="6"/>
                  <a:pt x="12" y="2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0"/>
                  <a:pt x="11" y="1"/>
                  <a:pt x="11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" name="Freeform 245"/>
          <p:cNvSpPr>
            <a:spLocks noChangeArrowheads="1"/>
          </p:cNvSpPr>
          <p:nvPr/>
        </p:nvSpPr>
        <p:spPr bwMode="auto">
          <a:xfrm>
            <a:off x="3863998" y="5388422"/>
            <a:ext cx="47355" cy="57714"/>
          </a:xfrm>
          <a:custGeom>
            <a:avLst/>
            <a:gdLst>
              <a:gd name="T0" fmla="*/ 0 w 9"/>
              <a:gd name="T1" fmla="*/ 7 h 11"/>
              <a:gd name="T2" fmla="*/ 11 w 9"/>
              <a:gd name="T3" fmla="*/ 32 h 11"/>
              <a:gd name="T4" fmla="*/ 28 w 9"/>
              <a:gd name="T5" fmla="*/ 39 h 11"/>
              <a:gd name="T6" fmla="*/ 28 w 9"/>
              <a:gd name="T7" fmla="*/ 32 h 11"/>
              <a:gd name="T8" fmla="*/ 14 w 9"/>
              <a:gd name="T9" fmla="*/ 28 h 11"/>
              <a:gd name="T10" fmla="*/ 4 w 9"/>
              <a:gd name="T11" fmla="*/ 7 h 11"/>
              <a:gd name="T12" fmla="*/ 4 w 9"/>
              <a:gd name="T13" fmla="*/ 0 h 11"/>
              <a:gd name="T14" fmla="*/ 0 w 9"/>
              <a:gd name="T15" fmla="*/ 7 h 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"/>
              <a:gd name="T25" fmla="*/ 0 h 11"/>
              <a:gd name="T26" fmla="*/ 9 w 9"/>
              <a:gd name="T27" fmla="*/ 11 h 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" h="11">
                <a:moveTo>
                  <a:pt x="0" y="2"/>
                </a:moveTo>
                <a:cubicBezTo>
                  <a:pt x="0" y="6"/>
                  <a:pt x="0" y="8"/>
                  <a:pt x="3" y="9"/>
                </a:cubicBezTo>
                <a:cubicBezTo>
                  <a:pt x="4" y="11"/>
                  <a:pt x="6" y="11"/>
                  <a:pt x="8" y="11"/>
                </a:cubicBezTo>
                <a:cubicBezTo>
                  <a:pt x="9" y="10"/>
                  <a:pt x="9" y="9"/>
                  <a:pt x="8" y="9"/>
                </a:cubicBezTo>
                <a:cubicBezTo>
                  <a:pt x="7" y="10"/>
                  <a:pt x="5" y="9"/>
                  <a:pt x="4" y="8"/>
                </a:cubicBezTo>
                <a:cubicBezTo>
                  <a:pt x="2" y="6"/>
                  <a:pt x="1" y="5"/>
                  <a:pt x="1" y="2"/>
                </a:cubicBezTo>
                <a:cubicBezTo>
                  <a:pt x="1" y="1"/>
                  <a:pt x="1" y="0"/>
                  <a:pt x="1" y="0"/>
                </a:cubicBezTo>
                <a:cubicBezTo>
                  <a:pt x="1" y="0"/>
                  <a:pt x="0" y="0"/>
                  <a:pt x="0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" name="Freeform 246"/>
          <p:cNvSpPr>
            <a:spLocks noChangeArrowheads="1"/>
          </p:cNvSpPr>
          <p:nvPr/>
        </p:nvSpPr>
        <p:spPr bwMode="auto">
          <a:xfrm>
            <a:off x="3636103" y="6052868"/>
            <a:ext cx="36996" cy="26637"/>
          </a:xfrm>
          <a:custGeom>
            <a:avLst/>
            <a:gdLst>
              <a:gd name="T0" fmla="*/ 25 w 7"/>
              <a:gd name="T1" fmla="*/ 11 h 5"/>
              <a:gd name="T2" fmla="*/ 11 w 7"/>
              <a:gd name="T3" fmla="*/ 18 h 5"/>
              <a:gd name="T4" fmla="*/ 0 w 7"/>
              <a:gd name="T5" fmla="*/ 7 h 5"/>
              <a:gd name="T6" fmla="*/ 11 w 7"/>
              <a:gd name="T7" fmla="*/ 0 h 5"/>
              <a:gd name="T8" fmla="*/ 25 w 7"/>
              <a:gd name="T9" fmla="*/ 11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5"/>
              <a:gd name="T17" fmla="*/ 7 w 7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5">
                <a:moveTo>
                  <a:pt x="7" y="3"/>
                </a:moveTo>
                <a:cubicBezTo>
                  <a:pt x="7" y="4"/>
                  <a:pt x="5" y="5"/>
                  <a:pt x="3" y="5"/>
                </a:cubicBezTo>
                <a:cubicBezTo>
                  <a:pt x="1" y="5"/>
                  <a:pt x="0" y="3"/>
                  <a:pt x="0" y="2"/>
                </a:cubicBezTo>
                <a:cubicBezTo>
                  <a:pt x="0" y="0"/>
                  <a:pt x="1" y="0"/>
                  <a:pt x="3" y="0"/>
                </a:cubicBezTo>
                <a:cubicBezTo>
                  <a:pt x="5" y="0"/>
                  <a:pt x="7" y="2"/>
                  <a:pt x="7" y="3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" name="Oval 247"/>
          <p:cNvSpPr>
            <a:spLocks noChangeArrowheads="1"/>
          </p:cNvSpPr>
          <p:nvPr/>
        </p:nvSpPr>
        <p:spPr bwMode="auto">
          <a:xfrm>
            <a:off x="3716015" y="5425418"/>
            <a:ext cx="110988" cy="110988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7" name="Freeform 248"/>
          <p:cNvSpPr>
            <a:spLocks noChangeArrowheads="1"/>
          </p:cNvSpPr>
          <p:nvPr/>
        </p:nvSpPr>
        <p:spPr bwMode="auto">
          <a:xfrm>
            <a:off x="3806285" y="5292233"/>
            <a:ext cx="73992" cy="137625"/>
          </a:xfrm>
          <a:custGeom>
            <a:avLst/>
            <a:gdLst>
              <a:gd name="T0" fmla="*/ 21 w 14"/>
              <a:gd name="T1" fmla="*/ 0 h 26"/>
              <a:gd name="T2" fmla="*/ 36 w 14"/>
              <a:gd name="T3" fmla="*/ 4 h 26"/>
              <a:gd name="T4" fmla="*/ 11 w 14"/>
              <a:gd name="T5" fmla="*/ 82 h 26"/>
              <a:gd name="T6" fmla="*/ 0 w 14"/>
              <a:gd name="T7" fmla="*/ 93 h 26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26"/>
              <a:gd name="T14" fmla="*/ 14 w 14"/>
              <a:gd name="T15" fmla="*/ 26 h 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26">
                <a:moveTo>
                  <a:pt x="6" y="0"/>
                </a:moveTo>
                <a:cubicBezTo>
                  <a:pt x="8" y="0"/>
                  <a:pt x="9" y="1"/>
                  <a:pt x="10" y="1"/>
                </a:cubicBezTo>
                <a:cubicBezTo>
                  <a:pt x="14" y="5"/>
                  <a:pt x="9" y="16"/>
                  <a:pt x="3" y="23"/>
                </a:cubicBezTo>
                <a:cubicBezTo>
                  <a:pt x="2" y="24"/>
                  <a:pt x="1" y="25"/>
                  <a:pt x="0" y="2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8" name="Freeform 249"/>
          <p:cNvSpPr>
            <a:spLocks noChangeArrowheads="1"/>
          </p:cNvSpPr>
          <p:nvPr/>
        </p:nvSpPr>
        <p:spPr bwMode="auto">
          <a:xfrm>
            <a:off x="3679019" y="5304072"/>
            <a:ext cx="105068" cy="142064"/>
          </a:xfrm>
          <a:custGeom>
            <a:avLst/>
            <a:gdLst>
              <a:gd name="T0" fmla="*/ 32 w 20"/>
              <a:gd name="T1" fmla="*/ 96 h 27"/>
              <a:gd name="T2" fmla="*/ 18 w 20"/>
              <a:gd name="T3" fmla="*/ 92 h 27"/>
              <a:gd name="T4" fmla="*/ 32 w 20"/>
              <a:gd name="T5" fmla="*/ 25 h 27"/>
              <a:gd name="T6" fmla="*/ 71 w 20"/>
              <a:gd name="T7" fmla="*/ 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20"/>
              <a:gd name="T13" fmla="*/ 0 h 27"/>
              <a:gd name="T14" fmla="*/ 20 w 20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" h="27">
                <a:moveTo>
                  <a:pt x="9" y="27"/>
                </a:moveTo>
                <a:cubicBezTo>
                  <a:pt x="7" y="27"/>
                  <a:pt x="6" y="26"/>
                  <a:pt x="5" y="26"/>
                </a:cubicBezTo>
                <a:cubicBezTo>
                  <a:pt x="0" y="21"/>
                  <a:pt x="3" y="13"/>
                  <a:pt x="9" y="7"/>
                </a:cubicBezTo>
                <a:cubicBezTo>
                  <a:pt x="12" y="4"/>
                  <a:pt x="16" y="1"/>
                  <a:pt x="2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9" name="Freeform 250"/>
          <p:cNvSpPr>
            <a:spLocks noChangeArrowheads="1"/>
          </p:cNvSpPr>
          <p:nvPr/>
        </p:nvSpPr>
        <p:spPr bwMode="auto">
          <a:xfrm>
            <a:off x="3821083" y="5287794"/>
            <a:ext cx="211616" cy="236774"/>
          </a:xfrm>
          <a:custGeom>
            <a:avLst/>
            <a:gdLst>
              <a:gd name="T0" fmla="*/ 125 w 40"/>
              <a:gd name="T1" fmla="*/ 110 h 45"/>
              <a:gd name="T2" fmla="*/ 36 w 40"/>
              <a:gd name="T3" fmla="*/ 146 h 45"/>
              <a:gd name="T4" fmla="*/ 21 w 40"/>
              <a:gd name="T5" fmla="*/ 53 h 45"/>
              <a:gd name="T6" fmla="*/ 111 w 40"/>
              <a:gd name="T7" fmla="*/ 18 h 45"/>
              <a:gd name="T8" fmla="*/ 125 w 40"/>
              <a:gd name="T9" fmla="*/ 110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"/>
              <a:gd name="T16" fmla="*/ 0 h 45"/>
              <a:gd name="T17" fmla="*/ 40 w 40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" h="45">
                <a:moveTo>
                  <a:pt x="35" y="31"/>
                </a:moveTo>
                <a:cubicBezTo>
                  <a:pt x="28" y="43"/>
                  <a:pt x="17" y="45"/>
                  <a:pt x="10" y="41"/>
                </a:cubicBezTo>
                <a:cubicBezTo>
                  <a:pt x="0" y="35"/>
                  <a:pt x="1" y="25"/>
                  <a:pt x="6" y="15"/>
                </a:cubicBezTo>
                <a:cubicBezTo>
                  <a:pt x="11" y="7"/>
                  <a:pt x="23" y="0"/>
                  <a:pt x="31" y="5"/>
                </a:cubicBezTo>
                <a:cubicBezTo>
                  <a:pt x="39" y="9"/>
                  <a:pt x="40" y="21"/>
                  <a:pt x="35" y="31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0" name="Freeform 251"/>
          <p:cNvSpPr>
            <a:spLocks noChangeArrowheads="1"/>
          </p:cNvSpPr>
          <p:nvPr/>
        </p:nvSpPr>
        <p:spPr bwMode="auto">
          <a:xfrm>
            <a:off x="3695297" y="5536406"/>
            <a:ext cx="57714" cy="316685"/>
          </a:xfrm>
          <a:custGeom>
            <a:avLst/>
            <a:gdLst>
              <a:gd name="T0" fmla="*/ 39 w 11"/>
              <a:gd name="T1" fmla="*/ 0 h 60"/>
              <a:gd name="T2" fmla="*/ 4 w 11"/>
              <a:gd name="T3" fmla="*/ 214 h 60"/>
              <a:gd name="T4" fmla="*/ 0 60000 65536"/>
              <a:gd name="T5" fmla="*/ 0 60000 65536"/>
              <a:gd name="T6" fmla="*/ 0 w 11"/>
              <a:gd name="T7" fmla="*/ 0 h 60"/>
              <a:gd name="T8" fmla="*/ 11 w 11"/>
              <a:gd name="T9" fmla="*/ 60 h 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" h="60">
                <a:moveTo>
                  <a:pt x="11" y="0"/>
                </a:moveTo>
                <a:cubicBezTo>
                  <a:pt x="5" y="13"/>
                  <a:pt x="0" y="38"/>
                  <a:pt x="1" y="6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1" name="Freeform 252"/>
          <p:cNvSpPr>
            <a:spLocks noChangeArrowheads="1"/>
          </p:cNvSpPr>
          <p:nvPr/>
        </p:nvSpPr>
        <p:spPr bwMode="auto">
          <a:xfrm>
            <a:off x="3489600" y="5255237"/>
            <a:ext cx="864224" cy="760635"/>
          </a:xfrm>
          <a:custGeom>
            <a:avLst/>
            <a:gdLst>
              <a:gd name="T0" fmla="*/ 0 w 164"/>
              <a:gd name="T1" fmla="*/ 250 h 144"/>
              <a:gd name="T2" fmla="*/ 4 w 164"/>
              <a:gd name="T3" fmla="*/ 239 h 144"/>
              <a:gd name="T4" fmla="*/ 324 w 164"/>
              <a:gd name="T5" fmla="*/ 25 h 144"/>
              <a:gd name="T6" fmla="*/ 563 w 164"/>
              <a:gd name="T7" fmla="*/ 325 h 144"/>
              <a:gd name="T8" fmla="*/ 434 w 164"/>
              <a:gd name="T9" fmla="*/ 514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4"/>
              <a:gd name="T16" fmla="*/ 0 h 144"/>
              <a:gd name="T17" fmla="*/ 164 w 164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4" h="144">
                <a:moveTo>
                  <a:pt x="0" y="70"/>
                </a:moveTo>
                <a:cubicBezTo>
                  <a:pt x="1" y="69"/>
                  <a:pt x="1" y="68"/>
                  <a:pt x="1" y="67"/>
                </a:cubicBezTo>
                <a:cubicBezTo>
                  <a:pt x="8" y="27"/>
                  <a:pt x="48" y="0"/>
                  <a:pt x="91" y="7"/>
                </a:cubicBezTo>
                <a:cubicBezTo>
                  <a:pt x="138" y="15"/>
                  <a:pt x="164" y="49"/>
                  <a:pt x="158" y="91"/>
                </a:cubicBezTo>
                <a:cubicBezTo>
                  <a:pt x="155" y="107"/>
                  <a:pt x="140" y="133"/>
                  <a:pt x="122" y="14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2" name="Freeform 253"/>
          <p:cNvSpPr>
            <a:spLocks noChangeArrowheads="1"/>
          </p:cNvSpPr>
          <p:nvPr/>
        </p:nvSpPr>
        <p:spPr bwMode="auto">
          <a:xfrm>
            <a:off x="3504398" y="5789458"/>
            <a:ext cx="96189" cy="152423"/>
          </a:xfrm>
          <a:custGeom>
            <a:avLst/>
            <a:gdLst>
              <a:gd name="T0" fmla="*/ 65 w 18"/>
              <a:gd name="T1" fmla="*/ 103 h 29"/>
              <a:gd name="T2" fmla="*/ 0 w 18"/>
              <a:gd name="T3" fmla="*/ 0 h 29"/>
              <a:gd name="T4" fmla="*/ 0 60000 65536"/>
              <a:gd name="T5" fmla="*/ 0 60000 65536"/>
              <a:gd name="T6" fmla="*/ 0 w 18"/>
              <a:gd name="T7" fmla="*/ 0 h 29"/>
              <a:gd name="T8" fmla="*/ 18 w 18"/>
              <a:gd name="T9" fmla="*/ 29 h 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29">
                <a:moveTo>
                  <a:pt x="18" y="29"/>
                </a:moveTo>
                <a:cubicBezTo>
                  <a:pt x="10" y="21"/>
                  <a:pt x="4" y="11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3" name="Freeform 254"/>
          <p:cNvSpPr>
            <a:spLocks noChangeArrowheads="1"/>
          </p:cNvSpPr>
          <p:nvPr/>
        </p:nvSpPr>
        <p:spPr bwMode="auto">
          <a:xfrm>
            <a:off x="4006062" y="5450576"/>
            <a:ext cx="201258" cy="560858"/>
          </a:xfrm>
          <a:custGeom>
            <a:avLst/>
            <a:gdLst>
              <a:gd name="T0" fmla="*/ 0 w 38"/>
              <a:gd name="T1" fmla="*/ 0 h 106"/>
              <a:gd name="T2" fmla="*/ 132 w 38"/>
              <a:gd name="T3" fmla="*/ 175 h 106"/>
              <a:gd name="T4" fmla="*/ 7 w 38"/>
              <a:gd name="T5" fmla="*/ 379 h 106"/>
              <a:gd name="T6" fmla="*/ 0 60000 65536"/>
              <a:gd name="T7" fmla="*/ 0 60000 65536"/>
              <a:gd name="T8" fmla="*/ 0 60000 65536"/>
              <a:gd name="T9" fmla="*/ 0 w 38"/>
              <a:gd name="T10" fmla="*/ 0 h 106"/>
              <a:gd name="T11" fmla="*/ 38 w 38"/>
              <a:gd name="T12" fmla="*/ 106 h 10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" h="106">
                <a:moveTo>
                  <a:pt x="0" y="0"/>
                </a:moveTo>
                <a:cubicBezTo>
                  <a:pt x="21" y="5"/>
                  <a:pt x="37" y="25"/>
                  <a:pt x="37" y="49"/>
                </a:cubicBezTo>
                <a:cubicBezTo>
                  <a:pt x="38" y="71"/>
                  <a:pt x="22" y="97"/>
                  <a:pt x="2" y="10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4" name="Freeform 255"/>
          <p:cNvSpPr>
            <a:spLocks noChangeArrowheads="1"/>
          </p:cNvSpPr>
          <p:nvPr/>
        </p:nvSpPr>
        <p:spPr bwMode="auto">
          <a:xfrm>
            <a:off x="3547313" y="5388422"/>
            <a:ext cx="147984" cy="84351"/>
          </a:xfrm>
          <a:custGeom>
            <a:avLst/>
            <a:gdLst>
              <a:gd name="T0" fmla="*/ 0 w 28"/>
              <a:gd name="T1" fmla="*/ 57 h 16"/>
              <a:gd name="T2" fmla="*/ 100 w 28"/>
              <a:gd name="T3" fmla="*/ 0 h 16"/>
              <a:gd name="T4" fmla="*/ 0 60000 65536"/>
              <a:gd name="T5" fmla="*/ 0 60000 65536"/>
              <a:gd name="T6" fmla="*/ 0 w 28"/>
              <a:gd name="T7" fmla="*/ 0 h 16"/>
              <a:gd name="T8" fmla="*/ 28 w 28"/>
              <a:gd name="T9" fmla="*/ 16 h 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" h="16">
                <a:moveTo>
                  <a:pt x="0" y="16"/>
                </a:moveTo>
                <a:cubicBezTo>
                  <a:pt x="7" y="8"/>
                  <a:pt x="17" y="2"/>
                  <a:pt x="28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5" name="Freeform 256"/>
          <p:cNvSpPr>
            <a:spLocks noChangeArrowheads="1"/>
          </p:cNvSpPr>
          <p:nvPr/>
        </p:nvSpPr>
        <p:spPr bwMode="auto">
          <a:xfrm>
            <a:off x="3446684" y="5604478"/>
            <a:ext cx="680724" cy="332963"/>
          </a:xfrm>
          <a:custGeom>
            <a:avLst/>
            <a:gdLst>
              <a:gd name="T0" fmla="*/ 68 w 129"/>
              <a:gd name="T1" fmla="*/ 21 h 63"/>
              <a:gd name="T2" fmla="*/ 7 w 129"/>
              <a:gd name="T3" fmla="*/ 46 h 63"/>
              <a:gd name="T4" fmla="*/ 61 w 129"/>
              <a:gd name="T5" fmla="*/ 136 h 63"/>
              <a:gd name="T6" fmla="*/ 460 w 129"/>
              <a:gd name="T7" fmla="*/ 36 h 63"/>
              <a:gd name="T8" fmla="*/ 0 60000 65536"/>
              <a:gd name="T9" fmla="*/ 0 60000 65536"/>
              <a:gd name="T10" fmla="*/ 0 60000 65536"/>
              <a:gd name="T11" fmla="*/ 0 60000 65536"/>
              <a:gd name="T12" fmla="*/ 0 w 129"/>
              <a:gd name="T13" fmla="*/ 0 h 63"/>
              <a:gd name="T14" fmla="*/ 129 w 129"/>
              <a:gd name="T15" fmla="*/ 63 h 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" h="63">
                <a:moveTo>
                  <a:pt x="19" y="6"/>
                </a:moveTo>
                <a:cubicBezTo>
                  <a:pt x="16" y="0"/>
                  <a:pt x="5" y="3"/>
                  <a:pt x="2" y="13"/>
                </a:cubicBezTo>
                <a:cubicBezTo>
                  <a:pt x="0" y="22"/>
                  <a:pt x="3" y="30"/>
                  <a:pt x="17" y="38"/>
                </a:cubicBezTo>
                <a:cubicBezTo>
                  <a:pt x="30" y="47"/>
                  <a:pt x="93" y="63"/>
                  <a:pt x="129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" name="Freeform 257"/>
          <p:cNvSpPr>
            <a:spLocks noChangeArrowheads="1"/>
          </p:cNvSpPr>
          <p:nvPr/>
        </p:nvSpPr>
        <p:spPr bwMode="auto">
          <a:xfrm>
            <a:off x="3536954" y="5450576"/>
            <a:ext cx="115427" cy="90270"/>
          </a:xfrm>
          <a:custGeom>
            <a:avLst/>
            <a:gdLst>
              <a:gd name="T0" fmla="*/ 0 w 22"/>
              <a:gd name="T1" fmla="*/ 0 h 17"/>
              <a:gd name="T2" fmla="*/ 78 w 22"/>
              <a:gd name="T3" fmla="*/ 61 h 17"/>
              <a:gd name="T4" fmla="*/ 0 60000 65536"/>
              <a:gd name="T5" fmla="*/ 0 60000 65536"/>
              <a:gd name="T6" fmla="*/ 0 w 22"/>
              <a:gd name="T7" fmla="*/ 0 h 17"/>
              <a:gd name="T8" fmla="*/ 22 w 22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" h="17">
                <a:moveTo>
                  <a:pt x="0" y="0"/>
                </a:moveTo>
                <a:cubicBezTo>
                  <a:pt x="0" y="0"/>
                  <a:pt x="21" y="16"/>
                  <a:pt x="22" y="1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" name="Line 258"/>
          <p:cNvSpPr>
            <a:spLocks noChangeShapeType="1"/>
          </p:cNvSpPr>
          <p:nvPr/>
        </p:nvSpPr>
        <p:spPr bwMode="auto">
          <a:xfrm>
            <a:off x="3477761" y="5540846"/>
            <a:ext cx="153903" cy="53274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8" name="Line 259"/>
          <p:cNvSpPr>
            <a:spLocks noChangeShapeType="1"/>
          </p:cNvSpPr>
          <p:nvPr/>
        </p:nvSpPr>
        <p:spPr bwMode="auto">
          <a:xfrm>
            <a:off x="3457043" y="5635555"/>
            <a:ext cx="174621" cy="11839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9" name="Line 260"/>
          <p:cNvSpPr>
            <a:spLocks noChangeShapeType="1"/>
          </p:cNvSpPr>
          <p:nvPr/>
        </p:nvSpPr>
        <p:spPr bwMode="auto">
          <a:xfrm flipV="1">
            <a:off x="3843280" y="5524567"/>
            <a:ext cx="247133" cy="53274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0" name="Freeform 261"/>
          <p:cNvSpPr>
            <a:spLocks noChangeArrowheads="1"/>
          </p:cNvSpPr>
          <p:nvPr/>
        </p:nvSpPr>
        <p:spPr bwMode="auto">
          <a:xfrm>
            <a:off x="3853639" y="5625196"/>
            <a:ext cx="273770" cy="10359"/>
          </a:xfrm>
          <a:custGeom>
            <a:avLst/>
            <a:gdLst>
              <a:gd name="T0" fmla="*/ 0 w 52"/>
              <a:gd name="T1" fmla="*/ 4 h 2"/>
              <a:gd name="T2" fmla="*/ 185 w 52"/>
              <a:gd name="T3" fmla="*/ 0 h 2"/>
              <a:gd name="T4" fmla="*/ 0 60000 65536"/>
              <a:gd name="T5" fmla="*/ 0 60000 65536"/>
              <a:gd name="T6" fmla="*/ 0 w 52"/>
              <a:gd name="T7" fmla="*/ 0 h 2"/>
              <a:gd name="T8" fmla="*/ 52 w 52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" h="2">
                <a:moveTo>
                  <a:pt x="0" y="1"/>
                </a:moveTo>
                <a:cubicBezTo>
                  <a:pt x="0" y="1"/>
                  <a:pt x="40" y="2"/>
                  <a:pt x="5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1" name="Line 262"/>
          <p:cNvSpPr>
            <a:spLocks noChangeShapeType="1"/>
          </p:cNvSpPr>
          <p:nvPr/>
        </p:nvSpPr>
        <p:spPr bwMode="auto">
          <a:xfrm>
            <a:off x="3847720" y="5684390"/>
            <a:ext cx="258971" cy="62153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2" name="Freeform 263"/>
          <p:cNvSpPr>
            <a:spLocks noChangeArrowheads="1"/>
          </p:cNvSpPr>
          <p:nvPr/>
        </p:nvSpPr>
        <p:spPr bwMode="auto">
          <a:xfrm>
            <a:off x="3588749" y="5941881"/>
            <a:ext cx="549019" cy="116907"/>
          </a:xfrm>
          <a:custGeom>
            <a:avLst/>
            <a:gdLst>
              <a:gd name="T0" fmla="*/ 100 w 104"/>
              <a:gd name="T1" fmla="*/ 54 h 22"/>
              <a:gd name="T2" fmla="*/ 367 w 104"/>
              <a:gd name="T3" fmla="*/ 75 h 22"/>
              <a:gd name="T4" fmla="*/ 367 w 104"/>
              <a:gd name="T5" fmla="*/ 50 h 22"/>
              <a:gd name="T6" fmla="*/ 203 w 104"/>
              <a:gd name="T7" fmla="*/ 40 h 22"/>
              <a:gd name="T8" fmla="*/ 7 w 104"/>
              <a:gd name="T9" fmla="*/ 0 h 22"/>
              <a:gd name="T10" fmla="*/ 4 w 104"/>
              <a:gd name="T11" fmla="*/ 18 h 22"/>
              <a:gd name="T12" fmla="*/ 39 w 104"/>
              <a:gd name="T13" fmla="*/ 40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4"/>
              <a:gd name="T22" fmla="*/ 0 h 22"/>
              <a:gd name="T23" fmla="*/ 104 w 104"/>
              <a:gd name="T24" fmla="*/ 22 h 2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4" h="22">
                <a:moveTo>
                  <a:pt x="28" y="15"/>
                </a:moveTo>
                <a:cubicBezTo>
                  <a:pt x="53" y="19"/>
                  <a:pt x="95" y="22"/>
                  <a:pt x="103" y="21"/>
                </a:cubicBezTo>
                <a:cubicBezTo>
                  <a:pt x="104" y="19"/>
                  <a:pt x="104" y="15"/>
                  <a:pt x="103" y="14"/>
                </a:cubicBezTo>
                <a:cubicBezTo>
                  <a:pt x="100" y="14"/>
                  <a:pt x="96" y="15"/>
                  <a:pt x="57" y="11"/>
                </a:cubicBezTo>
                <a:cubicBezTo>
                  <a:pt x="18" y="8"/>
                  <a:pt x="2" y="0"/>
                  <a:pt x="2" y="0"/>
                </a:cubicBezTo>
                <a:cubicBezTo>
                  <a:pt x="0" y="0"/>
                  <a:pt x="0" y="4"/>
                  <a:pt x="1" y="5"/>
                </a:cubicBezTo>
                <a:cubicBezTo>
                  <a:pt x="1" y="6"/>
                  <a:pt x="6" y="9"/>
                  <a:pt x="11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3" name="Oval 264"/>
          <p:cNvSpPr>
            <a:spLocks noChangeArrowheads="1"/>
          </p:cNvSpPr>
          <p:nvPr/>
        </p:nvSpPr>
        <p:spPr bwMode="auto">
          <a:xfrm>
            <a:off x="3304620" y="5842732"/>
            <a:ext cx="179060" cy="173141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64" name="Freeform 265"/>
          <p:cNvSpPr>
            <a:spLocks noChangeArrowheads="1"/>
          </p:cNvSpPr>
          <p:nvPr/>
        </p:nvSpPr>
        <p:spPr bwMode="auto">
          <a:xfrm>
            <a:off x="3483680" y="5910804"/>
            <a:ext cx="105068" cy="47355"/>
          </a:xfrm>
          <a:custGeom>
            <a:avLst/>
            <a:gdLst>
              <a:gd name="T0" fmla="*/ 0 w 20"/>
              <a:gd name="T1" fmla="*/ 0 h 9"/>
              <a:gd name="T2" fmla="*/ 71 w 20"/>
              <a:gd name="T3" fmla="*/ 32 h 9"/>
              <a:gd name="T4" fmla="*/ 0 60000 65536"/>
              <a:gd name="T5" fmla="*/ 0 60000 65536"/>
              <a:gd name="T6" fmla="*/ 0 w 20"/>
              <a:gd name="T7" fmla="*/ 0 h 9"/>
              <a:gd name="T8" fmla="*/ 20 w 20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" h="9">
                <a:moveTo>
                  <a:pt x="0" y="0"/>
                </a:moveTo>
                <a:cubicBezTo>
                  <a:pt x="5" y="0"/>
                  <a:pt x="17" y="5"/>
                  <a:pt x="20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5" name="Freeform 266"/>
          <p:cNvSpPr>
            <a:spLocks noChangeArrowheads="1"/>
          </p:cNvSpPr>
          <p:nvPr/>
        </p:nvSpPr>
        <p:spPr bwMode="auto">
          <a:xfrm>
            <a:off x="3420047" y="6015873"/>
            <a:ext cx="143544" cy="90270"/>
          </a:xfrm>
          <a:custGeom>
            <a:avLst/>
            <a:gdLst>
              <a:gd name="T0" fmla="*/ 0 w 27"/>
              <a:gd name="T1" fmla="*/ 0 h 17"/>
              <a:gd name="T2" fmla="*/ 97 w 27"/>
              <a:gd name="T3" fmla="*/ 61 h 17"/>
              <a:gd name="T4" fmla="*/ 0 60000 65536"/>
              <a:gd name="T5" fmla="*/ 0 60000 65536"/>
              <a:gd name="T6" fmla="*/ 0 w 27"/>
              <a:gd name="T7" fmla="*/ 0 h 17"/>
              <a:gd name="T8" fmla="*/ 27 w 27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" h="17">
                <a:moveTo>
                  <a:pt x="0" y="0"/>
                </a:moveTo>
                <a:cubicBezTo>
                  <a:pt x="4" y="4"/>
                  <a:pt x="17" y="13"/>
                  <a:pt x="27" y="1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" name="Freeform 267"/>
          <p:cNvSpPr>
            <a:spLocks noChangeArrowheads="1"/>
          </p:cNvSpPr>
          <p:nvPr/>
        </p:nvSpPr>
        <p:spPr bwMode="auto">
          <a:xfrm>
            <a:off x="3510317" y="5990715"/>
            <a:ext cx="84351" cy="210137"/>
          </a:xfrm>
          <a:custGeom>
            <a:avLst/>
            <a:gdLst>
              <a:gd name="T0" fmla="*/ 57 w 16"/>
              <a:gd name="T1" fmla="*/ 0 h 40"/>
              <a:gd name="T2" fmla="*/ 25 w 16"/>
              <a:gd name="T3" fmla="*/ 138 h 40"/>
              <a:gd name="T4" fmla="*/ 0 w 16"/>
              <a:gd name="T5" fmla="*/ 142 h 40"/>
              <a:gd name="T6" fmla="*/ 0 60000 65536"/>
              <a:gd name="T7" fmla="*/ 0 60000 65536"/>
              <a:gd name="T8" fmla="*/ 0 60000 65536"/>
              <a:gd name="T9" fmla="*/ 0 w 16"/>
              <a:gd name="T10" fmla="*/ 0 h 40"/>
              <a:gd name="T11" fmla="*/ 16 w 16"/>
              <a:gd name="T12" fmla="*/ 40 h 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" h="40">
                <a:moveTo>
                  <a:pt x="16" y="0"/>
                </a:moveTo>
                <a:cubicBezTo>
                  <a:pt x="13" y="6"/>
                  <a:pt x="9" y="27"/>
                  <a:pt x="7" y="39"/>
                </a:cubicBezTo>
                <a:cubicBezTo>
                  <a:pt x="6" y="38"/>
                  <a:pt x="2" y="39"/>
                  <a:pt x="0" y="4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" name="Freeform 268"/>
          <p:cNvSpPr>
            <a:spLocks noChangeArrowheads="1"/>
          </p:cNvSpPr>
          <p:nvPr/>
        </p:nvSpPr>
        <p:spPr bwMode="auto">
          <a:xfrm>
            <a:off x="3325338" y="6122421"/>
            <a:ext cx="195338" cy="327044"/>
          </a:xfrm>
          <a:custGeom>
            <a:avLst/>
            <a:gdLst>
              <a:gd name="T0" fmla="*/ 132 w 37"/>
              <a:gd name="T1" fmla="*/ 111 h 62"/>
              <a:gd name="T2" fmla="*/ 68 w 37"/>
              <a:gd name="T3" fmla="*/ 221 h 62"/>
              <a:gd name="T4" fmla="*/ 0 w 37"/>
              <a:gd name="T5" fmla="*/ 111 h 62"/>
              <a:gd name="T6" fmla="*/ 68 w 37"/>
              <a:gd name="T7" fmla="*/ 0 h 62"/>
              <a:gd name="T8" fmla="*/ 132 w 37"/>
              <a:gd name="T9" fmla="*/ 111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62"/>
              <a:gd name="T17" fmla="*/ 37 w 37"/>
              <a:gd name="T18" fmla="*/ 62 h 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62">
                <a:moveTo>
                  <a:pt x="37" y="31"/>
                </a:moveTo>
                <a:cubicBezTo>
                  <a:pt x="37" y="55"/>
                  <a:pt x="30" y="62"/>
                  <a:pt x="19" y="62"/>
                </a:cubicBezTo>
                <a:cubicBezTo>
                  <a:pt x="8" y="62"/>
                  <a:pt x="0" y="50"/>
                  <a:pt x="0" y="31"/>
                </a:cubicBezTo>
                <a:cubicBezTo>
                  <a:pt x="0" y="14"/>
                  <a:pt x="9" y="0"/>
                  <a:pt x="19" y="0"/>
                </a:cubicBezTo>
                <a:cubicBezTo>
                  <a:pt x="30" y="0"/>
                  <a:pt x="37" y="12"/>
                  <a:pt x="37" y="31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8" name="Freeform 269"/>
          <p:cNvSpPr>
            <a:spLocks noChangeArrowheads="1"/>
          </p:cNvSpPr>
          <p:nvPr/>
        </p:nvSpPr>
        <p:spPr bwMode="auto">
          <a:xfrm>
            <a:off x="3588749" y="6143138"/>
            <a:ext cx="275249" cy="364039"/>
          </a:xfrm>
          <a:custGeom>
            <a:avLst/>
            <a:gdLst>
              <a:gd name="T0" fmla="*/ 175 w 52"/>
              <a:gd name="T1" fmla="*/ 146 h 69"/>
              <a:gd name="T2" fmla="*/ 68 w 52"/>
              <a:gd name="T3" fmla="*/ 239 h 69"/>
              <a:gd name="T4" fmla="*/ 14 w 52"/>
              <a:gd name="T5" fmla="*/ 107 h 69"/>
              <a:gd name="T6" fmla="*/ 118 w 52"/>
              <a:gd name="T7" fmla="*/ 11 h 69"/>
              <a:gd name="T8" fmla="*/ 175 w 52"/>
              <a:gd name="T9" fmla="*/ 146 h 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69"/>
              <a:gd name="T17" fmla="*/ 52 w 52"/>
              <a:gd name="T18" fmla="*/ 69 h 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69">
                <a:moveTo>
                  <a:pt x="49" y="41"/>
                </a:moveTo>
                <a:cubicBezTo>
                  <a:pt x="46" y="63"/>
                  <a:pt x="34" y="69"/>
                  <a:pt x="19" y="67"/>
                </a:cubicBezTo>
                <a:cubicBezTo>
                  <a:pt x="7" y="64"/>
                  <a:pt x="0" y="47"/>
                  <a:pt x="4" y="30"/>
                </a:cubicBezTo>
                <a:cubicBezTo>
                  <a:pt x="8" y="8"/>
                  <a:pt x="21" y="0"/>
                  <a:pt x="33" y="3"/>
                </a:cubicBezTo>
                <a:cubicBezTo>
                  <a:pt x="45" y="5"/>
                  <a:pt x="52" y="20"/>
                  <a:pt x="49" y="41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9" name="Freeform 270"/>
          <p:cNvSpPr>
            <a:spLocks noChangeArrowheads="1"/>
          </p:cNvSpPr>
          <p:nvPr/>
        </p:nvSpPr>
        <p:spPr bwMode="auto">
          <a:xfrm>
            <a:off x="3483680" y="6428747"/>
            <a:ext cx="142064" cy="16278"/>
          </a:xfrm>
          <a:custGeom>
            <a:avLst/>
            <a:gdLst>
              <a:gd name="T0" fmla="*/ 0 w 27"/>
              <a:gd name="T1" fmla="*/ 0 h 3"/>
              <a:gd name="T2" fmla="*/ 50 w 27"/>
              <a:gd name="T3" fmla="*/ 7 h 3"/>
              <a:gd name="T4" fmla="*/ 96 w 27"/>
              <a:gd name="T5" fmla="*/ 11 h 3"/>
              <a:gd name="T6" fmla="*/ 0 60000 65536"/>
              <a:gd name="T7" fmla="*/ 0 60000 65536"/>
              <a:gd name="T8" fmla="*/ 0 60000 65536"/>
              <a:gd name="T9" fmla="*/ 0 w 27"/>
              <a:gd name="T10" fmla="*/ 0 h 3"/>
              <a:gd name="T11" fmla="*/ 27 w 27"/>
              <a:gd name="T12" fmla="*/ 3 h 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" h="3">
                <a:moveTo>
                  <a:pt x="0" y="0"/>
                </a:moveTo>
                <a:cubicBezTo>
                  <a:pt x="3" y="1"/>
                  <a:pt x="8" y="2"/>
                  <a:pt x="14" y="2"/>
                </a:cubicBezTo>
                <a:cubicBezTo>
                  <a:pt x="17" y="2"/>
                  <a:pt x="23" y="2"/>
                  <a:pt x="27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0" name="Freeform 271"/>
          <p:cNvSpPr>
            <a:spLocks noChangeArrowheads="1"/>
          </p:cNvSpPr>
          <p:nvPr/>
        </p:nvSpPr>
        <p:spPr bwMode="auto">
          <a:xfrm>
            <a:off x="3843280" y="6248207"/>
            <a:ext cx="94709" cy="16278"/>
          </a:xfrm>
          <a:custGeom>
            <a:avLst/>
            <a:gdLst>
              <a:gd name="T0" fmla="*/ 64 w 18"/>
              <a:gd name="T1" fmla="*/ 11 h 3"/>
              <a:gd name="T2" fmla="*/ 0 w 18"/>
              <a:gd name="T3" fmla="*/ 0 h 3"/>
              <a:gd name="T4" fmla="*/ 0 60000 65536"/>
              <a:gd name="T5" fmla="*/ 0 60000 65536"/>
              <a:gd name="T6" fmla="*/ 0 w 18"/>
              <a:gd name="T7" fmla="*/ 0 h 3"/>
              <a:gd name="T8" fmla="*/ 18 w 18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3">
                <a:moveTo>
                  <a:pt x="18" y="3"/>
                </a:moveTo>
                <a:cubicBezTo>
                  <a:pt x="15" y="0"/>
                  <a:pt x="6" y="0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1" name="Freeform 272"/>
          <p:cNvSpPr>
            <a:spLocks noChangeArrowheads="1"/>
          </p:cNvSpPr>
          <p:nvPr/>
        </p:nvSpPr>
        <p:spPr bwMode="auto">
          <a:xfrm>
            <a:off x="3568031" y="6116501"/>
            <a:ext cx="327044" cy="137625"/>
          </a:xfrm>
          <a:custGeom>
            <a:avLst/>
            <a:gdLst>
              <a:gd name="T0" fmla="*/ 192 w 62"/>
              <a:gd name="T1" fmla="*/ 89 h 26"/>
              <a:gd name="T2" fmla="*/ 217 w 62"/>
              <a:gd name="T3" fmla="*/ 29 h 26"/>
              <a:gd name="T4" fmla="*/ 111 w 62"/>
              <a:gd name="T5" fmla="*/ 18 h 26"/>
              <a:gd name="T6" fmla="*/ 7 w 62"/>
              <a:gd name="T7" fmla="*/ 0 h 26"/>
              <a:gd name="T8" fmla="*/ 36 w 62"/>
              <a:gd name="T9" fmla="*/ 93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"/>
              <a:gd name="T16" fmla="*/ 0 h 26"/>
              <a:gd name="T17" fmla="*/ 62 w 62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" h="26">
                <a:moveTo>
                  <a:pt x="54" y="25"/>
                </a:moveTo>
                <a:cubicBezTo>
                  <a:pt x="62" y="20"/>
                  <a:pt x="61" y="8"/>
                  <a:pt x="61" y="8"/>
                </a:cubicBezTo>
                <a:cubicBezTo>
                  <a:pt x="61" y="8"/>
                  <a:pt x="53" y="8"/>
                  <a:pt x="31" y="5"/>
                </a:cubicBezTo>
                <a:cubicBezTo>
                  <a:pt x="9" y="2"/>
                  <a:pt x="2" y="0"/>
                  <a:pt x="2" y="0"/>
                </a:cubicBezTo>
                <a:cubicBezTo>
                  <a:pt x="0" y="6"/>
                  <a:pt x="3" y="21"/>
                  <a:pt x="10" y="2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2" name="Freeform 273"/>
          <p:cNvSpPr>
            <a:spLocks noChangeArrowheads="1"/>
          </p:cNvSpPr>
          <p:nvPr/>
        </p:nvSpPr>
        <p:spPr bwMode="auto">
          <a:xfrm>
            <a:off x="3884716" y="6042510"/>
            <a:ext cx="57714" cy="211616"/>
          </a:xfrm>
          <a:custGeom>
            <a:avLst/>
            <a:gdLst>
              <a:gd name="T0" fmla="*/ 0 w 11"/>
              <a:gd name="T1" fmla="*/ 0 h 40"/>
              <a:gd name="T2" fmla="*/ 39 w 11"/>
              <a:gd name="T3" fmla="*/ 86 h 40"/>
              <a:gd name="T4" fmla="*/ 21 w 11"/>
              <a:gd name="T5" fmla="*/ 143 h 40"/>
              <a:gd name="T6" fmla="*/ 0 60000 65536"/>
              <a:gd name="T7" fmla="*/ 0 60000 65536"/>
              <a:gd name="T8" fmla="*/ 0 60000 65536"/>
              <a:gd name="T9" fmla="*/ 0 w 11"/>
              <a:gd name="T10" fmla="*/ 0 h 40"/>
              <a:gd name="T11" fmla="*/ 11 w 11"/>
              <a:gd name="T12" fmla="*/ 40 h 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" h="40">
                <a:moveTo>
                  <a:pt x="0" y="0"/>
                </a:moveTo>
                <a:cubicBezTo>
                  <a:pt x="7" y="6"/>
                  <a:pt x="11" y="14"/>
                  <a:pt x="11" y="24"/>
                </a:cubicBezTo>
                <a:cubicBezTo>
                  <a:pt x="11" y="30"/>
                  <a:pt x="9" y="35"/>
                  <a:pt x="6" y="4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3" name="Freeform 274"/>
          <p:cNvSpPr>
            <a:spLocks noChangeArrowheads="1"/>
          </p:cNvSpPr>
          <p:nvPr/>
        </p:nvSpPr>
        <p:spPr bwMode="auto">
          <a:xfrm>
            <a:off x="3578390" y="5990715"/>
            <a:ext cx="47355" cy="51794"/>
          </a:xfrm>
          <a:custGeom>
            <a:avLst/>
            <a:gdLst>
              <a:gd name="T0" fmla="*/ 0 w 9"/>
              <a:gd name="T1" fmla="*/ 35 h 10"/>
              <a:gd name="T2" fmla="*/ 32 w 9"/>
              <a:gd name="T3" fmla="*/ 0 h 10"/>
              <a:gd name="T4" fmla="*/ 0 60000 65536"/>
              <a:gd name="T5" fmla="*/ 0 60000 65536"/>
              <a:gd name="T6" fmla="*/ 0 w 9"/>
              <a:gd name="T7" fmla="*/ 0 h 10"/>
              <a:gd name="T8" fmla="*/ 9 w 9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0">
                <a:moveTo>
                  <a:pt x="0" y="10"/>
                </a:moveTo>
                <a:cubicBezTo>
                  <a:pt x="2" y="5"/>
                  <a:pt x="5" y="2"/>
                  <a:pt x="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4" name="Freeform 275"/>
          <p:cNvSpPr>
            <a:spLocks noChangeArrowheads="1"/>
          </p:cNvSpPr>
          <p:nvPr/>
        </p:nvSpPr>
        <p:spPr bwMode="auto">
          <a:xfrm>
            <a:off x="3557672" y="6116501"/>
            <a:ext cx="57714" cy="158342"/>
          </a:xfrm>
          <a:custGeom>
            <a:avLst/>
            <a:gdLst>
              <a:gd name="T0" fmla="*/ 39 w 11"/>
              <a:gd name="T1" fmla="*/ 107 h 30"/>
              <a:gd name="T2" fmla="*/ 0 w 11"/>
              <a:gd name="T3" fmla="*/ 11 h 30"/>
              <a:gd name="T4" fmla="*/ 4 w 11"/>
              <a:gd name="T5" fmla="*/ 0 h 30"/>
              <a:gd name="T6" fmla="*/ 0 60000 65536"/>
              <a:gd name="T7" fmla="*/ 0 60000 65536"/>
              <a:gd name="T8" fmla="*/ 0 60000 65536"/>
              <a:gd name="T9" fmla="*/ 0 w 11"/>
              <a:gd name="T10" fmla="*/ 0 h 30"/>
              <a:gd name="T11" fmla="*/ 11 w 11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" h="30">
                <a:moveTo>
                  <a:pt x="11" y="30"/>
                </a:moveTo>
                <a:cubicBezTo>
                  <a:pt x="4" y="25"/>
                  <a:pt x="0" y="15"/>
                  <a:pt x="0" y="3"/>
                </a:cubicBezTo>
                <a:cubicBezTo>
                  <a:pt x="0" y="2"/>
                  <a:pt x="1" y="1"/>
                  <a:pt x="1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5" name="Freeform 276"/>
          <p:cNvSpPr>
            <a:spLocks noChangeArrowheads="1"/>
          </p:cNvSpPr>
          <p:nvPr/>
        </p:nvSpPr>
        <p:spPr bwMode="auto">
          <a:xfrm>
            <a:off x="3610946" y="6032151"/>
            <a:ext cx="136145" cy="94709"/>
          </a:xfrm>
          <a:custGeom>
            <a:avLst/>
            <a:gdLst>
              <a:gd name="T0" fmla="*/ 92 w 26"/>
              <a:gd name="T1" fmla="*/ 28 h 18"/>
              <a:gd name="T2" fmla="*/ 46 w 26"/>
              <a:gd name="T3" fmla="*/ 64 h 18"/>
              <a:gd name="T4" fmla="*/ 0 w 26"/>
              <a:gd name="T5" fmla="*/ 18 h 18"/>
              <a:gd name="T6" fmla="*/ 4 w 26"/>
              <a:gd name="T7" fmla="*/ 0 h 18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18"/>
              <a:gd name="T14" fmla="*/ 26 w 26"/>
              <a:gd name="T15" fmla="*/ 18 h 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18">
                <a:moveTo>
                  <a:pt x="26" y="8"/>
                </a:moveTo>
                <a:cubicBezTo>
                  <a:pt x="25" y="14"/>
                  <a:pt x="20" y="18"/>
                  <a:pt x="13" y="18"/>
                </a:cubicBezTo>
                <a:cubicBezTo>
                  <a:pt x="6" y="18"/>
                  <a:pt x="0" y="12"/>
                  <a:pt x="0" y="5"/>
                </a:cubicBezTo>
                <a:cubicBezTo>
                  <a:pt x="0" y="4"/>
                  <a:pt x="1" y="2"/>
                  <a:pt x="1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" name="Freeform 277"/>
          <p:cNvSpPr>
            <a:spLocks noChangeArrowheads="1"/>
          </p:cNvSpPr>
          <p:nvPr/>
        </p:nvSpPr>
        <p:spPr bwMode="auto">
          <a:xfrm>
            <a:off x="3625745" y="5990715"/>
            <a:ext cx="121347" cy="57714"/>
          </a:xfrm>
          <a:custGeom>
            <a:avLst/>
            <a:gdLst>
              <a:gd name="T0" fmla="*/ 0 w 23"/>
              <a:gd name="T1" fmla="*/ 18 h 11"/>
              <a:gd name="T2" fmla="*/ 36 w 23"/>
              <a:gd name="T3" fmla="*/ 0 h 11"/>
              <a:gd name="T4" fmla="*/ 82 w 23"/>
              <a:gd name="T5" fmla="*/ 39 h 11"/>
              <a:gd name="T6" fmla="*/ 0 60000 65536"/>
              <a:gd name="T7" fmla="*/ 0 60000 65536"/>
              <a:gd name="T8" fmla="*/ 0 60000 65536"/>
              <a:gd name="T9" fmla="*/ 0 w 23"/>
              <a:gd name="T10" fmla="*/ 0 h 11"/>
              <a:gd name="T11" fmla="*/ 23 w 23"/>
              <a:gd name="T12" fmla="*/ 11 h 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" h="11">
                <a:moveTo>
                  <a:pt x="0" y="5"/>
                </a:moveTo>
                <a:cubicBezTo>
                  <a:pt x="3" y="2"/>
                  <a:pt x="6" y="0"/>
                  <a:pt x="10" y="0"/>
                </a:cubicBezTo>
                <a:cubicBezTo>
                  <a:pt x="17" y="0"/>
                  <a:pt x="22" y="5"/>
                  <a:pt x="23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" name="Freeform 278"/>
          <p:cNvSpPr>
            <a:spLocks noChangeArrowheads="1"/>
          </p:cNvSpPr>
          <p:nvPr/>
        </p:nvSpPr>
        <p:spPr bwMode="auto">
          <a:xfrm>
            <a:off x="3636103" y="6052868"/>
            <a:ext cx="36996" cy="26637"/>
          </a:xfrm>
          <a:custGeom>
            <a:avLst/>
            <a:gdLst>
              <a:gd name="T0" fmla="*/ 25 w 7"/>
              <a:gd name="T1" fmla="*/ 11 h 5"/>
              <a:gd name="T2" fmla="*/ 11 w 7"/>
              <a:gd name="T3" fmla="*/ 18 h 5"/>
              <a:gd name="T4" fmla="*/ 0 w 7"/>
              <a:gd name="T5" fmla="*/ 7 h 5"/>
              <a:gd name="T6" fmla="*/ 11 w 7"/>
              <a:gd name="T7" fmla="*/ 0 h 5"/>
              <a:gd name="T8" fmla="*/ 25 w 7"/>
              <a:gd name="T9" fmla="*/ 11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5"/>
              <a:gd name="T17" fmla="*/ 7 w 7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5">
                <a:moveTo>
                  <a:pt x="7" y="3"/>
                </a:moveTo>
                <a:cubicBezTo>
                  <a:pt x="7" y="4"/>
                  <a:pt x="5" y="5"/>
                  <a:pt x="3" y="5"/>
                </a:cubicBezTo>
                <a:cubicBezTo>
                  <a:pt x="1" y="5"/>
                  <a:pt x="0" y="3"/>
                  <a:pt x="0" y="2"/>
                </a:cubicBezTo>
                <a:cubicBezTo>
                  <a:pt x="0" y="0"/>
                  <a:pt x="1" y="0"/>
                  <a:pt x="3" y="0"/>
                </a:cubicBezTo>
                <a:cubicBezTo>
                  <a:pt x="5" y="0"/>
                  <a:pt x="7" y="2"/>
                  <a:pt x="7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" name="Freeform 279"/>
          <p:cNvSpPr>
            <a:spLocks noChangeArrowheads="1"/>
          </p:cNvSpPr>
          <p:nvPr/>
        </p:nvSpPr>
        <p:spPr bwMode="auto">
          <a:xfrm>
            <a:off x="3642023" y="6079505"/>
            <a:ext cx="16278" cy="42915"/>
          </a:xfrm>
          <a:custGeom>
            <a:avLst/>
            <a:gdLst>
              <a:gd name="T0" fmla="*/ 4 w 3"/>
              <a:gd name="T1" fmla="*/ 0 h 8"/>
              <a:gd name="T2" fmla="*/ 11 w 3"/>
              <a:gd name="T3" fmla="*/ 29 h 8"/>
              <a:gd name="T4" fmla="*/ 0 60000 65536"/>
              <a:gd name="T5" fmla="*/ 0 60000 65536"/>
              <a:gd name="T6" fmla="*/ 0 w 3"/>
              <a:gd name="T7" fmla="*/ 0 h 8"/>
              <a:gd name="T8" fmla="*/ 3 w 3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8">
                <a:moveTo>
                  <a:pt x="1" y="0"/>
                </a:moveTo>
                <a:cubicBezTo>
                  <a:pt x="1" y="0"/>
                  <a:pt x="0" y="7"/>
                  <a:pt x="3" y="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9" name="Freeform 280"/>
          <p:cNvSpPr>
            <a:spLocks noChangeArrowheads="1"/>
          </p:cNvSpPr>
          <p:nvPr/>
        </p:nvSpPr>
        <p:spPr bwMode="auto">
          <a:xfrm>
            <a:off x="3610946" y="6015873"/>
            <a:ext cx="146504" cy="59193"/>
          </a:xfrm>
          <a:custGeom>
            <a:avLst/>
            <a:gdLst>
              <a:gd name="T0" fmla="*/ 4 w 28"/>
              <a:gd name="T1" fmla="*/ 11 h 11"/>
              <a:gd name="T2" fmla="*/ 4 w 28"/>
              <a:gd name="T3" fmla="*/ 4 h 11"/>
              <a:gd name="T4" fmla="*/ 14 w 28"/>
              <a:gd name="T5" fmla="*/ 0 h 11"/>
              <a:gd name="T6" fmla="*/ 92 w 28"/>
              <a:gd name="T7" fmla="*/ 22 h 11"/>
              <a:gd name="T8" fmla="*/ 92 w 28"/>
              <a:gd name="T9" fmla="*/ 40 h 11"/>
              <a:gd name="T10" fmla="*/ 4 w 28"/>
              <a:gd name="T11" fmla="*/ 11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"/>
              <a:gd name="T19" fmla="*/ 0 h 11"/>
              <a:gd name="T20" fmla="*/ 28 w 28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" h="11">
                <a:moveTo>
                  <a:pt x="1" y="3"/>
                </a:moveTo>
                <a:cubicBezTo>
                  <a:pt x="1" y="3"/>
                  <a:pt x="0" y="2"/>
                  <a:pt x="1" y="1"/>
                </a:cubicBezTo>
                <a:cubicBezTo>
                  <a:pt x="1" y="0"/>
                  <a:pt x="3" y="0"/>
                  <a:pt x="4" y="0"/>
                </a:cubicBezTo>
                <a:cubicBezTo>
                  <a:pt x="5" y="0"/>
                  <a:pt x="18" y="0"/>
                  <a:pt x="26" y="6"/>
                </a:cubicBezTo>
                <a:cubicBezTo>
                  <a:pt x="28" y="8"/>
                  <a:pt x="27" y="11"/>
                  <a:pt x="26" y="11"/>
                </a:cubicBezTo>
                <a:cubicBezTo>
                  <a:pt x="23" y="8"/>
                  <a:pt x="6" y="3"/>
                  <a:pt x="1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0" name="Freeform 281"/>
          <p:cNvSpPr>
            <a:spLocks noChangeArrowheads="1"/>
          </p:cNvSpPr>
          <p:nvPr/>
        </p:nvSpPr>
        <p:spPr bwMode="auto">
          <a:xfrm>
            <a:off x="4069695" y="6311840"/>
            <a:ext cx="184979" cy="164262"/>
          </a:xfrm>
          <a:custGeom>
            <a:avLst/>
            <a:gdLst>
              <a:gd name="T0" fmla="*/ 125 w 35"/>
              <a:gd name="T1" fmla="*/ 54 h 31"/>
              <a:gd name="T2" fmla="*/ 64 w 35"/>
              <a:gd name="T3" fmla="*/ 111 h 31"/>
              <a:gd name="T4" fmla="*/ 4 w 35"/>
              <a:gd name="T5" fmla="*/ 54 h 31"/>
              <a:gd name="T6" fmla="*/ 14 w 35"/>
              <a:gd name="T7" fmla="*/ 25 h 31"/>
              <a:gd name="T8" fmla="*/ 71 w 35"/>
              <a:gd name="T9" fmla="*/ 0 h 31"/>
              <a:gd name="T10" fmla="*/ 125 w 35"/>
              <a:gd name="T11" fmla="*/ 54 h 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"/>
              <a:gd name="T19" fmla="*/ 0 h 31"/>
              <a:gd name="T20" fmla="*/ 35 w 35"/>
              <a:gd name="T21" fmla="*/ 31 h 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" h="31">
                <a:moveTo>
                  <a:pt x="35" y="15"/>
                </a:moveTo>
                <a:cubicBezTo>
                  <a:pt x="35" y="24"/>
                  <a:pt x="28" y="31"/>
                  <a:pt x="18" y="31"/>
                </a:cubicBezTo>
                <a:cubicBezTo>
                  <a:pt x="8" y="31"/>
                  <a:pt x="0" y="25"/>
                  <a:pt x="1" y="15"/>
                </a:cubicBezTo>
                <a:cubicBezTo>
                  <a:pt x="2" y="12"/>
                  <a:pt x="3" y="9"/>
                  <a:pt x="4" y="7"/>
                </a:cubicBezTo>
                <a:cubicBezTo>
                  <a:pt x="7" y="3"/>
                  <a:pt x="13" y="0"/>
                  <a:pt x="20" y="0"/>
                </a:cubicBezTo>
                <a:cubicBezTo>
                  <a:pt x="29" y="0"/>
                  <a:pt x="35" y="6"/>
                  <a:pt x="35" y="15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1" name="Freeform 282"/>
          <p:cNvSpPr>
            <a:spLocks noChangeArrowheads="1"/>
          </p:cNvSpPr>
          <p:nvPr/>
        </p:nvSpPr>
        <p:spPr bwMode="auto">
          <a:xfrm>
            <a:off x="4001623" y="6163856"/>
            <a:ext cx="88790" cy="184979"/>
          </a:xfrm>
          <a:custGeom>
            <a:avLst/>
            <a:gdLst>
              <a:gd name="T0" fmla="*/ 0 w 17"/>
              <a:gd name="T1" fmla="*/ 0 h 35"/>
              <a:gd name="T2" fmla="*/ 60 w 17"/>
              <a:gd name="T3" fmla="*/ 125 h 35"/>
              <a:gd name="T4" fmla="*/ 0 60000 65536"/>
              <a:gd name="T5" fmla="*/ 0 60000 65536"/>
              <a:gd name="T6" fmla="*/ 0 w 17"/>
              <a:gd name="T7" fmla="*/ 0 h 35"/>
              <a:gd name="T8" fmla="*/ 17 w 17"/>
              <a:gd name="T9" fmla="*/ 35 h 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" h="35">
                <a:moveTo>
                  <a:pt x="0" y="0"/>
                </a:moveTo>
                <a:cubicBezTo>
                  <a:pt x="2" y="7"/>
                  <a:pt x="10" y="28"/>
                  <a:pt x="17" y="3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2" name="Freeform 283"/>
          <p:cNvSpPr>
            <a:spLocks noChangeArrowheads="1"/>
          </p:cNvSpPr>
          <p:nvPr/>
        </p:nvSpPr>
        <p:spPr bwMode="auto">
          <a:xfrm>
            <a:off x="4133328" y="6052868"/>
            <a:ext cx="84351" cy="269330"/>
          </a:xfrm>
          <a:custGeom>
            <a:avLst/>
            <a:gdLst>
              <a:gd name="T0" fmla="*/ 0 w 16"/>
              <a:gd name="T1" fmla="*/ 0 h 51"/>
              <a:gd name="T2" fmla="*/ 50 w 16"/>
              <a:gd name="T3" fmla="*/ 132 h 51"/>
              <a:gd name="T4" fmla="*/ 57 w 16"/>
              <a:gd name="T5" fmla="*/ 182 h 51"/>
              <a:gd name="T6" fmla="*/ 0 60000 65536"/>
              <a:gd name="T7" fmla="*/ 0 60000 65536"/>
              <a:gd name="T8" fmla="*/ 0 60000 65536"/>
              <a:gd name="T9" fmla="*/ 0 w 16"/>
              <a:gd name="T10" fmla="*/ 0 h 51"/>
              <a:gd name="T11" fmla="*/ 16 w 16"/>
              <a:gd name="T12" fmla="*/ 51 h 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" h="51">
                <a:moveTo>
                  <a:pt x="0" y="0"/>
                </a:moveTo>
                <a:cubicBezTo>
                  <a:pt x="6" y="7"/>
                  <a:pt x="12" y="24"/>
                  <a:pt x="14" y="37"/>
                </a:cubicBezTo>
                <a:cubicBezTo>
                  <a:pt x="16" y="44"/>
                  <a:pt x="16" y="48"/>
                  <a:pt x="16" y="5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3" name="Freeform 284"/>
          <p:cNvSpPr>
            <a:spLocks noChangeArrowheads="1"/>
          </p:cNvSpPr>
          <p:nvPr/>
        </p:nvSpPr>
        <p:spPr bwMode="auto">
          <a:xfrm>
            <a:off x="3800365" y="6348835"/>
            <a:ext cx="285608" cy="121346"/>
          </a:xfrm>
          <a:custGeom>
            <a:avLst/>
            <a:gdLst>
              <a:gd name="T0" fmla="*/ 193 w 54"/>
              <a:gd name="T1" fmla="*/ 0 h 23"/>
              <a:gd name="T2" fmla="*/ 139 w 54"/>
              <a:gd name="T3" fmla="*/ 68 h 23"/>
              <a:gd name="T4" fmla="*/ 0 w 54"/>
              <a:gd name="T5" fmla="*/ 82 h 23"/>
              <a:gd name="T6" fmla="*/ 0 60000 65536"/>
              <a:gd name="T7" fmla="*/ 0 60000 65536"/>
              <a:gd name="T8" fmla="*/ 0 60000 65536"/>
              <a:gd name="T9" fmla="*/ 0 w 54"/>
              <a:gd name="T10" fmla="*/ 0 h 23"/>
              <a:gd name="T11" fmla="*/ 54 w 54"/>
              <a:gd name="T12" fmla="*/ 23 h 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4" h="23">
                <a:moveTo>
                  <a:pt x="54" y="0"/>
                </a:moveTo>
                <a:cubicBezTo>
                  <a:pt x="53" y="5"/>
                  <a:pt x="50" y="15"/>
                  <a:pt x="39" y="19"/>
                </a:cubicBezTo>
                <a:cubicBezTo>
                  <a:pt x="28" y="23"/>
                  <a:pt x="7" y="23"/>
                  <a:pt x="0" y="2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4" name="Freeform 285"/>
          <p:cNvSpPr>
            <a:spLocks noChangeArrowheads="1"/>
          </p:cNvSpPr>
          <p:nvPr/>
        </p:nvSpPr>
        <p:spPr bwMode="auto">
          <a:xfrm>
            <a:off x="3757450" y="5372144"/>
            <a:ext cx="63633" cy="36996"/>
          </a:xfrm>
          <a:custGeom>
            <a:avLst/>
            <a:gdLst>
              <a:gd name="T0" fmla="*/ 39 w 12"/>
              <a:gd name="T1" fmla="*/ 4 h 7"/>
              <a:gd name="T2" fmla="*/ 18 w 12"/>
              <a:gd name="T3" fmla="*/ 18 h 7"/>
              <a:gd name="T4" fmla="*/ 7 w 12"/>
              <a:gd name="T5" fmla="*/ 18 h 7"/>
              <a:gd name="T6" fmla="*/ 4 w 12"/>
              <a:gd name="T7" fmla="*/ 14 h 7"/>
              <a:gd name="T8" fmla="*/ 4 w 12"/>
              <a:gd name="T9" fmla="*/ 18 h 7"/>
              <a:gd name="T10" fmla="*/ 18 w 12"/>
              <a:gd name="T11" fmla="*/ 25 h 7"/>
              <a:gd name="T12" fmla="*/ 43 w 12"/>
              <a:gd name="T13" fmla="*/ 7 h 7"/>
              <a:gd name="T14" fmla="*/ 43 w 12"/>
              <a:gd name="T15" fmla="*/ 4 h 7"/>
              <a:gd name="T16" fmla="*/ 39 w 12"/>
              <a:gd name="T17" fmla="*/ 4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7"/>
              <a:gd name="T29" fmla="*/ 12 w 12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7">
                <a:moveTo>
                  <a:pt x="11" y="1"/>
                </a:moveTo>
                <a:cubicBezTo>
                  <a:pt x="11" y="1"/>
                  <a:pt x="8" y="5"/>
                  <a:pt x="5" y="5"/>
                </a:cubicBezTo>
                <a:cubicBezTo>
                  <a:pt x="3" y="6"/>
                  <a:pt x="2" y="5"/>
                  <a:pt x="2" y="5"/>
                </a:cubicBezTo>
                <a:cubicBezTo>
                  <a:pt x="1" y="5"/>
                  <a:pt x="1" y="4"/>
                  <a:pt x="1" y="4"/>
                </a:cubicBezTo>
                <a:cubicBezTo>
                  <a:pt x="1" y="4"/>
                  <a:pt x="0" y="4"/>
                  <a:pt x="1" y="5"/>
                </a:cubicBezTo>
                <a:cubicBezTo>
                  <a:pt x="2" y="7"/>
                  <a:pt x="4" y="7"/>
                  <a:pt x="5" y="7"/>
                </a:cubicBezTo>
                <a:cubicBezTo>
                  <a:pt x="9" y="6"/>
                  <a:pt x="12" y="2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0"/>
                  <a:pt x="11" y="1"/>
                  <a:pt x="11" y="1"/>
                </a:cubicBezTo>
                <a:close/>
              </a:path>
            </a:pathLst>
          </a:custGeom>
          <a:noFill/>
          <a:ln w="4763" cap="flat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5" name="Freeform 286"/>
          <p:cNvSpPr>
            <a:spLocks noChangeArrowheads="1"/>
          </p:cNvSpPr>
          <p:nvPr/>
        </p:nvSpPr>
        <p:spPr bwMode="auto">
          <a:xfrm>
            <a:off x="3863998" y="5388422"/>
            <a:ext cx="47355" cy="57714"/>
          </a:xfrm>
          <a:custGeom>
            <a:avLst/>
            <a:gdLst>
              <a:gd name="T0" fmla="*/ 0 w 9"/>
              <a:gd name="T1" fmla="*/ 7 h 11"/>
              <a:gd name="T2" fmla="*/ 11 w 9"/>
              <a:gd name="T3" fmla="*/ 32 h 11"/>
              <a:gd name="T4" fmla="*/ 28 w 9"/>
              <a:gd name="T5" fmla="*/ 39 h 11"/>
              <a:gd name="T6" fmla="*/ 28 w 9"/>
              <a:gd name="T7" fmla="*/ 32 h 11"/>
              <a:gd name="T8" fmla="*/ 14 w 9"/>
              <a:gd name="T9" fmla="*/ 28 h 11"/>
              <a:gd name="T10" fmla="*/ 4 w 9"/>
              <a:gd name="T11" fmla="*/ 7 h 11"/>
              <a:gd name="T12" fmla="*/ 4 w 9"/>
              <a:gd name="T13" fmla="*/ 0 h 11"/>
              <a:gd name="T14" fmla="*/ 0 w 9"/>
              <a:gd name="T15" fmla="*/ 7 h 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"/>
              <a:gd name="T25" fmla="*/ 0 h 11"/>
              <a:gd name="T26" fmla="*/ 9 w 9"/>
              <a:gd name="T27" fmla="*/ 11 h 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" h="11">
                <a:moveTo>
                  <a:pt x="0" y="2"/>
                </a:moveTo>
                <a:cubicBezTo>
                  <a:pt x="0" y="6"/>
                  <a:pt x="0" y="8"/>
                  <a:pt x="3" y="9"/>
                </a:cubicBezTo>
                <a:cubicBezTo>
                  <a:pt x="4" y="11"/>
                  <a:pt x="6" y="11"/>
                  <a:pt x="8" y="11"/>
                </a:cubicBezTo>
                <a:cubicBezTo>
                  <a:pt x="9" y="10"/>
                  <a:pt x="9" y="9"/>
                  <a:pt x="8" y="9"/>
                </a:cubicBezTo>
                <a:cubicBezTo>
                  <a:pt x="7" y="10"/>
                  <a:pt x="5" y="9"/>
                  <a:pt x="4" y="8"/>
                </a:cubicBezTo>
                <a:cubicBezTo>
                  <a:pt x="2" y="6"/>
                  <a:pt x="1" y="5"/>
                  <a:pt x="1" y="2"/>
                </a:cubicBezTo>
                <a:cubicBezTo>
                  <a:pt x="1" y="1"/>
                  <a:pt x="1" y="0"/>
                  <a:pt x="1" y="0"/>
                </a:cubicBezTo>
                <a:cubicBezTo>
                  <a:pt x="1" y="0"/>
                  <a:pt x="0" y="0"/>
                  <a:pt x="0" y="2"/>
                </a:cubicBezTo>
                <a:close/>
              </a:path>
            </a:pathLst>
          </a:custGeom>
          <a:noFill/>
          <a:ln w="4763" cap="flat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" name="Freeform 287"/>
          <p:cNvSpPr>
            <a:spLocks noChangeArrowheads="1"/>
          </p:cNvSpPr>
          <p:nvPr/>
        </p:nvSpPr>
        <p:spPr bwMode="auto">
          <a:xfrm>
            <a:off x="2311651" y="5361785"/>
            <a:ext cx="116907" cy="115427"/>
          </a:xfrm>
          <a:custGeom>
            <a:avLst/>
            <a:gdLst>
              <a:gd name="T0" fmla="*/ 75 w 22"/>
              <a:gd name="T1" fmla="*/ 21 h 22"/>
              <a:gd name="T2" fmla="*/ 40 w 22"/>
              <a:gd name="T3" fmla="*/ 0 h 22"/>
              <a:gd name="T4" fmla="*/ 40 w 22"/>
              <a:gd name="T5" fmla="*/ 0 h 22"/>
              <a:gd name="T6" fmla="*/ 22 w 22"/>
              <a:gd name="T7" fmla="*/ 4 h 22"/>
              <a:gd name="T8" fmla="*/ 0 w 22"/>
              <a:gd name="T9" fmla="*/ 32 h 22"/>
              <a:gd name="T10" fmla="*/ 0 w 22"/>
              <a:gd name="T11" fmla="*/ 39 h 22"/>
              <a:gd name="T12" fmla="*/ 40 w 22"/>
              <a:gd name="T13" fmla="*/ 78 h 22"/>
              <a:gd name="T14" fmla="*/ 79 w 22"/>
              <a:gd name="T15" fmla="*/ 39 h 22"/>
              <a:gd name="T16" fmla="*/ 75 w 22"/>
              <a:gd name="T17" fmla="*/ 21 h 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"/>
              <a:gd name="T28" fmla="*/ 0 h 22"/>
              <a:gd name="T29" fmla="*/ 22 w 22"/>
              <a:gd name="T30" fmla="*/ 22 h 2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" h="22">
                <a:moveTo>
                  <a:pt x="21" y="6"/>
                </a:moveTo>
                <a:cubicBezTo>
                  <a:pt x="19" y="2"/>
                  <a:pt x="16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0"/>
                  <a:pt x="7" y="0"/>
                  <a:pt x="6" y="1"/>
                </a:cubicBezTo>
                <a:cubicBezTo>
                  <a:pt x="3" y="2"/>
                  <a:pt x="1" y="5"/>
                  <a:pt x="0" y="9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9"/>
                  <a:pt x="22" y="7"/>
                  <a:pt x="21" y="6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" name="Freeform 288"/>
          <p:cNvSpPr>
            <a:spLocks noChangeArrowheads="1"/>
          </p:cNvSpPr>
          <p:nvPr/>
        </p:nvSpPr>
        <p:spPr bwMode="auto">
          <a:xfrm>
            <a:off x="2344207" y="5304072"/>
            <a:ext cx="26637" cy="62153"/>
          </a:xfrm>
          <a:custGeom>
            <a:avLst/>
            <a:gdLst>
              <a:gd name="T0" fmla="*/ 0 w 5"/>
              <a:gd name="T1" fmla="*/ 42 h 12"/>
              <a:gd name="T2" fmla="*/ 18 w 5"/>
              <a:gd name="T3" fmla="*/ 39 h 12"/>
              <a:gd name="T4" fmla="*/ 18 w 5"/>
              <a:gd name="T5" fmla="*/ 39 h 12"/>
              <a:gd name="T6" fmla="*/ 0 w 5"/>
              <a:gd name="T7" fmla="*/ 0 h 12"/>
              <a:gd name="T8" fmla="*/ 0 w 5"/>
              <a:gd name="T9" fmla="*/ 0 h 12"/>
              <a:gd name="T10" fmla="*/ 0 w 5"/>
              <a:gd name="T11" fmla="*/ 0 h 12"/>
              <a:gd name="T12" fmla="*/ 0 w 5"/>
              <a:gd name="T13" fmla="*/ 42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"/>
              <a:gd name="T22" fmla="*/ 0 h 12"/>
              <a:gd name="T23" fmla="*/ 5 w 5"/>
              <a:gd name="T24" fmla="*/ 12 h 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" h="12">
                <a:moveTo>
                  <a:pt x="0" y="12"/>
                </a:moveTo>
                <a:cubicBezTo>
                  <a:pt x="1" y="11"/>
                  <a:pt x="3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3" y="8"/>
                  <a:pt x="1" y="4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4"/>
                  <a:pt x="1" y="9"/>
                  <a:pt x="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8" name="Freeform 289"/>
          <p:cNvSpPr>
            <a:spLocks noChangeArrowheads="1"/>
          </p:cNvSpPr>
          <p:nvPr/>
        </p:nvSpPr>
        <p:spPr bwMode="auto">
          <a:xfrm>
            <a:off x="2148869" y="5187165"/>
            <a:ext cx="199778" cy="242693"/>
          </a:xfrm>
          <a:custGeom>
            <a:avLst/>
            <a:gdLst>
              <a:gd name="T0" fmla="*/ 131 w 38"/>
              <a:gd name="T1" fmla="*/ 78 h 46"/>
              <a:gd name="T2" fmla="*/ 131 w 38"/>
              <a:gd name="T3" fmla="*/ 75 h 46"/>
              <a:gd name="T4" fmla="*/ 64 w 38"/>
              <a:gd name="T5" fmla="*/ 7 h 46"/>
              <a:gd name="T6" fmla="*/ 7 w 38"/>
              <a:gd name="T7" fmla="*/ 96 h 46"/>
              <a:gd name="T8" fmla="*/ 11 w 38"/>
              <a:gd name="T9" fmla="*/ 111 h 46"/>
              <a:gd name="T10" fmla="*/ 82 w 38"/>
              <a:gd name="T11" fmla="*/ 160 h 46"/>
              <a:gd name="T12" fmla="*/ 110 w 38"/>
              <a:gd name="T13" fmla="*/ 150 h 46"/>
              <a:gd name="T14" fmla="*/ 131 w 38"/>
              <a:gd name="T15" fmla="*/ 121 h 46"/>
              <a:gd name="T16" fmla="*/ 131 w 38"/>
              <a:gd name="T17" fmla="*/ 78 h 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8"/>
              <a:gd name="T28" fmla="*/ 0 h 46"/>
              <a:gd name="T29" fmla="*/ 38 w 38"/>
              <a:gd name="T30" fmla="*/ 46 h 4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8" h="46">
                <a:moveTo>
                  <a:pt x="37" y="22"/>
                </a:moveTo>
                <a:cubicBezTo>
                  <a:pt x="37" y="21"/>
                  <a:pt x="37" y="21"/>
                  <a:pt x="37" y="21"/>
                </a:cubicBezTo>
                <a:cubicBezTo>
                  <a:pt x="35" y="9"/>
                  <a:pt x="28" y="0"/>
                  <a:pt x="18" y="2"/>
                </a:cubicBezTo>
                <a:cubicBezTo>
                  <a:pt x="8" y="3"/>
                  <a:pt x="0" y="12"/>
                  <a:pt x="2" y="27"/>
                </a:cubicBezTo>
                <a:cubicBezTo>
                  <a:pt x="2" y="28"/>
                  <a:pt x="2" y="29"/>
                  <a:pt x="3" y="31"/>
                </a:cubicBezTo>
                <a:cubicBezTo>
                  <a:pt x="5" y="40"/>
                  <a:pt x="14" y="46"/>
                  <a:pt x="23" y="45"/>
                </a:cubicBezTo>
                <a:cubicBezTo>
                  <a:pt x="26" y="45"/>
                  <a:pt x="29" y="44"/>
                  <a:pt x="31" y="42"/>
                </a:cubicBezTo>
                <a:cubicBezTo>
                  <a:pt x="32" y="38"/>
                  <a:pt x="34" y="35"/>
                  <a:pt x="37" y="34"/>
                </a:cubicBezTo>
                <a:cubicBezTo>
                  <a:pt x="38" y="31"/>
                  <a:pt x="38" y="26"/>
                  <a:pt x="37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9" name="Freeform 290"/>
          <p:cNvSpPr>
            <a:spLocks noChangeArrowheads="1"/>
          </p:cNvSpPr>
          <p:nvPr/>
        </p:nvSpPr>
        <p:spPr bwMode="auto">
          <a:xfrm>
            <a:off x="2333848" y="5176806"/>
            <a:ext cx="183500" cy="216056"/>
          </a:xfrm>
          <a:custGeom>
            <a:avLst/>
            <a:gdLst>
              <a:gd name="T0" fmla="*/ 120 w 35"/>
              <a:gd name="T1" fmla="*/ 82 h 41"/>
              <a:gd name="T2" fmla="*/ 117 w 35"/>
              <a:gd name="T3" fmla="*/ 64 h 41"/>
              <a:gd name="T4" fmla="*/ 50 w 35"/>
              <a:gd name="T5" fmla="*/ 4 h 41"/>
              <a:gd name="T6" fmla="*/ 7 w 35"/>
              <a:gd name="T7" fmla="*/ 85 h 41"/>
              <a:gd name="T8" fmla="*/ 7 w 35"/>
              <a:gd name="T9" fmla="*/ 85 h 41"/>
              <a:gd name="T10" fmla="*/ 25 w 35"/>
              <a:gd name="T11" fmla="*/ 125 h 41"/>
              <a:gd name="T12" fmla="*/ 60 w 35"/>
              <a:gd name="T13" fmla="*/ 146 h 41"/>
              <a:gd name="T14" fmla="*/ 78 w 35"/>
              <a:gd name="T15" fmla="*/ 146 h 41"/>
              <a:gd name="T16" fmla="*/ 120 w 35"/>
              <a:gd name="T17" fmla="*/ 82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"/>
              <a:gd name="T28" fmla="*/ 0 h 41"/>
              <a:gd name="T29" fmla="*/ 35 w 35"/>
              <a:gd name="T30" fmla="*/ 41 h 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" h="41">
                <a:moveTo>
                  <a:pt x="34" y="23"/>
                </a:moveTo>
                <a:cubicBezTo>
                  <a:pt x="34" y="21"/>
                  <a:pt x="34" y="20"/>
                  <a:pt x="33" y="18"/>
                </a:cubicBezTo>
                <a:cubicBezTo>
                  <a:pt x="29" y="7"/>
                  <a:pt x="22" y="0"/>
                  <a:pt x="14" y="1"/>
                </a:cubicBezTo>
                <a:cubicBezTo>
                  <a:pt x="3" y="3"/>
                  <a:pt x="0" y="1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3" y="28"/>
                  <a:pt x="5" y="32"/>
                  <a:pt x="7" y="35"/>
                </a:cubicBezTo>
                <a:cubicBezTo>
                  <a:pt x="12" y="35"/>
                  <a:pt x="15" y="37"/>
                  <a:pt x="17" y="41"/>
                </a:cubicBezTo>
                <a:cubicBezTo>
                  <a:pt x="19" y="41"/>
                  <a:pt x="20" y="41"/>
                  <a:pt x="22" y="41"/>
                </a:cubicBezTo>
                <a:cubicBezTo>
                  <a:pt x="31" y="40"/>
                  <a:pt x="35" y="32"/>
                  <a:pt x="3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0" name="Freeform 291"/>
          <p:cNvSpPr>
            <a:spLocks noChangeArrowheads="1"/>
          </p:cNvSpPr>
          <p:nvPr/>
        </p:nvSpPr>
        <p:spPr bwMode="auto">
          <a:xfrm>
            <a:off x="2296852" y="5921163"/>
            <a:ext cx="125786" cy="69552"/>
          </a:xfrm>
          <a:custGeom>
            <a:avLst/>
            <a:gdLst>
              <a:gd name="T0" fmla="*/ 50 w 24"/>
              <a:gd name="T1" fmla="*/ 0 h 13"/>
              <a:gd name="T2" fmla="*/ 14 w 24"/>
              <a:gd name="T3" fmla="*/ 18 h 13"/>
              <a:gd name="T4" fmla="*/ 7 w 24"/>
              <a:gd name="T5" fmla="*/ 29 h 13"/>
              <a:gd name="T6" fmla="*/ 7 w 24"/>
              <a:gd name="T7" fmla="*/ 29 h 13"/>
              <a:gd name="T8" fmla="*/ 7 w 24"/>
              <a:gd name="T9" fmla="*/ 43 h 13"/>
              <a:gd name="T10" fmla="*/ 7 w 24"/>
              <a:gd name="T11" fmla="*/ 43 h 13"/>
              <a:gd name="T12" fmla="*/ 7 w 24"/>
              <a:gd name="T13" fmla="*/ 47 h 13"/>
              <a:gd name="T14" fmla="*/ 14 w 24"/>
              <a:gd name="T15" fmla="*/ 47 h 13"/>
              <a:gd name="T16" fmla="*/ 28 w 24"/>
              <a:gd name="T17" fmla="*/ 47 h 13"/>
              <a:gd name="T18" fmla="*/ 50 w 24"/>
              <a:gd name="T19" fmla="*/ 36 h 13"/>
              <a:gd name="T20" fmla="*/ 78 w 24"/>
              <a:gd name="T21" fmla="*/ 18 h 13"/>
              <a:gd name="T22" fmla="*/ 85 w 24"/>
              <a:gd name="T23" fmla="*/ 18 h 13"/>
              <a:gd name="T24" fmla="*/ 50 w 24"/>
              <a:gd name="T25" fmla="*/ 0 h 1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4"/>
              <a:gd name="T40" fmla="*/ 0 h 13"/>
              <a:gd name="T41" fmla="*/ 24 w 24"/>
              <a:gd name="T42" fmla="*/ 13 h 1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4" h="13">
                <a:moveTo>
                  <a:pt x="14" y="0"/>
                </a:moveTo>
                <a:cubicBezTo>
                  <a:pt x="10" y="0"/>
                  <a:pt x="6" y="2"/>
                  <a:pt x="4" y="5"/>
                </a:cubicBezTo>
                <a:cubicBezTo>
                  <a:pt x="3" y="6"/>
                  <a:pt x="3" y="7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0" y="9"/>
                  <a:pt x="0" y="13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3"/>
                  <a:pt x="3" y="13"/>
                  <a:pt x="4" y="13"/>
                </a:cubicBezTo>
                <a:cubicBezTo>
                  <a:pt x="6" y="13"/>
                  <a:pt x="7" y="13"/>
                  <a:pt x="8" y="13"/>
                </a:cubicBezTo>
                <a:cubicBezTo>
                  <a:pt x="9" y="12"/>
                  <a:pt x="11" y="11"/>
                  <a:pt x="14" y="10"/>
                </a:cubicBezTo>
                <a:cubicBezTo>
                  <a:pt x="16" y="8"/>
                  <a:pt x="19" y="7"/>
                  <a:pt x="22" y="5"/>
                </a:cubicBezTo>
                <a:cubicBezTo>
                  <a:pt x="23" y="5"/>
                  <a:pt x="23" y="5"/>
                  <a:pt x="24" y="5"/>
                </a:cubicBezTo>
                <a:cubicBezTo>
                  <a:pt x="22" y="2"/>
                  <a:pt x="18" y="0"/>
                  <a:pt x="14" y="0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1" name="Freeform 292"/>
          <p:cNvSpPr>
            <a:spLocks noChangeArrowheads="1"/>
          </p:cNvSpPr>
          <p:nvPr/>
        </p:nvSpPr>
        <p:spPr bwMode="auto">
          <a:xfrm>
            <a:off x="1879539" y="5894526"/>
            <a:ext cx="785793" cy="612652"/>
          </a:xfrm>
          <a:custGeom>
            <a:avLst/>
            <a:gdLst>
              <a:gd name="T0" fmla="*/ 531 w 149"/>
              <a:gd name="T1" fmla="*/ 93 h 116"/>
              <a:gd name="T2" fmla="*/ 513 w 149"/>
              <a:gd name="T3" fmla="*/ 0 h 116"/>
              <a:gd name="T4" fmla="*/ 474 w 149"/>
              <a:gd name="T5" fmla="*/ 11 h 116"/>
              <a:gd name="T6" fmla="*/ 367 w 149"/>
              <a:gd name="T7" fmla="*/ 36 h 116"/>
              <a:gd name="T8" fmla="*/ 367 w 149"/>
              <a:gd name="T9" fmla="*/ 36 h 116"/>
              <a:gd name="T10" fmla="*/ 360 w 149"/>
              <a:gd name="T11" fmla="*/ 36 h 116"/>
              <a:gd name="T12" fmla="*/ 331 w 149"/>
              <a:gd name="T13" fmla="*/ 54 h 116"/>
              <a:gd name="T14" fmla="*/ 310 w 149"/>
              <a:gd name="T15" fmla="*/ 64 h 116"/>
              <a:gd name="T16" fmla="*/ 356 w 149"/>
              <a:gd name="T17" fmla="*/ 121 h 116"/>
              <a:gd name="T18" fmla="*/ 346 w 149"/>
              <a:gd name="T19" fmla="*/ 153 h 116"/>
              <a:gd name="T20" fmla="*/ 399 w 149"/>
              <a:gd name="T21" fmla="*/ 146 h 116"/>
              <a:gd name="T22" fmla="*/ 470 w 149"/>
              <a:gd name="T23" fmla="*/ 125 h 116"/>
              <a:gd name="T24" fmla="*/ 474 w 149"/>
              <a:gd name="T25" fmla="*/ 150 h 116"/>
              <a:gd name="T26" fmla="*/ 321 w 149"/>
              <a:gd name="T27" fmla="*/ 268 h 116"/>
              <a:gd name="T28" fmla="*/ 171 w 149"/>
              <a:gd name="T29" fmla="*/ 132 h 116"/>
              <a:gd name="T30" fmla="*/ 217 w 149"/>
              <a:gd name="T31" fmla="*/ 43 h 116"/>
              <a:gd name="T32" fmla="*/ 135 w 149"/>
              <a:gd name="T33" fmla="*/ 39 h 116"/>
              <a:gd name="T34" fmla="*/ 128 w 149"/>
              <a:gd name="T35" fmla="*/ 29 h 116"/>
              <a:gd name="T36" fmla="*/ 43 w 149"/>
              <a:gd name="T37" fmla="*/ 4 h 116"/>
              <a:gd name="T38" fmla="*/ 46 w 149"/>
              <a:gd name="T39" fmla="*/ 11 h 116"/>
              <a:gd name="T40" fmla="*/ 0 w 149"/>
              <a:gd name="T41" fmla="*/ 64 h 116"/>
              <a:gd name="T42" fmla="*/ 150 w 149"/>
              <a:gd name="T43" fmla="*/ 150 h 116"/>
              <a:gd name="T44" fmla="*/ 153 w 149"/>
              <a:gd name="T45" fmla="*/ 189 h 116"/>
              <a:gd name="T46" fmla="*/ 217 w 149"/>
              <a:gd name="T47" fmla="*/ 368 h 116"/>
              <a:gd name="T48" fmla="*/ 235 w 149"/>
              <a:gd name="T49" fmla="*/ 382 h 116"/>
              <a:gd name="T50" fmla="*/ 367 w 149"/>
              <a:gd name="T51" fmla="*/ 346 h 116"/>
              <a:gd name="T52" fmla="*/ 381 w 149"/>
              <a:gd name="T53" fmla="*/ 314 h 116"/>
              <a:gd name="T54" fmla="*/ 424 w 149"/>
              <a:gd name="T55" fmla="*/ 278 h 116"/>
              <a:gd name="T56" fmla="*/ 502 w 149"/>
              <a:gd name="T57" fmla="*/ 271 h 116"/>
              <a:gd name="T58" fmla="*/ 492 w 149"/>
              <a:gd name="T59" fmla="*/ 168 h 116"/>
              <a:gd name="T60" fmla="*/ 531 w 149"/>
              <a:gd name="T61" fmla="*/ 93 h 11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49"/>
              <a:gd name="T94" fmla="*/ 0 h 116"/>
              <a:gd name="T95" fmla="*/ 149 w 149"/>
              <a:gd name="T96" fmla="*/ 116 h 11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49" h="116">
                <a:moveTo>
                  <a:pt x="149" y="26"/>
                </a:moveTo>
                <a:cubicBezTo>
                  <a:pt x="149" y="16"/>
                  <a:pt x="146" y="5"/>
                  <a:pt x="144" y="0"/>
                </a:cubicBezTo>
                <a:cubicBezTo>
                  <a:pt x="143" y="1"/>
                  <a:pt x="137" y="2"/>
                  <a:pt x="133" y="3"/>
                </a:cubicBezTo>
                <a:cubicBezTo>
                  <a:pt x="127" y="3"/>
                  <a:pt x="117" y="4"/>
                  <a:pt x="103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2" y="10"/>
                  <a:pt x="102" y="10"/>
                  <a:pt x="101" y="10"/>
                </a:cubicBezTo>
                <a:cubicBezTo>
                  <a:pt x="98" y="12"/>
                  <a:pt x="95" y="13"/>
                  <a:pt x="93" y="15"/>
                </a:cubicBezTo>
                <a:cubicBezTo>
                  <a:pt x="90" y="16"/>
                  <a:pt x="88" y="17"/>
                  <a:pt x="87" y="18"/>
                </a:cubicBezTo>
                <a:cubicBezTo>
                  <a:pt x="94" y="20"/>
                  <a:pt x="100" y="26"/>
                  <a:pt x="100" y="34"/>
                </a:cubicBezTo>
                <a:cubicBezTo>
                  <a:pt x="100" y="37"/>
                  <a:pt x="99" y="40"/>
                  <a:pt x="97" y="43"/>
                </a:cubicBezTo>
                <a:cubicBezTo>
                  <a:pt x="100" y="43"/>
                  <a:pt x="104" y="43"/>
                  <a:pt x="112" y="41"/>
                </a:cubicBezTo>
                <a:cubicBezTo>
                  <a:pt x="121" y="39"/>
                  <a:pt x="128" y="36"/>
                  <a:pt x="132" y="35"/>
                </a:cubicBezTo>
                <a:cubicBezTo>
                  <a:pt x="132" y="37"/>
                  <a:pt x="133" y="40"/>
                  <a:pt x="133" y="42"/>
                </a:cubicBezTo>
                <a:cubicBezTo>
                  <a:pt x="133" y="63"/>
                  <a:pt x="113" y="76"/>
                  <a:pt x="90" y="75"/>
                </a:cubicBezTo>
                <a:cubicBezTo>
                  <a:pt x="62" y="75"/>
                  <a:pt x="48" y="60"/>
                  <a:pt x="48" y="37"/>
                </a:cubicBezTo>
                <a:cubicBezTo>
                  <a:pt x="48" y="26"/>
                  <a:pt x="53" y="18"/>
                  <a:pt x="61" y="12"/>
                </a:cubicBezTo>
                <a:cubicBezTo>
                  <a:pt x="49" y="12"/>
                  <a:pt x="40" y="12"/>
                  <a:pt x="38" y="11"/>
                </a:cubicBezTo>
                <a:cubicBezTo>
                  <a:pt x="36" y="10"/>
                  <a:pt x="36" y="9"/>
                  <a:pt x="36" y="8"/>
                </a:cubicBezTo>
                <a:cubicBezTo>
                  <a:pt x="32" y="6"/>
                  <a:pt x="21" y="2"/>
                  <a:pt x="12" y="1"/>
                </a:cubicBezTo>
                <a:cubicBezTo>
                  <a:pt x="12" y="1"/>
                  <a:pt x="13" y="2"/>
                  <a:pt x="13" y="3"/>
                </a:cubicBezTo>
                <a:cubicBezTo>
                  <a:pt x="13" y="11"/>
                  <a:pt x="7" y="17"/>
                  <a:pt x="0" y="18"/>
                </a:cubicBezTo>
                <a:cubicBezTo>
                  <a:pt x="7" y="24"/>
                  <a:pt x="23" y="36"/>
                  <a:pt x="42" y="42"/>
                </a:cubicBezTo>
                <a:cubicBezTo>
                  <a:pt x="43" y="45"/>
                  <a:pt x="43" y="49"/>
                  <a:pt x="43" y="53"/>
                </a:cubicBezTo>
                <a:cubicBezTo>
                  <a:pt x="45" y="70"/>
                  <a:pt x="49" y="90"/>
                  <a:pt x="61" y="103"/>
                </a:cubicBezTo>
                <a:cubicBezTo>
                  <a:pt x="62" y="104"/>
                  <a:pt x="64" y="106"/>
                  <a:pt x="66" y="107"/>
                </a:cubicBezTo>
                <a:cubicBezTo>
                  <a:pt x="78" y="116"/>
                  <a:pt x="98" y="112"/>
                  <a:pt x="103" y="97"/>
                </a:cubicBezTo>
                <a:cubicBezTo>
                  <a:pt x="104" y="93"/>
                  <a:pt x="105" y="90"/>
                  <a:pt x="107" y="88"/>
                </a:cubicBezTo>
                <a:cubicBezTo>
                  <a:pt x="109" y="83"/>
                  <a:pt x="113" y="80"/>
                  <a:pt x="119" y="78"/>
                </a:cubicBezTo>
                <a:cubicBezTo>
                  <a:pt x="127" y="74"/>
                  <a:pt x="136" y="74"/>
                  <a:pt x="141" y="76"/>
                </a:cubicBezTo>
                <a:cubicBezTo>
                  <a:pt x="136" y="68"/>
                  <a:pt x="135" y="58"/>
                  <a:pt x="138" y="47"/>
                </a:cubicBezTo>
                <a:cubicBezTo>
                  <a:pt x="139" y="38"/>
                  <a:pt x="144" y="31"/>
                  <a:pt x="149" y="2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2" name="Freeform 293"/>
          <p:cNvSpPr>
            <a:spLocks noChangeArrowheads="1"/>
          </p:cNvSpPr>
          <p:nvPr/>
        </p:nvSpPr>
        <p:spPr bwMode="auto">
          <a:xfrm>
            <a:off x="2196224" y="6359194"/>
            <a:ext cx="258971" cy="254532"/>
          </a:xfrm>
          <a:custGeom>
            <a:avLst/>
            <a:gdLst>
              <a:gd name="T0" fmla="*/ 168 w 49"/>
              <a:gd name="T1" fmla="*/ 0 h 48"/>
              <a:gd name="T2" fmla="*/ 154 w 49"/>
              <a:gd name="T3" fmla="*/ 32 h 48"/>
              <a:gd name="T4" fmla="*/ 21 w 49"/>
              <a:gd name="T5" fmla="*/ 68 h 48"/>
              <a:gd name="T6" fmla="*/ 4 w 49"/>
              <a:gd name="T7" fmla="*/ 54 h 48"/>
              <a:gd name="T8" fmla="*/ 0 w 49"/>
              <a:gd name="T9" fmla="*/ 75 h 48"/>
              <a:gd name="T10" fmla="*/ 82 w 49"/>
              <a:gd name="T11" fmla="*/ 172 h 48"/>
              <a:gd name="T12" fmla="*/ 168 w 49"/>
              <a:gd name="T13" fmla="*/ 82 h 48"/>
              <a:gd name="T14" fmla="*/ 168 w 49"/>
              <a:gd name="T15" fmla="*/ 0 h 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9"/>
              <a:gd name="T25" fmla="*/ 0 h 48"/>
              <a:gd name="T26" fmla="*/ 49 w 49"/>
              <a:gd name="T27" fmla="*/ 48 h 4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9" h="48">
                <a:moveTo>
                  <a:pt x="47" y="0"/>
                </a:moveTo>
                <a:cubicBezTo>
                  <a:pt x="45" y="2"/>
                  <a:pt x="44" y="5"/>
                  <a:pt x="43" y="9"/>
                </a:cubicBezTo>
                <a:cubicBezTo>
                  <a:pt x="38" y="24"/>
                  <a:pt x="18" y="28"/>
                  <a:pt x="6" y="19"/>
                </a:cubicBezTo>
                <a:cubicBezTo>
                  <a:pt x="4" y="18"/>
                  <a:pt x="2" y="16"/>
                  <a:pt x="1" y="15"/>
                </a:cubicBezTo>
                <a:cubicBezTo>
                  <a:pt x="0" y="17"/>
                  <a:pt x="0" y="19"/>
                  <a:pt x="0" y="21"/>
                </a:cubicBezTo>
                <a:cubicBezTo>
                  <a:pt x="0" y="38"/>
                  <a:pt x="10" y="48"/>
                  <a:pt x="23" y="48"/>
                </a:cubicBezTo>
                <a:cubicBezTo>
                  <a:pt x="36" y="48"/>
                  <a:pt x="44" y="38"/>
                  <a:pt x="47" y="23"/>
                </a:cubicBezTo>
                <a:cubicBezTo>
                  <a:pt x="49" y="12"/>
                  <a:pt x="49" y="5"/>
                  <a:pt x="4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3" name="Freeform 294"/>
          <p:cNvSpPr>
            <a:spLocks noChangeArrowheads="1"/>
          </p:cNvSpPr>
          <p:nvPr/>
        </p:nvSpPr>
        <p:spPr bwMode="auto">
          <a:xfrm>
            <a:off x="1815906" y="5123532"/>
            <a:ext cx="908619" cy="803550"/>
          </a:xfrm>
          <a:custGeom>
            <a:avLst/>
            <a:gdLst>
              <a:gd name="T0" fmla="*/ 239 w 172"/>
              <a:gd name="T1" fmla="*/ 54 h 152"/>
              <a:gd name="T2" fmla="*/ 82 w 172"/>
              <a:gd name="T3" fmla="*/ 411 h 152"/>
              <a:gd name="T4" fmla="*/ 175 w 172"/>
              <a:gd name="T5" fmla="*/ 536 h 152"/>
              <a:gd name="T6" fmla="*/ 182 w 172"/>
              <a:gd name="T7" fmla="*/ 543 h 152"/>
              <a:gd name="T8" fmla="*/ 207 w 172"/>
              <a:gd name="T9" fmla="*/ 539 h 152"/>
              <a:gd name="T10" fmla="*/ 93 w 172"/>
              <a:gd name="T11" fmla="*/ 329 h 152"/>
              <a:gd name="T12" fmla="*/ 236 w 172"/>
              <a:gd name="T13" fmla="*/ 154 h 152"/>
              <a:gd name="T14" fmla="*/ 232 w 172"/>
              <a:gd name="T15" fmla="*/ 139 h 152"/>
              <a:gd name="T16" fmla="*/ 289 w 172"/>
              <a:gd name="T17" fmla="*/ 50 h 152"/>
              <a:gd name="T18" fmla="*/ 357 w 172"/>
              <a:gd name="T19" fmla="*/ 118 h 152"/>
              <a:gd name="T20" fmla="*/ 357 w 172"/>
              <a:gd name="T21" fmla="*/ 121 h 152"/>
              <a:gd name="T22" fmla="*/ 357 w 172"/>
              <a:gd name="T23" fmla="*/ 121 h 152"/>
              <a:gd name="T24" fmla="*/ 400 w 172"/>
              <a:gd name="T25" fmla="*/ 39 h 152"/>
              <a:gd name="T26" fmla="*/ 468 w 172"/>
              <a:gd name="T27" fmla="*/ 100 h 152"/>
              <a:gd name="T28" fmla="*/ 471 w 172"/>
              <a:gd name="T29" fmla="*/ 118 h 152"/>
              <a:gd name="T30" fmla="*/ 589 w 172"/>
              <a:gd name="T31" fmla="*/ 186 h 152"/>
              <a:gd name="T32" fmla="*/ 614 w 172"/>
              <a:gd name="T33" fmla="*/ 193 h 152"/>
              <a:gd name="T34" fmla="*/ 239 w 172"/>
              <a:gd name="T35" fmla="*/ 54 h 15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2"/>
              <a:gd name="T55" fmla="*/ 0 h 152"/>
              <a:gd name="T56" fmla="*/ 172 w 172"/>
              <a:gd name="T57" fmla="*/ 152 h 15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2" h="152">
                <a:moveTo>
                  <a:pt x="67" y="15"/>
                </a:moveTo>
                <a:cubicBezTo>
                  <a:pt x="30" y="29"/>
                  <a:pt x="0" y="63"/>
                  <a:pt x="23" y="115"/>
                </a:cubicBezTo>
                <a:cubicBezTo>
                  <a:pt x="28" y="126"/>
                  <a:pt x="38" y="141"/>
                  <a:pt x="49" y="150"/>
                </a:cubicBezTo>
                <a:cubicBezTo>
                  <a:pt x="49" y="151"/>
                  <a:pt x="50" y="151"/>
                  <a:pt x="51" y="152"/>
                </a:cubicBezTo>
                <a:cubicBezTo>
                  <a:pt x="52" y="152"/>
                  <a:pt x="55" y="152"/>
                  <a:pt x="58" y="151"/>
                </a:cubicBezTo>
                <a:cubicBezTo>
                  <a:pt x="40" y="137"/>
                  <a:pt x="27" y="112"/>
                  <a:pt x="26" y="92"/>
                </a:cubicBezTo>
                <a:cubicBezTo>
                  <a:pt x="26" y="69"/>
                  <a:pt x="44" y="48"/>
                  <a:pt x="66" y="43"/>
                </a:cubicBezTo>
                <a:cubicBezTo>
                  <a:pt x="65" y="41"/>
                  <a:pt x="65" y="40"/>
                  <a:pt x="65" y="39"/>
                </a:cubicBezTo>
                <a:cubicBezTo>
                  <a:pt x="63" y="24"/>
                  <a:pt x="71" y="15"/>
                  <a:pt x="81" y="14"/>
                </a:cubicBezTo>
                <a:cubicBezTo>
                  <a:pt x="91" y="12"/>
                  <a:pt x="98" y="21"/>
                  <a:pt x="100" y="33"/>
                </a:cubicBezTo>
                <a:cubicBezTo>
                  <a:pt x="100" y="33"/>
                  <a:pt x="100" y="33"/>
                  <a:pt x="100" y="34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98" y="24"/>
                  <a:pt x="101" y="13"/>
                  <a:pt x="112" y="11"/>
                </a:cubicBezTo>
                <a:cubicBezTo>
                  <a:pt x="120" y="10"/>
                  <a:pt x="127" y="17"/>
                  <a:pt x="131" y="28"/>
                </a:cubicBezTo>
                <a:cubicBezTo>
                  <a:pt x="132" y="30"/>
                  <a:pt x="132" y="31"/>
                  <a:pt x="132" y="33"/>
                </a:cubicBezTo>
                <a:cubicBezTo>
                  <a:pt x="147" y="34"/>
                  <a:pt x="158" y="41"/>
                  <a:pt x="165" y="52"/>
                </a:cubicBezTo>
                <a:cubicBezTo>
                  <a:pt x="168" y="52"/>
                  <a:pt x="170" y="53"/>
                  <a:pt x="172" y="54"/>
                </a:cubicBezTo>
                <a:cubicBezTo>
                  <a:pt x="157" y="13"/>
                  <a:pt x="107" y="0"/>
                  <a:pt x="67" y="1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4" name="Freeform 295"/>
          <p:cNvSpPr>
            <a:spLocks noChangeArrowheads="1"/>
          </p:cNvSpPr>
          <p:nvPr/>
        </p:nvSpPr>
        <p:spPr bwMode="auto">
          <a:xfrm>
            <a:off x="2064518" y="5863450"/>
            <a:ext cx="590454" cy="94709"/>
          </a:xfrm>
          <a:custGeom>
            <a:avLst/>
            <a:gdLst>
              <a:gd name="T0" fmla="*/ 388 w 112"/>
              <a:gd name="T1" fmla="*/ 0 h 18"/>
              <a:gd name="T2" fmla="*/ 385 w 112"/>
              <a:gd name="T3" fmla="*/ 0 h 18"/>
              <a:gd name="T4" fmla="*/ 217 w 112"/>
              <a:gd name="T5" fmla="*/ 28 h 18"/>
              <a:gd name="T6" fmla="*/ 39 w 112"/>
              <a:gd name="T7" fmla="*/ 39 h 18"/>
              <a:gd name="T8" fmla="*/ 14 w 112"/>
              <a:gd name="T9" fmla="*/ 43 h 18"/>
              <a:gd name="T10" fmla="*/ 7 w 112"/>
              <a:gd name="T11" fmla="*/ 36 h 18"/>
              <a:gd name="T12" fmla="*/ 4 w 112"/>
              <a:gd name="T13" fmla="*/ 50 h 18"/>
              <a:gd name="T14" fmla="*/ 11 w 112"/>
              <a:gd name="T15" fmla="*/ 60 h 18"/>
              <a:gd name="T16" fmla="*/ 93 w 112"/>
              <a:gd name="T17" fmla="*/ 64 h 18"/>
              <a:gd name="T18" fmla="*/ 171 w 112"/>
              <a:gd name="T19" fmla="*/ 57 h 18"/>
              <a:gd name="T20" fmla="*/ 207 w 112"/>
              <a:gd name="T21" fmla="*/ 39 h 18"/>
              <a:gd name="T22" fmla="*/ 242 w 112"/>
              <a:gd name="T23" fmla="*/ 57 h 18"/>
              <a:gd name="T24" fmla="*/ 242 w 112"/>
              <a:gd name="T25" fmla="*/ 57 h 18"/>
              <a:gd name="T26" fmla="*/ 349 w 112"/>
              <a:gd name="T27" fmla="*/ 32 h 18"/>
              <a:gd name="T28" fmla="*/ 388 w 112"/>
              <a:gd name="T29" fmla="*/ 21 h 18"/>
              <a:gd name="T30" fmla="*/ 388 w 112"/>
              <a:gd name="T31" fmla="*/ 21 h 18"/>
              <a:gd name="T32" fmla="*/ 388 w 112"/>
              <a:gd name="T33" fmla="*/ 0 h 1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12"/>
              <a:gd name="T52" fmla="*/ 0 h 18"/>
              <a:gd name="T53" fmla="*/ 112 w 112"/>
              <a:gd name="T54" fmla="*/ 18 h 1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12" h="18">
                <a:moveTo>
                  <a:pt x="109" y="0"/>
                </a:moveTo>
                <a:cubicBezTo>
                  <a:pt x="109" y="0"/>
                  <a:pt x="108" y="0"/>
                  <a:pt x="108" y="0"/>
                </a:cubicBezTo>
                <a:cubicBezTo>
                  <a:pt x="106" y="1"/>
                  <a:pt x="86" y="5"/>
                  <a:pt x="61" y="8"/>
                </a:cubicBezTo>
                <a:cubicBezTo>
                  <a:pt x="42" y="10"/>
                  <a:pt x="22" y="11"/>
                  <a:pt x="11" y="11"/>
                </a:cubicBezTo>
                <a:cubicBezTo>
                  <a:pt x="8" y="12"/>
                  <a:pt x="5" y="12"/>
                  <a:pt x="4" y="12"/>
                </a:cubicBezTo>
                <a:cubicBezTo>
                  <a:pt x="3" y="11"/>
                  <a:pt x="2" y="11"/>
                  <a:pt x="2" y="10"/>
                </a:cubicBezTo>
                <a:cubicBezTo>
                  <a:pt x="1" y="11"/>
                  <a:pt x="0" y="12"/>
                  <a:pt x="1" y="14"/>
                </a:cubicBezTo>
                <a:cubicBezTo>
                  <a:pt x="1" y="15"/>
                  <a:pt x="1" y="16"/>
                  <a:pt x="3" y="17"/>
                </a:cubicBezTo>
                <a:cubicBezTo>
                  <a:pt x="5" y="18"/>
                  <a:pt x="14" y="18"/>
                  <a:pt x="26" y="18"/>
                </a:cubicBezTo>
                <a:cubicBezTo>
                  <a:pt x="33" y="18"/>
                  <a:pt x="41" y="17"/>
                  <a:pt x="48" y="16"/>
                </a:cubicBezTo>
                <a:cubicBezTo>
                  <a:pt x="50" y="13"/>
                  <a:pt x="54" y="11"/>
                  <a:pt x="58" y="11"/>
                </a:cubicBezTo>
                <a:cubicBezTo>
                  <a:pt x="62" y="11"/>
                  <a:pt x="66" y="13"/>
                  <a:pt x="68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82" y="10"/>
                  <a:pt x="92" y="9"/>
                  <a:pt x="98" y="9"/>
                </a:cubicBezTo>
                <a:cubicBezTo>
                  <a:pt x="102" y="8"/>
                  <a:pt x="108" y="7"/>
                  <a:pt x="109" y="6"/>
                </a:cubicBezTo>
                <a:cubicBezTo>
                  <a:pt x="109" y="6"/>
                  <a:pt x="109" y="6"/>
                  <a:pt x="109" y="6"/>
                </a:cubicBezTo>
                <a:cubicBezTo>
                  <a:pt x="112" y="1"/>
                  <a:pt x="109" y="0"/>
                  <a:pt x="109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5" name="Freeform 296"/>
          <p:cNvSpPr>
            <a:spLocks noChangeArrowheads="1"/>
          </p:cNvSpPr>
          <p:nvPr/>
        </p:nvSpPr>
        <p:spPr bwMode="auto">
          <a:xfrm>
            <a:off x="2132591" y="5947800"/>
            <a:ext cx="448390" cy="349241"/>
          </a:xfrm>
          <a:custGeom>
            <a:avLst/>
            <a:gdLst>
              <a:gd name="T0" fmla="*/ 299 w 85"/>
              <a:gd name="T1" fmla="*/ 89 h 66"/>
              <a:gd name="T2" fmla="*/ 228 w 85"/>
              <a:gd name="T3" fmla="*/ 111 h 66"/>
              <a:gd name="T4" fmla="*/ 175 w 85"/>
              <a:gd name="T5" fmla="*/ 118 h 66"/>
              <a:gd name="T6" fmla="*/ 125 w 85"/>
              <a:gd name="T7" fmla="*/ 147 h 66"/>
              <a:gd name="T8" fmla="*/ 68 w 85"/>
              <a:gd name="T9" fmla="*/ 86 h 66"/>
              <a:gd name="T10" fmla="*/ 118 w 85"/>
              <a:gd name="T11" fmla="*/ 29 h 66"/>
              <a:gd name="T12" fmla="*/ 118 w 85"/>
              <a:gd name="T13" fmla="*/ 25 h 66"/>
              <a:gd name="T14" fmla="*/ 118 w 85"/>
              <a:gd name="T15" fmla="*/ 25 h 66"/>
              <a:gd name="T16" fmla="*/ 118 w 85"/>
              <a:gd name="T17" fmla="*/ 11 h 66"/>
              <a:gd name="T18" fmla="*/ 118 w 85"/>
              <a:gd name="T19" fmla="*/ 11 h 66"/>
              <a:gd name="T20" fmla="*/ 125 w 85"/>
              <a:gd name="T21" fmla="*/ 0 h 66"/>
              <a:gd name="T22" fmla="*/ 46 w 85"/>
              <a:gd name="T23" fmla="*/ 7 h 66"/>
              <a:gd name="T24" fmla="*/ 0 w 85"/>
              <a:gd name="T25" fmla="*/ 97 h 66"/>
              <a:gd name="T26" fmla="*/ 150 w 85"/>
              <a:gd name="T27" fmla="*/ 232 h 66"/>
              <a:gd name="T28" fmla="*/ 303 w 85"/>
              <a:gd name="T29" fmla="*/ 114 h 66"/>
              <a:gd name="T30" fmla="*/ 299 w 85"/>
              <a:gd name="T31" fmla="*/ 89 h 6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5"/>
              <a:gd name="T49" fmla="*/ 0 h 66"/>
              <a:gd name="T50" fmla="*/ 85 w 85"/>
              <a:gd name="T51" fmla="*/ 66 h 6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5" h="66">
                <a:moveTo>
                  <a:pt x="84" y="25"/>
                </a:moveTo>
                <a:cubicBezTo>
                  <a:pt x="80" y="26"/>
                  <a:pt x="73" y="29"/>
                  <a:pt x="64" y="31"/>
                </a:cubicBezTo>
                <a:cubicBezTo>
                  <a:pt x="56" y="33"/>
                  <a:pt x="52" y="33"/>
                  <a:pt x="49" y="33"/>
                </a:cubicBezTo>
                <a:cubicBezTo>
                  <a:pt x="46" y="37"/>
                  <a:pt x="41" y="41"/>
                  <a:pt x="35" y="41"/>
                </a:cubicBezTo>
                <a:cubicBezTo>
                  <a:pt x="26" y="41"/>
                  <a:pt x="19" y="33"/>
                  <a:pt x="19" y="24"/>
                </a:cubicBezTo>
                <a:cubicBezTo>
                  <a:pt x="19" y="16"/>
                  <a:pt x="25" y="9"/>
                  <a:pt x="33" y="8"/>
                </a:cubicBezTo>
                <a:cubicBezTo>
                  <a:pt x="33" y="8"/>
                  <a:pt x="33" y="8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1" y="8"/>
                  <a:pt x="31" y="4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2"/>
                  <a:pt x="34" y="1"/>
                  <a:pt x="35" y="0"/>
                </a:cubicBezTo>
                <a:cubicBezTo>
                  <a:pt x="28" y="1"/>
                  <a:pt x="20" y="2"/>
                  <a:pt x="13" y="2"/>
                </a:cubicBezTo>
                <a:cubicBezTo>
                  <a:pt x="5" y="8"/>
                  <a:pt x="0" y="16"/>
                  <a:pt x="0" y="27"/>
                </a:cubicBezTo>
                <a:cubicBezTo>
                  <a:pt x="0" y="50"/>
                  <a:pt x="14" y="65"/>
                  <a:pt x="42" y="65"/>
                </a:cubicBezTo>
                <a:cubicBezTo>
                  <a:pt x="65" y="66"/>
                  <a:pt x="85" y="53"/>
                  <a:pt x="85" y="32"/>
                </a:cubicBezTo>
                <a:cubicBezTo>
                  <a:pt x="85" y="30"/>
                  <a:pt x="84" y="27"/>
                  <a:pt x="84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" name="Freeform 297"/>
          <p:cNvSpPr>
            <a:spLocks noChangeArrowheads="1"/>
          </p:cNvSpPr>
          <p:nvPr/>
        </p:nvSpPr>
        <p:spPr bwMode="auto">
          <a:xfrm>
            <a:off x="2233219" y="5990715"/>
            <a:ext cx="174621" cy="173141"/>
          </a:xfrm>
          <a:custGeom>
            <a:avLst/>
            <a:gdLst>
              <a:gd name="T0" fmla="*/ 72 w 33"/>
              <a:gd name="T1" fmla="*/ 0 h 33"/>
              <a:gd name="T2" fmla="*/ 57 w 33"/>
              <a:gd name="T3" fmla="*/ 0 h 33"/>
              <a:gd name="T4" fmla="*/ 50 w 33"/>
              <a:gd name="T5" fmla="*/ 0 h 33"/>
              <a:gd name="T6" fmla="*/ 0 w 33"/>
              <a:gd name="T7" fmla="*/ 57 h 33"/>
              <a:gd name="T8" fmla="*/ 57 w 33"/>
              <a:gd name="T9" fmla="*/ 117 h 33"/>
              <a:gd name="T10" fmla="*/ 107 w 33"/>
              <a:gd name="T11" fmla="*/ 89 h 33"/>
              <a:gd name="T12" fmla="*/ 118 w 33"/>
              <a:gd name="T13" fmla="*/ 57 h 33"/>
              <a:gd name="T14" fmla="*/ 72 w 33"/>
              <a:gd name="T15" fmla="*/ 0 h 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3"/>
              <a:gd name="T25" fmla="*/ 0 h 33"/>
              <a:gd name="T26" fmla="*/ 33 w 33"/>
              <a:gd name="T27" fmla="*/ 33 h 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3" h="33">
                <a:moveTo>
                  <a:pt x="20" y="0"/>
                </a:moveTo>
                <a:cubicBezTo>
                  <a:pt x="19" y="0"/>
                  <a:pt x="18" y="0"/>
                  <a:pt x="16" y="0"/>
                </a:cubicBezTo>
                <a:cubicBezTo>
                  <a:pt x="15" y="0"/>
                  <a:pt x="15" y="0"/>
                  <a:pt x="14" y="0"/>
                </a:cubicBezTo>
                <a:cubicBezTo>
                  <a:pt x="6" y="1"/>
                  <a:pt x="0" y="8"/>
                  <a:pt x="0" y="16"/>
                </a:cubicBezTo>
                <a:cubicBezTo>
                  <a:pt x="0" y="25"/>
                  <a:pt x="7" y="33"/>
                  <a:pt x="16" y="33"/>
                </a:cubicBezTo>
                <a:cubicBezTo>
                  <a:pt x="22" y="33"/>
                  <a:pt x="27" y="29"/>
                  <a:pt x="30" y="25"/>
                </a:cubicBezTo>
                <a:cubicBezTo>
                  <a:pt x="32" y="22"/>
                  <a:pt x="33" y="19"/>
                  <a:pt x="33" y="16"/>
                </a:cubicBezTo>
                <a:cubicBezTo>
                  <a:pt x="33" y="8"/>
                  <a:pt x="27" y="2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" name="Freeform 298"/>
          <p:cNvSpPr>
            <a:spLocks noChangeArrowheads="1"/>
          </p:cNvSpPr>
          <p:nvPr/>
        </p:nvSpPr>
        <p:spPr bwMode="auto">
          <a:xfrm>
            <a:off x="1778910" y="5826454"/>
            <a:ext cx="168701" cy="168701"/>
          </a:xfrm>
          <a:custGeom>
            <a:avLst/>
            <a:gdLst>
              <a:gd name="T0" fmla="*/ 110 w 32"/>
              <a:gd name="T1" fmla="*/ 50 h 32"/>
              <a:gd name="T2" fmla="*/ 57 w 32"/>
              <a:gd name="T3" fmla="*/ 0 h 32"/>
              <a:gd name="T4" fmla="*/ 0 w 32"/>
              <a:gd name="T5" fmla="*/ 57 h 32"/>
              <a:gd name="T6" fmla="*/ 57 w 32"/>
              <a:gd name="T7" fmla="*/ 114 h 32"/>
              <a:gd name="T8" fmla="*/ 68 w 32"/>
              <a:gd name="T9" fmla="*/ 110 h 32"/>
              <a:gd name="T10" fmla="*/ 114 w 32"/>
              <a:gd name="T11" fmla="*/ 57 h 32"/>
              <a:gd name="T12" fmla="*/ 110 w 32"/>
              <a:gd name="T13" fmla="*/ 50 h 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"/>
              <a:gd name="T22" fmla="*/ 0 h 32"/>
              <a:gd name="T23" fmla="*/ 32 w 32"/>
              <a:gd name="T24" fmla="*/ 32 h 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" h="32">
                <a:moveTo>
                  <a:pt x="31" y="14"/>
                </a:moveTo>
                <a:cubicBezTo>
                  <a:pt x="30" y="6"/>
                  <a:pt x="24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17" y="32"/>
                  <a:pt x="18" y="32"/>
                  <a:pt x="19" y="31"/>
                </a:cubicBezTo>
                <a:cubicBezTo>
                  <a:pt x="26" y="30"/>
                  <a:pt x="32" y="24"/>
                  <a:pt x="32" y="16"/>
                </a:cubicBezTo>
                <a:cubicBezTo>
                  <a:pt x="32" y="15"/>
                  <a:pt x="31" y="14"/>
                  <a:pt x="3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8" name="Oval 299"/>
          <p:cNvSpPr>
            <a:spLocks noChangeArrowheads="1"/>
          </p:cNvSpPr>
          <p:nvPr/>
        </p:nvSpPr>
        <p:spPr bwMode="auto">
          <a:xfrm>
            <a:off x="2492191" y="6328118"/>
            <a:ext cx="121347" cy="121346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99" name="Freeform 300"/>
          <p:cNvSpPr>
            <a:spLocks noChangeArrowheads="1"/>
          </p:cNvSpPr>
          <p:nvPr/>
        </p:nvSpPr>
        <p:spPr bwMode="auto">
          <a:xfrm>
            <a:off x="2591340" y="5990715"/>
            <a:ext cx="279689" cy="364039"/>
          </a:xfrm>
          <a:custGeom>
            <a:avLst/>
            <a:gdLst>
              <a:gd name="T0" fmla="*/ 118 w 53"/>
              <a:gd name="T1" fmla="*/ 7 h 69"/>
              <a:gd name="T2" fmla="*/ 50 w 53"/>
              <a:gd name="T3" fmla="*/ 29 h 69"/>
              <a:gd name="T4" fmla="*/ 11 w 53"/>
              <a:gd name="T5" fmla="*/ 103 h 69"/>
              <a:gd name="T6" fmla="*/ 21 w 53"/>
              <a:gd name="T7" fmla="*/ 207 h 69"/>
              <a:gd name="T8" fmla="*/ 71 w 53"/>
              <a:gd name="T9" fmla="*/ 235 h 69"/>
              <a:gd name="T10" fmla="*/ 178 w 53"/>
              <a:gd name="T11" fmla="*/ 139 h 69"/>
              <a:gd name="T12" fmla="*/ 118 w 53"/>
              <a:gd name="T13" fmla="*/ 7 h 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3"/>
              <a:gd name="T22" fmla="*/ 0 h 69"/>
              <a:gd name="T23" fmla="*/ 53 w 53"/>
              <a:gd name="T24" fmla="*/ 69 h 6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3" h="69">
                <a:moveTo>
                  <a:pt x="33" y="2"/>
                </a:moveTo>
                <a:cubicBezTo>
                  <a:pt x="26" y="0"/>
                  <a:pt x="20" y="3"/>
                  <a:pt x="14" y="8"/>
                </a:cubicBezTo>
                <a:cubicBezTo>
                  <a:pt x="9" y="13"/>
                  <a:pt x="4" y="20"/>
                  <a:pt x="3" y="29"/>
                </a:cubicBezTo>
                <a:cubicBezTo>
                  <a:pt x="0" y="40"/>
                  <a:pt x="1" y="50"/>
                  <a:pt x="6" y="58"/>
                </a:cubicBezTo>
                <a:cubicBezTo>
                  <a:pt x="9" y="62"/>
                  <a:pt x="14" y="65"/>
                  <a:pt x="20" y="66"/>
                </a:cubicBezTo>
                <a:cubicBezTo>
                  <a:pt x="35" y="69"/>
                  <a:pt x="47" y="59"/>
                  <a:pt x="50" y="39"/>
                </a:cubicBezTo>
                <a:cubicBezTo>
                  <a:pt x="53" y="19"/>
                  <a:pt x="46" y="4"/>
                  <a:pt x="3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0" name="Oval 301"/>
          <p:cNvSpPr>
            <a:spLocks noChangeArrowheads="1"/>
          </p:cNvSpPr>
          <p:nvPr/>
        </p:nvSpPr>
        <p:spPr bwMode="auto">
          <a:xfrm>
            <a:off x="2348647" y="5376584"/>
            <a:ext cx="32556" cy="3699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1" name="Freeform 302"/>
          <p:cNvSpPr>
            <a:spLocks noChangeArrowheads="1"/>
          </p:cNvSpPr>
          <p:nvPr/>
        </p:nvSpPr>
        <p:spPr bwMode="auto">
          <a:xfrm>
            <a:off x="2249498" y="5298153"/>
            <a:ext cx="78431" cy="57714"/>
          </a:xfrm>
          <a:custGeom>
            <a:avLst/>
            <a:gdLst>
              <a:gd name="T0" fmla="*/ 21 w 15"/>
              <a:gd name="T1" fmla="*/ 0 h 11"/>
              <a:gd name="T2" fmla="*/ 0 w 15"/>
              <a:gd name="T3" fmla="*/ 35 h 11"/>
              <a:gd name="T4" fmla="*/ 4 w 15"/>
              <a:gd name="T5" fmla="*/ 39 h 11"/>
              <a:gd name="T6" fmla="*/ 7 w 15"/>
              <a:gd name="T7" fmla="*/ 35 h 11"/>
              <a:gd name="T8" fmla="*/ 25 w 15"/>
              <a:gd name="T9" fmla="*/ 7 h 11"/>
              <a:gd name="T10" fmla="*/ 46 w 15"/>
              <a:gd name="T11" fmla="*/ 25 h 11"/>
              <a:gd name="T12" fmla="*/ 49 w 15"/>
              <a:gd name="T13" fmla="*/ 25 h 11"/>
              <a:gd name="T14" fmla="*/ 49 w 15"/>
              <a:gd name="T15" fmla="*/ 21 h 11"/>
              <a:gd name="T16" fmla="*/ 21 w 15"/>
              <a:gd name="T17" fmla="*/ 0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"/>
              <a:gd name="T28" fmla="*/ 0 h 11"/>
              <a:gd name="T29" fmla="*/ 15 w 15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" h="11">
                <a:moveTo>
                  <a:pt x="6" y="0"/>
                </a:moveTo>
                <a:cubicBezTo>
                  <a:pt x="3" y="1"/>
                  <a:pt x="0" y="6"/>
                  <a:pt x="0" y="10"/>
                </a:cubicBezTo>
                <a:cubicBezTo>
                  <a:pt x="0" y="10"/>
                  <a:pt x="1" y="11"/>
                  <a:pt x="1" y="11"/>
                </a:cubicBezTo>
                <a:cubicBezTo>
                  <a:pt x="2" y="11"/>
                  <a:pt x="2" y="10"/>
                  <a:pt x="2" y="10"/>
                </a:cubicBezTo>
                <a:cubicBezTo>
                  <a:pt x="2" y="6"/>
                  <a:pt x="4" y="3"/>
                  <a:pt x="7" y="2"/>
                </a:cubicBezTo>
                <a:cubicBezTo>
                  <a:pt x="9" y="1"/>
                  <a:pt x="11" y="3"/>
                  <a:pt x="13" y="7"/>
                </a:cubicBezTo>
                <a:cubicBezTo>
                  <a:pt x="13" y="7"/>
                  <a:pt x="13" y="8"/>
                  <a:pt x="14" y="7"/>
                </a:cubicBezTo>
                <a:cubicBezTo>
                  <a:pt x="14" y="7"/>
                  <a:pt x="15" y="7"/>
                  <a:pt x="14" y="6"/>
                </a:cubicBezTo>
                <a:cubicBezTo>
                  <a:pt x="12" y="0"/>
                  <a:pt x="8" y="0"/>
                  <a:pt x="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2" name="Freeform 303"/>
          <p:cNvSpPr>
            <a:spLocks noChangeArrowheads="1"/>
          </p:cNvSpPr>
          <p:nvPr/>
        </p:nvSpPr>
        <p:spPr bwMode="auto">
          <a:xfrm>
            <a:off x="2370844" y="5277435"/>
            <a:ext cx="68072" cy="47355"/>
          </a:xfrm>
          <a:custGeom>
            <a:avLst/>
            <a:gdLst>
              <a:gd name="T0" fmla="*/ 18 w 13"/>
              <a:gd name="T1" fmla="*/ 4 h 9"/>
              <a:gd name="T2" fmla="*/ 0 w 13"/>
              <a:gd name="T3" fmla="*/ 28 h 9"/>
              <a:gd name="T4" fmla="*/ 4 w 13"/>
              <a:gd name="T5" fmla="*/ 32 h 9"/>
              <a:gd name="T6" fmla="*/ 7 w 13"/>
              <a:gd name="T7" fmla="*/ 32 h 9"/>
              <a:gd name="T8" fmla="*/ 21 w 13"/>
              <a:gd name="T9" fmla="*/ 7 h 9"/>
              <a:gd name="T10" fmla="*/ 42 w 13"/>
              <a:gd name="T11" fmla="*/ 21 h 9"/>
              <a:gd name="T12" fmla="*/ 46 w 13"/>
              <a:gd name="T13" fmla="*/ 25 h 9"/>
              <a:gd name="T14" fmla="*/ 46 w 13"/>
              <a:gd name="T15" fmla="*/ 21 h 9"/>
              <a:gd name="T16" fmla="*/ 18 w 13"/>
              <a:gd name="T17" fmla="*/ 4 h 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"/>
              <a:gd name="T28" fmla="*/ 0 h 9"/>
              <a:gd name="T29" fmla="*/ 13 w 13"/>
              <a:gd name="T30" fmla="*/ 9 h 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" h="9">
                <a:moveTo>
                  <a:pt x="5" y="1"/>
                </a:moveTo>
                <a:cubicBezTo>
                  <a:pt x="3" y="1"/>
                  <a:pt x="0" y="5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1" y="9"/>
                  <a:pt x="2" y="9"/>
                  <a:pt x="2" y="9"/>
                </a:cubicBezTo>
                <a:cubicBezTo>
                  <a:pt x="2" y="5"/>
                  <a:pt x="4" y="3"/>
                  <a:pt x="6" y="2"/>
                </a:cubicBezTo>
                <a:cubicBezTo>
                  <a:pt x="8" y="2"/>
                  <a:pt x="10" y="3"/>
                  <a:pt x="12" y="6"/>
                </a:cubicBezTo>
                <a:cubicBezTo>
                  <a:pt x="12" y="7"/>
                  <a:pt x="12" y="7"/>
                  <a:pt x="13" y="7"/>
                </a:cubicBezTo>
                <a:cubicBezTo>
                  <a:pt x="13" y="6"/>
                  <a:pt x="13" y="6"/>
                  <a:pt x="13" y="6"/>
                </a:cubicBezTo>
                <a:cubicBezTo>
                  <a:pt x="10" y="0"/>
                  <a:pt x="7" y="0"/>
                  <a:pt x="5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3" name="Freeform 304"/>
          <p:cNvSpPr>
            <a:spLocks noChangeArrowheads="1"/>
          </p:cNvSpPr>
          <p:nvPr/>
        </p:nvSpPr>
        <p:spPr bwMode="auto">
          <a:xfrm>
            <a:off x="2138510" y="5678470"/>
            <a:ext cx="432112" cy="211616"/>
          </a:xfrm>
          <a:custGeom>
            <a:avLst/>
            <a:gdLst>
              <a:gd name="T0" fmla="*/ 142 w 82"/>
              <a:gd name="T1" fmla="*/ 4 h 40"/>
              <a:gd name="T2" fmla="*/ 0 w 82"/>
              <a:gd name="T3" fmla="*/ 64 h 40"/>
              <a:gd name="T4" fmla="*/ 167 w 82"/>
              <a:gd name="T5" fmla="*/ 139 h 40"/>
              <a:gd name="T6" fmla="*/ 292 w 82"/>
              <a:gd name="T7" fmla="*/ 57 h 40"/>
              <a:gd name="T8" fmla="*/ 142 w 82"/>
              <a:gd name="T9" fmla="*/ 4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40"/>
              <a:gd name="T17" fmla="*/ 82 w 82"/>
              <a:gd name="T18" fmla="*/ 40 h 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40">
                <a:moveTo>
                  <a:pt x="40" y="1"/>
                </a:moveTo>
                <a:cubicBezTo>
                  <a:pt x="18" y="2"/>
                  <a:pt x="3" y="10"/>
                  <a:pt x="0" y="18"/>
                </a:cubicBezTo>
                <a:cubicBezTo>
                  <a:pt x="13" y="33"/>
                  <a:pt x="35" y="40"/>
                  <a:pt x="47" y="39"/>
                </a:cubicBezTo>
                <a:cubicBezTo>
                  <a:pt x="60" y="38"/>
                  <a:pt x="70" y="32"/>
                  <a:pt x="82" y="16"/>
                </a:cubicBezTo>
                <a:cubicBezTo>
                  <a:pt x="78" y="3"/>
                  <a:pt x="53" y="0"/>
                  <a:pt x="40" y="1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" name="Freeform 305"/>
          <p:cNvSpPr>
            <a:spLocks noEditPoints="1" noChangeArrowheads="1"/>
          </p:cNvSpPr>
          <p:nvPr/>
        </p:nvSpPr>
        <p:spPr bwMode="auto">
          <a:xfrm>
            <a:off x="1953531" y="5298153"/>
            <a:ext cx="802071" cy="623011"/>
          </a:xfrm>
          <a:custGeom>
            <a:avLst/>
            <a:gdLst>
              <a:gd name="T0" fmla="*/ 538 w 152"/>
              <a:gd name="T1" fmla="*/ 118 h 118"/>
              <a:gd name="T2" fmla="*/ 521 w 152"/>
              <a:gd name="T3" fmla="*/ 75 h 118"/>
              <a:gd name="T4" fmla="*/ 496 w 152"/>
              <a:gd name="T5" fmla="*/ 68 h 118"/>
              <a:gd name="T6" fmla="*/ 378 w 152"/>
              <a:gd name="T7" fmla="*/ 0 h 118"/>
              <a:gd name="T8" fmla="*/ 335 w 152"/>
              <a:gd name="T9" fmla="*/ 64 h 118"/>
              <a:gd name="T10" fmla="*/ 317 w 152"/>
              <a:gd name="T11" fmla="*/ 64 h 118"/>
              <a:gd name="T12" fmla="*/ 321 w 152"/>
              <a:gd name="T13" fmla="*/ 82 h 118"/>
              <a:gd name="T14" fmla="*/ 282 w 152"/>
              <a:gd name="T15" fmla="*/ 121 h 118"/>
              <a:gd name="T16" fmla="*/ 242 w 152"/>
              <a:gd name="T17" fmla="*/ 82 h 118"/>
              <a:gd name="T18" fmla="*/ 242 w 152"/>
              <a:gd name="T19" fmla="*/ 75 h 118"/>
              <a:gd name="T20" fmla="*/ 214 w 152"/>
              <a:gd name="T21" fmla="*/ 86 h 118"/>
              <a:gd name="T22" fmla="*/ 143 w 152"/>
              <a:gd name="T23" fmla="*/ 36 h 118"/>
              <a:gd name="T24" fmla="*/ 0 w 152"/>
              <a:gd name="T25" fmla="*/ 211 h 118"/>
              <a:gd name="T26" fmla="*/ 114 w 152"/>
              <a:gd name="T27" fmla="*/ 421 h 118"/>
              <a:gd name="T28" fmla="*/ 292 w 152"/>
              <a:gd name="T29" fmla="*/ 410 h 118"/>
              <a:gd name="T30" fmla="*/ 460 w 152"/>
              <a:gd name="T31" fmla="*/ 382 h 118"/>
              <a:gd name="T32" fmla="*/ 531 w 152"/>
              <a:gd name="T33" fmla="*/ 214 h 118"/>
              <a:gd name="T34" fmla="*/ 528 w 152"/>
              <a:gd name="T35" fmla="*/ 164 h 118"/>
              <a:gd name="T36" fmla="*/ 538 w 152"/>
              <a:gd name="T37" fmla="*/ 146 h 118"/>
              <a:gd name="T38" fmla="*/ 538 w 152"/>
              <a:gd name="T39" fmla="*/ 118 h 118"/>
              <a:gd name="T40" fmla="*/ 417 w 152"/>
              <a:gd name="T41" fmla="*/ 314 h 118"/>
              <a:gd name="T42" fmla="*/ 292 w 152"/>
              <a:gd name="T43" fmla="*/ 396 h 118"/>
              <a:gd name="T44" fmla="*/ 125 w 152"/>
              <a:gd name="T45" fmla="*/ 321 h 118"/>
              <a:gd name="T46" fmla="*/ 111 w 152"/>
              <a:gd name="T47" fmla="*/ 303 h 118"/>
              <a:gd name="T48" fmla="*/ 128 w 152"/>
              <a:gd name="T49" fmla="*/ 203 h 118"/>
              <a:gd name="T50" fmla="*/ 300 w 152"/>
              <a:gd name="T51" fmla="*/ 207 h 118"/>
              <a:gd name="T52" fmla="*/ 456 w 152"/>
              <a:gd name="T53" fmla="*/ 207 h 118"/>
              <a:gd name="T54" fmla="*/ 489 w 152"/>
              <a:gd name="T55" fmla="*/ 200 h 118"/>
              <a:gd name="T56" fmla="*/ 417 w 152"/>
              <a:gd name="T57" fmla="*/ 314 h 11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52"/>
              <a:gd name="T88" fmla="*/ 0 h 118"/>
              <a:gd name="T89" fmla="*/ 152 w 152"/>
              <a:gd name="T90" fmla="*/ 118 h 11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52" h="118">
                <a:moveTo>
                  <a:pt x="151" y="33"/>
                </a:moveTo>
                <a:cubicBezTo>
                  <a:pt x="151" y="27"/>
                  <a:pt x="149" y="23"/>
                  <a:pt x="146" y="21"/>
                </a:cubicBezTo>
                <a:cubicBezTo>
                  <a:pt x="144" y="20"/>
                  <a:pt x="142" y="19"/>
                  <a:pt x="139" y="19"/>
                </a:cubicBezTo>
                <a:cubicBezTo>
                  <a:pt x="132" y="8"/>
                  <a:pt x="121" y="1"/>
                  <a:pt x="106" y="0"/>
                </a:cubicBezTo>
                <a:cubicBezTo>
                  <a:pt x="107" y="9"/>
                  <a:pt x="103" y="17"/>
                  <a:pt x="94" y="18"/>
                </a:cubicBezTo>
                <a:cubicBezTo>
                  <a:pt x="92" y="18"/>
                  <a:pt x="91" y="18"/>
                  <a:pt x="89" y="18"/>
                </a:cubicBezTo>
                <a:cubicBezTo>
                  <a:pt x="90" y="19"/>
                  <a:pt x="90" y="21"/>
                  <a:pt x="90" y="23"/>
                </a:cubicBezTo>
                <a:cubicBezTo>
                  <a:pt x="90" y="29"/>
                  <a:pt x="85" y="34"/>
                  <a:pt x="79" y="34"/>
                </a:cubicBezTo>
                <a:cubicBezTo>
                  <a:pt x="73" y="34"/>
                  <a:pt x="68" y="29"/>
                  <a:pt x="68" y="23"/>
                </a:cubicBezTo>
                <a:cubicBezTo>
                  <a:pt x="68" y="22"/>
                  <a:pt x="68" y="22"/>
                  <a:pt x="68" y="21"/>
                </a:cubicBezTo>
                <a:cubicBezTo>
                  <a:pt x="66" y="23"/>
                  <a:pt x="63" y="24"/>
                  <a:pt x="60" y="24"/>
                </a:cubicBezTo>
                <a:cubicBezTo>
                  <a:pt x="51" y="25"/>
                  <a:pt x="42" y="19"/>
                  <a:pt x="40" y="10"/>
                </a:cubicBezTo>
                <a:cubicBezTo>
                  <a:pt x="18" y="15"/>
                  <a:pt x="0" y="36"/>
                  <a:pt x="0" y="59"/>
                </a:cubicBezTo>
                <a:cubicBezTo>
                  <a:pt x="1" y="79"/>
                  <a:pt x="14" y="104"/>
                  <a:pt x="32" y="118"/>
                </a:cubicBezTo>
                <a:cubicBezTo>
                  <a:pt x="43" y="118"/>
                  <a:pt x="63" y="117"/>
                  <a:pt x="82" y="115"/>
                </a:cubicBezTo>
                <a:cubicBezTo>
                  <a:pt x="107" y="112"/>
                  <a:pt x="127" y="108"/>
                  <a:pt x="129" y="107"/>
                </a:cubicBezTo>
                <a:cubicBezTo>
                  <a:pt x="136" y="98"/>
                  <a:pt x="145" y="79"/>
                  <a:pt x="149" y="60"/>
                </a:cubicBezTo>
                <a:cubicBezTo>
                  <a:pt x="149" y="55"/>
                  <a:pt x="149" y="51"/>
                  <a:pt x="148" y="46"/>
                </a:cubicBezTo>
                <a:cubicBezTo>
                  <a:pt x="149" y="45"/>
                  <a:pt x="150" y="43"/>
                  <a:pt x="151" y="41"/>
                </a:cubicBezTo>
                <a:cubicBezTo>
                  <a:pt x="151" y="38"/>
                  <a:pt x="152" y="36"/>
                  <a:pt x="151" y="33"/>
                </a:cubicBezTo>
                <a:close/>
                <a:moveTo>
                  <a:pt x="117" y="88"/>
                </a:moveTo>
                <a:cubicBezTo>
                  <a:pt x="105" y="104"/>
                  <a:pt x="95" y="110"/>
                  <a:pt x="82" y="111"/>
                </a:cubicBezTo>
                <a:cubicBezTo>
                  <a:pt x="70" y="112"/>
                  <a:pt x="48" y="105"/>
                  <a:pt x="35" y="90"/>
                </a:cubicBezTo>
                <a:cubicBezTo>
                  <a:pt x="33" y="89"/>
                  <a:pt x="32" y="87"/>
                  <a:pt x="31" y="85"/>
                </a:cubicBezTo>
                <a:cubicBezTo>
                  <a:pt x="17" y="66"/>
                  <a:pt x="19" y="57"/>
                  <a:pt x="36" y="57"/>
                </a:cubicBezTo>
                <a:cubicBezTo>
                  <a:pt x="46" y="57"/>
                  <a:pt x="62" y="57"/>
                  <a:pt x="84" y="58"/>
                </a:cubicBezTo>
                <a:cubicBezTo>
                  <a:pt x="101" y="58"/>
                  <a:pt x="120" y="59"/>
                  <a:pt x="128" y="58"/>
                </a:cubicBezTo>
                <a:cubicBezTo>
                  <a:pt x="131" y="57"/>
                  <a:pt x="134" y="56"/>
                  <a:pt x="137" y="56"/>
                </a:cubicBezTo>
                <a:cubicBezTo>
                  <a:pt x="129" y="69"/>
                  <a:pt x="123" y="80"/>
                  <a:pt x="117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5" name="Freeform 306"/>
          <p:cNvSpPr>
            <a:spLocks noChangeArrowheads="1"/>
          </p:cNvSpPr>
          <p:nvPr/>
        </p:nvSpPr>
        <p:spPr bwMode="auto">
          <a:xfrm>
            <a:off x="2042321" y="5594120"/>
            <a:ext cx="633370" cy="179060"/>
          </a:xfrm>
          <a:custGeom>
            <a:avLst/>
            <a:gdLst>
              <a:gd name="T0" fmla="*/ 239 w 120"/>
              <a:gd name="T1" fmla="*/ 7 h 34"/>
              <a:gd name="T2" fmla="*/ 68 w 120"/>
              <a:gd name="T3" fmla="*/ 4 h 34"/>
              <a:gd name="T4" fmla="*/ 50 w 120"/>
              <a:gd name="T5" fmla="*/ 103 h 34"/>
              <a:gd name="T6" fmla="*/ 64 w 120"/>
              <a:gd name="T7" fmla="*/ 121 h 34"/>
              <a:gd name="T8" fmla="*/ 207 w 120"/>
              <a:gd name="T9" fmla="*/ 61 h 34"/>
              <a:gd name="T10" fmla="*/ 357 w 120"/>
              <a:gd name="T11" fmla="*/ 114 h 34"/>
              <a:gd name="T12" fmla="*/ 428 w 120"/>
              <a:gd name="T13" fmla="*/ 0 h 34"/>
              <a:gd name="T14" fmla="*/ 396 w 120"/>
              <a:gd name="T15" fmla="*/ 7 h 34"/>
              <a:gd name="T16" fmla="*/ 239 w 120"/>
              <a:gd name="T17" fmla="*/ 7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0"/>
              <a:gd name="T28" fmla="*/ 0 h 34"/>
              <a:gd name="T29" fmla="*/ 120 w 120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0" h="34">
                <a:moveTo>
                  <a:pt x="67" y="2"/>
                </a:moveTo>
                <a:cubicBezTo>
                  <a:pt x="45" y="1"/>
                  <a:pt x="29" y="1"/>
                  <a:pt x="19" y="1"/>
                </a:cubicBezTo>
                <a:cubicBezTo>
                  <a:pt x="2" y="1"/>
                  <a:pt x="0" y="10"/>
                  <a:pt x="14" y="29"/>
                </a:cubicBezTo>
                <a:cubicBezTo>
                  <a:pt x="15" y="31"/>
                  <a:pt x="16" y="33"/>
                  <a:pt x="18" y="34"/>
                </a:cubicBezTo>
                <a:cubicBezTo>
                  <a:pt x="21" y="26"/>
                  <a:pt x="36" y="18"/>
                  <a:pt x="58" y="17"/>
                </a:cubicBezTo>
                <a:cubicBezTo>
                  <a:pt x="71" y="16"/>
                  <a:pt x="96" y="19"/>
                  <a:pt x="100" y="32"/>
                </a:cubicBezTo>
                <a:cubicBezTo>
                  <a:pt x="106" y="24"/>
                  <a:pt x="112" y="13"/>
                  <a:pt x="120" y="0"/>
                </a:cubicBezTo>
                <a:cubicBezTo>
                  <a:pt x="117" y="0"/>
                  <a:pt x="114" y="1"/>
                  <a:pt x="111" y="2"/>
                </a:cubicBezTo>
                <a:cubicBezTo>
                  <a:pt x="103" y="3"/>
                  <a:pt x="84" y="2"/>
                  <a:pt x="67" y="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6" name="Freeform 307"/>
          <p:cNvSpPr>
            <a:spLocks noChangeArrowheads="1"/>
          </p:cNvSpPr>
          <p:nvPr/>
        </p:nvSpPr>
        <p:spPr bwMode="auto">
          <a:xfrm>
            <a:off x="2734884" y="5514208"/>
            <a:ext cx="14798" cy="100629"/>
          </a:xfrm>
          <a:custGeom>
            <a:avLst/>
            <a:gdLst>
              <a:gd name="T0" fmla="*/ 10 w 3"/>
              <a:gd name="T1" fmla="*/ 0 h 19"/>
              <a:gd name="T2" fmla="*/ 0 w 3"/>
              <a:gd name="T3" fmla="*/ 18 h 19"/>
              <a:gd name="T4" fmla="*/ 3 w 3"/>
              <a:gd name="T5" fmla="*/ 68 h 19"/>
              <a:gd name="T6" fmla="*/ 10 w 3"/>
              <a:gd name="T7" fmla="*/ 0 h 19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19"/>
              <a:gd name="T14" fmla="*/ 3 w 3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19">
                <a:moveTo>
                  <a:pt x="3" y="0"/>
                </a:moveTo>
                <a:cubicBezTo>
                  <a:pt x="2" y="2"/>
                  <a:pt x="1" y="4"/>
                  <a:pt x="0" y="5"/>
                </a:cubicBezTo>
                <a:cubicBezTo>
                  <a:pt x="1" y="10"/>
                  <a:pt x="1" y="14"/>
                  <a:pt x="1" y="19"/>
                </a:cubicBezTo>
                <a:cubicBezTo>
                  <a:pt x="2" y="13"/>
                  <a:pt x="3" y="6"/>
                  <a:pt x="3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" name="Oval 308"/>
          <p:cNvSpPr>
            <a:spLocks noChangeArrowheads="1"/>
          </p:cNvSpPr>
          <p:nvPr/>
        </p:nvSpPr>
        <p:spPr bwMode="auto">
          <a:xfrm>
            <a:off x="2311651" y="5361785"/>
            <a:ext cx="116907" cy="115427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8" name="Freeform 309"/>
          <p:cNvSpPr>
            <a:spLocks noChangeArrowheads="1"/>
          </p:cNvSpPr>
          <p:nvPr/>
        </p:nvSpPr>
        <p:spPr bwMode="auto">
          <a:xfrm>
            <a:off x="2385642" y="5477213"/>
            <a:ext cx="16278" cy="121346"/>
          </a:xfrm>
          <a:custGeom>
            <a:avLst/>
            <a:gdLst>
              <a:gd name="T0" fmla="*/ 0 w 3"/>
              <a:gd name="T1" fmla="*/ 0 h 23"/>
              <a:gd name="T2" fmla="*/ 11 w 3"/>
              <a:gd name="T3" fmla="*/ 82 h 23"/>
              <a:gd name="T4" fmla="*/ 0 60000 65536"/>
              <a:gd name="T5" fmla="*/ 0 60000 65536"/>
              <a:gd name="T6" fmla="*/ 0 w 3"/>
              <a:gd name="T7" fmla="*/ 0 h 23"/>
              <a:gd name="T8" fmla="*/ 3 w 3"/>
              <a:gd name="T9" fmla="*/ 23 h 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23">
                <a:moveTo>
                  <a:pt x="0" y="0"/>
                </a:moveTo>
                <a:cubicBezTo>
                  <a:pt x="1" y="3"/>
                  <a:pt x="3" y="21"/>
                  <a:pt x="3" y="2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" name="Freeform 310"/>
          <p:cNvSpPr>
            <a:spLocks noChangeArrowheads="1"/>
          </p:cNvSpPr>
          <p:nvPr/>
        </p:nvSpPr>
        <p:spPr bwMode="auto">
          <a:xfrm>
            <a:off x="2148869" y="5187165"/>
            <a:ext cx="199778" cy="242693"/>
          </a:xfrm>
          <a:custGeom>
            <a:avLst/>
            <a:gdLst>
              <a:gd name="T0" fmla="*/ 110 w 38"/>
              <a:gd name="T1" fmla="*/ 150 h 46"/>
              <a:gd name="T2" fmla="*/ 82 w 38"/>
              <a:gd name="T3" fmla="*/ 160 h 46"/>
              <a:gd name="T4" fmla="*/ 7 w 38"/>
              <a:gd name="T5" fmla="*/ 96 h 46"/>
              <a:gd name="T6" fmla="*/ 64 w 38"/>
              <a:gd name="T7" fmla="*/ 7 h 46"/>
              <a:gd name="T8" fmla="*/ 131 w 38"/>
              <a:gd name="T9" fmla="*/ 75 h 46"/>
              <a:gd name="T10" fmla="*/ 131 w 38"/>
              <a:gd name="T11" fmla="*/ 121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"/>
              <a:gd name="T19" fmla="*/ 0 h 46"/>
              <a:gd name="T20" fmla="*/ 38 w 38"/>
              <a:gd name="T21" fmla="*/ 46 h 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" h="46">
                <a:moveTo>
                  <a:pt x="31" y="42"/>
                </a:moveTo>
                <a:cubicBezTo>
                  <a:pt x="29" y="44"/>
                  <a:pt x="26" y="45"/>
                  <a:pt x="23" y="45"/>
                </a:cubicBezTo>
                <a:cubicBezTo>
                  <a:pt x="13" y="46"/>
                  <a:pt x="3" y="38"/>
                  <a:pt x="2" y="27"/>
                </a:cubicBezTo>
                <a:cubicBezTo>
                  <a:pt x="0" y="12"/>
                  <a:pt x="8" y="3"/>
                  <a:pt x="18" y="2"/>
                </a:cubicBezTo>
                <a:cubicBezTo>
                  <a:pt x="28" y="0"/>
                  <a:pt x="35" y="9"/>
                  <a:pt x="37" y="21"/>
                </a:cubicBezTo>
                <a:cubicBezTo>
                  <a:pt x="38" y="26"/>
                  <a:pt x="38" y="30"/>
                  <a:pt x="37" y="3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" name="Freeform 311"/>
          <p:cNvSpPr>
            <a:spLocks noChangeArrowheads="1"/>
          </p:cNvSpPr>
          <p:nvPr/>
        </p:nvSpPr>
        <p:spPr bwMode="auto">
          <a:xfrm>
            <a:off x="2333848" y="5176806"/>
            <a:ext cx="195338" cy="216056"/>
          </a:xfrm>
          <a:custGeom>
            <a:avLst/>
            <a:gdLst>
              <a:gd name="T0" fmla="*/ 25 w 37"/>
              <a:gd name="T1" fmla="*/ 121 h 41"/>
              <a:gd name="T2" fmla="*/ 7 w 37"/>
              <a:gd name="T3" fmla="*/ 85 h 41"/>
              <a:gd name="T4" fmla="*/ 50 w 37"/>
              <a:gd name="T5" fmla="*/ 4 h 41"/>
              <a:gd name="T6" fmla="*/ 118 w 37"/>
              <a:gd name="T7" fmla="*/ 64 h 41"/>
              <a:gd name="T8" fmla="*/ 78 w 37"/>
              <a:gd name="T9" fmla="*/ 146 h 41"/>
              <a:gd name="T10" fmla="*/ 61 w 37"/>
              <a:gd name="T11" fmla="*/ 146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"/>
              <a:gd name="T19" fmla="*/ 0 h 41"/>
              <a:gd name="T20" fmla="*/ 37 w 37"/>
              <a:gd name="T21" fmla="*/ 41 h 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" h="41">
                <a:moveTo>
                  <a:pt x="7" y="34"/>
                </a:moveTo>
                <a:cubicBezTo>
                  <a:pt x="5" y="32"/>
                  <a:pt x="3" y="28"/>
                  <a:pt x="2" y="24"/>
                </a:cubicBezTo>
                <a:cubicBezTo>
                  <a:pt x="0" y="15"/>
                  <a:pt x="3" y="3"/>
                  <a:pt x="14" y="1"/>
                </a:cubicBezTo>
                <a:cubicBezTo>
                  <a:pt x="22" y="0"/>
                  <a:pt x="29" y="7"/>
                  <a:pt x="33" y="18"/>
                </a:cubicBezTo>
                <a:cubicBezTo>
                  <a:pt x="37" y="28"/>
                  <a:pt x="33" y="40"/>
                  <a:pt x="22" y="41"/>
                </a:cubicBezTo>
                <a:cubicBezTo>
                  <a:pt x="20" y="41"/>
                  <a:pt x="19" y="41"/>
                  <a:pt x="17" y="4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" name="Line 312"/>
          <p:cNvSpPr>
            <a:spLocks noChangeShapeType="1"/>
          </p:cNvSpPr>
          <p:nvPr/>
        </p:nvSpPr>
        <p:spPr bwMode="auto">
          <a:xfrm>
            <a:off x="2027522" y="5429858"/>
            <a:ext cx="221975" cy="26637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" name="Line 313"/>
          <p:cNvSpPr>
            <a:spLocks noChangeShapeType="1"/>
          </p:cNvSpPr>
          <p:nvPr/>
        </p:nvSpPr>
        <p:spPr bwMode="auto">
          <a:xfrm flipV="1">
            <a:off x="2000885" y="5503850"/>
            <a:ext cx="248612" cy="5919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" name="Line 314"/>
          <p:cNvSpPr>
            <a:spLocks noChangeShapeType="1"/>
          </p:cNvSpPr>
          <p:nvPr/>
        </p:nvSpPr>
        <p:spPr bwMode="auto">
          <a:xfrm flipH="1">
            <a:off x="2011244" y="5561563"/>
            <a:ext cx="238254" cy="42915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" name="Line 315"/>
          <p:cNvSpPr>
            <a:spLocks noChangeShapeType="1"/>
          </p:cNvSpPr>
          <p:nvPr/>
        </p:nvSpPr>
        <p:spPr bwMode="auto">
          <a:xfrm flipV="1">
            <a:off x="2465554" y="5329229"/>
            <a:ext cx="168701" cy="127266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" name="Line 316"/>
          <p:cNvSpPr>
            <a:spLocks noChangeShapeType="1"/>
          </p:cNvSpPr>
          <p:nvPr/>
        </p:nvSpPr>
        <p:spPr bwMode="auto">
          <a:xfrm flipV="1">
            <a:off x="2486271" y="5409140"/>
            <a:ext cx="211616" cy="68072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6" name="Line 317"/>
          <p:cNvSpPr>
            <a:spLocks noChangeShapeType="1"/>
          </p:cNvSpPr>
          <p:nvPr/>
        </p:nvSpPr>
        <p:spPr bwMode="auto">
          <a:xfrm flipV="1">
            <a:off x="2492191" y="5499410"/>
            <a:ext cx="216056" cy="20718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" name="Freeform 318"/>
          <p:cNvSpPr>
            <a:spLocks noChangeArrowheads="1"/>
          </p:cNvSpPr>
          <p:nvPr/>
        </p:nvSpPr>
        <p:spPr bwMode="auto">
          <a:xfrm>
            <a:off x="2138510" y="5678470"/>
            <a:ext cx="432112" cy="94709"/>
          </a:xfrm>
          <a:custGeom>
            <a:avLst/>
            <a:gdLst>
              <a:gd name="T0" fmla="*/ 0 w 82"/>
              <a:gd name="T1" fmla="*/ 64 h 18"/>
              <a:gd name="T2" fmla="*/ 142 w 82"/>
              <a:gd name="T3" fmla="*/ 4 h 18"/>
              <a:gd name="T4" fmla="*/ 292 w 82"/>
              <a:gd name="T5" fmla="*/ 53 h 18"/>
              <a:gd name="T6" fmla="*/ 0 60000 65536"/>
              <a:gd name="T7" fmla="*/ 0 60000 65536"/>
              <a:gd name="T8" fmla="*/ 0 60000 65536"/>
              <a:gd name="T9" fmla="*/ 0 w 82"/>
              <a:gd name="T10" fmla="*/ 0 h 18"/>
              <a:gd name="T11" fmla="*/ 82 w 82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" h="18">
                <a:moveTo>
                  <a:pt x="0" y="18"/>
                </a:moveTo>
                <a:cubicBezTo>
                  <a:pt x="4" y="10"/>
                  <a:pt x="18" y="2"/>
                  <a:pt x="40" y="1"/>
                </a:cubicBezTo>
                <a:cubicBezTo>
                  <a:pt x="53" y="0"/>
                  <a:pt x="77" y="3"/>
                  <a:pt x="82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" name="Freeform 319"/>
          <p:cNvSpPr>
            <a:spLocks noChangeArrowheads="1"/>
          </p:cNvSpPr>
          <p:nvPr/>
        </p:nvSpPr>
        <p:spPr bwMode="auto">
          <a:xfrm>
            <a:off x="1953531" y="5351427"/>
            <a:ext cx="205697" cy="569737"/>
          </a:xfrm>
          <a:custGeom>
            <a:avLst/>
            <a:gdLst>
              <a:gd name="T0" fmla="*/ 114 w 39"/>
              <a:gd name="T1" fmla="*/ 385 h 108"/>
              <a:gd name="T2" fmla="*/ 0 w 39"/>
              <a:gd name="T3" fmla="*/ 175 h 108"/>
              <a:gd name="T4" fmla="*/ 139 w 39"/>
              <a:gd name="T5" fmla="*/ 0 h 108"/>
              <a:gd name="T6" fmla="*/ 0 60000 65536"/>
              <a:gd name="T7" fmla="*/ 0 60000 65536"/>
              <a:gd name="T8" fmla="*/ 0 60000 65536"/>
              <a:gd name="T9" fmla="*/ 0 w 39"/>
              <a:gd name="T10" fmla="*/ 0 h 108"/>
              <a:gd name="T11" fmla="*/ 39 w 39"/>
              <a:gd name="T12" fmla="*/ 108 h 1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" h="108">
                <a:moveTo>
                  <a:pt x="32" y="108"/>
                </a:moveTo>
                <a:cubicBezTo>
                  <a:pt x="14" y="94"/>
                  <a:pt x="1" y="69"/>
                  <a:pt x="0" y="49"/>
                </a:cubicBezTo>
                <a:cubicBezTo>
                  <a:pt x="0" y="26"/>
                  <a:pt x="18" y="5"/>
                  <a:pt x="3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" name="Freeform 320"/>
          <p:cNvSpPr>
            <a:spLocks noChangeArrowheads="1"/>
          </p:cNvSpPr>
          <p:nvPr/>
        </p:nvSpPr>
        <p:spPr bwMode="auto">
          <a:xfrm>
            <a:off x="2734884" y="5540846"/>
            <a:ext cx="4440" cy="73992"/>
          </a:xfrm>
          <a:custGeom>
            <a:avLst/>
            <a:gdLst>
              <a:gd name="T0" fmla="*/ 0 w 1"/>
              <a:gd name="T1" fmla="*/ 0 h 14"/>
              <a:gd name="T2" fmla="*/ 3 w 1"/>
              <a:gd name="T3" fmla="*/ 50 h 14"/>
              <a:gd name="T4" fmla="*/ 0 60000 65536"/>
              <a:gd name="T5" fmla="*/ 0 60000 65536"/>
              <a:gd name="T6" fmla="*/ 0 w 1"/>
              <a:gd name="T7" fmla="*/ 0 h 14"/>
              <a:gd name="T8" fmla="*/ 1 w 1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">
                <a:moveTo>
                  <a:pt x="0" y="0"/>
                </a:moveTo>
                <a:cubicBezTo>
                  <a:pt x="1" y="5"/>
                  <a:pt x="1" y="10"/>
                  <a:pt x="1" y="1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0" name="Freeform 321"/>
          <p:cNvSpPr>
            <a:spLocks noChangeArrowheads="1"/>
          </p:cNvSpPr>
          <p:nvPr/>
        </p:nvSpPr>
        <p:spPr bwMode="auto">
          <a:xfrm>
            <a:off x="2517348" y="5298153"/>
            <a:ext cx="170181" cy="100629"/>
          </a:xfrm>
          <a:custGeom>
            <a:avLst/>
            <a:gdLst>
              <a:gd name="T0" fmla="*/ 0 w 32"/>
              <a:gd name="T1" fmla="*/ 0 h 19"/>
              <a:gd name="T2" fmla="*/ 115 w 32"/>
              <a:gd name="T3" fmla="*/ 68 h 19"/>
              <a:gd name="T4" fmla="*/ 0 60000 65536"/>
              <a:gd name="T5" fmla="*/ 0 60000 65536"/>
              <a:gd name="T6" fmla="*/ 0 w 32"/>
              <a:gd name="T7" fmla="*/ 0 h 19"/>
              <a:gd name="T8" fmla="*/ 32 w 32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" h="19">
                <a:moveTo>
                  <a:pt x="0" y="0"/>
                </a:moveTo>
                <a:cubicBezTo>
                  <a:pt x="14" y="1"/>
                  <a:pt x="25" y="8"/>
                  <a:pt x="32" y="1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" name="Freeform 322"/>
          <p:cNvSpPr>
            <a:spLocks noChangeArrowheads="1"/>
          </p:cNvSpPr>
          <p:nvPr/>
        </p:nvSpPr>
        <p:spPr bwMode="auto">
          <a:xfrm>
            <a:off x="1815906" y="5123532"/>
            <a:ext cx="908619" cy="797631"/>
          </a:xfrm>
          <a:custGeom>
            <a:avLst/>
            <a:gdLst>
              <a:gd name="T0" fmla="*/ 178 w 172"/>
              <a:gd name="T1" fmla="*/ 539 h 151"/>
              <a:gd name="T2" fmla="*/ 82 w 172"/>
              <a:gd name="T3" fmla="*/ 410 h 151"/>
              <a:gd name="T4" fmla="*/ 239 w 172"/>
              <a:gd name="T5" fmla="*/ 54 h 151"/>
              <a:gd name="T6" fmla="*/ 614 w 172"/>
              <a:gd name="T7" fmla="*/ 193 h 151"/>
              <a:gd name="T8" fmla="*/ 0 60000 65536"/>
              <a:gd name="T9" fmla="*/ 0 60000 65536"/>
              <a:gd name="T10" fmla="*/ 0 60000 65536"/>
              <a:gd name="T11" fmla="*/ 0 60000 65536"/>
              <a:gd name="T12" fmla="*/ 0 w 172"/>
              <a:gd name="T13" fmla="*/ 0 h 151"/>
              <a:gd name="T14" fmla="*/ 172 w 172"/>
              <a:gd name="T15" fmla="*/ 151 h 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2" h="151">
                <a:moveTo>
                  <a:pt x="50" y="151"/>
                </a:moveTo>
                <a:cubicBezTo>
                  <a:pt x="39" y="143"/>
                  <a:pt x="28" y="127"/>
                  <a:pt x="23" y="115"/>
                </a:cubicBezTo>
                <a:cubicBezTo>
                  <a:pt x="0" y="63"/>
                  <a:pt x="30" y="29"/>
                  <a:pt x="67" y="15"/>
                </a:cubicBezTo>
                <a:cubicBezTo>
                  <a:pt x="107" y="0"/>
                  <a:pt x="157" y="13"/>
                  <a:pt x="172" y="5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2" name="Freeform 323"/>
          <p:cNvSpPr>
            <a:spLocks noChangeArrowheads="1"/>
          </p:cNvSpPr>
          <p:nvPr/>
        </p:nvSpPr>
        <p:spPr bwMode="auto">
          <a:xfrm>
            <a:off x="2634255" y="5514208"/>
            <a:ext cx="115427" cy="349241"/>
          </a:xfrm>
          <a:custGeom>
            <a:avLst/>
            <a:gdLst>
              <a:gd name="T0" fmla="*/ 78 w 22"/>
              <a:gd name="T1" fmla="*/ 0 h 66"/>
              <a:gd name="T2" fmla="*/ 0 w 22"/>
              <a:gd name="T3" fmla="*/ 236 h 66"/>
              <a:gd name="T4" fmla="*/ 0 60000 65536"/>
              <a:gd name="T5" fmla="*/ 0 60000 65536"/>
              <a:gd name="T6" fmla="*/ 0 w 22"/>
              <a:gd name="T7" fmla="*/ 0 h 66"/>
              <a:gd name="T8" fmla="*/ 22 w 22"/>
              <a:gd name="T9" fmla="*/ 66 h 6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" h="66">
                <a:moveTo>
                  <a:pt x="22" y="0"/>
                </a:moveTo>
                <a:cubicBezTo>
                  <a:pt x="22" y="23"/>
                  <a:pt x="10" y="53"/>
                  <a:pt x="0" y="6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" name="Oval 324"/>
          <p:cNvSpPr>
            <a:spLocks noChangeArrowheads="1"/>
          </p:cNvSpPr>
          <p:nvPr/>
        </p:nvSpPr>
        <p:spPr bwMode="auto">
          <a:xfrm>
            <a:off x="2233219" y="5990715"/>
            <a:ext cx="174621" cy="173141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4" name="Oval 325"/>
          <p:cNvSpPr>
            <a:spLocks noChangeArrowheads="1"/>
          </p:cNvSpPr>
          <p:nvPr/>
        </p:nvSpPr>
        <p:spPr bwMode="auto">
          <a:xfrm>
            <a:off x="1778910" y="5826454"/>
            <a:ext cx="168701" cy="168701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5" name="Freeform 326"/>
          <p:cNvSpPr>
            <a:spLocks noChangeArrowheads="1"/>
          </p:cNvSpPr>
          <p:nvPr/>
        </p:nvSpPr>
        <p:spPr bwMode="auto">
          <a:xfrm>
            <a:off x="2058599" y="5916724"/>
            <a:ext cx="253052" cy="47355"/>
          </a:xfrm>
          <a:custGeom>
            <a:avLst/>
            <a:gdLst>
              <a:gd name="T0" fmla="*/ 11 w 48"/>
              <a:gd name="T1" fmla="*/ 0 h 9"/>
              <a:gd name="T2" fmla="*/ 14 w 48"/>
              <a:gd name="T3" fmla="*/ 25 h 9"/>
              <a:gd name="T4" fmla="*/ 171 w 48"/>
              <a:gd name="T5" fmla="*/ 21 h 9"/>
              <a:gd name="T6" fmla="*/ 0 60000 65536"/>
              <a:gd name="T7" fmla="*/ 0 60000 65536"/>
              <a:gd name="T8" fmla="*/ 0 60000 65536"/>
              <a:gd name="T9" fmla="*/ 0 w 48"/>
              <a:gd name="T10" fmla="*/ 0 h 9"/>
              <a:gd name="T11" fmla="*/ 48 w 48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9">
                <a:moveTo>
                  <a:pt x="3" y="0"/>
                </a:moveTo>
                <a:cubicBezTo>
                  <a:pt x="2" y="1"/>
                  <a:pt x="0" y="5"/>
                  <a:pt x="4" y="7"/>
                </a:cubicBezTo>
                <a:cubicBezTo>
                  <a:pt x="7" y="8"/>
                  <a:pt x="31" y="9"/>
                  <a:pt x="48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6" name="Freeform 327"/>
          <p:cNvSpPr>
            <a:spLocks noChangeArrowheads="1"/>
          </p:cNvSpPr>
          <p:nvPr/>
        </p:nvSpPr>
        <p:spPr bwMode="auto">
          <a:xfrm>
            <a:off x="2079317" y="5863450"/>
            <a:ext cx="575656" cy="63633"/>
          </a:xfrm>
          <a:custGeom>
            <a:avLst/>
            <a:gdLst>
              <a:gd name="T0" fmla="*/ 0 w 109"/>
              <a:gd name="T1" fmla="*/ 43 h 12"/>
              <a:gd name="T2" fmla="*/ 207 w 109"/>
              <a:gd name="T3" fmla="*/ 29 h 12"/>
              <a:gd name="T4" fmla="*/ 378 w 109"/>
              <a:gd name="T5" fmla="*/ 0 h 12"/>
              <a:gd name="T6" fmla="*/ 378 w 109"/>
              <a:gd name="T7" fmla="*/ 22 h 12"/>
              <a:gd name="T8" fmla="*/ 339 w 109"/>
              <a:gd name="T9" fmla="*/ 32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9"/>
              <a:gd name="T16" fmla="*/ 0 h 12"/>
              <a:gd name="T17" fmla="*/ 109 w 109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9" h="12">
                <a:moveTo>
                  <a:pt x="0" y="12"/>
                </a:moveTo>
                <a:cubicBezTo>
                  <a:pt x="0" y="12"/>
                  <a:pt x="31" y="11"/>
                  <a:pt x="58" y="8"/>
                </a:cubicBezTo>
                <a:cubicBezTo>
                  <a:pt x="85" y="5"/>
                  <a:pt x="106" y="0"/>
                  <a:pt x="106" y="0"/>
                </a:cubicBezTo>
                <a:cubicBezTo>
                  <a:pt x="106" y="0"/>
                  <a:pt x="109" y="1"/>
                  <a:pt x="106" y="6"/>
                </a:cubicBezTo>
                <a:cubicBezTo>
                  <a:pt x="105" y="7"/>
                  <a:pt x="99" y="8"/>
                  <a:pt x="95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" name="Freeform 328"/>
          <p:cNvSpPr>
            <a:spLocks noChangeArrowheads="1"/>
          </p:cNvSpPr>
          <p:nvPr/>
        </p:nvSpPr>
        <p:spPr bwMode="auto">
          <a:xfrm>
            <a:off x="2338288" y="5910804"/>
            <a:ext cx="258971" cy="79911"/>
          </a:xfrm>
          <a:custGeom>
            <a:avLst/>
            <a:gdLst>
              <a:gd name="T0" fmla="*/ 175 w 49"/>
              <a:gd name="T1" fmla="*/ 0 h 15"/>
              <a:gd name="T2" fmla="*/ 57 w 49"/>
              <a:gd name="T3" fmla="*/ 25 h 15"/>
              <a:gd name="T4" fmla="*/ 0 w 49"/>
              <a:gd name="T5" fmla="*/ 54 h 15"/>
              <a:gd name="T6" fmla="*/ 0 60000 65536"/>
              <a:gd name="T7" fmla="*/ 0 60000 65536"/>
              <a:gd name="T8" fmla="*/ 0 60000 65536"/>
              <a:gd name="T9" fmla="*/ 0 w 49"/>
              <a:gd name="T10" fmla="*/ 0 h 15"/>
              <a:gd name="T11" fmla="*/ 49 w 49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" h="15">
                <a:moveTo>
                  <a:pt x="49" y="0"/>
                </a:moveTo>
                <a:cubicBezTo>
                  <a:pt x="43" y="0"/>
                  <a:pt x="32" y="0"/>
                  <a:pt x="16" y="7"/>
                </a:cubicBezTo>
                <a:cubicBezTo>
                  <a:pt x="8" y="10"/>
                  <a:pt x="3" y="13"/>
                  <a:pt x="0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" name="Freeform 329"/>
          <p:cNvSpPr>
            <a:spLocks noChangeArrowheads="1"/>
          </p:cNvSpPr>
          <p:nvPr/>
        </p:nvSpPr>
        <p:spPr bwMode="auto">
          <a:xfrm>
            <a:off x="2396001" y="6075066"/>
            <a:ext cx="190899" cy="47355"/>
          </a:xfrm>
          <a:custGeom>
            <a:avLst/>
            <a:gdLst>
              <a:gd name="T0" fmla="*/ 0 w 36"/>
              <a:gd name="T1" fmla="*/ 32 h 9"/>
              <a:gd name="T2" fmla="*/ 50 w 36"/>
              <a:gd name="T3" fmla="*/ 25 h 9"/>
              <a:gd name="T4" fmla="*/ 129 w 36"/>
              <a:gd name="T5" fmla="*/ 0 h 9"/>
              <a:gd name="T6" fmla="*/ 0 60000 65536"/>
              <a:gd name="T7" fmla="*/ 0 60000 65536"/>
              <a:gd name="T8" fmla="*/ 0 60000 65536"/>
              <a:gd name="T9" fmla="*/ 0 w 36"/>
              <a:gd name="T10" fmla="*/ 0 h 9"/>
              <a:gd name="T11" fmla="*/ 36 w 36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" h="9">
                <a:moveTo>
                  <a:pt x="0" y="9"/>
                </a:moveTo>
                <a:cubicBezTo>
                  <a:pt x="2" y="9"/>
                  <a:pt x="6" y="9"/>
                  <a:pt x="14" y="7"/>
                </a:cubicBezTo>
                <a:cubicBezTo>
                  <a:pt x="27" y="4"/>
                  <a:pt x="36" y="0"/>
                  <a:pt x="3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9" name="Freeform 330"/>
          <p:cNvSpPr>
            <a:spLocks noChangeArrowheads="1"/>
          </p:cNvSpPr>
          <p:nvPr/>
        </p:nvSpPr>
        <p:spPr bwMode="auto">
          <a:xfrm>
            <a:off x="2307211" y="5921163"/>
            <a:ext cx="115427" cy="42915"/>
          </a:xfrm>
          <a:custGeom>
            <a:avLst/>
            <a:gdLst>
              <a:gd name="T0" fmla="*/ 0 w 22"/>
              <a:gd name="T1" fmla="*/ 29 h 8"/>
              <a:gd name="T2" fmla="*/ 43 w 22"/>
              <a:gd name="T3" fmla="*/ 0 h 8"/>
              <a:gd name="T4" fmla="*/ 78 w 22"/>
              <a:gd name="T5" fmla="*/ 18 h 8"/>
              <a:gd name="T6" fmla="*/ 0 60000 65536"/>
              <a:gd name="T7" fmla="*/ 0 60000 65536"/>
              <a:gd name="T8" fmla="*/ 0 60000 65536"/>
              <a:gd name="T9" fmla="*/ 0 w 22"/>
              <a:gd name="T10" fmla="*/ 0 h 8"/>
              <a:gd name="T11" fmla="*/ 22 w 22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" h="8">
                <a:moveTo>
                  <a:pt x="0" y="8"/>
                </a:moveTo>
                <a:cubicBezTo>
                  <a:pt x="2" y="3"/>
                  <a:pt x="7" y="0"/>
                  <a:pt x="12" y="0"/>
                </a:cubicBezTo>
                <a:cubicBezTo>
                  <a:pt x="16" y="0"/>
                  <a:pt x="19" y="2"/>
                  <a:pt x="22" y="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0" name="Freeform 331"/>
          <p:cNvSpPr>
            <a:spLocks noChangeArrowheads="1"/>
          </p:cNvSpPr>
          <p:nvPr/>
        </p:nvSpPr>
        <p:spPr bwMode="auto">
          <a:xfrm>
            <a:off x="2307211" y="5984796"/>
            <a:ext cx="1480" cy="5919"/>
          </a:xfrm>
          <a:custGeom>
            <a:avLst/>
            <a:gdLst>
              <a:gd name="T0" fmla="*/ 0 w 1"/>
              <a:gd name="T1" fmla="*/ 4 h 1"/>
              <a:gd name="T2" fmla="*/ 0 w 1"/>
              <a:gd name="T3" fmla="*/ 0 h 1"/>
              <a:gd name="T4" fmla="*/ 0 60000 65536"/>
              <a:gd name="T5" fmla="*/ 0 60000 65536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1" name="Freeform 332"/>
          <p:cNvSpPr>
            <a:spLocks noChangeArrowheads="1"/>
          </p:cNvSpPr>
          <p:nvPr/>
        </p:nvSpPr>
        <p:spPr bwMode="auto">
          <a:xfrm>
            <a:off x="2296852" y="5947800"/>
            <a:ext cx="115427" cy="42915"/>
          </a:xfrm>
          <a:custGeom>
            <a:avLst/>
            <a:gdLst>
              <a:gd name="T0" fmla="*/ 46 w 22"/>
              <a:gd name="T1" fmla="*/ 18 h 8"/>
              <a:gd name="T2" fmla="*/ 7 w 22"/>
              <a:gd name="T3" fmla="*/ 25 h 8"/>
              <a:gd name="T4" fmla="*/ 7 w 22"/>
              <a:gd name="T5" fmla="*/ 11 h 8"/>
              <a:gd name="T6" fmla="*/ 46 w 22"/>
              <a:gd name="T7" fmla="*/ 0 h 8"/>
              <a:gd name="T8" fmla="*/ 78 w 22"/>
              <a:gd name="T9" fmla="*/ 0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"/>
              <a:gd name="T16" fmla="*/ 0 h 8"/>
              <a:gd name="T17" fmla="*/ 22 w 22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" h="8">
                <a:moveTo>
                  <a:pt x="13" y="5"/>
                </a:moveTo>
                <a:cubicBezTo>
                  <a:pt x="9" y="5"/>
                  <a:pt x="3" y="7"/>
                  <a:pt x="2" y="7"/>
                </a:cubicBezTo>
                <a:cubicBezTo>
                  <a:pt x="0" y="8"/>
                  <a:pt x="0" y="4"/>
                  <a:pt x="2" y="3"/>
                </a:cubicBezTo>
                <a:cubicBezTo>
                  <a:pt x="2" y="3"/>
                  <a:pt x="6" y="1"/>
                  <a:pt x="13" y="0"/>
                </a:cubicBezTo>
                <a:cubicBezTo>
                  <a:pt x="18" y="0"/>
                  <a:pt x="20" y="0"/>
                  <a:pt x="2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2" name="Freeform 333"/>
          <p:cNvSpPr>
            <a:spLocks noChangeArrowheads="1"/>
          </p:cNvSpPr>
          <p:nvPr/>
        </p:nvSpPr>
        <p:spPr bwMode="auto">
          <a:xfrm>
            <a:off x="2638694" y="5890087"/>
            <a:ext cx="26637" cy="137625"/>
          </a:xfrm>
          <a:custGeom>
            <a:avLst/>
            <a:gdLst>
              <a:gd name="T0" fmla="*/ 0 w 5"/>
              <a:gd name="T1" fmla="*/ 0 h 26"/>
              <a:gd name="T2" fmla="*/ 18 w 5"/>
              <a:gd name="T3" fmla="*/ 93 h 26"/>
              <a:gd name="T4" fmla="*/ 0 60000 65536"/>
              <a:gd name="T5" fmla="*/ 0 60000 65536"/>
              <a:gd name="T6" fmla="*/ 0 w 5"/>
              <a:gd name="T7" fmla="*/ 0 h 26"/>
              <a:gd name="T8" fmla="*/ 5 w 5"/>
              <a:gd name="T9" fmla="*/ 26 h 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" h="26">
                <a:moveTo>
                  <a:pt x="0" y="0"/>
                </a:moveTo>
                <a:cubicBezTo>
                  <a:pt x="2" y="6"/>
                  <a:pt x="5" y="17"/>
                  <a:pt x="5" y="2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3" name="Freeform 334"/>
          <p:cNvSpPr>
            <a:spLocks noChangeArrowheads="1"/>
          </p:cNvSpPr>
          <p:nvPr/>
        </p:nvSpPr>
        <p:spPr bwMode="auto">
          <a:xfrm>
            <a:off x="1943172" y="5900445"/>
            <a:ext cx="125786" cy="36996"/>
          </a:xfrm>
          <a:custGeom>
            <a:avLst/>
            <a:gdLst>
              <a:gd name="T0" fmla="*/ 85 w 24"/>
              <a:gd name="T1" fmla="*/ 25 h 7"/>
              <a:gd name="T2" fmla="*/ 0 w 24"/>
              <a:gd name="T3" fmla="*/ 0 h 7"/>
              <a:gd name="T4" fmla="*/ 0 60000 65536"/>
              <a:gd name="T5" fmla="*/ 0 60000 65536"/>
              <a:gd name="T6" fmla="*/ 0 w 24"/>
              <a:gd name="T7" fmla="*/ 0 h 7"/>
              <a:gd name="T8" fmla="*/ 24 w 24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" h="7">
                <a:moveTo>
                  <a:pt x="24" y="7"/>
                </a:moveTo>
                <a:cubicBezTo>
                  <a:pt x="19" y="5"/>
                  <a:pt x="9" y="1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4" name="Freeform 335"/>
          <p:cNvSpPr>
            <a:spLocks noChangeArrowheads="1"/>
          </p:cNvSpPr>
          <p:nvPr/>
        </p:nvSpPr>
        <p:spPr bwMode="auto">
          <a:xfrm>
            <a:off x="1879539" y="5995155"/>
            <a:ext cx="221975" cy="121346"/>
          </a:xfrm>
          <a:custGeom>
            <a:avLst/>
            <a:gdLst>
              <a:gd name="T0" fmla="*/ 0 w 42"/>
              <a:gd name="T1" fmla="*/ 0 h 23"/>
              <a:gd name="T2" fmla="*/ 150 w 42"/>
              <a:gd name="T3" fmla="*/ 82 h 23"/>
              <a:gd name="T4" fmla="*/ 0 60000 65536"/>
              <a:gd name="T5" fmla="*/ 0 60000 65536"/>
              <a:gd name="T6" fmla="*/ 0 w 42"/>
              <a:gd name="T7" fmla="*/ 0 h 23"/>
              <a:gd name="T8" fmla="*/ 42 w 42"/>
              <a:gd name="T9" fmla="*/ 23 h 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23">
                <a:moveTo>
                  <a:pt x="0" y="0"/>
                </a:moveTo>
                <a:cubicBezTo>
                  <a:pt x="7" y="5"/>
                  <a:pt x="23" y="17"/>
                  <a:pt x="42" y="2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5" name="Freeform 336"/>
          <p:cNvSpPr>
            <a:spLocks noChangeArrowheads="1"/>
          </p:cNvSpPr>
          <p:nvPr/>
        </p:nvSpPr>
        <p:spPr bwMode="auto">
          <a:xfrm>
            <a:off x="2079317" y="5974437"/>
            <a:ext cx="544579" cy="532741"/>
          </a:xfrm>
          <a:custGeom>
            <a:avLst/>
            <a:gdLst>
              <a:gd name="T0" fmla="*/ 0 w 103"/>
              <a:gd name="T1" fmla="*/ 0 h 101"/>
              <a:gd name="T2" fmla="*/ 18 w 103"/>
              <a:gd name="T3" fmla="*/ 135 h 101"/>
              <a:gd name="T4" fmla="*/ 100 w 103"/>
              <a:gd name="T5" fmla="*/ 328 h 101"/>
              <a:gd name="T6" fmla="*/ 232 w 103"/>
              <a:gd name="T7" fmla="*/ 292 h 101"/>
              <a:gd name="T8" fmla="*/ 289 w 103"/>
              <a:gd name="T9" fmla="*/ 225 h 101"/>
              <a:gd name="T10" fmla="*/ 368 w 103"/>
              <a:gd name="T11" fmla="*/ 217 h 1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101"/>
              <a:gd name="T20" fmla="*/ 103 w 103"/>
              <a:gd name="T21" fmla="*/ 101 h 1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101">
                <a:moveTo>
                  <a:pt x="0" y="0"/>
                </a:moveTo>
                <a:cubicBezTo>
                  <a:pt x="1" y="6"/>
                  <a:pt x="3" y="21"/>
                  <a:pt x="5" y="38"/>
                </a:cubicBezTo>
                <a:cubicBezTo>
                  <a:pt x="8" y="57"/>
                  <a:pt x="12" y="81"/>
                  <a:pt x="28" y="92"/>
                </a:cubicBezTo>
                <a:cubicBezTo>
                  <a:pt x="40" y="101"/>
                  <a:pt x="60" y="97"/>
                  <a:pt x="65" y="82"/>
                </a:cubicBezTo>
                <a:cubicBezTo>
                  <a:pt x="69" y="71"/>
                  <a:pt x="72" y="66"/>
                  <a:pt x="81" y="63"/>
                </a:cubicBezTo>
                <a:cubicBezTo>
                  <a:pt x="89" y="59"/>
                  <a:pt x="98" y="59"/>
                  <a:pt x="103" y="6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6" name="Oval 337"/>
          <p:cNvSpPr>
            <a:spLocks noChangeArrowheads="1"/>
          </p:cNvSpPr>
          <p:nvPr/>
        </p:nvSpPr>
        <p:spPr bwMode="auto">
          <a:xfrm>
            <a:off x="2492191" y="6328118"/>
            <a:ext cx="121347" cy="121346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7" name="Freeform 338"/>
          <p:cNvSpPr>
            <a:spLocks noChangeArrowheads="1"/>
          </p:cNvSpPr>
          <p:nvPr/>
        </p:nvSpPr>
        <p:spPr bwMode="auto">
          <a:xfrm>
            <a:off x="2512908" y="6301481"/>
            <a:ext cx="16278" cy="36996"/>
          </a:xfrm>
          <a:custGeom>
            <a:avLst/>
            <a:gdLst>
              <a:gd name="T0" fmla="*/ 0 w 3"/>
              <a:gd name="T1" fmla="*/ 0 h 7"/>
              <a:gd name="T2" fmla="*/ 11 w 3"/>
              <a:gd name="T3" fmla="*/ 25 h 7"/>
              <a:gd name="T4" fmla="*/ 0 60000 65536"/>
              <a:gd name="T5" fmla="*/ 0 60000 65536"/>
              <a:gd name="T6" fmla="*/ 0 w 3"/>
              <a:gd name="T7" fmla="*/ 0 h 7"/>
              <a:gd name="T8" fmla="*/ 3 w 3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7">
                <a:moveTo>
                  <a:pt x="0" y="0"/>
                </a:moveTo>
                <a:cubicBezTo>
                  <a:pt x="1" y="1"/>
                  <a:pt x="3" y="4"/>
                  <a:pt x="3" y="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" name="Freeform 339"/>
          <p:cNvSpPr>
            <a:spLocks noChangeArrowheads="1"/>
          </p:cNvSpPr>
          <p:nvPr/>
        </p:nvSpPr>
        <p:spPr bwMode="auto">
          <a:xfrm>
            <a:off x="2179945" y="6095784"/>
            <a:ext cx="369959" cy="179060"/>
          </a:xfrm>
          <a:custGeom>
            <a:avLst/>
            <a:gdLst>
              <a:gd name="T0" fmla="*/ 36 w 70"/>
              <a:gd name="T1" fmla="*/ 4 h 34"/>
              <a:gd name="T2" fmla="*/ 4 w 70"/>
              <a:gd name="T3" fmla="*/ 7 h 34"/>
              <a:gd name="T4" fmla="*/ 139 w 70"/>
              <a:gd name="T5" fmla="*/ 107 h 34"/>
              <a:gd name="T6" fmla="*/ 239 w 70"/>
              <a:gd name="T7" fmla="*/ 0 h 34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34"/>
              <a:gd name="T14" fmla="*/ 70 w 70"/>
              <a:gd name="T15" fmla="*/ 34 h 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34">
                <a:moveTo>
                  <a:pt x="10" y="1"/>
                </a:moveTo>
                <a:cubicBezTo>
                  <a:pt x="1" y="2"/>
                  <a:pt x="1" y="2"/>
                  <a:pt x="1" y="2"/>
                </a:cubicBezTo>
                <a:cubicBezTo>
                  <a:pt x="1" y="4"/>
                  <a:pt x="0" y="34"/>
                  <a:pt x="39" y="30"/>
                </a:cubicBezTo>
                <a:cubicBezTo>
                  <a:pt x="59" y="28"/>
                  <a:pt x="70" y="12"/>
                  <a:pt x="67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" name="Freeform 340"/>
          <p:cNvSpPr>
            <a:spLocks noChangeArrowheads="1"/>
          </p:cNvSpPr>
          <p:nvPr/>
        </p:nvSpPr>
        <p:spPr bwMode="auto">
          <a:xfrm>
            <a:off x="2132591" y="5958159"/>
            <a:ext cx="448390" cy="338882"/>
          </a:xfrm>
          <a:custGeom>
            <a:avLst/>
            <a:gdLst>
              <a:gd name="T0" fmla="*/ 299 w 85"/>
              <a:gd name="T1" fmla="*/ 82 h 64"/>
              <a:gd name="T2" fmla="*/ 303 w 85"/>
              <a:gd name="T3" fmla="*/ 107 h 64"/>
              <a:gd name="T4" fmla="*/ 150 w 85"/>
              <a:gd name="T5" fmla="*/ 225 h 64"/>
              <a:gd name="T6" fmla="*/ 0 w 85"/>
              <a:gd name="T7" fmla="*/ 89 h 64"/>
              <a:gd name="T8" fmla="*/ 43 w 85"/>
              <a:gd name="T9" fmla="*/ 0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"/>
              <a:gd name="T16" fmla="*/ 0 h 64"/>
              <a:gd name="T17" fmla="*/ 85 w 85"/>
              <a:gd name="T18" fmla="*/ 64 h 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" h="64">
                <a:moveTo>
                  <a:pt x="84" y="23"/>
                </a:moveTo>
                <a:cubicBezTo>
                  <a:pt x="84" y="25"/>
                  <a:pt x="85" y="28"/>
                  <a:pt x="85" y="30"/>
                </a:cubicBezTo>
                <a:cubicBezTo>
                  <a:pt x="85" y="51"/>
                  <a:pt x="65" y="64"/>
                  <a:pt x="42" y="63"/>
                </a:cubicBezTo>
                <a:cubicBezTo>
                  <a:pt x="14" y="63"/>
                  <a:pt x="0" y="48"/>
                  <a:pt x="0" y="25"/>
                </a:cubicBezTo>
                <a:cubicBezTo>
                  <a:pt x="0" y="14"/>
                  <a:pt x="5" y="6"/>
                  <a:pt x="1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0" name="Freeform 341"/>
          <p:cNvSpPr>
            <a:spLocks noChangeArrowheads="1"/>
          </p:cNvSpPr>
          <p:nvPr/>
        </p:nvSpPr>
        <p:spPr bwMode="auto">
          <a:xfrm>
            <a:off x="2196224" y="6359194"/>
            <a:ext cx="258971" cy="254532"/>
          </a:xfrm>
          <a:custGeom>
            <a:avLst/>
            <a:gdLst>
              <a:gd name="T0" fmla="*/ 168 w 49"/>
              <a:gd name="T1" fmla="*/ 0 h 48"/>
              <a:gd name="T2" fmla="*/ 168 w 49"/>
              <a:gd name="T3" fmla="*/ 82 h 48"/>
              <a:gd name="T4" fmla="*/ 82 w 49"/>
              <a:gd name="T5" fmla="*/ 172 h 48"/>
              <a:gd name="T6" fmla="*/ 0 w 49"/>
              <a:gd name="T7" fmla="*/ 75 h 48"/>
              <a:gd name="T8" fmla="*/ 4 w 49"/>
              <a:gd name="T9" fmla="*/ 54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8"/>
              <a:gd name="T17" fmla="*/ 49 w 49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8">
                <a:moveTo>
                  <a:pt x="47" y="0"/>
                </a:moveTo>
                <a:cubicBezTo>
                  <a:pt x="49" y="5"/>
                  <a:pt x="49" y="12"/>
                  <a:pt x="47" y="23"/>
                </a:cubicBezTo>
                <a:cubicBezTo>
                  <a:pt x="44" y="38"/>
                  <a:pt x="36" y="48"/>
                  <a:pt x="23" y="48"/>
                </a:cubicBezTo>
                <a:cubicBezTo>
                  <a:pt x="10" y="48"/>
                  <a:pt x="0" y="38"/>
                  <a:pt x="0" y="21"/>
                </a:cubicBezTo>
                <a:cubicBezTo>
                  <a:pt x="0" y="19"/>
                  <a:pt x="0" y="17"/>
                  <a:pt x="1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1" name="Freeform 342"/>
          <p:cNvSpPr>
            <a:spLocks noChangeArrowheads="1"/>
          </p:cNvSpPr>
          <p:nvPr/>
        </p:nvSpPr>
        <p:spPr bwMode="auto">
          <a:xfrm>
            <a:off x="2586900" y="5984796"/>
            <a:ext cx="284128" cy="369959"/>
          </a:xfrm>
          <a:custGeom>
            <a:avLst/>
            <a:gdLst>
              <a:gd name="T0" fmla="*/ 181 w 54"/>
              <a:gd name="T1" fmla="*/ 143 h 70"/>
              <a:gd name="T2" fmla="*/ 75 w 54"/>
              <a:gd name="T3" fmla="*/ 239 h 70"/>
              <a:gd name="T4" fmla="*/ 14 w 54"/>
              <a:gd name="T5" fmla="*/ 107 h 70"/>
              <a:gd name="T6" fmla="*/ 121 w 54"/>
              <a:gd name="T7" fmla="*/ 11 h 70"/>
              <a:gd name="T8" fmla="*/ 181 w 54"/>
              <a:gd name="T9" fmla="*/ 143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"/>
              <a:gd name="T16" fmla="*/ 0 h 70"/>
              <a:gd name="T17" fmla="*/ 54 w 54"/>
              <a:gd name="T18" fmla="*/ 70 h 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" h="70">
                <a:moveTo>
                  <a:pt x="51" y="40"/>
                </a:moveTo>
                <a:cubicBezTo>
                  <a:pt x="48" y="60"/>
                  <a:pt x="36" y="70"/>
                  <a:pt x="21" y="67"/>
                </a:cubicBezTo>
                <a:cubicBezTo>
                  <a:pt x="4" y="64"/>
                  <a:pt x="0" y="47"/>
                  <a:pt x="4" y="30"/>
                </a:cubicBezTo>
                <a:cubicBezTo>
                  <a:pt x="7" y="12"/>
                  <a:pt x="21" y="0"/>
                  <a:pt x="34" y="3"/>
                </a:cubicBezTo>
                <a:cubicBezTo>
                  <a:pt x="47" y="5"/>
                  <a:pt x="54" y="20"/>
                  <a:pt x="51" y="4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2" name="Freeform 343"/>
          <p:cNvSpPr>
            <a:spLocks noChangeArrowheads="1"/>
          </p:cNvSpPr>
          <p:nvPr/>
        </p:nvSpPr>
        <p:spPr bwMode="auto">
          <a:xfrm>
            <a:off x="2249498" y="5298153"/>
            <a:ext cx="78431" cy="57714"/>
          </a:xfrm>
          <a:custGeom>
            <a:avLst/>
            <a:gdLst>
              <a:gd name="T0" fmla="*/ 21 w 15"/>
              <a:gd name="T1" fmla="*/ 0 h 11"/>
              <a:gd name="T2" fmla="*/ 0 w 15"/>
              <a:gd name="T3" fmla="*/ 35 h 11"/>
              <a:gd name="T4" fmla="*/ 4 w 15"/>
              <a:gd name="T5" fmla="*/ 39 h 11"/>
              <a:gd name="T6" fmla="*/ 7 w 15"/>
              <a:gd name="T7" fmla="*/ 35 h 11"/>
              <a:gd name="T8" fmla="*/ 25 w 15"/>
              <a:gd name="T9" fmla="*/ 7 h 11"/>
              <a:gd name="T10" fmla="*/ 46 w 15"/>
              <a:gd name="T11" fmla="*/ 25 h 11"/>
              <a:gd name="T12" fmla="*/ 49 w 15"/>
              <a:gd name="T13" fmla="*/ 25 h 11"/>
              <a:gd name="T14" fmla="*/ 49 w 15"/>
              <a:gd name="T15" fmla="*/ 21 h 11"/>
              <a:gd name="T16" fmla="*/ 21 w 15"/>
              <a:gd name="T17" fmla="*/ 0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"/>
              <a:gd name="T28" fmla="*/ 0 h 11"/>
              <a:gd name="T29" fmla="*/ 15 w 15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" h="11">
                <a:moveTo>
                  <a:pt x="6" y="0"/>
                </a:moveTo>
                <a:cubicBezTo>
                  <a:pt x="3" y="1"/>
                  <a:pt x="0" y="6"/>
                  <a:pt x="0" y="10"/>
                </a:cubicBezTo>
                <a:cubicBezTo>
                  <a:pt x="0" y="10"/>
                  <a:pt x="1" y="11"/>
                  <a:pt x="1" y="11"/>
                </a:cubicBezTo>
                <a:cubicBezTo>
                  <a:pt x="2" y="11"/>
                  <a:pt x="2" y="10"/>
                  <a:pt x="2" y="10"/>
                </a:cubicBezTo>
                <a:cubicBezTo>
                  <a:pt x="2" y="6"/>
                  <a:pt x="4" y="3"/>
                  <a:pt x="7" y="2"/>
                </a:cubicBezTo>
                <a:cubicBezTo>
                  <a:pt x="9" y="1"/>
                  <a:pt x="11" y="3"/>
                  <a:pt x="13" y="7"/>
                </a:cubicBezTo>
                <a:cubicBezTo>
                  <a:pt x="13" y="7"/>
                  <a:pt x="13" y="8"/>
                  <a:pt x="14" y="7"/>
                </a:cubicBezTo>
                <a:cubicBezTo>
                  <a:pt x="14" y="7"/>
                  <a:pt x="15" y="7"/>
                  <a:pt x="14" y="6"/>
                </a:cubicBezTo>
                <a:cubicBezTo>
                  <a:pt x="12" y="0"/>
                  <a:pt x="8" y="0"/>
                  <a:pt x="6" y="0"/>
                </a:cubicBezTo>
                <a:close/>
              </a:path>
            </a:pathLst>
          </a:custGeom>
          <a:noFill/>
          <a:ln w="4763" cap="flat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3" name="Freeform 344"/>
          <p:cNvSpPr>
            <a:spLocks noChangeArrowheads="1"/>
          </p:cNvSpPr>
          <p:nvPr/>
        </p:nvSpPr>
        <p:spPr bwMode="auto">
          <a:xfrm>
            <a:off x="2370844" y="5277435"/>
            <a:ext cx="68072" cy="47355"/>
          </a:xfrm>
          <a:custGeom>
            <a:avLst/>
            <a:gdLst>
              <a:gd name="T0" fmla="*/ 18 w 13"/>
              <a:gd name="T1" fmla="*/ 4 h 9"/>
              <a:gd name="T2" fmla="*/ 0 w 13"/>
              <a:gd name="T3" fmla="*/ 28 h 9"/>
              <a:gd name="T4" fmla="*/ 4 w 13"/>
              <a:gd name="T5" fmla="*/ 32 h 9"/>
              <a:gd name="T6" fmla="*/ 7 w 13"/>
              <a:gd name="T7" fmla="*/ 32 h 9"/>
              <a:gd name="T8" fmla="*/ 21 w 13"/>
              <a:gd name="T9" fmla="*/ 7 h 9"/>
              <a:gd name="T10" fmla="*/ 42 w 13"/>
              <a:gd name="T11" fmla="*/ 21 h 9"/>
              <a:gd name="T12" fmla="*/ 46 w 13"/>
              <a:gd name="T13" fmla="*/ 25 h 9"/>
              <a:gd name="T14" fmla="*/ 46 w 13"/>
              <a:gd name="T15" fmla="*/ 21 h 9"/>
              <a:gd name="T16" fmla="*/ 18 w 13"/>
              <a:gd name="T17" fmla="*/ 4 h 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"/>
              <a:gd name="T28" fmla="*/ 0 h 9"/>
              <a:gd name="T29" fmla="*/ 13 w 13"/>
              <a:gd name="T30" fmla="*/ 9 h 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" h="9">
                <a:moveTo>
                  <a:pt x="5" y="1"/>
                </a:moveTo>
                <a:cubicBezTo>
                  <a:pt x="3" y="1"/>
                  <a:pt x="0" y="5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1" y="9"/>
                  <a:pt x="2" y="9"/>
                  <a:pt x="2" y="9"/>
                </a:cubicBezTo>
                <a:cubicBezTo>
                  <a:pt x="2" y="5"/>
                  <a:pt x="4" y="3"/>
                  <a:pt x="6" y="2"/>
                </a:cubicBezTo>
                <a:cubicBezTo>
                  <a:pt x="8" y="2"/>
                  <a:pt x="10" y="3"/>
                  <a:pt x="12" y="6"/>
                </a:cubicBezTo>
                <a:cubicBezTo>
                  <a:pt x="12" y="7"/>
                  <a:pt x="12" y="7"/>
                  <a:pt x="13" y="7"/>
                </a:cubicBezTo>
                <a:cubicBezTo>
                  <a:pt x="13" y="6"/>
                  <a:pt x="13" y="6"/>
                  <a:pt x="13" y="6"/>
                </a:cubicBezTo>
                <a:cubicBezTo>
                  <a:pt x="10" y="0"/>
                  <a:pt x="7" y="0"/>
                  <a:pt x="5" y="1"/>
                </a:cubicBezTo>
                <a:close/>
              </a:path>
            </a:pathLst>
          </a:custGeom>
          <a:noFill/>
          <a:ln w="4763" cap="flat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4" name="Freeform 345"/>
          <p:cNvSpPr>
            <a:spLocks noChangeArrowheads="1"/>
          </p:cNvSpPr>
          <p:nvPr/>
        </p:nvSpPr>
        <p:spPr bwMode="auto">
          <a:xfrm>
            <a:off x="2042321" y="5382503"/>
            <a:ext cx="713281" cy="507583"/>
          </a:xfrm>
          <a:custGeom>
            <a:avLst/>
            <a:gdLst>
              <a:gd name="T0" fmla="*/ 400 w 135"/>
              <a:gd name="T1" fmla="*/ 25 h 96"/>
              <a:gd name="T2" fmla="*/ 478 w 135"/>
              <a:gd name="T3" fmla="*/ 61 h 96"/>
              <a:gd name="T4" fmla="*/ 396 w 135"/>
              <a:gd name="T5" fmla="*/ 150 h 96"/>
              <a:gd name="T6" fmla="*/ 239 w 135"/>
              <a:gd name="T7" fmla="*/ 150 h 96"/>
              <a:gd name="T8" fmla="*/ 68 w 135"/>
              <a:gd name="T9" fmla="*/ 146 h 96"/>
              <a:gd name="T10" fmla="*/ 50 w 135"/>
              <a:gd name="T11" fmla="*/ 247 h 96"/>
              <a:gd name="T12" fmla="*/ 232 w 135"/>
              <a:gd name="T13" fmla="*/ 339 h 96"/>
              <a:gd name="T14" fmla="*/ 425 w 135"/>
              <a:gd name="T15" fmla="*/ 143 h 9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5"/>
              <a:gd name="T25" fmla="*/ 0 h 96"/>
              <a:gd name="T26" fmla="*/ 135 w 135"/>
              <a:gd name="T27" fmla="*/ 96 h 9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5" h="96">
                <a:moveTo>
                  <a:pt x="112" y="7"/>
                </a:moveTo>
                <a:cubicBezTo>
                  <a:pt x="117" y="0"/>
                  <a:pt x="133" y="0"/>
                  <a:pt x="134" y="17"/>
                </a:cubicBezTo>
                <a:cubicBezTo>
                  <a:pt x="135" y="31"/>
                  <a:pt x="126" y="40"/>
                  <a:pt x="111" y="42"/>
                </a:cubicBezTo>
                <a:cubicBezTo>
                  <a:pt x="103" y="43"/>
                  <a:pt x="84" y="42"/>
                  <a:pt x="67" y="42"/>
                </a:cubicBezTo>
                <a:cubicBezTo>
                  <a:pt x="45" y="41"/>
                  <a:pt x="29" y="41"/>
                  <a:pt x="19" y="41"/>
                </a:cubicBezTo>
                <a:cubicBezTo>
                  <a:pt x="2" y="41"/>
                  <a:pt x="0" y="50"/>
                  <a:pt x="14" y="69"/>
                </a:cubicBezTo>
                <a:cubicBezTo>
                  <a:pt x="26" y="87"/>
                  <a:pt x="52" y="96"/>
                  <a:pt x="65" y="95"/>
                </a:cubicBezTo>
                <a:cubicBezTo>
                  <a:pt x="84" y="94"/>
                  <a:pt x="97" y="82"/>
                  <a:pt x="119" y="4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5" name="Freeform 546"/>
          <p:cNvSpPr>
            <a:spLocks noChangeArrowheads="1"/>
          </p:cNvSpPr>
          <p:nvPr/>
        </p:nvSpPr>
        <p:spPr bwMode="auto">
          <a:xfrm>
            <a:off x="6429286" y="1511949"/>
            <a:ext cx="469252" cy="296755"/>
          </a:xfrm>
          <a:custGeom>
            <a:avLst/>
            <a:gdLst>
              <a:gd name="T0" fmla="*/ 296 w 90"/>
              <a:gd name="T1" fmla="*/ 28 h 57"/>
              <a:gd name="T2" fmla="*/ 161 w 90"/>
              <a:gd name="T3" fmla="*/ 4 h 57"/>
              <a:gd name="T4" fmla="*/ 168 w 90"/>
              <a:gd name="T5" fmla="*/ 21 h 57"/>
              <a:gd name="T6" fmla="*/ 168 w 90"/>
              <a:gd name="T7" fmla="*/ 25 h 57"/>
              <a:gd name="T8" fmla="*/ 168 w 90"/>
              <a:gd name="T9" fmla="*/ 39 h 57"/>
              <a:gd name="T10" fmla="*/ 168 w 90"/>
              <a:gd name="T11" fmla="*/ 39 h 57"/>
              <a:gd name="T12" fmla="*/ 121 w 90"/>
              <a:gd name="T13" fmla="*/ 75 h 57"/>
              <a:gd name="T14" fmla="*/ 71 w 90"/>
              <a:gd name="T15" fmla="*/ 28 h 57"/>
              <a:gd name="T16" fmla="*/ 78 w 90"/>
              <a:gd name="T17" fmla="*/ 11 h 57"/>
              <a:gd name="T18" fmla="*/ 82 w 90"/>
              <a:gd name="T19" fmla="*/ 0 h 57"/>
              <a:gd name="T20" fmla="*/ 75 w 90"/>
              <a:gd name="T21" fmla="*/ 0 h 57"/>
              <a:gd name="T22" fmla="*/ 18 w 90"/>
              <a:gd name="T23" fmla="*/ 50 h 57"/>
              <a:gd name="T24" fmla="*/ 0 w 90"/>
              <a:gd name="T25" fmla="*/ 107 h 57"/>
              <a:gd name="T26" fmla="*/ 78 w 90"/>
              <a:gd name="T27" fmla="*/ 203 h 57"/>
              <a:gd name="T28" fmla="*/ 78 w 90"/>
              <a:gd name="T29" fmla="*/ 196 h 57"/>
              <a:gd name="T30" fmla="*/ 207 w 90"/>
              <a:gd name="T31" fmla="*/ 61 h 57"/>
              <a:gd name="T32" fmla="*/ 278 w 90"/>
              <a:gd name="T33" fmla="*/ 185 h 57"/>
              <a:gd name="T34" fmla="*/ 317 w 90"/>
              <a:gd name="T35" fmla="*/ 93 h 57"/>
              <a:gd name="T36" fmla="*/ 296 w 90"/>
              <a:gd name="T37" fmla="*/ 28 h 5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90"/>
              <a:gd name="T58" fmla="*/ 0 h 57"/>
              <a:gd name="T59" fmla="*/ 90 w 90"/>
              <a:gd name="T60" fmla="*/ 57 h 5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90" h="57">
                <a:moveTo>
                  <a:pt x="83" y="8"/>
                </a:moveTo>
                <a:cubicBezTo>
                  <a:pt x="66" y="3"/>
                  <a:pt x="50" y="1"/>
                  <a:pt x="45" y="1"/>
                </a:cubicBezTo>
                <a:cubicBezTo>
                  <a:pt x="46" y="3"/>
                  <a:pt x="47" y="4"/>
                  <a:pt x="47" y="6"/>
                </a:cubicBezTo>
                <a:cubicBezTo>
                  <a:pt x="47" y="6"/>
                  <a:pt x="47" y="6"/>
                  <a:pt x="47" y="7"/>
                </a:cubicBezTo>
                <a:cubicBezTo>
                  <a:pt x="49" y="8"/>
                  <a:pt x="48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5" y="17"/>
                  <a:pt x="40" y="21"/>
                  <a:pt x="34" y="21"/>
                </a:cubicBezTo>
                <a:cubicBezTo>
                  <a:pt x="26" y="21"/>
                  <a:pt x="20" y="15"/>
                  <a:pt x="20" y="8"/>
                </a:cubicBezTo>
                <a:cubicBezTo>
                  <a:pt x="20" y="6"/>
                  <a:pt x="21" y="4"/>
                  <a:pt x="22" y="3"/>
                </a:cubicBezTo>
                <a:cubicBezTo>
                  <a:pt x="20" y="3"/>
                  <a:pt x="21" y="1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4" y="3"/>
                  <a:pt x="9" y="8"/>
                  <a:pt x="5" y="14"/>
                </a:cubicBezTo>
                <a:cubicBezTo>
                  <a:pt x="2" y="19"/>
                  <a:pt x="0" y="25"/>
                  <a:pt x="0" y="30"/>
                </a:cubicBezTo>
                <a:cubicBezTo>
                  <a:pt x="0" y="44"/>
                  <a:pt x="8" y="53"/>
                  <a:pt x="22" y="57"/>
                </a:cubicBezTo>
                <a:cubicBezTo>
                  <a:pt x="22" y="56"/>
                  <a:pt x="22" y="56"/>
                  <a:pt x="22" y="55"/>
                </a:cubicBezTo>
                <a:cubicBezTo>
                  <a:pt x="26" y="34"/>
                  <a:pt x="42" y="14"/>
                  <a:pt x="58" y="17"/>
                </a:cubicBezTo>
                <a:cubicBezTo>
                  <a:pt x="73" y="20"/>
                  <a:pt x="80" y="34"/>
                  <a:pt x="78" y="52"/>
                </a:cubicBezTo>
                <a:cubicBezTo>
                  <a:pt x="84" y="48"/>
                  <a:pt x="88" y="40"/>
                  <a:pt x="89" y="26"/>
                </a:cubicBezTo>
                <a:cubicBezTo>
                  <a:pt x="90" y="20"/>
                  <a:pt x="87" y="13"/>
                  <a:pt x="8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6" name="Freeform 547"/>
          <p:cNvSpPr>
            <a:spLocks noChangeArrowheads="1"/>
          </p:cNvSpPr>
          <p:nvPr/>
        </p:nvSpPr>
        <p:spPr bwMode="auto">
          <a:xfrm>
            <a:off x="6543310" y="843884"/>
            <a:ext cx="225124" cy="156418"/>
          </a:xfrm>
          <a:custGeom>
            <a:avLst/>
            <a:gdLst>
              <a:gd name="T0" fmla="*/ 0 w 43"/>
              <a:gd name="T1" fmla="*/ 107 h 30"/>
              <a:gd name="T2" fmla="*/ 86 w 43"/>
              <a:gd name="T3" fmla="*/ 61 h 30"/>
              <a:gd name="T4" fmla="*/ 129 w 43"/>
              <a:gd name="T5" fmla="*/ 14 h 30"/>
              <a:gd name="T6" fmla="*/ 154 w 43"/>
              <a:gd name="T7" fmla="*/ 0 h 30"/>
              <a:gd name="T8" fmla="*/ 0 w 43"/>
              <a:gd name="T9" fmla="*/ 10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30"/>
              <a:gd name="T17" fmla="*/ 43 w 43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30">
                <a:moveTo>
                  <a:pt x="0" y="30"/>
                </a:moveTo>
                <a:cubicBezTo>
                  <a:pt x="7" y="22"/>
                  <a:pt x="17" y="17"/>
                  <a:pt x="24" y="17"/>
                </a:cubicBezTo>
                <a:cubicBezTo>
                  <a:pt x="26" y="13"/>
                  <a:pt x="30" y="8"/>
                  <a:pt x="36" y="4"/>
                </a:cubicBezTo>
                <a:cubicBezTo>
                  <a:pt x="38" y="2"/>
                  <a:pt x="40" y="1"/>
                  <a:pt x="43" y="0"/>
                </a:cubicBezTo>
                <a:cubicBezTo>
                  <a:pt x="25" y="5"/>
                  <a:pt x="10" y="15"/>
                  <a:pt x="0" y="3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7" name="Freeform 548"/>
          <p:cNvSpPr>
            <a:spLocks noChangeArrowheads="1"/>
          </p:cNvSpPr>
          <p:nvPr/>
        </p:nvSpPr>
        <p:spPr bwMode="auto">
          <a:xfrm>
            <a:off x="6398587" y="1318985"/>
            <a:ext cx="130104" cy="260209"/>
          </a:xfrm>
          <a:custGeom>
            <a:avLst/>
            <a:gdLst>
              <a:gd name="T0" fmla="*/ 89 w 25"/>
              <a:gd name="T1" fmla="*/ 110 h 50"/>
              <a:gd name="T2" fmla="*/ 50 w 25"/>
              <a:gd name="T3" fmla="*/ 0 h 50"/>
              <a:gd name="T4" fmla="*/ 11 w 25"/>
              <a:gd name="T5" fmla="*/ 121 h 50"/>
              <a:gd name="T6" fmla="*/ 36 w 25"/>
              <a:gd name="T7" fmla="*/ 178 h 50"/>
              <a:gd name="T8" fmla="*/ 71 w 25"/>
              <a:gd name="T9" fmla="*/ 132 h 50"/>
              <a:gd name="T10" fmla="*/ 71 w 25"/>
              <a:gd name="T11" fmla="*/ 132 h 50"/>
              <a:gd name="T12" fmla="*/ 78 w 25"/>
              <a:gd name="T13" fmla="*/ 117 h 50"/>
              <a:gd name="T14" fmla="*/ 89 w 25"/>
              <a:gd name="T15" fmla="*/ 110 h 5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5"/>
              <a:gd name="T25" fmla="*/ 0 h 50"/>
              <a:gd name="T26" fmla="*/ 25 w 25"/>
              <a:gd name="T27" fmla="*/ 50 h 5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5" h="50">
                <a:moveTo>
                  <a:pt x="25" y="31"/>
                </a:moveTo>
                <a:cubicBezTo>
                  <a:pt x="19" y="22"/>
                  <a:pt x="15" y="11"/>
                  <a:pt x="14" y="0"/>
                </a:cubicBezTo>
                <a:cubicBezTo>
                  <a:pt x="6" y="6"/>
                  <a:pt x="0" y="18"/>
                  <a:pt x="3" y="34"/>
                </a:cubicBezTo>
                <a:cubicBezTo>
                  <a:pt x="4" y="43"/>
                  <a:pt x="8" y="48"/>
                  <a:pt x="10" y="50"/>
                </a:cubicBezTo>
                <a:cubicBezTo>
                  <a:pt x="13" y="45"/>
                  <a:pt x="17" y="40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5"/>
                  <a:pt x="22" y="33"/>
                  <a:pt x="22" y="33"/>
                </a:cubicBezTo>
                <a:cubicBezTo>
                  <a:pt x="22" y="32"/>
                  <a:pt x="23" y="32"/>
                  <a:pt x="25" y="3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8" name="Freeform 549"/>
          <p:cNvSpPr>
            <a:spLocks noChangeArrowheads="1"/>
          </p:cNvSpPr>
          <p:nvPr/>
        </p:nvSpPr>
        <p:spPr bwMode="auto">
          <a:xfrm>
            <a:off x="6663181" y="827804"/>
            <a:ext cx="229510" cy="172498"/>
          </a:xfrm>
          <a:custGeom>
            <a:avLst/>
            <a:gdLst>
              <a:gd name="T0" fmla="*/ 132 w 44"/>
              <a:gd name="T1" fmla="*/ 0 h 33"/>
              <a:gd name="T2" fmla="*/ 71 w 44"/>
              <a:gd name="T3" fmla="*/ 11 h 33"/>
              <a:gd name="T4" fmla="*/ 46 w 44"/>
              <a:gd name="T5" fmla="*/ 25 h 33"/>
              <a:gd name="T6" fmla="*/ 4 w 44"/>
              <a:gd name="T7" fmla="*/ 72 h 33"/>
              <a:gd name="T8" fmla="*/ 14 w 44"/>
              <a:gd name="T9" fmla="*/ 114 h 33"/>
              <a:gd name="T10" fmla="*/ 25 w 44"/>
              <a:gd name="T11" fmla="*/ 118 h 33"/>
              <a:gd name="T12" fmla="*/ 68 w 44"/>
              <a:gd name="T13" fmla="*/ 89 h 33"/>
              <a:gd name="T14" fmla="*/ 103 w 44"/>
              <a:gd name="T15" fmla="*/ 104 h 33"/>
              <a:gd name="T16" fmla="*/ 125 w 44"/>
              <a:gd name="T17" fmla="*/ 89 h 33"/>
              <a:gd name="T18" fmla="*/ 143 w 44"/>
              <a:gd name="T19" fmla="*/ 64 h 33"/>
              <a:gd name="T20" fmla="*/ 132 w 44"/>
              <a:gd name="T21" fmla="*/ 0 h 3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4"/>
              <a:gd name="T34" fmla="*/ 0 h 33"/>
              <a:gd name="T35" fmla="*/ 44 w 44"/>
              <a:gd name="T36" fmla="*/ 33 h 3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4" h="33">
                <a:moveTo>
                  <a:pt x="37" y="0"/>
                </a:moveTo>
                <a:cubicBezTo>
                  <a:pt x="31" y="0"/>
                  <a:pt x="26" y="1"/>
                  <a:pt x="20" y="3"/>
                </a:cubicBezTo>
                <a:cubicBezTo>
                  <a:pt x="17" y="4"/>
                  <a:pt x="15" y="5"/>
                  <a:pt x="13" y="7"/>
                </a:cubicBezTo>
                <a:cubicBezTo>
                  <a:pt x="7" y="11"/>
                  <a:pt x="3" y="16"/>
                  <a:pt x="1" y="20"/>
                </a:cubicBezTo>
                <a:cubicBezTo>
                  <a:pt x="0" y="25"/>
                  <a:pt x="0" y="29"/>
                  <a:pt x="4" y="32"/>
                </a:cubicBezTo>
                <a:cubicBezTo>
                  <a:pt x="4" y="33"/>
                  <a:pt x="6" y="33"/>
                  <a:pt x="7" y="33"/>
                </a:cubicBezTo>
                <a:cubicBezTo>
                  <a:pt x="9" y="29"/>
                  <a:pt x="14" y="25"/>
                  <a:pt x="19" y="25"/>
                </a:cubicBezTo>
                <a:cubicBezTo>
                  <a:pt x="23" y="25"/>
                  <a:pt x="26" y="27"/>
                  <a:pt x="29" y="29"/>
                </a:cubicBezTo>
                <a:cubicBezTo>
                  <a:pt x="31" y="28"/>
                  <a:pt x="33" y="26"/>
                  <a:pt x="35" y="25"/>
                </a:cubicBezTo>
                <a:cubicBezTo>
                  <a:pt x="37" y="23"/>
                  <a:pt x="39" y="21"/>
                  <a:pt x="40" y="18"/>
                </a:cubicBezTo>
                <a:cubicBezTo>
                  <a:pt x="44" y="10"/>
                  <a:pt x="43" y="1"/>
                  <a:pt x="3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9" name="Freeform 550"/>
          <p:cNvSpPr>
            <a:spLocks noChangeArrowheads="1"/>
          </p:cNvSpPr>
          <p:nvPr/>
        </p:nvSpPr>
        <p:spPr bwMode="auto">
          <a:xfrm>
            <a:off x="6851760" y="838037"/>
            <a:ext cx="233896" cy="255824"/>
          </a:xfrm>
          <a:custGeom>
            <a:avLst/>
            <a:gdLst>
              <a:gd name="T0" fmla="*/ 103 w 45"/>
              <a:gd name="T1" fmla="*/ 4 h 49"/>
              <a:gd name="T2" fmla="*/ 18 w 45"/>
              <a:gd name="T3" fmla="*/ 57 h 49"/>
              <a:gd name="T4" fmla="*/ 7 w 45"/>
              <a:gd name="T5" fmla="*/ 79 h 49"/>
              <a:gd name="T6" fmla="*/ 50 w 45"/>
              <a:gd name="T7" fmla="*/ 168 h 49"/>
              <a:gd name="T8" fmla="*/ 139 w 45"/>
              <a:gd name="T9" fmla="*/ 125 h 49"/>
              <a:gd name="T10" fmla="*/ 146 w 45"/>
              <a:gd name="T11" fmla="*/ 107 h 49"/>
              <a:gd name="T12" fmla="*/ 103 w 45"/>
              <a:gd name="T13" fmla="*/ 4 h 4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"/>
              <a:gd name="T22" fmla="*/ 0 h 49"/>
              <a:gd name="T23" fmla="*/ 45 w 45"/>
              <a:gd name="T24" fmla="*/ 49 h 4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" h="49">
                <a:moveTo>
                  <a:pt x="29" y="1"/>
                </a:moveTo>
                <a:cubicBezTo>
                  <a:pt x="19" y="0"/>
                  <a:pt x="9" y="6"/>
                  <a:pt x="5" y="16"/>
                </a:cubicBezTo>
                <a:cubicBezTo>
                  <a:pt x="4" y="18"/>
                  <a:pt x="3" y="20"/>
                  <a:pt x="2" y="22"/>
                </a:cubicBezTo>
                <a:cubicBezTo>
                  <a:pt x="0" y="32"/>
                  <a:pt x="0" y="43"/>
                  <a:pt x="14" y="47"/>
                </a:cubicBezTo>
                <a:cubicBezTo>
                  <a:pt x="23" y="49"/>
                  <a:pt x="34" y="45"/>
                  <a:pt x="39" y="35"/>
                </a:cubicBezTo>
                <a:cubicBezTo>
                  <a:pt x="40" y="34"/>
                  <a:pt x="41" y="32"/>
                  <a:pt x="41" y="30"/>
                </a:cubicBezTo>
                <a:cubicBezTo>
                  <a:pt x="45" y="16"/>
                  <a:pt x="40" y="3"/>
                  <a:pt x="2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0" name="Freeform 551"/>
          <p:cNvSpPr>
            <a:spLocks noChangeArrowheads="1"/>
          </p:cNvSpPr>
          <p:nvPr/>
        </p:nvSpPr>
        <p:spPr bwMode="auto">
          <a:xfrm>
            <a:off x="6695342" y="957908"/>
            <a:ext cx="135951" cy="141800"/>
          </a:xfrm>
          <a:custGeom>
            <a:avLst/>
            <a:gdLst>
              <a:gd name="T0" fmla="*/ 82 w 26"/>
              <a:gd name="T1" fmla="*/ 14 h 27"/>
              <a:gd name="T2" fmla="*/ 47 w 26"/>
              <a:gd name="T3" fmla="*/ 0 h 27"/>
              <a:gd name="T4" fmla="*/ 4 w 26"/>
              <a:gd name="T5" fmla="*/ 29 h 27"/>
              <a:gd name="T6" fmla="*/ 0 w 26"/>
              <a:gd name="T7" fmla="*/ 47 h 27"/>
              <a:gd name="T8" fmla="*/ 47 w 26"/>
              <a:gd name="T9" fmla="*/ 97 h 27"/>
              <a:gd name="T10" fmla="*/ 93 w 26"/>
              <a:gd name="T11" fmla="*/ 47 h 27"/>
              <a:gd name="T12" fmla="*/ 82 w 26"/>
              <a:gd name="T13" fmla="*/ 14 h 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"/>
              <a:gd name="T22" fmla="*/ 0 h 27"/>
              <a:gd name="T23" fmla="*/ 26 w 26"/>
              <a:gd name="T24" fmla="*/ 27 h 2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" h="27">
                <a:moveTo>
                  <a:pt x="23" y="4"/>
                </a:moveTo>
                <a:cubicBezTo>
                  <a:pt x="20" y="2"/>
                  <a:pt x="17" y="0"/>
                  <a:pt x="13" y="0"/>
                </a:cubicBezTo>
                <a:cubicBezTo>
                  <a:pt x="8" y="0"/>
                  <a:pt x="3" y="4"/>
                  <a:pt x="1" y="8"/>
                </a:cubicBezTo>
                <a:cubicBezTo>
                  <a:pt x="0" y="10"/>
                  <a:pt x="0" y="12"/>
                  <a:pt x="0" y="13"/>
                </a:cubicBezTo>
                <a:cubicBezTo>
                  <a:pt x="0" y="21"/>
                  <a:pt x="6" y="27"/>
                  <a:pt x="13" y="27"/>
                </a:cubicBezTo>
                <a:cubicBezTo>
                  <a:pt x="20" y="27"/>
                  <a:pt x="26" y="21"/>
                  <a:pt x="26" y="13"/>
                </a:cubicBezTo>
                <a:cubicBezTo>
                  <a:pt x="26" y="10"/>
                  <a:pt x="25" y="7"/>
                  <a:pt x="23" y="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1" name="Freeform 552"/>
          <p:cNvSpPr>
            <a:spLocks noChangeArrowheads="1"/>
          </p:cNvSpPr>
          <p:nvPr/>
        </p:nvSpPr>
        <p:spPr bwMode="auto">
          <a:xfrm>
            <a:off x="6533077" y="1485635"/>
            <a:ext cx="152032" cy="135952"/>
          </a:xfrm>
          <a:custGeom>
            <a:avLst/>
            <a:gdLst>
              <a:gd name="T0" fmla="*/ 97 w 29"/>
              <a:gd name="T1" fmla="*/ 43 h 26"/>
              <a:gd name="T2" fmla="*/ 97 w 29"/>
              <a:gd name="T3" fmla="*/ 39 h 26"/>
              <a:gd name="T4" fmla="*/ 90 w 29"/>
              <a:gd name="T5" fmla="*/ 21 h 26"/>
              <a:gd name="T6" fmla="*/ 50 w 29"/>
              <a:gd name="T7" fmla="*/ 0 h 26"/>
              <a:gd name="T8" fmla="*/ 14 w 29"/>
              <a:gd name="T9" fmla="*/ 14 h 26"/>
              <a:gd name="T10" fmla="*/ 14 w 29"/>
              <a:gd name="T11" fmla="*/ 14 h 26"/>
              <a:gd name="T12" fmla="*/ 11 w 29"/>
              <a:gd name="T13" fmla="*/ 18 h 26"/>
              <a:gd name="T14" fmla="*/ 7 w 29"/>
              <a:gd name="T15" fmla="*/ 29 h 26"/>
              <a:gd name="T16" fmla="*/ 0 w 29"/>
              <a:gd name="T17" fmla="*/ 47 h 26"/>
              <a:gd name="T18" fmla="*/ 50 w 29"/>
              <a:gd name="T19" fmla="*/ 93 h 26"/>
              <a:gd name="T20" fmla="*/ 97 w 29"/>
              <a:gd name="T21" fmla="*/ 57 h 26"/>
              <a:gd name="T22" fmla="*/ 97 w 29"/>
              <a:gd name="T23" fmla="*/ 57 h 26"/>
              <a:gd name="T24" fmla="*/ 97 w 29"/>
              <a:gd name="T25" fmla="*/ 43 h 2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9"/>
              <a:gd name="T40" fmla="*/ 0 h 26"/>
              <a:gd name="T41" fmla="*/ 29 w 29"/>
              <a:gd name="T42" fmla="*/ 26 h 2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9" h="26">
                <a:moveTo>
                  <a:pt x="27" y="12"/>
                </a:moveTo>
                <a:cubicBezTo>
                  <a:pt x="27" y="11"/>
                  <a:pt x="27" y="11"/>
                  <a:pt x="27" y="11"/>
                </a:cubicBezTo>
                <a:cubicBezTo>
                  <a:pt x="27" y="9"/>
                  <a:pt x="26" y="8"/>
                  <a:pt x="25" y="6"/>
                </a:cubicBezTo>
                <a:cubicBezTo>
                  <a:pt x="23" y="2"/>
                  <a:pt x="18" y="0"/>
                  <a:pt x="14" y="0"/>
                </a:cubicBezTo>
                <a:cubicBezTo>
                  <a:pt x="10" y="0"/>
                  <a:pt x="7" y="1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4"/>
                  <a:pt x="3" y="5"/>
                </a:cubicBezTo>
                <a:cubicBezTo>
                  <a:pt x="1" y="6"/>
                  <a:pt x="0" y="8"/>
                  <a:pt x="2" y="8"/>
                </a:cubicBezTo>
                <a:cubicBezTo>
                  <a:pt x="1" y="9"/>
                  <a:pt x="0" y="11"/>
                  <a:pt x="0" y="13"/>
                </a:cubicBezTo>
                <a:cubicBezTo>
                  <a:pt x="0" y="20"/>
                  <a:pt x="6" y="26"/>
                  <a:pt x="14" y="26"/>
                </a:cubicBezTo>
                <a:cubicBezTo>
                  <a:pt x="20" y="26"/>
                  <a:pt x="25" y="22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9" y="13"/>
                  <a:pt x="27" y="12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2" name="Freeform 553"/>
          <p:cNvSpPr>
            <a:spLocks noChangeArrowheads="1"/>
          </p:cNvSpPr>
          <p:nvPr/>
        </p:nvSpPr>
        <p:spPr bwMode="auto">
          <a:xfrm>
            <a:off x="6074057" y="1511949"/>
            <a:ext cx="292369" cy="412241"/>
          </a:xfrm>
          <a:custGeom>
            <a:avLst/>
            <a:gdLst>
              <a:gd name="T0" fmla="*/ 200 w 56"/>
              <a:gd name="T1" fmla="*/ 104 h 79"/>
              <a:gd name="T2" fmla="*/ 132 w 56"/>
              <a:gd name="T3" fmla="*/ 11 h 79"/>
              <a:gd name="T4" fmla="*/ 14 w 56"/>
              <a:gd name="T5" fmla="*/ 146 h 79"/>
              <a:gd name="T6" fmla="*/ 89 w 56"/>
              <a:gd name="T7" fmla="*/ 282 h 79"/>
              <a:gd name="T8" fmla="*/ 125 w 56"/>
              <a:gd name="T9" fmla="*/ 275 h 79"/>
              <a:gd name="T10" fmla="*/ 196 w 56"/>
              <a:gd name="T11" fmla="*/ 153 h 79"/>
              <a:gd name="T12" fmla="*/ 200 w 56"/>
              <a:gd name="T13" fmla="*/ 104 h 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"/>
              <a:gd name="T22" fmla="*/ 0 h 79"/>
              <a:gd name="T23" fmla="*/ 56 w 56"/>
              <a:gd name="T24" fmla="*/ 79 h 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" h="79">
                <a:moveTo>
                  <a:pt x="56" y="29"/>
                </a:moveTo>
                <a:cubicBezTo>
                  <a:pt x="55" y="15"/>
                  <a:pt x="49" y="5"/>
                  <a:pt x="37" y="3"/>
                </a:cubicBezTo>
                <a:cubicBezTo>
                  <a:pt x="22" y="0"/>
                  <a:pt x="7" y="20"/>
                  <a:pt x="4" y="41"/>
                </a:cubicBezTo>
                <a:cubicBezTo>
                  <a:pt x="0" y="62"/>
                  <a:pt x="12" y="79"/>
                  <a:pt x="25" y="79"/>
                </a:cubicBezTo>
                <a:cubicBezTo>
                  <a:pt x="29" y="79"/>
                  <a:pt x="32" y="78"/>
                  <a:pt x="35" y="77"/>
                </a:cubicBezTo>
                <a:cubicBezTo>
                  <a:pt x="45" y="72"/>
                  <a:pt x="52" y="60"/>
                  <a:pt x="55" y="43"/>
                </a:cubicBezTo>
                <a:cubicBezTo>
                  <a:pt x="56" y="38"/>
                  <a:pt x="56" y="33"/>
                  <a:pt x="56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" name="Freeform 554"/>
          <p:cNvSpPr>
            <a:spLocks noChangeArrowheads="1"/>
          </p:cNvSpPr>
          <p:nvPr/>
        </p:nvSpPr>
        <p:spPr bwMode="auto">
          <a:xfrm>
            <a:off x="6533077" y="1585041"/>
            <a:ext cx="312835" cy="406393"/>
          </a:xfrm>
          <a:custGeom>
            <a:avLst/>
            <a:gdLst>
              <a:gd name="T0" fmla="*/ 136 w 60"/>
              <a:gd name="T1" fmla="*/ 11 h 78"/>
              <a:gd name="T2" fmla="*/ 7 w 60"/>
              <a:gd name="T3" fmla="*/ 146 h 78"/>
              <a:gd name="T4" fmla="*/ 7 w 60"/>
              <a:gd name="T5" fmla="*/ 153 h 78"/>
              <a:gd name="T6" fmla="*/ 93 w 60"/>
              <a:gd name="T7" fmla="*/ 278 h 78"/>
              <a:gd name="T8" fmla="*/ 203 w 60"/>
              <a:gd name="T9" fmla="*/ 153 h 78"/>
              <a:gd name="T10" fmla="*/ 207 w 60"/>
              <a:gd name="T11" fmla="*/ 135 h 78"/>
              <a:gd name="T12" fmla="*/ 136 w 60"/>
              <a:gd name="T13" fmla="*/ 11 h 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0"/>
              <a:gd name="T22" fmla="*/ 0 h 78"/>
              <a:gd name="T23" fmla="*/ 60 w 60"/>
              <a:gd name="T24" fmla="*/ 78 h 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0" h="78">
                <a:moveTo>
                  <a:pt x="38" y="3"/>
                </a:moveTo>
                <a:cubicBezTo>
                  <a:pt x="22" y="0"/>
                  <a:pt x="6" y="20"/>
                  <a:pt x="2" y="41"/>
                </a:cubicBezTo>
                <a:cubicBezTo>
                  <a:pt x="2" y="42"/>
                  <a:pt x="2" y="42"/>
                  <a:pt x="2" y="43"/>
                </a:cubicBezTo>
                <a:cubicBezTo>
                  <a:pt x="0" y="63"/>
                  <a:pt x="11" y="78"/>
                  <a:pt x="26" y="78"/>
                </a:cubicBezTo>
                <a:cubicBezTo>
                  <a:pt x="42" y="78"/>
                  <a:pt x="53" y="64"/>
                  <a:pt x="57" y="43"/>
                </a:cubicBezTo>
                <a:cubicBezTo>
                  <a:pt x="57" y="41"/>
                  <a:pt x="58" y="40"/>
                  <a:pt x="58" y="38"/>
                </a:cubicBezTo>
                <a:cubicBezTo>
                  <a:pt x="60" y="20"/>
                  <a:pt x="53" y="6"/>
                  <a:pt x="3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4" name="Oval 555"/>
          <p:cNvSpPr>
            <a:spLocks noChangeArrowheads="1"/>
          </p:cNvSpPr>
          <p:nvPr/>
        </p:nvSpPr>
        <p:spPr bwMode="auto">
          <a:xfrm>
            <a:off x="6866378" y="2033827"/>
            <a:ext cx="135951" cy="135952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55" name="Oval 556"/>
          <p:cNvSpPr>
            <a:spLocks noChangeArrowheads="1"/>
          </p:cNvSpPr>
          <p:nvPr/>
        </p:nvSpPr>
        <p:spPr bwMode="auto">
          <a:xfrm>
            <a:off x="6752354" y="984221"/>
            <a:ext cx="42393" cy="4239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56" name="Freeform 557"/>
          <p:cNvSpPr>
            <a:spLocks noChangeArrowheads="1"/>
          </p:cNvSpPr>
          <p:nvPr/>
        </p:nvSpPr>
        <p:spPr bwMode="auto">
          <a:xfrm>
            <a:off x="6569623" y="1538262"/>
            <a:ext cx="42393" cy="24852"/>
          </a:xfrm>
          <a:custGeom>
            <a:avLst/>
            <a:gdLst>
              <a:gd name="T0" fmla="*/ 29 w 8"/>
              <a:gd name="T1" fmla="*/ 10 h 5"/>
              <a:gd name="T2" fmla="*/ 15 w 8"/>
              <a:gd name="T3" fmla="*/ 17 h 5"/>
              <a:gd name="T4" fmla="*/ 0 w 8"/>
              <a:gd name="T5" fmla="*/ 7 h 5"/>
              <a:gd name="T6" fmla="*/ 15 w 8"/>
              <a:gd name="T7" fmla="*/ 0 h 5"/>
              <a:gd name="T8" fmla="*/ 29 w 8"/>
              <a:gd name="T9" fmla="*/ 10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5"/>
              <a:gd name="T17" fmla="*/ 8 w 8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5">
                <a:moveTo>
                  <a:pt x="8" y="3"/>
                </a:moveTo>
                <a:cubicBezTo>
                  <a:pt x="8" y="4"/>
                  <a:pt x="6" y="5"/>
                  <a:pt x="4" y="5"/>
                </a:cubicBezTo>
                <a:cubicBezTo>
                  <a:pt x="2" y="5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7" name="Freeform 558"/>
          <p:cNvSpPr>
            <a:spLocks noChangeArrowheads="1"/>
          </p:cNvSpPr>
          <p:nvPr/>
        </p:nvSpPr>
        <p:spPr bwMode="auto">
          <a:xfrm>
            <a:off x="6465832" y="921362"/>
            <a:ext cx="766008" cy="678297"/>
          </a:xfrm>
          <a:custGeom>
            <a:avLst/>
            <a:gdLst>
              <a:gd name="T0" fmla="*/ 385 w 147"/>
              <a:gd name="T1" fmla="*/ 464 h 130"/>
              <a:gd name="T2" fmla="*/ 406 w 147"/>
              <a:gd name="T3" fmla="*/ 457 h 130"/>
              <a:gd name="T4" fmla="*/ 453 w 147"/>
              <a:gd name="T5" fmla="*/ 428 h 130"/>
              <a:gd name="T6" fmla="*/ 524 w 147"/>
              <a:gd name="T7" fmla="*/ 264 h 130"/>
              <a:gd name="T8" fmla="*/ 403 w 147"/>
              <a:gd name="T9" fmla="*/ 68 h 130"/>
              <a:gd name="T10" fmla="*/ 314 w 147"/>
              <a:gd name="T11" fmla="*/ 111 h 130"/>
              <a:gd name="T12" fmla="*/ 271 w 147"/>
              <a:gd name="T13" fmla="*/ 21 h 130"/>
              <a:gd name="T14" fmla="*/ 282 w 147"/>
              <a:gd name="T15" fmla="*/ 0 h 130"/>
              <a:gd name="T16" fmla="*/ 278 w 147"/>
              <a:gd name="T17" fmla="*/ 0 h 130"/>
              <a:gd name="T18" fmla="*/ 260 w 147"/>
              <a:gd name="T19" fmla="*/ 25 h 130"/>
              <a:gd name="T20" fmla="*/ 239 w 147"/>
              <a:gd name="T21" fmla="*/ 39 h 130"/>
              <a:gd name="T22" fmla="*/ 250 w 147"/>
              <a:gd name="T23" fmla="*/ 71 h 130"/>
              <a:gd name="T24" fmla="*/ 203 w 147"/>
              <a:gd name="T25" fmla="*/ 121 h 130"/>
              <a:gd name="T26" fmla="*/ 157 w 147"/>
              <a:gd name="T27" fmla="*/ 71 h 130"/>
              <a:gd name="T28" fmla="*/ 160 w 147"/>
              <a:gd name="T29" fmla="*/ 54 h 130"/>
              <a:gd name="T30" fmla="*/ 150 w 147"/>
              <a:gd name="T31" fmla="*/ 50 h 130"/>
              <a:gd name="T32" fmla="*/ 139 w 147"/>
              <a:gd name="T33" fmla="*/ 7 h 130"/>
              <a:gd name="T34" fmla="*/ 53 w 147"/>
              <a:gd name="T35" fmla="*/ 54 h 130"/>
              <a:gd name="T36" fmla="*/ 0 w 147"/>
              <a:gd name="T37" fmla="*/ 228 h 130"/>
              <a:gd name="T38" fmla="*/ 43 w 147"/>
              <a:gd name="T39" fmla="*/ 382 h 130"/>
              <a:gd name="T40" fmla="*/ 385 w 147"/>
              <a:gd name="T41" fmla="*/ 464 h 13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47"/>
              <a:gd name="T64" fmla="*/ 0 h 130"/>
              <a:gd name="T65" fmla="*/ 147 w 147"/>
              <a:gd name="T66" fmla="*/ 130 h 13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47" h="130">
                <a:moveTo>
                  <a:pt x="108" y="130"/>
                </a:moveTo>
                <a:cubicBezTo>
                  <a:pt x="109" y="129"/>
                  <a:pt x="112" y="129"/>
                  <a:pt x="114" y="128"/>
                </a:cubicBezTo>
                <a:cubicBezTo>
                  <a:pt x="118" y="126"/>
                  <a:pt x="123" y="123"/>
                  <a:pt x="127" y="120"/>
                </a:cubicBezTo>
                <a:cubicBezTo>
                  <a:pt x="139" y="109"/>
                  <a:pt x="147" y="92"/>
                  <a:pt x="147" y="74"/>
                </a:cubicBezTo>
                <a:cubicBezTo>
                  <a:pt x="147" y="51"/>
                  <a:pt x="133" y="30"/>
                  <a:pt x="113" y="19"/>
                </a:cubicBezTo>
                <a:cubicBezTo>
                  <a:pt x="108" y="29"/>
                  <a:pt x="97" y="33"/>
                  <a:pt x="88" y="31"/>
                </a:cubicBezTo>
                <a:cubicBezTo>
                  <a:pt x="74" y="27"/>
                  <a:pt x="74" y="16"/>
                  <a:pt x="76" y="6"/>
                </a:cubicBezTo>
                <a:cubicBezTo>
                  <a:pt x="77" y="4"/>
                  <a:pt x="78" y="2"/>
                  <a:pt x="79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7" y="2"/>
                  <a:pt x="75" y="5"/>
                  <a:pt x="73" y="7"/>
                </a:cubicBezTo>
                <a:cubicBezTo>
                  <a:pt x="71" y="8"/>
                  <a:pt x="69" y="10"/>
                  <a:pt x="67" y="11"/>
                </a:cubicBezTo>
                <a:cubicBezTo>
                  <a:pt x="69" y="14"/>
                  <a:pt x="70" y="17"/>
                  <a:pt x="70" y="20"/>
                </a:cubicBezTo>
                <a:cubicBezTo>
                  <a:pt x="70" y="28"/>
                  <a:pt x="64" y="34"/>
                  <a:pt x="57" y="34"/>
                </a:cubicBezTo>
                <a:cubicBezTo>
                  <a:pt x="50" y="34"/>
                  <a:pt x="44" y="28"/>
                  <a:pt x="44" y="20"/>
                </a:cubicBezTo>
                <a:cubicBezTo>
                  <a:pt x="44" y="19"/>
                  <a:pt x="44" y="17"/>
                  <a:pt x="45" y="15"/>
                </a:cubicBezTo>
                <a:cubicBezTo>
                  <a:pt x="44" y="15"/>
                  <a:pt x="42" y="15"/>
                  <a:pt x="42" y="14"/>
                </a:cubicBezTo>
                <a:cubicBezTo>
                  <a:pt x="38" y="11"/>
                  <a:pt x="38" y="7"/>
                  <a:pt x="39" y="2"/>
                </a:cubicBezTo>
                <a:cubicBezTo>
                  <a:pt x="32" y="2"/>
                  <a:pt x="22" y="7"/>
                  <a:pt x="15" y="15"/>
                </a:cubicBezTo>
                <a:cubicBezTo>
                  <a:pt x="5" y="28"/>
                  <a:pt x="0" y="45"/>
                  <a:pt x="0" y="64"/>
                </a:cubicBezTo>
                <a:cubicBezTo>
                  <a:pt x="0" y="80"/>
                  <a:pt x="4" y="95"/>
                  <a:pt x="12" y="107"/>
                </a:cubicBezTo>
                <a:cubicBezTo>
                  <a:pt x="27" y="105"/>
                  <a:pt x="80" y="108"/>
                  <a:pt x="108" y="1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8" name="Freeform 559"/>
          <p:cNvSpPr>
            <a:spLocks noChangeArrowheads="1"/>
          </p:cNvSpPr>
          <p:nvPr/>
        </p:nvSpPr>
        <p:spPr bwMode="auto">
          <a:xfrm>
            <a:off x="6496530" y="1469554"/>
            <a:ext cx="532112" cy="141800"/>
          </a:xfrm>
          <a:custGeom>
            <a:avLst/>
            <a:gdLst>
              <a:gd name="T0" fmla="*/ 21 w 102"/>
              <a:gd name="T1" fmla="*/ 7 h 27"/>
              <a:gd name="T2" fmla="*/ 11 w 102"/>
              <a:gd name="T3" fmla="*/ 14 h 27"/>
              <a:gd name="T4" fmla="*/ 4 w 102"/>
              <a:gd name="T5" fmla="*/ 29 h 27"/>
              <a:gd name="T6" fmla="*/ 4 w 102"/>
              <a:gd name="T7" fmla="*/ 29 h 27"/>
              <a:gd name="T8" fmla="*/ 29 w 102"/>
              <a:gd name="T9" fmla="*/ 29 h 27"/>
              <a:gd name="T10" fmla="*/ 36 w 102"/>
              <a:gd name="T11" fmla="*/ 29 h 27"/>
              <a:gd name="T12" fmla="*/ 39 w 102"/>
              <a:gd name="T13" fmla="*/ 25 h 27"/>
              <a:gd name="T14" fmla="*/ 39 w 102"/>
              <a:gd name="T15" fmla="*/ 25 h 27"/>
              <a:gd name="T16" fmla="*/ 75 w 102"/>
              <a:gd name="T17" fmla="*/ 11 h 27"/>
              <a:gd name="T18" fmla="*/ 114 w 102"/>
              <a:gd name="T19" fmla="*/ 32 h 27"/>
              <a:gd name="T20" fmla="*/ 250 w 102"/>
              <a:gd name="T21" fmla="*/ 57 h 27"/>
              <a:gd name="T22" fmla="*/ 343 w 102"/>
              <a:gd name="T23" fmla="*/ 97 h 27"/>
              <a:gd name="T24" fmla="*/ 364 w 102"/>
              <a:gd name="T25" fmla="*/ 90 h 27"/>
              <a:gd name="T26" fmla="*/ 21 w 102"/>
              <a:gd name="T27" fmla="*/ 7 h 2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2"/>
              <a:gd name="T43" fmla="*/ 0 h 27"/>
              <a:gd name="T44" fmla="*/ 102 w 102"/>
              <a:gd name="T45" fmla="*/ 27 h 2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2" h="27">
                <a:moveTo>
                  <a:pt x="6" y="2"/>
                </a:moveTo>
                <a:cubicBezTo>
                  <a:pt x="4" y="3"/>
                  <a:pt x="3" y="3"/>
                  <a:pt x="3" y="4"/>
                </a:cubicBezTo>
                <a:cubicBezTo>
                  <a:pt x="3" y="4"/>
                  <a:pt x="0" y="6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3" y="8"/>
                  <a:pt x="6" y="8"/>
                  <a:pt x="8" y="8"/>
                </a:cubicBezTo>
                <a:cubicBezTo>
                  <a:pt x="9" y="8"/>
                  <a:pt x="9" y="8"/>
                  <a:pt x="10" y="8"/>
                </a:cubicBezTo>
                <a:cubicBezTo>
                  <a:pt x="10" y="7"/>
                  <a:pt x="10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4" y="4"/>
                  <a:pt x="17" y="3"/>
                  <a:pt x="21" y="3"/>
                </a:cubicBezTo>
                <a:cubicBezTo>
                  <a:pt x="25" y="3"/>
                  <a:pt x="30" y="5"/>
                  <a:pt x="32" y="9"/>
                </a:cubicBezTo>
                <a:cubicBezTo>
                  <a:pt x="37" y="9"/>
                  <a:pt x="53" y="11"/>
                  <a:pt x="70" y="16"/>
                </a:cubicBezTo>
                <a:cubicBezTo>
                  <a:pt x="79" y="19"/>
                  <a:pt x="88" y="22"/>
                  <a:pt x="96" y="27"/>
                </a:cubicBezTo>
                <a:cubicBezTo>
                  <a:pt x="97" y="26"/>
                  <a:pt x="99" y="26"/>
                  <a:pt x="102" y="25"/>
                </a:cubicBezTo>
                <a:cubicBezTo>
                  <a:pt x="74" y="3"/>
                  <a:pt x="21" y="0"/>
                  <a:pt x="6" y="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9" name="Freeform 560"/>
          <p:cNvSpPr>
            <a:spLocks noChangeArrowheads="1"/>
          </p:cNvSpPr>
          <p:nvPr/>
        </p:nvSpPr>
        <p:spPr bwMode="auto">
          <a:xfrm>
            <a:off x="6856145" y="823418"/>
            <a:ext cx="521879" cy="766008"/>
          </a:xfrm>
          <a:custGeom>
            <a:avLst/>
            <a:gdLst>
              <a:gd name="T0" fmla="*/ 353 w 100"/>
              <a:gd name="T1" fmla="*/ 296 h 147"/>
              <a:gd name="T2" fmla="*/ 43 w 100"/>
              <a:gd name="T3" fmla="*/ 0 h 147"/>
              <a:gd name="T4" fmla="*/ 0 w 100"/>
              <a:gd name="T5" fmla="*/ 4 h 147"/>
              <a:gd name="T6" fmla="*/ 11 w 100"/>
              <a:gd name="T7" fmla="*/ 68 h 147"/>
              <a:gd name="T8" fmla="*/ 14 w 100"/>
              <a:gd name="T9" fmla="*/ 68 h 147"/>
              <a:gd name="T10" fmla="*/ 100 w 100"/>
              <a:gd name="T11" fmla="*/ 14 h 147"/>
              <a:gd name="T12" fmla="*/ 143 w 100"/>
              <a:gd name="T13" fmla="*/ 118 h 147"/>
              <a:gd name="T14" fmla="*/ 136 w 100"/>
              <a:gd name="T15" fmla="*/ 135 h 147"/>
              <a:gd name="T16" fmla="*/ 257 w 100"/>
              <a:gd name="T17" fmla="*/ 332 h 147"/>
              <a:gd name="T18" fmla="*/ 186 w 100"/>
              <a:gd name="T19" fmla="*/ 495 h 147"/>
              <a:gd name="T20" fmla="*/ 139 w 100"/>
              <a:gd name="T21" fmla="*/ 524 h 147"/>
              <a:gd name="T22" fmla="*/ 221 w 100"/>
              <a:gd name="T23" fmla="*/ 499 h 147"/>
              <a:gd name="T24" fmla="*/ 264 w 100"/>
              <a:gd name="T25" fmla="*/ 503 h 147"/>
              <a:gd name="T26" fmla="*/ 353 w 100"/>
              <a:gd name="T27" fmla="*/ 296 h 14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00"/>
              <a:gd name="T43" fmla="*/ 0 h 147"/>
              <a:gd name="T44" fmla="*/ 100 w 100"/>
              <a:gd name="T45" fmla="*/ 147 h 14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00" h="147">
                <a:moveTo>
                  <a:pt x="99" y="83"/>
                </a:moveTo>
                <a:cubicBezTo>
                  <a:pt x="100" y="29"/>
                  <a:pt x="51" y="0"/>
                  <a:pt x="12" y="0"/>
                </a:cubicBezTo>
                <a:cubicBezTo>
                  <a:pt x="8" y="0"/>
                  <a:pt x="4" y="0"/>
                  <a:pt x="0" y="1"/>
                </a:cubicBezTo>
                <a:cubicBezTo>
                  <a:pt x="6" y="2"/>
                  <a:pt x="7" y="11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9" y="9"/>
                  <a:pt x="18" y="3"/>
                  <a:pt x="28" y="4"/>
                </a:cubicBezTo>
                <a:cubicBezTo>
                  <a:pt x="39" y="6"/>
                  <a:pt x="44" y="19"/>
                  <a:pt x="40" y="33"/>
                </a:cubicBezTo>
                <a:cubicBezTo>
                  <a:pt x="40" y="35"/>
                  <a:pt x="39" y="37"/>
                  <a:pt x="38" y="38"/>
                </a:cubicBezTo>
                <a:cubicBezTo>
                  <a:pt x="58" y="49"/>
                  <a:pt x="72" y="70"/>
                  <a:pt x="72" y="93"/>
                </a:cubicBezTo>
                <a:cubicBezTo>
                  <a:pt x="72" y="111"/>
                  <a:pt x="64" y="128"/>
                  <a:pt x="52" y="139"/>
                </a:cubicBezTo>
                <a:cubicBezTo>
                  <a:pt x="48" y="142"/>
                  <a:pt x="43" y="145"/>
                  <a:pt x="39" y="147"/>
                </a:cubicBezTo>
                <a:cubicBezTo>
                  <a:pt x="47" y="144"/>
                  <a:pt x="56" y="142"/>
                  <a:pt x="62" y="140"/>
                </a:cubicBezTo>
                <a:cubicBezTo>
                  <a:pt x="67" y="139"/>
                  <a:pt x="71" y="140"/>
                  <a:pt x="74" y="141"/>
                </a:cubicBezTo>
                <a:cubicBezTo>
                  <a:pt x="92" y="123"/>
                  <a:pt x="98" y="103"/>
                  <a:pt x="99" y="83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0" name="Freeform 561"/>
          <p:cNvSpPr>
            <a:spLocks noChangeArrowheads="1"/>
          </p:cNvSpPr>
          <p:nvPr/>
        </p:nvSpPr>
        <p:spPr bwMode="auto">
          <a:xfrm>
            <a:off x="6256788" y="1511949"/>
            <a:ext cx="1037911" cy="584739"/>
          </a:xfrm>
          <a:custGeom>
            <a:avLst/>
            <a:gdLst>
              <a:gd name="T0" fmla="*/ 674 w 199"/>
              <a:gd name="T1" fmla="*/ 32 h 112"/>
              <a:gd name="T2" fmla="*/ 632 w 199"/>
              <a:gd name="T3" fmla="*/ 29 h 112"/>
              <a:gd name="T4" fmla="*/ 549 w 199"/>
              <a:gd name="T5" fmla="*/ 54 h 112"/>
              <a:gd name="T6" fmla="*/ 528 w 199"/>
              <a:gd name="T7" fmla="*/ 61 h 112"/>
              <a:gd name="T8" fmla="*/ 507 w 199"/>
              <a:gd name="T9" fmla="*/ 68 h 112"/>
              <a:gd name="T10" fmla="*/ 414 w 199"/>
              <a:gd name="T11" fmla="*/ 29 h 112"/>
              <a:gd name="T12" fmla="*/ 435 w 199"/>
              <a:gd name="T13" fmla="*/ 93 h 112"/>
              <a:gd name="T14" fmla="*/ 396 w 199"/>
              <a:gd name="T15" fmla="*/ 186 h 112"/>
              <a:gd name="T16" fmla="*/ 392 w 199"/>
              <a:gd name="T17" fmla="*/ 204 h 112"/>
              <a:gd name="T18" fmla="*/ 282 w 199"/>
              <a:gd name="T19" fmla="*/ 329 h 112"/>
              <a:gd name="T20" fmla="*/ 196 w 199"/>
              <a:gd name="T21" fmla="*/ 204 h 112"/>
              <a:gd name="T22" fmla="*/ 118 w 199"/>
              <a:gd name="T23" fmla="*/ 107 h 112"/>
              <a:gd name="T24" fmla="*/ 193 w 199"/>
              <a:gd name="T25" fmla="*/ 0 h 112"/>
              <a:gd name="T26" fmla="*/ 168 w 199"/>
              <a:gd name="T27" fmla="*/ 0 h 112"/>
              <a:gd name="T28" fmla="*/ 96 w 199"/>
              <a:gd name="T29" fmla="*/ 104 h 112"/>
              <a:gd name="T30" fmla="*/ 75 w 199"/>
              <a:gd name="T31" fmla="*/ 104 h 112"/>
              <a:gd name="T32" fmla="*/ 71 w 199"/>
              <a:gd name="T33" fmla="*/ 154 h 112"/>
              <a:gd name="T34" fmla="*/ 0 w 199"/>
              <a:gd name="T35" fmla="*/ 275 h 112"/>
              <a:gd name="T36" fmla="*/ 93 w 199"/>
              <a:gd name="T37" fmla="*/ 293 h 112"/>
              <a:gd name="T38" fmla="*/ 193 w 199"/>
              <a:gd name="T39" fmla="*/ 343 h 112"/>
              <a:gd name="T40" fmla="*/ 403 w 199"/>
              <a:gd name="T41" fmla="*/ 364 h 112"/>
              <a:gd name="T42" fmla="*/ 549 w 199"/>
              <a:gd name="T43" fmla="*/ 200 h 112"/>
              <a:gd name="T44" fmla="*/ 685 w 199"/>
              <a:gd name="T45" fmla="*/ 100 h 112"/>
              <a:gd name="T46" fmla="*/ 674 w 199"/>
              <a:gd name="T47" fmla="*/ 32 h 11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99"/>
              <a:gd name="T73" fmla="*/ 0 h 112"/>
              <a:gd name="T74" fmla="*/ 199 w 199"/>
              <a:gd name="T75" fmla="*/ 112 h 11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99" h="112">
                <a:moveTo>
                  <a:pt x="189" y="9"/>
                </a:moveTo>
                <a:cubicBezTo>
                  <a:pt x="186" y="8"/>
                  <a:pt x="182" y="7"/>
                  <a:pt x="177" y="8"/>
                </a:cubicBezTo>
                <a:cubicBezTo>
                  <a:pt x="171" y="10"/>
                  <a:pt x="162" y="12"/>
                  <a:pt x="154" y="15"/>
                </a:cubicBezTo>
                <a:cubicBezTo>
                  <a:pt x="152" y="16"/>
                  <a:pt x="149" y="16"/>
                  <a:pt x="148" y="17"/>
                </a:cubicBezTo>
                <a:cubicBezTo>
                  <a:pt x="145" y="18"/>
                  <a:pt x="143" y="18"/>
                  <a:pt x="142" y="19"/>
                </a:cubicBezTo>
                <a:cubicBezTo>
                  <a:pt x="134" y="14"/>
                  <a:pt x="125" y="11"/>
                  <a:pt x="116" y="8"/>
                </a:cubicBezTo>
                <a:cubicBezTo>
                  <a:pt x="120" y="13"/>
                  <a:pt x="123" y="20"/>
                  <a:pt x="122" y="26"/>
                </a:cubicBezTo>
                <a:cubicBezTo>
                  <a:pt x="121" y="40"/>
                  <a:pt x="117" y="48"/>
                  <a:pt x="111" y="52"/>
                </a:cubicBezTo>
                <a:cubicBezTo>
                  <a:pt x="111" y="54"/>
                  <a:pt x="110" y="55"/>
                  <a:pt x="110" y="57"/>
                </a:cubicBezTo>
                <a:cubicBezTo>
                  <a:pt x="106" y="78"/>
                  <a:pt x="95" y="92"/>
                  <a:pt x="79" y="92"/>
                </a:cubicBezTo>
                <a:cubicBezTo>
                  <a:pt x="64" y="92"/>
                  <a:pt x="53" y="77"/>
                  <a:pt x="55" y="57"/>
                </a:cubicBezTo>
                <a:cubicBezTo>
                  <a:pt x="41" y="53"/>
                  <a:pt x="33" y="44"/>
                  <a:pt x="33" y="30"/>
                </a:cubicBezTo>
                <a:cubicBezTo>
                  <a:pt x="33" y="18"/>
                  <a:pt x="41" y="7"/>
                  <a:pt x="54" y="0"/>
                </a:cubicBezTo>
                <a:cubicBezTo>
                  <a:pt x="52" y="0"/>
                  <a:pt x="49" y="0"/>
                  <a:pt x="47" y="0"/>
                </a:cubicBezTo>
                <a:cubicBezTo>
                  <a:pt x="40" y="7"/>
                  <a:pt x="29" y="24"/>
                  <a:pt x="27" y="29"/>
                </a:cubicBezTo>
                <a:cubicBezTo>
                  <a:pt x="26" y="29"/>
                  <a:pt x="23" y="29"/>
                  <a:pt x="21" y="29"/>
                </a:cubicBezTo>
                <a:cubicBezTo>
                  <a:pt x="21" y="33"/>
                  <a:pt x="21" y="38"/>
                  <a:pt x="20" y="43"/>
                </a:cubicBezTo>
                <a:cubicBezTo>
                  <a:pt x="17" y="60"/>
                  <a:pt x="10" y="72"/>
                  <a:pt x="0" y="77"/>
                </a:cubicBezTo>
                <a:cubicBezTo>
                  <a:pt x="8" y="77"/>
                  <a:pt x="23" y="81"/>
                  <a:pt x="26" y="82"/>
                </a:cubicBezTo>
                <a:cubicBezTo>
                  <a:pt x="31" y="84"/>
                  <a:pt x="42" y="90"/>
                  <a:pt x="54" y="96"/>
                </a:cubicBezTo>
                <a:cubicBezTo>
                  <a:pt x="66" y="102"/>
                  <a:pt x="89" y="112"/>
                  <a:pt x="113" y="102"/>
                </a:cubicBezTo>
                <a:cubicBezTo>
                  <a:pt x="138" y="93"/>
                  <a:pt x="151" y="59"/>
                  <a:pt x="154" y="56"/>
                </a:cubicBezTo>
                <a:cubicBezTo>
                  <a:pt x="156" y="54"/>
                  <a:pt x="179" y="45"/>
                  <a:pt x="192" y="28"/>
                </a:cubicBezTo>
                <a:cubicBezTo>
                  <a:pt x="199" y="18"/>
                  <a:pt x="196" y="11"/>
                  <a:pt x="189" y="9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1" name="Freeform 562"/>
          <p:cNvSpPr>
            <a:spLocks noChangeArrowheads="1"/>
          </p:cNvSpPr>
          <p:nvPr/>
        </p:nvSpPr>
        <p:spPr bwMode="auto">
          <a:xfrm>
            <a:off x="6851760" y="838037"/>
            <a:ext cx="233896" cy="261671"/>
          </a:xfrm>
          <a:custGeom>
            <a:avLst/>
            <a:gdLst>
              <a:gd name="T0" fmla="*/ 146 w 45"/>
              <a:gd name="T1" fmla="*/ 107 h 50"/>
              <a:gd name="T2" fmla="*/ 50 w 45"/>
              <a:gd name="T3" fmla="*/ 168 h 50"/>
              <a:gd name="T4" fmla="*/ 7 w 45"/>
              <a:gd name="T5" fmla="*/ 79 h 50"/>
              <a:gd name="T6" fmla="*/ 103 w 45"/>
              <a:gd name="T7" fmla="*/ 4 h 50"/>
              <a:gd name="T8" fmla="*/ 146 w 45"/>
              <a:gd name="T9" fmla="*/ 107 h 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50"/>
              <a:gd name="T17" fmla="*/ 45 w 45"/>
              <a:gd name="T18" fmla="*/ 50 h 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50">
                <a:moveTo>
                  <a:pt x="41" y="30"/>
                </a:moveTo>
                <a:cubicBezTo>
                  <a:pt x="38" y="43"/>
                  <a:pt x="25" y="50"/>
                  <a:pt x="14" y="47"/>
                </a:cubicBezTo>
                <a:cubicBezTo>
                  <a:pt x="0" y="43"/>
                  <a:pt x="0" y="32"/>
                  <a:pt x="2" y="22"/>
                </a:cubicBezTo>
                <a:cubicBezTo>
                  <a:pt x="6" y="9"/>
                  <a:pt x="17" y="0"/>
                  <a:pt x="29" y="1"/>
                </a:cubicBezTo>
                <a:cubicBezTo>
                  <a:pt x="40" y="3"/>
                  <a:pt x="45" y="16"/>
                  <a:pt x="41" y="3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2" name="Freeform 563"/>
          <p:cNvSpPr>
            <a:spLocks noChangeArrowheads="1"/>
          </p:cNvSpPr>
          <p:nvPr/>
        </p:nvSpPr>
        <p:spPr bwMode="auto">
          <a:xfrm>
            <a:off x="6815213" y="827804"/>
            <a:ext cx="83325" cy="152032"/>
          </a:xfrm>
          <a:custGeom>
            <a:avLst/>
            <a:gdLst>
              <a:gd name="T0" fmla="*/ 25 w 16"/>
              <a:gd name="T1" fmla="*/ 0 h 29"/>
              <a:gd name="T2" fmla="*/ 21 w 16"/>
              <a:gd name="T3" fmla="*/ 90 h 29"/>
              <a:gd name="T4" fmla="*/ 0 w 16"/>
              <a:gd name="T5" fmla="*/ 104 h 29"/>
              <a:gd name="T6" fmla="*/ 0 60000 65536"/>
              <a:gd name="T7" fmla="*/ 0 60000 65536"/>
              <a:gd name="T8" fmla="*/ 0 60000 65536"/>
              <a:gd name="T9" fmla="*/ 0 w 16"/>
              <a:gd name="T10" fmla="*/ 0 h 29"/>
              <a:gd name="T11" fmla="*/ 16 w 16"/>
              <a:gd name="T12" fmla="*/ 29 h 2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" h="29">
                <a:moveTo>
                  <a:pt x="7" y="0"/>
                </a:moveTo>
                <a:cubicBezTo>
                  <a:pt x="16" y="0"/>
                  <a:pt x="15" y="16"/>
                  <a:pt x="6" y="25"/>
                </a:cubicBezTo>
                <a:cubicBezTo>
                  <a:pt x="4" y="26"/>
                  <a:pt x="2" y="28"/>
                  <a:pt x="0" y="2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" name="Freeform 564"/>
          <p:cNvSpPr>
            <a:spLocks noChangeArrowheads="1"/>
          </p:cNvSpPr>
          <p:nvPr/>
        </p:nvSpPr>
        <p:spPr bwMode="auto">
          <a:xfrm>
            <a:off x="6648563" y="843884"/>
            <a:ext cx="119871" cy="156418"/>
          </a:xfrm>
          <a:custGeom>
            <a:avLst/>
            <a:gdLst>
              <a:gd name="T0" fmla="*/ 36 w 23"/>
              <a:gd name="T1" fmla="*/ 107 h 30"/>
              <a:gd name="T2" fmla="*/ 25 w 23"/>
              <a:gd name="T3" fmla="*/ 103 h 30"/>
              <a:gd name="T4" fmla="*/ 57 w 23"/>
              <a:gd name="T5" fmla="*/ 14 h 30"/>
              <a:gd name="T6" fmla="*/ 82 w 23"/>
              <a:gd name="T7" fmla="*/ 0 h 30"/>
              <a:gd name="T8" fmla="*/ 0 60000 65536"/>
              <a:gd name="T9" fmla="*/ 0 60000 65536"/>
              <a:gd name="T10" fmla="*/ 0 60000 65536"/>
              <a:gd name="T11" fmla="*/ 0 60000 65536"/>
              <a:gd name="T12" fmla="*/ 0 w 23"/>
              <a:gd name="T13" fmla="*/ 0 h 30"/>
              <a:gd name="T14" fmla="*/ 23 w 23"/>
              <a:gd name="T15" fmla="*/ 30 h 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" h="30">
                <a:moveTo>
                  <a:pt x="10" y="30"/>
                </a:moveTo>
                <a:cubicBezTo>
                  <a:pt x="9" y="30"/>
                  <a:pt x="7" y="30"/>
                  <a:pt x="7" y="29"/>
                </a:cubicBezTo>
                <a:cubicBezTo>
                  <a:pt x="0" y="24"/>
                  <a:pt x="4" y="12"/>
                  <a:pt x="16" y="4"/>
                </a:cubicBezTo>
                <a:cubicBezTo>
                  <a:pt x="18" y="2"/>
                  <a:pt x="20" y="1"/>
                  <a:pt x="23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4" name="Oval 565"/>
          <p:cNvSpPr>
            <a:spLocks noChangeArrowheads="1"/>
          </p:cNvSpPr>
          <p:nvPr/>
        </p:nvSpPr>
        <p:spPr bwMode="auto">
          <a:xfrm>
            <a:off x="6695342" y="957908"/>
            <a:ext cx="135951" cy="141800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65" name="Freeform 566"/>
          <p:cNvSpPr>
            <a:spLocks noChangeArrowheads="1"/>
          </p:cNvSpPr>
          <p:nvPr/>
        </p:nvSpPr>
        <p:spPr bwMode="auto">
          <a:xfrm>
            <a:off x="6565238" y="1093860"/>
            <a:ext cx="181269" cy="203197"/>
          </a:xfrm>
          <a:custGeom>
            <a:avLst/>
            <a:gdLst>
              <a:gd name="T0" fmla="*/ 124 w 35"/>
              <a:gd name="T1" fmla="*/ 0 h 39"/>
              <a:gd name="T2" fmla="*/ 89 w 35"/>
              <a:gd name="T3" fmla="*/ 68 h 39"/>
              <a:gd name="T4" fmla="*/ 14 w 35"/>
              <a:gd name="T5" fmla="*/ 61 h 39"/>
              <a:gd name="T6" fmla="*/ 60 w 35"/>
              <a:gd name="T7" fmla="*/ 139 h 39"/>
              <a:gd name="T8" fmla="*/ 0 60000 65536"/>
              <a:gd name="T9" fmla="*/ 0 60000 65536"/>
              <a:gd name="T10" fmla="*/ 0 60000 65536"/>
              <a:gd name="T11" fmla="*/ 0 60000 65536"/>
              <a:gd name="T12" fmla="*/ 0 w 35"/>
              <a:gd name="T13" fmla="*/ 0 h 39"/>
              <a:gd name="T14" fmla="*/ 35 w 35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" h="39">
                <a:moveTo>
                  <a:pt x="35" y="0"/>
                </a:moveTo>
                <a:cubicBezTo>
                  <a:pt x="32" y="3"/>
                  <a:pt x="26" y="15"/>
                  <a:pt x="25" y="19"/>
                </a:cubicBezTo>
                <a:cubicBezTo>
                  <a:pt x="19" y="8"/>
                  <a:pt x="9" y="8"/>
                  <a:pt x="4" y="17"/>
                </a:cubicBezTo>
                <a:cubicBezTo>
                  <a:pt x="0" y="26"/>
                  <a:pt x="4" y="37"/>
                  <a:pt x="17" y="3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6" name="Freeform 567"/>
          <p:cNvSpPr>
            <a:spLocks noChangeArrowheads="1"/>
          </p:cNvSpPr>
          <p:nvPr/>
        </p:nvSpPr>
        <p:spPr bwMode="auto">
          <a:xfrm>
            <a:off x="6559390" y="1282438"/>
            <a:ext cx="135951" cy="140337"/>
          </a:xfrm>
          <a:custGeom>
            <a:avLst/>
            <a:gdLst>
              <a:gd name="T0" fmla="*/ 47 w 26"/>
              <a:gd name="T1" fmla="*/ 7 h 27"/>
              <a:gd name="T2" fmla="*/ 21 w 26"/>
              <a:gd name="T3" fmla="*/ 68 h 27"/>
              <a:gd name="T4" fmla="*/ 93 w 26"/>
              <a:gd name="T5" fmla="*/ 82 h 27"/>
              <a:gd name="T6" fmla="*/ 0 60000 65536"/>
              <a:gd name="T7" fmla="*/ 0 60000 65536"/>
              <a:gd name="T8" fmla="*/ 0 60000 65536"/>
              <a:gd name="T9" fmla="*/ 0 w 26"/>
              <a:gd name="T10" fmla="*/ 0 h 27"/>
              <a:gd name="T11" fmla="*/ 26 w 26"/>
              <a:gd name="T12" fmla="*/ 27 h 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" h="27">
                <a:moveTo>
                  <a:pt x="13" y="2"/>
                </a:moveTo>
                <a:cubicBezTo>
                  <a:pt x="8" y="0"/>
                  <a:pt x="0" y="9"/>
                  <a:pt x="6" y="19"/>
                </a:cubicBezTo>
                <a:cubicBezTo>
                  <a:pt x="10" y="25"/>
                  <a:pt x="20" y="27"/>
                  <a:pt x="26" y="2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7" name="Freeform 568"/>
          <p:cNvSpPr>
            <a:spLocks noChangeArrowheads="1"/>
          </p:cNvSpPr>
          <p:nvPr/>
        </p:nvSpPr>
        <p:spPr bwMode="auto">
          <a:xfrm>
            <a:off x="6888305" y="1126021"/>
            <a:ext cx="239743" cy="14618"/>
          </a:xfrm>
          <a:custGeom>
            <a:avLst/>
            <a:gdLst>
              <a:gd name="T0" fmla="*/ 0 w 46"/>
              <a:gd name="T1" fmla="*/ 3 h 3"/>
              <a:gd name="T2" fmla="*/ 164 w 46"/>
              <a:gd name="T3" fmla="*/ 10 h 3"/>
              <a:gd name="T4" fmla="*/ 0 60000 65536"/>
              <a:gd name="T5" fmla="*/ 0 60000 65536"/>
              <a:gd name="T6" fmla="*/ 0 w 46"/>
              <a:gd name="T7" fmla="*/ 0 h 3"/>
              <a:gd name="T8" fmla="*/ 46 w 46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" h="3">
                <a:moveTo>
                  <a:pt x="0" y="1"/>
                </a:moveTo>
                <a:cubicBezTo>
                  <a:pt x="7" y="0"/>
                  <a:pt x="36" y="1"/>
                  <a:pt x="46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8" name="Freeform 569"/>
          <p:cNvSpPr>
            <a:spLocks noChangeArrowheads="1"/>
          </p:cNvSpPr>
          <p:nvPr/>
        </p:nvSpPr>
        <p:spPr bwMode="auto">
          <a:xfrm>
            <a:off x="6872226" y="1177185"/>
            <a:ext cx="249975" cy="68707"/>
          </a:xfrm>
          <a:custGeom>
            <a:avLst/>
            <a:gdLst>
              <a:gd name="T0" fmla="*/ 0 w 48"/>
              <a:gd name="T1" fmla="*/ 0 h 13"/>
              <a:gd name="T2" fmla="*/ 171 w 48"/>
              <a:gd name="T3" fmla="*/ 47 h 13"/>
              <a:gd name="T4" fmla="*/ 0 60000 65536"/>
              <a:gd name="T5" fmla="*/ 0 60000 65536"/>
              <a:gd name="T6" fmla="*/ 0 w 48"/>
              <a:gd name="T7" fmla="*/ 0 h 13"/>
              <a:gd name="T8" fmla="*/ 48 w 48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13">
                <a:moveTo>
                  <a:pt x="0" y="0"/>
                </a:moveTo>
                <a:cubicBezTo>
                  <a:pt x="9" y="2"/>
                  <a:pt x="48" y="13"/>
                  <a:pt x="48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9" name="Freeform 570"/>
          <p:cNvSpPr>
            <a:spLocks noChangeArrowheads="1"/>
          </p:cNvSpPr>
          <p:nvPr/>
        </p:nvSpPr>
        <p:spPr bwMode="auto">
          <a:xfrm>
            <a:off x="6851760" y="1223964"/>
            <a:ext cx="207582" cy="135952"/>
          </a:xfrm>
          <a:custGeom>
            <a:avLst/>
            <a:gdLst>
              <a:gd name="T0" fmla="*/ 0 w 40"/>
              <a:gd name="T1" fmla="*/ 0 h 26"/>
              <a:gd name="T2" fmla="*/ 142 w 40"/>
              <a:gd name="T3" fmla="*/ 93 h 26"/>
              <a:gd name="T4" fmla="*/ 0 60000 65536"/>
              <a:gd name="T5" fmla="*/ 0 60000 65536"/>
              <a:gd name="T6" fmla="*/ 0 w 40"/>
              <a:gd name="T7" fmla="*/ 0 h 26"/>
              <a:gd name="T8" fmla="*/ 40 w 40"/>
              <a:gd name="T9" fmla="*/ 26 h 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" h="26">
                <a:moveTo>
                  <a:pt x="0" y="0"/>
                </a:moveTo>
                <a:cubicBezTo>
                  <a:pt x="4" y="4"/>
                  <a:pt x="32" y="22"/>
                  <a:pt x="40" y="2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0" name="Line 571"/>
          <p:cNvSpPr>
            <a:spLocks noChangeShapeType="1"/>
          </p:cNvSpPr>
          <p:nvPr/>
        </p:nvSpPr>
        <p:spPr bwMode="auto">
          <a:xfrm flipH="1" flipV="1">
            <a:off x="6533077" y="943290"/>
            <a:ext cx="125719" cy="114024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1" name="Line 572"/>
          <p:cNvSpPr>
            <a:spLocks noChangeShapeType="1"/>
          </p:cNvSpPr>
          <p:nvPr/>
        </p:nvSpPr>
        <p:spPr bwMode="auto">
          <a:xfrm flipH="1" flipV="1">
            <a:off x="6459985" y="1010535"/>
            <a:ext cx="182730" cy="78940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2" name="Line 573"/>
          <p:cNvSpPr>
            <a:spLocks noChangeShapeType="1"/>
          </p:cNvSpPr>
          <p:nvPr/>
        </p:nvSpPr>
        <p:spPr bwMode="auto">
          <a:xfrm flipH="1" flipV="1">
            <a:off x="6419053" y="1120174"/>
            <a:ext cx="213430" cy="16081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" name="Freeform 574"/>
          <p:cNvSpPr>
            <a:spLocks noChangeArrowheads="1"/>
          </p:cNvSpPr>
          <p:nvPr/>
        </p:nvSpPr>
        <p:spPr bwMode="auto">
          <a:xfrm>
            <a:off x="6543310" y="931595"/>
            <a:ext cx="125719" cy="62860"/>
          </a:xfrm>
          <a:custGeom>
            <a:avLst/>
            <a:gdLst>
              <a:gd name="T0" fmla="*/ 0 w 24"/>
              <a:gd name="T1" fmla="*/ 43 h 12"/>
              <a:gd name="T2" fmla="*/ 86 w 24"/>
              <a:gd name="T3" fmla="*/ 0 h 12"/>
              <a:gd name="T4" fmla="*/ 0 60000 65536"/>
              <a:gd name="T5" fmla="*/ 0 60000 65536"/>
              <a:gd name="T6" fmla="*/ 0 w 24"/>
              <a:gd name="T7" fmla="*/ 0 h 12"/>
              <a:gd name="T8" fmla="*/ 24 w 24"/>
              <a:gd name="T9" fmla="*/ 12 h 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" h="12">
                <a:moveTo>
                  <a:pt x="0" y="12"/>
                </a:moveTo>
                <a:cubicBezTo>
                  <a:pt x="7" y="5"/>
                  <a:pt x="17" y="0"/>
                  <a:pt x="24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4" name="Freeform 575"/>
          <p:cNvSpPr>
            <a:spLocks noChangeArrowheads="1"/>
          </p:cNvSpPr>
          <p:nvPr/>
        </p:nvSpPr>
        <p:spPr bwMode="auto">
          <a:xfrm>
            <a:off x="6758202" y="911129"/>
            <a:ext cx="67245" cy="36547"/>
          </a:xfrm>
          <a:custGeom>
            <a:avLst/>
            <a:gdLst>
              <a:gd name="T0" fmla="*/ 0 w 13"/>
              <a:gd name="T1" fmla="*/ 14 h 7"/>
              <a:gd name="T2" fmla="*/ 25 w 13"/>
              <a:gd name="T3" fmla="*/ 21 h 7"/>
              <a:gd name="T4" fmla="*/ 46 w 13"/>
              <a:gd name="T5" fmla="*/ 0 h 7"/>
              <a:gd name="T6" fmla="*/ 0 60000 65536"/>
              <a:gd name="T7" fmla="*/ 0 60000 65536"/>
              <a:gd name="T8" fmla="*/ 0 60000 65536"/>
              <a:gd name="T9" fmla="*/ 0 w 13"/>
              <a:gd name="T10" fmla="*/ 0 h 7"/>
              <a:gd name="T11" fmla="*/ 13 w 13"/>
              <a:gd name="T12" fmla="*/ 7 h 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" h="7">
                <a:moveTo>
                  <a:pt x="0" y="4"/>
                </a:moveTo>
                <a:cubicBezTo>
                  <a:pt x="1" y="7"/>
                  <a:pt x="3" y="7"/>
                  <a:pt x="7" y="6"/>
                </a:cubicBezTo>
                <a:cubicBezTo>
                  <a:pt x="10" y="5"/>
                  <a:pt x="13" y="3"/>
                  <a:pt x="13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5" name="Freeform 576"/>
          <p:cNvSpPr>
            <a:spLocks noChangeArrowheads="1"/>
          </p:cNvSpPr>
          <p:nvPr/>
        </p:nvSpPr>
        <p:spPr bwMode="auto">
          <a:xfrm>
            <a:off x="6892691" y="943290"/>
            <a:ext cx="62859" cy="67245"/>
          </a:xfrm>
          <a:custGeom>
            <a:avLst/>
            <a:gdLst>
              <a:gd name="T0" fmla="*/ 4 w 12"/>
              <a:gd name="T1" fmla="*/ 0 h 13"/>
              <a:gd name="T2" fmla="*/ 43 w 12"/>
              <a:gd name="T3" fmla="*/ 35 h 13"/>
              <a:gd name="T4" fmla="*/ 0 60000 65536"/>
              <a:gd name="T5" fmla="*/ 0 60000 65536"/>
              <a:gd name="T6" fmla="*/ 0 w 12"/>
              <a:gd name="T7" fmla="*/ 0 h 13"/>
              <a:gd name="T8" fmla="*/ 12 w 12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13">
                <a:moveTo>
                  <a:pt x="1" y="0"/>
                </a:moveTo>
                <a:cubicBezTo>
                  <a:pt x="0" y="2"/>
                  <a:pt x="4" y="13"/>
                  <a:pt x="12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6" name="Freeform 577"/>
          <p:cNvSpPr>
            <a:spLocks noChangeArrowheads="1"/>
          </p:cNvSpPr>
          <p:nvPr/>
        </p:nvSpPr>
        <p:spPr bwMode="auto">
          <a:xfrm>
            <a:off x="6366427" y="1511949"/>
            <a:ext cx="135951" cy="150571"/>
          </a:xfrm>
          <a:custGeom>
            <a:avLst/>
            <a:gdLst>
              <a:gd name="T0" fmla="*/ 93 w 26"/>
              <a:gd name="T1" fmla="*/ 0 h 29"/>
              <a:gd name="T2" fmla="*/ 21 w 26"/>
              <a:gd name="T3" fmla="*/ 103 h 29"/>
              <a:gd name="T4" fmla="*/ 0 w 26"/>
              <a:gd name="T5" fmla="*/ 103 h 29"/>
              <a:gd name="T6" fmla="*/ 0 60000 65536"/>
              <a:gd name="T7" fmla="*/ 0 60000 65536"/>
              <a:gd name="T8" fmla="*/ 0 60000 65536"/>
              <a:gd name="T9" fmla="*/ 0 w 26"/>
              <a:gd name="T10" fmla="*/ 0 h 29"/>
              <a:gd name="T11" fmla="*/ 26 w 26"/>
              <a:gd name="T12" fmla="*/ 29 h 2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" h="29">
                <a:moveTo>
                  <a:pt x="26" y="0"/>
                </a:moveTo>
                <a:cubicBezTo>
                  <a:pt x="19" y="7"/>
                  <a:pt x="8" y="24"/>
                  <a:pt x="6" y="29"/>
                </a:cubicBezTo>
                <a:cubicBezTo>
                  <a:pt x="5" y="29"/>
                  <a:pt x="2" y="29"/>
                  <a:pt x="0" y="2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7" name="Freeform 578"/>
          <p:cNvSpPr>
            <a:spLocks noChangeArrowheads="1"/>
          </p:cNvSpPr>
          <p:nvPr/>
        </p:nvSpPr>
        <p:spPr bwMode="auto">
          <a:xfrm>
            <a:off x="6398587" y="1318985"/>
            <a:ext cx="71630" cy="260209"/>
          </a:xfrm>
          <a:custGeom>
            <a:avLst/>
            <a:gdLst>
              <a:gd name="T0" fmla="*/ 49 w 14"/>
              <a:gd name="T1" fmla="*/ 0 h 50"/>
              <a:gd name="T2" fmla="*/ 11 w 14"/>
              <a:gd name="T3" fmla="*/ 121 h 50"/>
              <a:gd name="T4" fmla="*/ 35 w 14"/>
              <a:gd name="T5" fmla="*/ 178 h 50"/>
              <a:gd name="T6" fmla="*/ 0 60000 65536"/>
              <a:gd name="T7" fmla="*/ 0 60000 65536"/>
              <a:gd name="T8" fmla="*/ 0 60000 65536"/>
              <a:gd name="T9" fmla="*/ 0 w 14"/>
              <a:gd name="T10" fmla="*/ 0 h 50"/>
              <a:gd name="T11" fmla="*/ 14 w 14"/>
              <a:gd name="T12" fmla="*/ 50 h 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50">
                <a:moveTo>
                  <a:pt x="14" y="0"/>
                </a:moveTo>
                <a:cubicBezTo>
                  <a:pt x="6" y="6"/>
                  <a:pt x="0" y="18"/>
                  <a:pt x="3" y="34"/>
                </a:cubicBezTo>
                <a:cubicBezTo>
                  <a:pt x="4" y="43"/>
                  <a:pt x="8" y="48"/>
                  <a:pt x="10" y="5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8" name="Freeform 579"/>
          <p:cNvSpPr>
            <a:spLocks noChangeArrowheads="1"/>
          </p:cNvSpPr>
          <p:nvPr/>
        </p:nvSpPr>
        <p:spPr bwMode="auto">
          <a:xfrm>
            <a:off x="6533077" y="1526567"/>
            <a:ext cx="141799" cy="95021"/>
          </a:xfrm>
          <a:custGeom>
            <a:avLst/>
            <a:gdLst>
              <a:gd name="T0" fmla="*/ 97 w 27"/>
              <a:gd name="T1" fmla="*/ 29 h 18"/>
              <a:gd name="T2" fmla="*/ 50 w 27"/>
              <a:gd name="T3" fmla="*/ 65 h 18"/>
              <a:gd name="T4" fmla="*/ 0 w 27"/>
              <a:gd name="T5" fmla="*/ 18 h 18"/>
              <a:gd name="T6" fmla="*/ 7 w 27"/>
              <a:gd name="T7" fmla="*/ 0 h 18"/>
              <a:gd name="T8" fmla="*/ 0 60000 65536"/>
              <a:gd name="T9" fmla="*/ 0 60000 65536"/>
              <a:gd name="T10" fmla="*/ 0 60000 65536"/>
              <a:gd name="T11" fmla="*/ 0 60000 65536"/>
              <a:gd name="T12" fmla="*/ 0 w 27"/>
              <a:gd name="T13" fmla="*/ 0 h 18"/>
              <a:gd name="T14" fmla="*/ 27 w 27"/>
              <a:gd name="T15" fmla="*/ 18 h 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" h="18">
                <a:moveTo>
                  <a:pt x="27" y="8"/>
                </a:moveTo>
                <a:cubicBezTo>
                  <a:pt x="25" y="14"/>
                  <a:pt x="20" y="18"/>
                  <a:pt x="14" y="18"/>
                </a:cubicBezTo>
                <a:cubicBezTo>
                  <a:pt x="6" y="18"/>
                  <a:pt x="0" y="12"/>
                  <a:pt x="0" y="5"/>
                </a:cubicBezTo>
                <a:cubicBezTo>
                  <a:pt x="0" y="3"/>
                  <a:pt x="1" y="1"/>
                  <a:pt x="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9" name="Freeform 580"/>
          <p:cNvSpPr>
            <a:spLocks noChangeArrowheads="1"/>
          </p:cNvSpPr>
          <p:nvPr/>
        </p:nvSpPr>
        <p:spPr bwMode="auto">
          <a:xfrm>
            <a:off x="6553543" y="1485635"/>
            <a:ext cx="121333" cy="57012"/>
          </a:xfrm>
          <a:custGeom>
            <a:avLst/>
            <a:gdLst>
              <a:gd name="T0" fmla="*/ 0 w 23"/>
              <a:gd name="T1" fmla="*/ 14 h 11"/>
              <a:gd name="T2" fmla="*/ 36 w 23"/>
              <a:gd name="T3" fmla="*/ 0 h 11"/>
              <a:gd name="T4" fmla="*/ 83 w 23"/>
              <a:gd name="T5" fmla="*/ 39 h 11"/>
              <a:gd name="T6" fmla="*/ 0 60000 65536"/>
              <a:gd name="T7" fmla="*/ 0 60000 65536"/>
              <a:gd name="T8" fmla="*/ 0 60000 65536"/>
              <a:gd name="T9" fmla="*/ 0 w 23"/>
              <a:gd name="T10" fmla="*/ 0 h 11"/>
              <a:gd name="T11" fmla="*/ 23 w 23"/>
              <a:gd name="T12" fmla="*/ 11 h 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" h="11">
                <a:moveTo>
                  <a:pt x="0" y="4"/>
                </a:moveTo>
                <a:cubicBezTo>
                  <a:pt x="3" y="1"/>
                  <a:pt x="6" y="0"/>
                  <a:pt x="10" y="0"/>
                </a:cubicBezTo>
                <a:cubicBezTo>
                  <a:pt x="16" y="0"/>
                  <a:pt x="22" y="5"/>
                  <a:pt x="23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0" name="Freeform 581"/>
          <p:cNvSpPr>
            <a:spLocks noChangeArrowheads="1"/>
          </p:cNvSpPr>
          <p:nvPr/>
        </p:nvSpPr>
        <p:spPr bwMode="auto">
          <a:xfrm>
            <a:off x="6569623" y="1538262"/>
            <a:ext cx="42393" cy="24852"/>
          </a:xfrm>
          <a:custGeom>
            <a:avLst/>
            <a:gdLst>
              <a:gd name="T0" fmla="*/ 29 w 8"/>
              <a:gd name="T1" fmla="*/ 10 h 5"/>
              <a:gd name="T2" fmla="*/ 15 w 8"/>
              <a:gd name="T3" fmla="*/ 17 h 5"/>
              <a:gd name="T4" fmla="*/ 0 w 8"/>
              <a:gd name="T5" fmla="*/ 7 h 5"/>
              <a:gd name="T6" fmla="*/ 15 w 8"/>
              <a:gd name="T7" fmla="*/ 0 h 5"/>
              <a:gd name="T8" fmla="*/ 29 w 8"/>
              <a:gd name="T9" fmla="*/ 10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5"/>
              <a:gd name="T17" fmla="*/ 8 w 8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5">
                <a:moveTo>
                  <a:pt x="8" y="3"/>
                </a:moveTo>
                <a:cubicBezTo>
                  <a:pt x="8" y="4"/>
                  <a:pt x="6" y="5"/>
                  <a:pt x="4" y="5"/>
                </a:cubicBezTo>
                <a:cubicBezTo>
                  <a:pt x="2" y="5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1" name="Freeform 582"/>
          <p:cNvSpPr>
            <a:spLocks noChangeArrowheads="1"/>
          </p:cNvSpPr>
          <p:nvPr/>
        </p:nvSpPr>
        <p:spPr bwMode="auto">
          <a:xfrm>
            <a:off x="6533077" y="1501715"/>
            <a:ext cx="152032" cy="67245"/>
          </a:xfrm>
          <a:custGeom>
            <a:avLst/>
            <a:gdLst>
              <a:gd name="T0" fmla="*/ 7 w 29"/>
              <a:gd name="T1" fmla="*/ 18 h 13"/>
              <a:gd name="T2" fmla="*/ 14 w 29"/>
              <a:gd name="T3" fmla="*/ 4 h 13"/>
              <a:gd name="T4" fmla="*/ 97 w 29"/>
              <a:gd name="T5" fmla="*/ 32 h 13"/>
              <a:gd name="T6" fmla="*/ 97 w 29"/>
              <a:gd name="T7" fmla="*/ 46 h 13"/>
              <a:gd name="T8" fmla="*/ 7 w 29"/>
              <a:gd name="T9" fmla="*/ 18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13"/>
              <a:gd name="T17" fmla="*/ 29 w 29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13">
                <a:moveTo>
                  <a:pt x="2" y="5"/>
                </a:moveTo>
                <a:cubicBezTo>
                  <a:pt x="0" y="5"/>
                  <a:pt x="1" y="2"/>
                  <a:pt x="4" y="1"/>
                </a:cubicBezTo>
                <a:cubicBezTo>
                  <a:pt x="6" y="0"/>
                  <a:pt x="22" y="2"/>
                  <a:pt x="27" y="9"/>
                </a:cubicBezTo>
                <a:cubicBezTo>
                  <a:pt x="29" y="10"/>
                  <a:pt x="28" y="13"/>
                  <a:pt x="27" y="13"/>
                </a:cubicBezTo>
                <a:cubicBezTo>
                  <a:pt x="25" y="10"/>
                  <a:pt x="13" y="3"/>
                  <a:pt x="2" y="5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2" name="Freeform 583"/>
          <p:cNvSpPr>
            <a:spLocks noChangeArrowheads="1"/>
          </p:cNvSpPr>
          <p:nvPr/>
        </p:nvSpPr>
        <p:spPr bwMode="auto">
          <a:xfrm>
            <a:off x="6575470" y="1563113"/>
            <a:ext cx="10232" cy="52626"/>
          </a:xfrm>
          <a:custGeom>
            <a:avLst/>
            <a:gdLst>
              <a:gd name="T0" fmla="*/ 7 w 2"/>
              <a:gd name="T1" fmla="*/ 0 h 10"/>
              <a:gd name="T2" fmla="*/ 0 w 2"/>
              <a:gd name="T3" fmla="*/ 36 h 10"/>
              <a:gd name="T4" fmla="*/ 0 60000 65536"/>
              <a:gd name="T5" fmla="*/ 0 60000 65536"/>
              <a:gd name="T6" fmla="*/ 0 w 2"/>
              <a:gd name="T7" fmla="*/ 0 h 10"/>
              <a:gd name="T8" fmla="*/ 2 w 2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10">
                <a:moveTo>
                  <a:pt x="2" y="0"/>
                </a:moveTo>
                <a:cubicBezTo>
                  <a:pt x="0" y="2"/>
                  <a:pt x="0" y="8"/>
                  <a:pt x="0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" name="Freeform 584"/>
          <p:cNvSpPr>
            <a:spLocks noChangeArrowheads="1"/>
          </p:cNvSpPr>
          <p:nvPr/>
        </p:nvSpPr>
        <p:spPr bwMode="auto">
          <a:xfrm>
            <a:off x="6835679" y="1558728"/>
            <a:ext cx="62859" cy="223663"/>
          </a:xfrm>
          <a:custGeom>
            <a:avLst/>
            <a:gdLst>
              <a:gd name="T0" fmla="*/ 18 w 12"/>
              <a:gd name="T1" fmla="*/ 0 h 43"/>
              <a:gd name="T2" fmla="*/ 39 w 12"/>
              <a:gd name="T3" fmla="*/ 60 h 43"/>
              <a:gd name="T4" fmla="*/ 0 w 12"/>
              <a:gd name="T5" fmla="*/ 153 h 43"/>
              <a:gd name="T6" fmla="*/ 0 60000 65536"/>
              <a:gd name="T7" fmla="*/ 0 60000 65536"/>
              <a:gd name="T8" fmla="*/ 0 60000 65536"/>
              <a:gd name="T9" fmla="*/ 0 w 12"/>
              <a:gd name="T10" fmla="*/ 0 h 43"/>
              <a:gd name="T11" fmla="*/ 12 w 12"/>
              <a:gd name="T12" fmla="*/ 43 h 4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" h="43">
                <a:moveTo>
                  <a:pt x="5" y="0"/>
                </a:moveTo>
                <a:cubicBezTo>
                  <a:pt x="9" y="4"/>
                  <a:pt x="12" y="11"/>
                  <a:pt x="11" y="17"/>
                </a:cubicBezTo>
                <a:cubicBezTo>
                  <a:pt x="10" y="31"/>
                  <a:pt x="6" y="39"/>
                  <a:pt x="0" y="4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4" name="Freeform 585"/>
          <p:cNvSpPr>
            <a:spLocks noChangeArrowheads="1"/>
          </p:cNvSpPr>
          <p:nvPr/>
        </p:nvSpPr>
        <p:spPr bwMode="auto">
          <a:xfrm>
            <a:off x="6429286" y="1511949"/>
            <a:ext cx="114024" cy="296755"/>
          </a:xfrm>
          <a:custGeom>
            <a:avLst/>
            <a:gdLst>
              <a:gd name="T0" fmla="*/ 78 w 22"/>
              <a:gd name="T1" fmla="*/ 203 h 57"/>
              <a:gd name="T2" fmla="*/ 0 w 22"/>
              <a:gd name="T3" fmla="*/ 107 h 57"/>
              <a:gd name="T4" fmla="*/ 74 w 22"/>
              <a:gd name="T5" fmla="*/ 0 h 57"/>
              <a:gd name="T6" fmla="*/ 0 60000 65536"/>
              <a:gd name="T7" fmla="*/ 0 60000 65536"/>
              <a:gd name="T8" fmla="*/ 0 60000 65536"/>
              <a:gd name="T9" fmla="*/ 0 w 22"/>
              <a:gd name="T10" fmla="*/ 0 h 57"/>
              <a:gd name="T11" fmla="*/ 22 w 22"/>
              <a:gd name="T12" fmla="*/ 57 h 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" h="57">
                <a:moveTo>
                  <a:pt x="22" y="57"/>
                </a:moveTo>
                <a:cubicBezTo>
                  <a:pt x="8" y="53"/>
                  <a:pt x="0" y="44"/>
                  <a:pt x="0" y="30"/>
                </a:cubicBezTo>
                <a:cubicBezTo>
                  <a:pt x="0" y="18"/>
                  <a:pt x="8" y="7"/>
                  <a:pt x="21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5" name="Freeform 586"/>
          <p:cNvSpPr>
            <a:spLocks noChangeArrowheads="1"/>
          </p:cNvSpPr>
          <p:nvPr/>
        </p:nvSpPr>
        <p:spPr bwMode="auto">
          <a:xfrm>
            <a:off x="6831294" y="1808703"/>
            <a:ext cx="40932" cy="32161"/>
          </a:xfrm>
          <a:custGeom>
            <a:avLst/>
            <a:gdLst>
              <a:gd name="T0" fmla="*/ 0 w 8"/>
              <a:gd name="T1" fmla="*/ 0 h 6"/>
              <a:gd name="T2" fmla="*/ 28 w 8"/>
              <a:gd name="T3" fmla="*/ 22 h 6"/>
              <a:gd name="T4" fmla="*/ 0 60000 65536"/>
              <a:gd name="T5" fmla="*/ 0 60000 65536"/>
              <a:gd name="T6" fmla="*/ 0 w 8"/>
              <a:gd name="T7" fmla="*/ 0 h 6"/>
              <a:gd name="T8" fmla="*/ 8 w 8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6">
                <a:moveTo>
                  <a:pt x="0" y="0"/>
                </a:moveTo>
                <a:cubicBezTo>
                  <a:pt x="3" y="0"/>
                  <a:pt x="6" y="2"/>
                  <a:pt x="8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6" name="Freeform 587"/>
          <p:cNvSpPr>
            <a:spLocks noChangeArrowheads="1"/>
          </p:cNvSpPr>
          <p:nvPr/>
        </p:nvSpPr>
        <p:spPr bwMode="auto">
          <a:xfrm>
            <a:off x="6663181" y="1595273"/>
            <a:ext cx="36546" cy="4386"/>
          </a:xfrm>
          <a:custGeom>
            <a:avLst/>
            <a:gdLst>
              <a:gd name="T0" fmla="*/ 25 w 7"/>
              <a:gd name="T1" fmla="*/ 3 h 1"/>
              <a:gd name="T2" fmla="*/ 0 w 7"/>
              <a:gd name="T3" fmla="*/ 0 h 1"/>
              <a:gd name="T4" fmla="*/ 0 60000 65536"/>
              <a:gd name="T5" fmla="*/ 0 60000 65536"/>
              <a:gd name="T6" fmla="*/ 0 w 7"/>
              <a:gd name="T7" fmla="*/ 0 h 1"/>
              <a:gd name="T8" fmla="*/ 7 w 7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" h="1">
                <a:moveTo>
                  <a:pt x="7" y="1"/>
                </a:moveTo>
                <a:cubicBezTo>
                  <a:pt x="4" y="1"/>
                  <a:pt x="2" y="0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7" name="Freeform 588"/>
          <p:cNvSpPr>
            <a:spLocks noChangeArrowheads="1"/>
          </p:cNvSpPr>
          <p:nvPr/>
        </p:nvSpPr>
        <p:spPr bwMode="auto">
          <a:xfrm>
            <a:off x="6788900" y="1625973"/>
            <a:ext cx="46779" cy="52626"/>
          </a:xfrm>
          <a:custGeom>
            <a:avLst/>
            <a:gdLst>
              <a:gd name="T0" fmla="*/ 25 w 9"/>
              <a:gd name="T1" fmla="*/ 36 h 10"/>
              <a:gd name="T2" fmla="*/ 32 w 9"/>
              <a:gd name="T3" fmla="*/ 14 h 10"/>
              <a:gd name="T4" fmla="*/ 0 w 9"/>
              <a:gd name="T5" fmla="*/ 0 h 10"/>
              <a:gd name="T6" fmla="*/ 0 60000 65536"/>
              <a:gd name="T7" fmla="*/ 0 60000 65536"/>
              <a:gd name="T8" fmla="*/ 0 60000 65536"/>
              <a:gd name="T9" fmla="*/ 0 w 9"/>
              <a:gd name="T10" fmla="*/ 0 h 10"/>
              <a:gd name="T11" fmla="*/ 9 w 9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" h="10">
                <a:moveTo>
                  <a:pt x="7" y="10"/>
                </a:moveTo>
                <a:cubicBezTo>
                  <a:pt x="8" y="7"/>
                  <a:pt x="9" y="5"/>
                  <a:pt x="9" y="4"/>
                </a:cubicBezTo>
                <a:cubicBezTo>
                  <a:pt x="8" y="3"/>
                  <a:pt x="5" y="2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8" name="Freeform 589"/>
          <p:cNvSpPr>
            <a:spLocks noChangeArrowheads="1"/>
          </p:cNvSpPr>
          <p:nvPr/>
        </p:nvSpPr>
        <p:spPr bwMode="auto">
          <a:xfrm>
            <a:off x="6439519" y="1595273"/>
            <a:ext cx="109638" cy="182731"/>
          </a:xfrm>
          <a:custGeom>
            <a:avLst/>
            <a:gdLst>
              <a:gd name="T0" fmla="*/ 75 w 21"/>
              <a:gd name="T1" fmla="*/ 0 h 35"/>
              <a:gd name="T2" fmla="*/ 32 w 21"/>
              <a:gd name="T3" fmla="*/ 4 h 35"/>
              <a:gd name="T4" fmla="*/ 75 w 21"/>
              <a:gd name="T5" fmla="*/ 125 h 35"/>
              <a:gd name="T6" fmla="*/ 0 60000 65536"/>
              <a:gd name="T7" fmla="*/ 0 60000 65536"/>
              <a:gd name="T8" fmla="*/ 0 60000 65536"/>
              <a:gd name="T9" fmla="*/ 0 w 21"/>
              <a:gd name="T10" fmla="*/ 0 h 35"/>
              <a:gd name="T11" fmla="*/ 21 w 21"/>
              <a:gd name="T12" fmla="*/ 35 h 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" h="35">
                <a:moveTo>
                  <a:pt x="21" y="0"/>
                </a:moveTo>
                <a:cubicBezTo>
                  <a:pt x="17" y="0"/>
                  <a:pt x="12" y="0"/>
                  <a:pt x="9" y="1"/>
                </a:cubicBezTo>
                <a:cubicBezTo>
                  <a:pt x="4" y="6"/>
                  <a:pt x="0" y="28"/>
                  <a:pt x="21" y="3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9" name="Freeform 590"/>
          <p:cNvSpPr>
            <a:spLocks noChangeArrowheads="1"/>
          </p:cNvSpPr>
          <p:nvPr/>
        </p:nvSpPr>
        <p:spPr bwMode="auto">
          <a:xfrm>
            <a:off x="6074057" y="1511949"/>
            <a:ext cx="302602" cy="412241"/>
          </a:xfrm>
          <a:custGeom>
            <a:avLst/>
            <a:gdLst>
              <a:gd name="T0" fmla="*/ 196 w 58"/>
              <a:gd name="T1" fmla="*/ 153 h 79"/>
              <a:gd name="T2" fmla="*/ 89 w 58"/>
              <a:gd name="T3" fmla="*/ 282 h 79"/>
              <a:gd name="T4" fmla="*/ 14 w 58"/>
              <a:gd name="T5" fmla="*/ 146 h 79"/>
              <a:gd name="T6" fmla="*/ 132 w 58"/>
              <a:gd name="T7" fmla="*/ 11 h 79"/>
              <a:gd name="T8" fmla="*/ 196 w 58"/>
              <a:gd name="T9" fmla="*/ 153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79"/>
              <a:gd name="T17" fmla="*/ 58 w 58"/>
              <a:gd name="T18" fmla="*/ 79 h 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79">
                <a:moveTo>
                  <a:pt x="55" y="43"/>
                </a:moveTo>
                <a:cubicBezTo>
                  <a:pt x="51" y="65"/>
                  <a:pt x="41" y="79"/>
                  <a:pt x="25" y="79"/>
                </a:cubicBezTo>
                <a:cubicBezTo>
                  <a:pt x="12" y="79"/>
                  <a:pt x="0" y="62"/>
                  <a:pt x="4" y="41"/>
                </a:cubicBezTo>
                <a:cubicBezTo>
                  <a:pt x="7" y="20"/>
                  <a:pt x="22" y="0"/>
                  <a:pt x="37" y="3"/>
                </a:cubicBezTo>
                <a:cubicBezTo>
                  <a:pt x="53" y="5"/>
                  <a:pt x="58" y="22"/>
                  <a:pt x="55" y="4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0" name="Freeform 591"/>
          <p:cNvSpPr>
            <a:spLocks noChangeArrowheads="1"/>
          </p:cNvSpPr>
          <p:nvPr/>
        </p:nvSpPr>
        <p:spPr bwMode="auto">
          <a:xfrm>
            <a:off x="6528691" y="1585041"/>
            <a:ext cx="323068" cy="406393"/>
          </a:xfrm>
          <a:custGeom>
            <a:avLst/>
            <a:gdLst>
              <a:gd name="T0" fmla="*/ 207 w 62"/>
              <a:gd name="T1" fmla="*/ 153 h 78"/>
              <a:gd name="T2" fmla="*/ 96 w 62"/>
              <a:gd name="T3" fmla="*/ 278 h 78"/>
              <a:gd name="T4" fmla="*/ 11 w 62"/>
              <a:gd name="T5" fmla="*/ 146 h 78"/>
              <a:gd name="T6" fmla="*/ 139 w 62"/>
              <a:gd name="T7" fmla="*/ 11 h 78"/>
              <a:gd name="T8" fmla="*/ 207 w 62"/>
              <a:gd name="T9" fmla="*/ 153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"/>
              <a:gd name="T16" fmla="*/ 0 h 78"/>
              <a:gd name="T17" fmla="*/ 62 w 62"/>
              <a:gd name="T18" fmla="*/ 78 h 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" h="78">
                <a:moveTo>
                  <a:pt x="58" y="43"/>
                </a:moveTo>
                <a:cubicBezTo>
                  <a:pt x="54" y="64"/>
                  <a:pt x="43" y="78"/>
                  <a:pt x="27" y="78"/>
                </a:cubicBezTo>
                <a:cubicBezTo>
                  <a:pt x="12" y="78"/>
                  <a:pt x="0" y="62"/>
                  <a:pt x="3" y="41"/>
                </a:cubicBezTo>
                <a:cubicBezTo>
                  <a:pt x="7" y="20"/>
                  <a:pt x="23" y="0"/>
                  <a:pt x="39" y="3"/>
                </a:cubicBezTo>
                <a:cubicBezTo>
                  <a:pt x="56" y="6"/>
                  <a:pt x="62" y="22"/>
                  <a:pt x="58" y="4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1" name="Oval 592"/>
          <p:cNvSpPr>
            <a:spLocks noChangeArrowheads="1"/>
          </p:cNvSpPr>
          <p:nvPr/>
        </p:nvSpPr>
        <p:spPr bwMode="auto">
          <a:xfrm>
            <a:off x="6866378" y="2033827"/>
            <a:ext cx="135951" cy="135952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92" name="Line 593"/>
          <p:cNvSpPr>
            <a:spLocks noChangeShapeType="1"/>
          </p:cNvSpPr>
          <p:nvPr/>
        </p:nvSpPr>
        <p:spPr bwMode="auto">
          <a:xfrm>
            <a:off x="6888305" y="2023595"/>
            <a:ext cx="14618" cy="24852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3" name="Freeform 594"/>
          <p:cNvSpPr>
            <a:spLocks noChangeArrowheads="1"/>
          </p:cNvSpPr>
          <p:nvPr/>
        </p:nvSpPr>
        <p:spPr bwMode="auto">
          <a:xfrm>
            <a:off x="6465832" y="823418"/>
            <a:ext cx="912193" cy="729462"/>
          </a:xfrm>
          <a:custGeom>
            <a:avLst/>
            <a:gdLst>
              <a:gd name="T0" fmla="*/ 43 w 175"/>
              <a:gd name="T1" fmla="*/ 449 h 140"/>
              <a:gd name="T2" fmla="*/ 0 w 175"/>
              <a:gd name="T3" fmla="*/ 296 h 140"/>
              <a:gd name="T4" fmla="*/ 310 w 175"/>
              <a:gd name="T5" fmla="*/ 0 h 140"/>
              <a:gd name="T6" fmla="*/ 620 w 175"/>
              <a:gd name="T7" fmla="*/ 296 h 140"/>
              <a:gd name="T8" fmla="*/ 531 w 175"/>
              <a:gd name="T9" fmla="*/ 499 h 1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140"/>
              <a:gd name="T17" fmla="*/ 175 w 175"/>
              <a:gd name="T18" fmla="*/ 140 h 1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140">
                <a:moveTo>
                  <a:pt x="12" y="126"/>
                </a:moveTo>
                <a:cubicBezTo>
                  <a:pt x="4" y="114"/>
                  <a:pt x="0" y="99"/>
                  <a:pt x="0" y="83"/>
                </a:cubicBezTo>
                <a:cubicBezTo>
                  <a:pt x="0" y="33"/>
                  <a:pt x="36" y="0"/>
                  <a:pt x="87" y="0"/>
                </a:cubicBezTo>
                <a:cubicBezTo>
                  <a:pt x="126" y="0"/>
                  <a:pt x="175" y="29"/>
                  <a:pt x="174" y="83"/>
                </a:cubicBezTo>
                <a:cubicBezTo>
                  <a:pt x="173" y="103"/>
                  <a:pt x="167" y="123"/>
                  <a:pt x="149" y="14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4" name="Freeform 595"/>
          <p:cNvSpPr>
            <a:spLocks noChangeArrowheads="1"/>
          </p:cNvSpPr>
          <p:nvPr/>
        </p:nvSpPr>
        <p:spPr bwMode="auto">
          <a:xfrm>
            <a:off x="6496530" y="1465169"/>
            <a:ext cx="526265" cy="134490"/>
          </a:xfrm>
          <a:custGeom>
            <a:avLst/>
            <a:gdLst>
              <a:gd name="T0" fmla="*/ 360 w 101"/>
              <a:gd name="T1" fmla="*/ 92 h 26"/>
              <a:gd name="T2" fmla="*/ 11 w 101"/>
              <a:gd name="T3" fmla="*/ 18 h 26"/>
              <a:gd name="T4" fmla="*/ 4 w 101"/>
              <a:gd name="T5" fmla="*/ 32 h 26"/>
              <a:gd name="T6" fmla="*/ 36 w 101"/>
              <a:gd name="T7" fmla="*/ 32 h 26"/>
              <a:gd name="T8" fmla="*/ 0 60000 65536"/>
              <a:gd name="T9" fmla="*/ 0 60000 65536"/>
              <a:gd name="T10" fmla="*/ 0 60000 65536"/>
              <a:gd name="T11" fmla="*/ 0 60000 65536"/>
              <a:gd name="T12" fmla="*/ 0 w 101"/>
              <a:gd name="T13" fmla="*/ 0 h 26"/>
              <a:gd name="T14" fmla="*/ 101 w 101"/>
              <a:gd name="T15" fmla="*/ 26 h 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1" h="26">
                <a:moveTo>
                  <a:pt x="101" y="26"/>
                </a:moveTo>
                <a:cubicBezTo>
                  <a:pt x="71" y="2"/>
                  <a:pt x="9" y="0"/>
                  <a:pt x="3" y="5"/>
                </a:cubicBezTo>
                <a:cubicBezTo>
                  <a:pt x="3" y="5"/>
                  <a:pt x="0" y="7"/>
                  <a:pt x="1" y="9"/>
                </a:cubicBezTo>
                <a:cubicBezTo>
                  <a:pt x="4" y="9"/>
                  <a:pt x="7" y="9"/>
                  <a:pt x="10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5" name="Freeform 596"/>
          <p:cNvSpPr>
            <a:spLocks noChangeArrowheads="1"/>
          </p:cNvSpPr>
          <p:nvPr/>
        </p:nvSpPr>
        <p:spPr bwMode="auto">
          <a:xfrm>
            <a:off x="6663181" y="1516334"/>
            <a:ext cx="334763" cy="95021"/>
          </a:xfrm>
          <a:custGeom>
            <a:avLst/>
            <a:gdLst>
              <a:gd name="T0" fmla="*/ 0 w 64"/>
              <a:gd name="T1" fmla="*/ 0 h 18"/>
              <a:gd name="T2" fmla="*/ 229 w 64"/>
              <a:gd name="T3" fmla="*/ 65 h 18"/>
              <a:gd name="T4" fmla="*/ 0 60000 65536"/>
              <a:gd name="T5" fmla="*/ 0 60000 65536"/>
              <a:gd name="T6" fmla="*/ 0 w 64"/>
              <a:gd name="T7" fmla="*/ 0 h 18"/>
              <a:gd name="T8" fmla="*/ 64 w 64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4" h="18">
                <a:moveTo>
                  <a:pt x="0" y="0"/>
                </a:moveTo>
                <a:cubicBezTo>
                  <a:pt x="8" y="1"/>
                  <a:pt x="42" y="5"/>
                  <a:pt x="64" y="1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6" name="Freeform 597"/>
          <p:cNvSpPr>
            <a:spLocks noChangeArrowheads="1"/>
          </p:cNvSpPr>
          <p:nvPr/>
        </p:nvSpPr>
        <p:spPr bwMode="auto">
          <a:xfrm>
            <a:off x="6256788" y="1538262"/>
            <a:ext cx="1053991" cy="558426"/>
          </a:xfrm>
          <a:custGeom>
            <a:avLst/>
            <a:gdLst>
              <a:gd name="T0" fmla="*/ 500 w 202"/>
              <a:gd name="T1" fmla="*/ 50 h 107"/>
              <a:gd name="T2" fmla="*/ 632 w 202"/>
              <a:gd name="T3" fmla="*/ 11 h 107"/>
              <a:gd name="T4" fmla="*/ 685 w 202"/>
              <a:gd name="T5" fmla="*/ 82 h 107"/>
              <a:gd name="T6" fmla="*/ 550 w 202"/>
              <a:gd name="T7" fmla="*/ 182 h 107"/>
              <a:gd name="T8" fmla="*/ 403 w 202"/>
              <a:gd name="T9" fmla="*/ 346 h 107"/>
              <a:gd name="T10" fmla="*/ 193 w 202"/>
              <a:gd name="T11" fmla="*/ 325 h 107"/>
              <a:gd name="T12" fmla="*/ 93 w 202"/>
              <a:gd name="T13" fmla="*/ 275 h 107"/>
              <a:gd name="T14" fmla="*/ 0 w 202"/>
              <a:gd name="T15" fmla="*/ 257 h 10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2"/>
              <a:gd name="T25" fmla="*/ 0 h 107"/>
              <a:gd name="T26" fmla="*/ 202 w 202"/>
              <a:gd name="T27" fmla="*/ 107 h 10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2" h="107">
                <a:moveTo>
                  <a:pt x="140" y="14"/>
                </a:moveTo>
                <a:cubicBezTo>
                  <a:pt x="140" y="14"/>
                  <a:pt x="164" y="6"/>
                  <a:pt x="177" y="3"/>
                </a:cubicBezTo>
                <a:cubicBezTo>
                  <a:pt x="191" y="0"/>
                  <a:pt x="202" y="9"/>
                  <a:pt x="192" y="23"/>
                </a:cubicBezTo>
                <a:cubicBezTo>
                  <a:pt x="179" y="40"/>
                  <a:pt x="156" y="49"/>
                  <a:pt x="154" y="51"/>
                </a:cubicBezTo>
                <a:cubicBezTo>
                  <a:pt x="151" y="54"/>
                  <a:pt x="138" y="88"/>
                  <a:pt x="113" y="97"/>
                </a:cubicBezTo>
                <a:cubicBezTo>
                  <a:pt x="89" y="107"/>
                  <a:pt x="66" y="97"/>
                  <a:pt x="54" y="91"/>
                </a:cubicBezTo>
                <a:cubicBezTo>
                  <a:pt x="42" y="85"/>
                  <a:pt x="31" y="79"/>
                  <a:pt x="26" y="77"/>
                </a:cubicBezTo>
                <a:cubicBezTo>
                  <a:pt x="23" y="76"/>
                  <a:pt x="8" y="72"/>
                  <a:pt x="0" y="7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7" name="Freeform 598"/>
          <p:cNvSpPr>
            <a:spLocks noChangeArrowheads="1"/>
          </p:cNvSpPr>
          <p:nvPr/>
        </p:nvSpPr>
        <p:spPr bwMode="auto">
          <a:xfrm>
            <a:off x="7054956" y="1020768"/>
            <a:ext cx="176883" cy="568659"/>
          </a:xfrm>
          <a:custGeom>
            <a:avLst/>
            <a:gdLst>
              <a:gd name="T0" fmla="*/ 0 w 34"/>
              <a:gd name="T1" fmla="*/ 0 h 109"/>
              <a:gd name="T2" fmla="*/ 121 w 34"/>
              <a:gd name="T3" fmla="*/ 196 h 109"/>
              <a:gd name="T4" fmla="*/ 50 w 34"/>
              <a:gd name="T5" fmla="*/ 360 h 109"/>
              <a:gd name="T6" fmla="*/ 4 w 34"/>
              <a:gd name="T7" fmla="*/ 389 h 109"/>
              <a:gd name="T8" fmla="*/ 0 60000 65536"/>
              <a:gd name="T9" fmla="*/ 0 60000 65536"/>
              <a:gd name="T10" fmla="*/ 0 60000 65536"/>
              <a:gd name="T11" fmla="*/ 0 60000 65536"/>
              <a:gd name="T12" fmla="*/ 0 w 34"/>
              <a:gd name="T13" fmla="*/ 0 h 109"/>
              <a:gd name="T14" fmla="*/ 34 w 34"/>
              <a:gd name="T15" fmla="*/ 109 h 1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" h="109">
                <a:moveTo>
                  <a:pt x="0" y="0"/>
                </a:moveTo>
                <a:cubicBezTo>
                  <a:pt x="20" y="11"/>
                  <a:pt x="34" y="32"/>
                  <a:pt x="34" y="55"/>
                </a:cubicBezTo>
                <a:cubicBezTo>
                  <a:pt x="34" y="73"/>
                  <a:pt x="26" y="90"/>
                  <a:pt x="14" y="101"/>
                </a:cubicBezTo>
                <a:cubicBezTo>
                  <a:pt x="10" y="104"/>
                  <a:pt x="5" y="107"/>
                  <a:pt x="1" y="10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8" name="Freeform 599"/>
          <p:cNvSpPr>
            <a:spLocks noChangeArrowheads="1"/>
          </p:cNvSpPr>
          <p:nvPr/>
        </p:nvSpPr>
        <p:spPr bwMode="auto">
          <a:xfrm>
            <a:off x="5031760" y="1892029"/>
            <a:ext cx="57012" cy="78940"/>
          </a:xfrm>
          <a:custGeom>
            <a:avLst/>
            <a:gdLst>
              <a:gd name="T0" fmla="*/ 14 w 11"/>
              <a:gd name="T1" fmla="*/ 0 h 15"/>
              <a:gd name="T2" fmla="*/ 11 w 11"/>
              <a:gd name="T3" fmla="*/ 50 h 15"/>
              <a:gd name="T4" fmla="*/ 39 w 11"/>
              <a:gd name="T5" fmla="*/ 50 h 15"/>
              <a:gd name="T6" fmla="*/ 14 w 11"/>
              <a:gd name="T7" fmla="*/ 0 h 15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15"/>
              <a:gd name="T14" fmla="*/ 11 w 11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15">
                <a:moveTo>
                  <a:pt x="4" y="0"/>
                </a:moveTo>
                <a:cubicBezTo>
                  <a:pt x="1" y="2"/>
                  <a:pt x="0" y="9"/>
                  <a:pt x="3" y="14"/>
                </a:cubicBezTo>
                <a:cubicBezTo>
                  <a:pt x="6" y="15"/>
                  <a:pt x="9" y="14"/>
                  <a:pt x="11" y="14"/>
                </a:cubicBezTo>
                <a:cubicBezTo>
                  <a:pt x="8" y="10"/>
                  <a:pt x="6" y="5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9" name="Freeform 600"/>
          <p:cNvSpPr>
            <a:spLocks noChangeArrowheads="1"/>
          </p:cNvSpPr>
          <p:nvPr/>
        </p:nvSpPr>
        <p:spPr bwMode="auto">
          <a:xfrm>
            <a:off x="4594668" y="1741458"/>
            <a:ext cx="197349" cy="296755"/>
          </a:xfrm>
          <a:custGeom>
            <a:avLst/>
            <a:gdLst>
              <a:gd name="T0" fmla="*/ 124 w 38"/>
              <a:gd name="T1" fmla="*/ 167 h 57"/>
              <a:gd name="T2" fmla="*/ 85 w 38"/>
              <a:gd name="T3" fmla="*/ 114 h 57"/>
              <a:gd name="T4" fmla="*/ 110 w 38"/>
              <a:gd name="T5" fmla="*/ 39 h 57"/>
              <a:gd name="T6" fmla="*/ 107 w 38"/>
              <a:gd name="T7" fmla="*/ 11 h 57"/>
              <a:gd name="T8" fmla="*/ 107 w 38"/>
              <a:gd name="T9" fmla="*/ 0 h 57"/>
              <a:gd name="T10" fmla="*/ 68 w 38"/>
              <a:gd name="T11" fmla="*/ 36 h 57"/>
              <a:gd name="T12" fmla="*/ 28 w 38"/>
              <a:gd name="T13" fmla="*/ 178 h 57"/>
              <a:gd name="T14" fmla="*/ 135 w 38"/>
              <a:gd name="T15" fmla="*/ 175 h 57"/>
              <a:gd name="T16" fmla="*/ 124 w 38"/>
              <a:gd name="T17" fmla="*/ 167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8"/>
              <a:gd name="T28" fmla="*/ 0 h 57"/>
              <a:gd name="T29" fmla="*/ 38 w 38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8" h="57">
                <a:moveTo>
                  <a:pt x="35" y="47"/>
                </a:moveTo>
                <a:cubicBezTo>
                  <a:pt x="32" y="44"/>
                  <a:pt x="27" y="40"/>
                  <a:pt x="24" y="32"/>
                </a:cubicBezTo>
                <a:cubicBezTo>
                  <a:pt x="22" y="23"/>
                  <a:pt x="27" y="13"/>
                  <a:pt x="31" y="11"/>
                </a:cubicBezTo>
                <a:cubicBezTo>
                  <a:pt x="30" y="9"/>
                  <a:pt x="30" y="6"/>
                  <a:pt x="30" y="3"/>
                </a:cubicBezTo>
                <a:cubicBezTo>
                  <a:pt x="30" y="2"/>
                  <a:pt x="30" y="1"/>
                  <a:pt x="30" y="0"/>
                </a:cubicBezTo>
                <a:cubicBezTo>
                  <a:pt x="26" y="2"/>
                  <a:pt x="23" y="6"/>
                  <a:pt x="19" y="10"/>
                </a:cubicBezTo>
                <a:cubicBezTo>
                  <a:pt x="7" y="23"/>
                  <a:pt x="0" y="41"/>
                  <a:pt x="8" y="50"/>
                </a:cubicBezTo>
                <a:cubicBezTo>
                  <a:pt x="15" y="56"/>
                  <a:pt x="27" y="57"/>
                  <a:pt x="38" y="49"/>
                </a:cubicBezTo>
                <a:cubicBezTo>
                  <a:pt x="37" y="49"/>
                  <a:pt x="36" y="48"/>
                  <a:pt x="35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0" name="Freeform 601"/>
          <p:cNvSpPr>
            <a:spLocks noChangeArrowheads="1"/>
          </p:cNvSpPr>
          <p:nvPr/>
        </p:nvSpPr>
        <p:spPr bwMode="auto">
          <a:xfrm>
            <a:off x="5001061" y="1960735"/>
            <a:ext cx="109638" cy="77478"/>
          </a:xfrm>
          <a:custGeom>
            <a:avLst/>
            <a:gdLst>
              <a:gd name="T0" fmla="*/ 61 w 21"/>
              <a:gd name="T1" fmla="*/ 4 h 15"/>
              <a:gd name="T2" fmla="*/ 32 w 21"/>
              <a:gd name="T3" fmla="*/ 4 h 15"/>
              <a:gd name="T4" fmla="*/ 21 w 21"/>
              <a:gd name="T5" fmla="*/ 0 h 15"/>
              <a:gd name="T6" fmla="*/ 0 w 21"/>
              <a:gd name="T7" fmla="*/ 35 h 15"/>
              <a:gd name="T8" fmla="*/ 75 w 21"/>
              <a:gd name="T9" fmla="*/ 25 h 15"/>
              <a:gd name="T10" fmla="*/ 61 w 21"/>
              <a:gd name="T11" fmla="*/ 4 h 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"/>
              <a:gd name="T19" fmla="*/ 0 h 15"/>
              <a:gd name="T20" fmla="*/ 21 w 21"/>
              <a:gd name="T21" fmla="*/ 15 h 1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" h="15">
                <a:moveTo>
                  <a:pt x="17" y="1"/>
                </a:moveTo>
                <a:cubicBezTo>
                  <a:pt x="15" y="1"/>
                  <a:pt x="12" y="2"/>
                  <a:pt x="9" y="1"/>
                </a:cubicBezTo>
                <a:cubicBezTo>
                  <a:pt x="8" y="1"/>
                  <a:pt x="7" y="1"/>
                  <a:pt x="6" y="0"/>
                </a:cubicBezTo>
                <a:cubicBezTo>
                  <a:pt x="5" y="4"/>
                  <a:pt x="3" y="7"/>
                  <a:pt x="0" y="10"/>
                </a:cubicBezTo>
                <a:cubicBezTo>
                  <a:pt x="15" y="15"/>
                  <a:pt x="19" y="11"/>
                  <a:pt x="21" y="7"/>
                </a:cubicBezTo>
                <a:cubicBezTo>
                  <a:pt x="19" y="6"/>
                  <a:pt x="18" y="3"/>
                  <a:pt x="17" y="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1" name="Freeform 602"/>
          <p:cNvSpPr>
            <a:spLocks noChangeArrowheads="1"/>
          </p:cNvSpPr>
          <p:nvPr/>
        </p:nvSpPr>
        <p:spPr bwMode="auto">
          <a:xfrm>
            <a:off x="5110699" y="2001667"/>
            <a:ext cx="171036" cy="119871"/>
          </a:xfrm>
          <a:custGeom>
            <a:avLst/>
            <a:gdLst>
              <a:gd name="T0" fmla="*/ 11 w 33"/>
              <a:gd name="T1" fmla="*/ 14 h 23"/>
              <a:gd name="T2" fmla="*/ 7 w 33"/>
              <a:gd name="T3" fmla="*/ 50 h 23"/>
              <a:gd name="T4" fmla="*/ 71 w 33"/>
              <a:gd name="T5" fmla="*/ 75 h 23"/>
              <a:gd name="T6" fmla="*/ 113 w 33"/>
              <a:gd name="T7" fmla="*/ 25 h 23"/>
              <a:gd name="T8" fmla="*/ 89 w 33"/>
              <a:gd name="T9" fmla="*/ 0 h 23"/>
              <a:gd name="T10" fmla="*/ 11 w 33"/>
              <a:gd name="T11" fmla="*/ 14 h 23"/>
              <a:gd name="T12" fmla="*/ 11 w 33"/>
              <a:gd name="T13" fmla="*/ 14 h 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3"/>
              <a:gd name="T22" fmla="*/ 0 h 23"/>
              <a:gd name="T23" fmla="*/ 33 w 33"/>
              <a:gd name="T24" fmla="*/ 23 h 2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" h="23">
                <a:moveTo>
                  <a:pt x="3" y="4"/>
                </a:moveTo>
                <a:cubicBezTo>
                  <a:pt x="2" y="5"/>
                  <a:pt x="0" y="9"/>
                  <a:pt x="2" y="14"/>
                </a:cubicBezTo>
                <a:cubicBezTo>
                  <a:pt x="5" y="21"/>
                  <a:pt x="12" y="23"/>
                  <a:pt x="20" y="21"/>
                </a:cubicBezTo>
                <a:cubicBezTo>
                  <a:pt x="28" y="19"/>
                  <a:pt x="33" y="14"/>
                  <a:pt x="32" y="7"/>
                </a:cubicBezTo>
                <a:cubicBezTo>
                  <a:pt x="31" y="3"/>
                  <a:pt x="27" y="1"/>
                  <a:pt x="25" y="0"/>
                </a:cubicBezTo>
                <a:cubicBezTo>
                  <a:pt x="23" y="0"/>
                  <a:pt x="11" y="3"/>
                  <a:pt x="3" y="4"/>
                </a:cubicBezTo>
                <a:cubicBezTo>
                  <a:pt x="3" y="4"/>
                  <a:pt x="3" y="4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2" name="Freeform 603"/>
          <p:cNvSpPr>
            <a:spLocks noChangeArrowheads="1"/>
          </p:cNvSpPr>
          <p:nvPr/>
        </p:nvSpPr>
        <p:spPr bwMode="auto">
          <a:xfrm>
            <a:off x="5041993" y="1501715"/>
            <a:ext cx="359614" cy="385928"/>
          </a:xfrm>
          <a:custGeom>
            <a:avLst/>
            <a:gdLst>
              <a:gd name="T0" fmla="*/ 232 w 69"/>
              <a:gd name="T1" fmla="*/ 253 h 74"/>
              <a:gd name="T2" fmla="*/ 157 w 69"/>
              <a:gd name="T3" fmla="*/ 207 h 74"/>
              <a:gd name="T4" fmla="*/ 107 w 69"/>
              <a:gd name="T5" fmla="*/ 161 h 74"/>
              <a:gd name="T6" fmla="*/ 18 w 69"/>
              <a:gd name="T7" fmla="*/ 21 h 74"/>
              <a:gd name="T8" fmla="*/ 21 w 69"/>
              <a:gd name="T9" fmla="*/ 7 h 74"/>
              <a:gd name="T10" fmla="*/ 21 w 69"/>
              <a:gd name="T11" fmla="*/ 4 h 74"/>
              <a:gd name="T12" fmla="*/ 0 w 69"/>
              <a:gd name="T13" fmla="*/ 14 h 74"/>
              <a:gd name="T14" fmla="*/ 0 w 69"/>
              <a:gd name="T15" fmla="*/ 18 h 74"/>
              <a:gd name="T16" fmla="*/ 71 w 69"/>
              <a:gd name="T17" fmla="*/ 161 h 74"/>
              <a:gd name="T18" fmla="*/ 82 w 69"/>
              <a:gd name="T19" fmla="*/ 168 h 74"/>
              <a:gd name="T20" fmla="*/ 143 w 69"/>
              <a:gd name="T21" fmla="*/ 225 h 74"/>
              <a:gd name="T22" fmla="*/ 200 w 69"/>
              <a:gd name="T23" fmla="*/ 257 h 74"/>
              <a:gd name="T24" fmla="*/ 214 w 69"/>
              <a:gd name="T25" fmla="*/ 257 h 74"/>
              <a:gd name="T26" fmla="*/ 239 w 69"/>
              <a:gd name="T27" fmla="*/ 264 h 74"/>
              <a:gd name="T28" fmla="*/ 246 w 69"/>
              <a:gd name="T29" fmla="*/ 260 h 74"/>
              <a:gd name="T30" fmla="*/ 246 w 69"/>
              <a:gd name="T31" fmla="*/ 257 h 74"/>
              <a:gd name="T32" fmla="*/ 232 w 69"/>
              <a:gd name="T33" fmla="*/ 253 h 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9"/>
              <a:gd name="T52" fmla="*/ 0 h 74"/>
              <a:gd name="T53" fmla="*/ 69 w 69"/>
              <a:gd name="T54" fmla="*/ 74 h 7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9" h="74">
                <a:moveTo>
                  <a:pt x="65" y="71"/>
                </a:moveTo>
                <a:cubicBezTo>
                  <a:pt x="63" y="70"/>
                  <a:pt x="55" y="67"/>
                  <a:pt x="44" y="58"/>
                </a:cubicBezTo>
                <a:cubicBezTo>
                  <a:pt x="40" y="55"/>
                  <a:pt x="35" y="50"/>
                  <a:pt x="30" y="45"/>
                </a:cubicBezTo>
                <a:cubicBezTo>
                  <a:pt x="11" y="26"/>
                  <a:pt x="6" y="11"/>
                  <a:pt x="5" y="6"/>
                </a:cubicBezTo>
                <a:cubicBezTo>
                  <a:pt x="5" y="5"/>
                  <a:pt x="6" y="3"/>
                  <a:pt x="6" y="2"/>
                </a:cubicBezTo>
                <a:cubicBezTo>
                  <a:pt x="6" y="2"/>
                  <a:pt x="6" y="2"/>
                  <a:pt x="6" y="1"/>
                </a:cubicBezTo>
                <a:cubicBezTo>
                  <a:pt x="4" y="0"/>
                  <a:pt x="1" y="0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1"/>
                  <a:pt x="6" y="28"/>
                  <a:pt x="20" y="45"/>
                </a:cubicBezTo>
                <a:cubicBezTo>
                  <a:pt x="21" y="45"/>
                  <a:pt x="22" y="46"/>
                  <a:pt x="23" y="47"/>
                </a:cubicBezTo>
                <a:cubicBezTo>
                  <a:pt x="27" y="53"/>
                  <a:pt x="33" y="58"/>
                  <a:pt x="40" y="63"/>
                </a:cubicBezTo>
                <a:cubicBezTo>
                  <a:pt x="45" y="66"/>
                  <a:pt x="50" y="70"/>
                  <a:pt x="56" y="72"/>
                </a:cubicBezTo>
                <a:cubicBezTo>
                  <a:pt x="57" y="72"/>
                  <a:pt x="58" y="72"/>
                  <a:pt x="60" y="72"/>
                </a:cubicBezTo>
                <a:cubicBezTo>
                  <a:pt x="62" y="72"/>
                  <a:pt x="65" y="72"/>
                  <a:pt x="67" y="74"/>
                </a:cubicBezTo>
                <a:cubicBezTo>
                  <a:pt x="67" y="74"/>
                  <a:pt x="68" y="73"/>
                  <a:pt x="69" y="73"/>
                </a:cubicBezTo>
                <a:cubicBezTo>
                  <a:pt x="69" y="73"/>
                  <a:pt x="69" y="72"/>
                  <a:pt x="69" y="72"/>
                </a:cubicBezTo>
                <a:cubicBezTo>
                  <a:pt x="68" y="72"/>
                  <a:pt x="67" y="72"/>
                  <a:pt x="65" y="7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3" name="Freeform 604"/>
          <p:cNvSpPr>
            <a:spLocks noChangeArrowheads="1"/>
          </p:cNvSpPr>
          <p:nvPr/>
        </p:nvSpPr>
        <p:spPr bwMode="auto">
          <a:xfrm>
            <a:off x="5068306" y="1109940"/>
            <a:ext cx="704610" cy="694378"/>
          </a:xfrm>
          <a:custGeom>
            <a:avLst/>
            <a:gdLst>
              <a:gd name="T0" fmla="*/ 250 w 135"/>
              <a:gd name="T1" fmla="*/ 4 h 133"/>
              <a:gd name="T2" fmla="*/ 4 w 135"/>
              <a:gd name="T3" fmla="*/ 250 h 133"/>
              <a:gd name="T4" fmla="*/ 4 w 135"/>
              <a:gd name="T5" fmla="*/ 271 h 133"/>
              <a:gd name="T6" fmla="*/ 4 w 135"/>
              <a:gd name="T7" fmla="*/ 275 h 133"/>
              <a:gd name="T8" fmla="*/ 0 w 135"/>
              <a:gd name="T9" fmla="*/ 289 h 133"/>
              <a:gd name="T10" fmla="*/ 89 w 135"/>
              <a:gd name="T11" fmla="*/ 429 h 133"/>
              <a:gd name="T12" fmla="*/ 139 w 135"/>
              <a:gd name="T13" fmla="*/ 475 h 133"/>
              <a:gd name="T14" fmla="*/ 268 w 135"/>
              <a:gd name="T15" fmla="*/ 243 h 133"/>
              <a:gd name="T16" fmla="*/ 439 w 135"/>
              <a:gd name="T17" fmla="*/ 214 h 133"/>
              <a:gd name="T18" fmla="*/ 439 w 135"/>
              <a:gd name="T19" fmla="*/ 214 h 133"/>
              <a:gd name="T20" fmla="*/ 464 w 135"/>
              <a:gd name="T21" fmla="*/ 132 h 133"/>
              <a:gd name="T22" fmla="*/ 482 w 135"/>
              <a:gd name="T23" fmla="*/ 143 h 133"/>
              <a:gd name="T24" fmla="*/ 250 w 135"/>
              <a:gd name="T25" fmla="*/ 4 h 1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"/>
              <a:gd name="T40" fmla="*/ 0 h 133"/>
              <a:gd name="T41" fmla="*/ 135 w 135"/>
              <a:gd name="T42" fmla="*/ 133 h 1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" h="133">
                <a:moveTo>
                  <a:pt x="70" y="1"/>
                </a:moveTo>
                <a:cubicBezTo>
                  <a:pt x="31" y="1"/>
                  <a:pt x="1" y="31"/>
                  <a:pt x="1" y="70"/>
                </a:cubicBezTo>
                <a:cubicBezTo>
                  <a:pt x="1" y="72"/>
                  <a:pt x="1" y="74"/>
                  <a:pt x="1" y="76"/>
                </a:cubicBezTo>
                <a:cubicBezTo>
                  <a:pt x="1" y="77"/>
                  <a:pt x="1" y="77"/>
                  <a:pt x="1" y="77"/>
                </a:cubicBezTo>
                <a:cubicBezTo>
                  <a:pt x="1" y="78"/>
                  <a:pt x="0" y="80"/>
                  <a:pt x="0" y="81"/>
                </a:cubicBezTo>
                <a:cubicBezTo>
                  <a:pt x="1" y="86"/>
                  <a:pt x="6" y="101"/>
                  <a:pt x="25" y="120"/>
                </a:cubicBezTo>
                <a:cubicBezTo>
                  <a:pt x="30" y="125"/>
                  <a:pt x="35" y="130"/>
                  <a:pt x="39" y="133"/>
                </a:cubicBezTo>
                <a:cubicBezTo>
                  <a:pt x="36" y="116"/>
                  <a:pt x="52" y="81"/>
                  <a:pt x="75" y="68"/>
                </a:cubicBezTo>
                <a:cubicBezTo>
                  <a:pt x="94" y="56"/>
                  <a:pt x="112" y="56"/>
                  <a:pt x="123" y="60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2" y="48"/>
                  <a:pt x="126" y="37"/>
                  <a:pt x="130" y="37"/>
                </a:cubicBezTo>
                <a:cubicBezTo>
                  <a:pt x="132" y="37"/>
                  <a:pt x="133" y="38"/>
                  <a:pt x="135" y="40"/>
                </a:cubicBezTo>
                <a:cubicBezTo>
                  <a:pt x="123" y="16"/>
                  <a:pt x="98" y="0"/>
                  <a:pt x="70" y="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4" name="Freeform 605"/>
          <p:cNvSpPr>
            <a:spLocks noChangeArrowheads="1"/>
          </p:cNvSpPr>
          <p:nvPr/>
        </p:nvSpPr>
        <p:spPr bwMode="auto">
          <a:xfrm>
            <a:off x="4708692" y="1522181"/>
            <a:ext cx="542345" cy="537960"/>
          </a:xfrm>
          <a:custGeom>
            <a:avLst/>
            <a:gdLst>
              <a:gd name="T0" fmla="*/ 353 w 104"/>
              <a:gd name="T1" fmla="*/ 236 h 103"/>
              <a:gd name="T2" fmla="*/ 339 w 104"/>
              <a:gd name="T3" fmla="*/ 204 h 103"/>
              <a:gd name="T4" fmla="*/ 371 w 104"/>
              <a:gd name="T5" fmla="*/ 211 h 103"/>
              <a:gd name="T6" fmla="*/ 310 w 104"/>
              <a:gd name="T7" fmla="*/ 154 h 103"/>
              <a:gd name="T8" fmla="*/ 300 w 104"/>
              <a:gd name="T9" fmla="*/ 146 h 103"/>
              <a:gd name="T10" fmla="*/ 228 w 104"/>
              <a:gd name="T11" fmla="*/ 4 h 103"/>
              <a:gd name="T12" fmla="*/ 228 w 104"/>
              <a:gd name="T13" fmla="*/ 0 h 103"/>
              <a:gd name="T14" fmla="*/ 153 w 104"/>
              <a:gd name="T15" fmla="*/ 18 h 103"/>
              <a:gd name="T16" fmla="*/ 29 w 104"/>
              <a:gd name="T17" fmla="*/ 150 h 103"/>
              <a:gd name="T18" fmla="*/ 29 w 104"/>
              <a:gd name="T19" fmla="*/ 161 h 103"/>
              <a:gd name="T20" fmla="*/ 32 w 104"/>
              <a:gd name="T21" fmla="*/ 189 h 103"/>
              <a:gd name="T22" fmla="*/ 7 w 104"/>
              <a:gd name="T23" fmla="*/ 264 h 103"/>
              <a:gd name="T24" fmla="*/ 46 w 104"/>
              <a:gd name="T25" fmla="*/ 318 h 103"/>
              <a:gd name="T26" fmla="*/ 57 w 104"/>
              <a:gd name="T27" fmla="*/ 325 h 103"/>
              <a:gd name="T28" fmla="*/ 182 w 104"/>
              <a:gd name="T29" fmla="*/ 347 h 103"/>
              <a:gd name="T30" fmla="*/ 200 w 104"/>
              <a:gd name="T31" fmla="*/ 336 h 103"/>
              <a:gd name="T32" fmla="*/ 221 w 104"/>
              <a:gd name="T33" fmla="*/ 300 h 103"/>
              <a:gd name="T34" fmla="*/ 232 w 104"/>
              <a:gd name="T35" fmla="*/ 304 h 103"/>
              <a:gd name="T36" fmla="*/ 235 w 104"/>
              <a:gd name="T37" fmla="*/ 254 h 103"/>
              <a:gd name="T38" fmla="*/ 260 w 104"/>
              <a:gd name="T39" fmla="*/ 304 h 103"/>
              <a:gd name="T40" fmla="*/ 275 w 104"/>
              <a:gd name="T41" fmla="*/ 325 h 103"/>
              <a:gd name="T42" fmla="*/ 285 w 104"/>
              <a:gd name="T43" fmla="*/ 343 h 103"/>
              <a:gd name="T44" fmla="*/ 285 w 104"/>
              <a:gd name="T45" fmla="*/ 343 h 103"/>
              <a:gd name="T46" fmla="*/ 364 w 104"/>
              <a:gd name="T47" fmla="*/ 329 h 103"/>
              <a:gd name="T48" fmla="*/ 364 w 104"/>
              <a:gd name="T49" fmla="*/ 329 h 103"/>
              <a:gd name="T50" fmla="*/ 364 w 104"/>
              <a:gd name="T51" fmla="*/ 286 h 103"/>
              <a:gd name="T52" fmla="*/ 353 w 104"/>
              <a:gd name="T53" fmla="*/ 236 h 10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4"/>
              <a:gd name="T82" fmla="*/ 0 h 103"/>
              <a:gd name="T83" fmla="*/ 104 w 104"/>
              <a:gd name="T84" fmla="*/ 103 h 103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4" h="103">
                <a:moveTo>
                  <a:pt x="99" y="66"/>
                </a:moveTo>
                <a:cubicBezTo>
                  <a:pt x="98" y="63"/>
                  <a:pt x="96" y="60"/>
                  <a:pt x="95" y="57"/>
                </a:cubicBezTo>
                <a:cubicBezTo>
                  <a:pt x="98" y="57"/>
                  <a:pt x="101" y="58"/>
                  <a:pt x="104" y="59"/>
                </a:cubicBezTo>
                <a:cubicBezTo>
                  <a:pt x="97" y="54"/>
                  <a:pt x="91" y="49"/>
                  <a:pt x="87" y="43"/>
                </a:cubicBezTo>
                <a:cubicBezTo>
                  <a:pt x="86" y="42"/>
                  <a:pt x="85" y="41"/>
                  <a:pt x="84" y="41"/>
                </a:cubicBezTo>
                <a:cubicBezTo>
                  <a:pt x="70" y="24"/>
                  <a:pt x="64" y="7"/>
                  <a:pt x="64" y="1"/>
                </a:cubicBezTo>
                <a:cubicBezTo>
                  <a:pt x="64" y="1"/>
                  <a:pt x="64" y="1"/>
                  <a:pt x="64" y="0"/>
                </a:cubicBezTo>
                <a:cubicBezTo>
                  <a:pt x="59" y="2"/>
                  <a:pt x="50" y="4"/>
                  <a:pt x="43" y="5"/>
                </a:cubicBezTo>
                <a:cubicBezTo>
                  <a:pt x="29" y="8"/>
                  <a:pt x="8" y="21"/>
                  <a:pt x="8" y="42"/>
                </a:cubicBezTo>
                <a:cubicBezTo>
                  <a:pt x="8" y="43"/>
                  <a:pt x="8" y="44"/>
                  <a:pt x="8" y="45"/>
                </a:cubicBezTo>
                <a:cubicBezTo>
                  <a:pt x="8" y="48"/>
                  <a:pt x="8" y="51"/>
                  <a:pt x="9" y="53"/>
                </a:cubicBezTo>
                <a:cubicBezTo>
                  <a:pt x="5" y="55"/>
                  <a:pt x="0" y="65"/>
                  <a:pt x="2" y="74"/>
                </a:cubicBezTo>
                <a:cubicBezTo>
                  <a:pt x="5" y="82"/>
                  <a:pt x="10" y="86"/>
                  <a:pt x="13" y="89"/>
                </a:cubicBezTo>
                <a:cubicBezTo>
                  <a:pt x="14" y="90"/>
                  <a:pt x="15" y="91"/>
                  <a:pt x="16" y="91"/>
                </a:cubicBezTo>
                <a:cubicBezTo>
                  <a:pt x="24" y="98"/>
                  <a:pt x="38" y="103"/>
                  <a:pt x="51" y="97"/>
                </a:cubicBezTo>
                <a:cubicBezTo>
                  <a:pt x="53" y="96"/>
                  <a:pt x="55" y="95"/>
                  <a:pt x="56" y="94"/>
                </a:cubicBezTo>
                <a:cubicBezTo>
                  <a:pt x="59" y="91"/>
                  <a:pt x="61" y="88"/>
                  <a:pt x="62" y="84"/>
                </a:cubicBezTo>
                <a:cubicBezTo>
                  <a:pt x="63" y="85"/>
                  <a:pt x="64" y="85"/>
                  <a:pt x="65" y="85"/>
                </a:cubicBezTo>
                <a:cubicBezTo>
                  <a:pt x="62" y="80"/>
                  <a:pt x="63" y="73"/>
                  <a:pt x="66" y="71"/>
                </a:cubicBezTo>
                <a:cubicBezTo>
                  <a:pt x="68" y="76"/>
                  <a:pt x="70" y="81"/>
                  <a:pt x="73" y="85"/>
                </a:cubicBezTo>
                <a:cubicBezTo>
                  <a:pt x="74" y="87"/>
                  <a:pt x="75" y="90"/>
                  <a:pt x="77" y="91"/>
                </a:cubicBezTo>
                <a:cubicBezTo>
                  <a:pt x="78" y="93"/>
                  <a:pt x="79" y="95"/>
                  <a:pt x="8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8" y="95"/>
                  <a:pt x="100" y="92"/>
                  <a:pt x="102" y="92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102" y="92"/>
                  <a:pt x="103" y="89"/>
                  <a:pt x="102" y="80"/>
                </a:cubicBezTo>
                <a:cubicBezTo>
                  <a:pt x="101" y="76"/>
                  <a:pt x="100" y="72"/>
                  <a:pt x="99" y="6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5" name="Freeform 606"/>
          <p:cNvSpPr>
            <a:spLocks noChangeArrowheads="1"/>
          </p:cNvSpPr>
          <p:nvPr/>
        </p:nvSpPr>
        <p:spPr bwMode="auto">
          <a:xfrm>
            <a:off x="5704209" y="1302904"/>
            <a:ext cx="99406" cy="235358"/>
          </a:xfrm>
          <a:custGeom>
            <a:avLst/>
            <a:gdLst>
              <a:gd name="T0" fmla="*/ 68 w 19"/>
              <a:gd name="T1" fmla="*/ 79 h 45"/>
              <a:gd name="T2" fmla="*/ 64 w 19"/>
              <a:gd name="T3" fmla="*/ 72 h 45"/>
              <a:gd name="T4" fmla="*/ 47 w 19"/>
              <a:gd name="T5" fmla="*/ 11 h 45"/>
              <a:gd name="T6" fmla="*/ 29 w 19"/>
              <a:gd name="T7" fmla="*/ 0 h 45"/>
              <a:gd name="T8" fmla="*/ 4 w 19"/>
              <a:gd name="T9" fmla="*/ 82 h 45"/>
              <a:gd name="T10" fmla="*/ 4 w 19"/>
              <a:gd name="T11" fmla="*/ 82 h 45"/>
              <a:gd name="T12" fmla="*/ 39 w 19"/>
              <a:gd name="T13" fmla="*/ 157 h 45"/>
              <a:gd name="T14" fmla="*/ 68 w 19"/>
              <a:gd name="T15" fmla="*/ 79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"/>
              <a:gd name="T25" fmla="*/ 0 h 45"/>
              <a:gd name="T26" fmla="*/ 19 w 19"/>
              <a:gd name="T27" fmla="*/ 45 h 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" h="45">
                <a:moveTo>
                  <a:pt x="19" y="22"/>
                </a:moveTo>
                <a:cubicBezTo>
                  <a:pt x="18" y="22"/>
                  <a:pt x="18" y="21"/>
                  <a:pt x="18" y="20"/>
                </a:cubicBezTo>
                <a:cubicBezTo>
                  <a:pt x="17" y="14"/>
                  <a:pt x="15" y="8"/>
                  <a:pt x="13" y="3"/>
                </a:cubicBezTo>
                <a:cubicBezTo>
                  <a:pt x="11" y="1"/>
                  <a:pt x="10" y="0"/>
                  <a:pt x="8" y="0"/>
                </a:cubicBezTo>
                <a:cubicBezTo>
                  <a:pt x="4" y="0"/>
                  <a:pt x="0" y="11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37"/>
                  <a:pt x="6" y="45"/>
                  <a:pt x="11" y="44"/>
                </a:cubicBezTo>
                <a:cubicBezTo>
                  <a:pt x="18" y="43"/>
                  <a:pt x="19" y="35"/>
                  <a:pt x="19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7" name="Freeform 608"/>
          <p:cNvSpPr>
            <a:spLocks noChangeArrowheads="1"/>
          </p:cNvSpPr>
          <p:nvPr/>
        </p:nvSpPr>
        <p:spPr bwMode="auto">
          <a:xfrm>
            <a:off x="5438154" y="1611354"/>
            <a:ext cx="105253" cy="217815"/>
          </a:xfrm>
          <a:custGeom>
            <a:avLst/>
            <a:gdLst>
              <a:gd name="T0" fmla="*/ 68 w 20"/>
              <a:gd name="T1" fmla="*/ 60 h 42"/>
              <a:gd name="T2" fmla="*/ 32 w 20"/>
              <a:gd name="T3" fmla="*/ 4 h 42"/>
              <a:gd name="T4" fmla="*/ 36 w 20"/>
              <a:gd name="T5" fmla="*/ 149 h 42"/>
              <a:gd name="T6" fmla="*/ 61 w 20"/>
              <a:gd name="T7" fmla="*/ 121 h 42"/>
              <a:gd name="T8" fmla="*/ 68 w 20"/>
              <a:gd name="T9" fmla="*/ 6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42"/>
              <a:gd name="T17" fmla="*/ 20 w 20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42">
                <a:moveTo>
                  <a:pt x="19" y="17"/>
                </a:moveTo>
                <a:cubicBezTo>
                  <a:pt x="18" y="3"/>
                  <a:pt x="12" y="0"/>
                  <a:pt x="9" y="1"/>
                </a:cubicBezTo>
                <a:cubicBezTo>
                  <a:pt x="5" y="8"/>
                  <a:pt x="0" y="24"/>
                  <a:pt x="10" y="42"/>
                </a:cubicBezTo>
                <a:cubicBezTo>
                  <a:pt x="12" y="41"/>
                  <a:pt x="15" y="38"/>
                  <a:pt x="17" y="34"/>
                </a:cubicBezTo>
                <a:cubicBezTo>
                  <a:pt x="19" y="30"/>
                  <a:pt x="20" y="24"/>
                  <a:pt x="19" y="17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8" name="Freeform 609"/>
          <p:cNvSpPr>
            <a:spLocks noChangeArrowheads="1"/>
          </p:cNvSpPr>
          <p:nvPr/>
        </p:nvSpPr>
        <p:spPr bwMode="auto">
          <a:xfrm>
            <a:off x="5484933" y="1579193"/>
            <a:ext cx="219277" cy="209044"/>
          </a:xfrm>
          <a:custGeom>
            <a:avLst/>
            <a:gdLst>
              <a:gd name="T0" fmla="*/ 0 w 42"/>
              <a:gd name="T1" fmla="*/ 25 h 40"/>
              <a:gd name="T2" fmla="*/ 0 w 42"/>
              <a:gd name="T3" fmla="*/ 25 h 40"/>
              <a:gd name="T4" fmla="*/ 36 w 42"/>
              <a:gd name="T5" fmla="*/ 82 h 40"/>
              <a:gd name="T6" fmla="*/ 29 w 42"/>
              <a:gd name="T7" fmla="*/ 143 h 40"/>
              <a:gd name="T8" fmla="*/ 150 w 42"/>
              <a:gd name="T9" fmla="*/ 93 h 40"/>
              <a:gd name="T10" fmla="*/ 46 w 42"/>
              <a:gd name="T11" fmla="*/ 14 h 40"/>
              <a:gd name="T12" fmla="*/ 0 w 42"/>
              <a:gd name="T13" fmla="*/ 25 h 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2"/>
              <a:gd name="T22" fmla="*/ 0 h 40"/>
              <a:gd name="T23" fmla="*/ 42 w 42"/>
              <a:gd name="T24" fmla="*/ 40 h 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" h="40"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3" y="6"/>
                  <a:pt x="9" y="9"/>
                  <a:pt x="10" y="23"/>
                </a:cubicBezTo>
                <a:cubicBezTo>
                  <a:pt x="11" y="30"/>
                  <a:pt x="10" y="36"/>
                  <a:pt x="8" y="40"/>
                </a:cubicBezTo>
                <a:cubicBezTo>
                  <a:pt x="17" y="35"/>
                  <a:pt x="34" y="28"/>
                  <a:pt x="42" y="26"/>
                </a:cubicBezTo>
                <a:cubicBezTo>
                  <a:pt x="34" y="19"/>
                  <a:pt x="17" y="6"/>
                  <a:pt x="13" y="4"/>
                </a:cubicBezTo>
                <a:cubicBezTo>
                  <a:pt x="8" y="1"/>
                  <a:pt x="5" y="0"/>
                  <a:pt x="0" y="7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9" name="Freeform 610"/>
          <p:cNvSpPr>
            <a:spLocks noChangeArrowheads="1"/>
          </p:cNvSpPr>
          <p:nvPr/>
        </p:nvSpPr>
        <p:spPr bwMode="auto">
          <a:xfrm>
            <a:off x="5256885" y="1402310"/>
            <a:ext cx="619823" cy="475100"/>
          </a:xfrm>
          <a:custGeom>
            <a:avLst/>
            <a:gdLst>
              <a:gd name="T0" fmla="*/ 363 w 119"/>
              <a:gd name="T1" fmla="*/ 161 h 91"/>
              <a:gd name="T2" fmla="*/ 374 w 119"/>
              <a:gd name="T3" fmla="*/ 125 h 91"/>
              <a:gd name="T4" fmla="*/ 363 w 119"/>
              <a:gd name="T5" fmla="*/ 96 h 91"/>
              <a:gd name="T6" fmla="*/ 374 w 119"/>
              <a:gd name="T7" fmla="*/ 71 h 91"/>
              <a:gd name="T8" fmla="*/ 378 w 119"/>
              <a:gd name="T9" fmla="*/ 54 h 91"/>
              <a:gd name="T10" fmla="*/ 371 w 119"/>
              <a:gd name="T11" fmla="*/ 4 h 91"/>
              <a:gd name="T12" fmla="*/ 374 w 119"/>
              <a:gd name="T13" fmla="*/ 11 h 91"/>
              <a:gd name="T14" fmla="*/ 346 w 119"/>
              <a:gd name="T15" fmla="*/ 89 h 91"/>
              <a:gd name="T16" fmla="*/ 310 w 119"/>
              <a:gd name="T17" fmla="*/ 14 h 91"/>
              <a:gd name="T18" fmla="*/ 139 w 119"/>
              <a:gd name="T19" fmla="*/ 43 h 91"/>
              <a:gd name="T20" fmla="*/ 11 w 119"/>
              <a:gd name="T21" fmla="*/ 275 h 91"/>
              <a:gd name="T22" fmla="*/ 86 w 119"/>
              <a:gd name="T23" fmla="*/ 321 h 91"/>
              <a:gd name="T24" fmla="*/ 100 w 119"/>
              <a:gd name="T25" fmla="*/ 325 h 91"/>
              <a:gd name="T26" fmla="*/ 132 w 119"/>
              <a:gd name="T27" fmla="*/ 325 h 91"/>
              <a:gd name="T28" fmla="*/ 175 w 119"/>
              <a:gd name="T29" fmla="*/ 314 h 91"/>
              <a:gd name="T30" fmla="*/ 160 w 119"/>
              <a:gd name="T31" fmla="*/ 293 h 91"/>
              <a:gd name="T32" fmla="*/ 157 w 119"/>
              <a:gd name="T33" fmla="*/ 146 h 91"/>
              <a:gd name="T34" fmla="*/ 157 w 119"/>
              <a:gd name="T35" fmla="*/ 146 h 91"/>
              <a:gd name="T36" fmla="*/ 203 w 119"/>
              <a:gd name="T37" fmla="*/ 136 h 91"/>
              <a:gd name="T38" fmla="*/ 306 w 119"/>
              <a:gd name="T39" fmla="*/ 214 h 91"/>
              <a:gd name="T40" fmla="*/ 324 w 119"/>
              <a:gd name="T41" fmla="*/ 229 h 91"/>
              <a:gd name="T42" fmla="*/ 395 w 119"/>
              <a:gd name="T43" fmla="*/ 207 h 91"/>
              <a:gd name="T44" fmla="*/ 363 w 119"/>
              <a:gd name="T45" fmla="*/ 161 h 9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19"/>
              <a:gd name="T70" fmla="*/ 0 h 91"/>
              <a:gd name="T71" fmla="*/ 119 w 119"/>
              <a:gd name="T72" fmla="*/ 91 h 9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19" h="91">
                <a:moveTo>
                  <a:pt x="102" y="45"/>
                </a:moveTo>
                <a:cubicBezTo>
                  <a:pt x="103" y="44"/>
                  <a:pt x="105" y="38"/>
                  <a:pt x="105" y="35"/>
                </a:cubicBezTo>
                <a:cubicBezTo>
                  <a:pt x="103" y="33"/>
                  <a:pt x="102" y="30"/>
                  <a:pt x="102" y="27"/>
                </a:cubicBezTo>
                <a:cubicBezTo>
                  <a:pt x="102" y="24"/>
                  <a:pt x="103" y="22"/>
                  <a:pt x="105" y="20"/>
                </a:cubicBezTo>
                <a:cubicBezTo>
                  <a:pt x="106" y="18"/>
                  <a:pt x="106" y="17"/>
                  <a:pt x="106" y="15"/>
                </a:cubicBezTo>
                <a:cubicBezTo>
                  <a:pt x="106" y="11"/>
                  <a:pt x="105" y="6"/>
                  <a:pt x="104" y="1"/>
                </a:cubicBezTo>
                <a:cubicBezTo>
                  <a:pt x="104" y="2"/>
                  <a:pt x="104" y="3"/>
                  <a:pt x="105" y="3"/>
                </a:cubicBezTo>
                <a:cubicBezTo>
                  <a:pt x="105" y="16"/>
                  <a:pt x="104" y="24"/>
                  <a:pt x="97" y="25"/>
                </a:cubicBezTo>
                <a:cubicBezTo>
                  <a:pt x="92" y="26"/>
                  <a:pt x="87" y="18"/>
                  <a:pt x="87" y="4"/>
                </a:cubicBezTo>
                <a:cubicBezTo>
                  <a:pt x="76" y="0"/>
                  <a:pt x="58" y="0"/>
                  <a:pt x="39" y="12"/>
                </a:cubicBezTo>
                <a:cubicBezTo>
                  <a:pt x="16" y="25"/>
                  <a:pt x="0" y="60"/>
                  <a:pt x="3" y="77"/>
                </a:cubicBezTo>
                <a:cubicBezTo>
                  <a:pt x="14" y="86"/>
                  <a:pt x="22" y="89"/>
                  <a:pt x="24" y="90"/>
                </a:cubicBezTo>
                <a:cubicBezTo>
                  <a:pt x="26" y="91"/>
                  <a:pt x="27" y="91"/>
                  <a:pt x="28" y="91"/>
                </a:cubicBezTo>
                <a:cubicBezTo>
                  <a:pt x="31" y="91"/>
                  <a:pt x="34" y="91"/>
                  <a:pt x="37" y="91"/>
                </a:cubicBezTo>
                <a:cubicBezTo>
                  <a:pt x="41" y="90"/>
                  <a:pt x="46" y="89"/>
                  <a:pt x="49" y="88"/>
                </a:cubicBezTo>
                <a:cubicBezTo>
                  <a:pt x="47" y="86"/>
                  <a:pt x="46" y="84"/>
                  <a:pt x="45" y="82"/>
                </a:cubicBezTo>
                <a:cubicBezTo>
                  <a:pt x="35" y="64"/>
                  <a:pt x="40" y="48"/>
                  <a:pt x="44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9" y="34"/>
                  <a:pt x="52" y="35"/>
                  <a:pt x="57" y="38"/>
                </a:cubicBezTo>
                <a:cubicBezTo>
                  <a:pt x="61" y="40"/>
                  <a:pt x="78" y="53"/>
                  <a:pt x="86" y="60"/>
                </a:cubicBezTo>
                <a:cubicBezTo>
                  <a:pt x="88" y="62"/>
                  <a:pt x="90" y="63"/>
                  <a:pt x="91" y="64"/>
                </a:cubicBezTo>
                <a:cubicBezTo>
                  <a:pt x="94" y="66"/>
                  <a:pt x="104" y="68"/>
                  <a:pt x="111" y="58"/>
                </a:cubicBezTo>
                <a:cubicBezTo>
                  <a:pt x="119" y="45"/>
                  <a:pt x="108" y="42"/>
                  <a:pt x="102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0" name="Freeform 611"/>
          <p:cNvSpPr>
            <a:spLocks noChangeArrowheads="1"/>
          </p:cNvSpPr>
          <p:nvPr/>
        </p:nvSpPr>
        <p:spPr bwMode="auto">
          <a:xfrm>
            <a:off x="5787535" y="1495868"/>
            <a:ext cx="99406" cy="99406"/>
          </a:xfrm>
          <a:custGeom>
            <a:avLst/>
            <a:gdLst>
              <a:gd name="T0" fmla="*/ 32 w 19"/>
              <a:gd name="T1" fmla="*/ 0 h 19"/>
              <a:gd name="T2" fmla="*/ 11 w 19"/>
              <a:gd name="T3" fmla="*/ 7 h 19"/>
              <a:gd name="T4" fmla="*/ 0 w 19"/>
              <a:gd name="T5" fmla="*/ 32 h 19"/>
              <a:gd name="T6" fmla="*/ 11 w 19"/>
              <a:gd name="T7" fmla="*/ 61 h 19"/>
              <a:gd name="T8" fmla="*/ 32 w 19"/>
              <a:gd name="T9" fmla="*/ 68 h 19"/>
              <a:gd name="T10" fmla="*/ 68 w 19"/>
              <a:gd name="T11" fmla="*/ 32 h 19"/>
              <a:gd name="T12" fmla="*/ 32 w 19"/>
              <a:gd name="T13" fmla="*/ 0 h 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"/>
              <a:gd name="T22" fmla="*/ 0 h 19"/>
              <a:gd name="T23" fmla="*/ 19 w 19"/>
              <a:gd name="T24" fmla="*/ 19 h 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" h="19">
                <a:moveTo>
                  <a:pt x="9" y="0"/>
                </a:moveTo>
                <a:cubicBezTo>
                  <a:pt x="7" y="0"/>
                  <a:pt x="5" y="0"/>
                  <a:pt x="3" y="2"/>
                </a:cubicBezTo>
                <a:cubicBezTo>
                  <a:pt x="1" y="4"/>
                  <a:pt x="0" y="6"/>
                  <a:pt x="0" y="9"/>
                </a:cubicBezTo>
                <a:cubicBezTo>
                  <a:pt x="0" y="12"/>
                  <a:pt x="1" y="15"/>
                  <a:pt x="3" y="17"/>
                </a:cubicBezTo>
                <a:cubicBezTo>
                  <a:pt x="5" y="18"/>
                  <a:pt x="7" y="19"/>
                  <a:pt x="9" y="19"/>
                </a:cubicBezTo>
                <a:cubicBezTo>
                  <a:pt x="15" y="19"/>
                  <a:pt x="19" y="15"/>
                  <a:pt x="19" y="9"/>
                </a:cubicBezTo>
                <a:cubicBezTo>
                  <a:pt x="19" y="4"/>
                  <a:pt x="15" y="0"/>
                  <a:pt x="9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1" name="Oval 612"/>
          <p:cNvSpPr>
            <a:spLocks noChangeArrowheads="1"/>
          </p:cNvSpPr>
          <p:nvPr/>
        </p:nvSpPr>
        <p:spPr bwMode="auto">
          <a:xfrm>
            <a:off x="4667760" y="1568961"/>
            <a:ext cx="108177" cy="103791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2" name="Freeform 613"/>
          <p:cNvSpPr>
            <a:spLocks noChangeArrowheads="1"/>
          </p:cNvSpPr>
          <p:nvPr/>
        </p:nvSpPr>
        <p:spPr bwMode="auto">
          <a:xfrm>
            <a:off x="5772917" y="1412543"/>
            <a:ext cx="20466" cy="67245"/>
          </a:xfrm>
          <a:custGeom>
            <a:avLst/>
            <a:gdLst>
              <a:gd name="T0" fmla="*/ 14 w 4"/>
              <a:gd name="T1" fmla="*/ 25 h 13"/>
              <a:gd name="T2" fmla="*/ 14 w 4"/>
              <a:gd name="T3" fmla="*/ 18 h 13"/>
              <a:gd name="T4" fmla="*/ 7 w 4"/>
              <a:gd name="T5" fmla="*/ 0 h 13"/>
              <a:gd name="T6" fmla="*/ 0 w 4"/>
              <a:gd name="T7" fmla="*/ 25 h 13"/>
              <a:gd name="T8" fmla="*/ 11 w 4"/>
              <a:gd name="T9" fmla="*/ 46 h 13"/>
              <a:gd name="T10" fmla="*/ 14 w 4"/>
              <a:gd name="T11" fmla="*/ 32 h 13"/>
              <a:gd name="T12" fmla="*/ 14 w 4"/>
              <a:gd name="T13" fmla="*/ 25 h 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"/>
              <a:gd name="T22" fmla="*/ 0 h 13"/>
              <a:gd name="T23" fmla="*/ 4 w 4"/>
              <a:gd name="T24" fmla="*/ 13 h 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" h="13">
                <a:moveTo>
                  <a:pt x="4" y="7"/>
                </a:moveTo>
                <a:cubicBezTo>
                  <a:pt x="4" y="6"/>
                  <a:pt x="4" y="5"/>
                  <a:pt x="4" y="5"/>
                </a:cubicBezTo>
                <a:cubicBezTo>
                  <a:pt x="4" y="2"/>
                  <a:pt x="3" y="0"/>
                  <a:pt x="2" y="0"/>
                </a:cubicBezTo>
                <a:cubicBezTo>
                  <a:pt x="0" y="0"/>
                  <a:pt x="0" y="4"/>
                  <a:pt x="0" y="7"/>
                </a:cubicBezTo>
                <a:cubicBezTo>
                  <a:pt x="0" y="11"/>
                  <a:pt x="1" y="13"/>
                  <a:pt x="3" y="13"/>
                </a:cubicBezTo>
                <a:cubicBezTo>
                  <a:pt x="4" y="13"/>
                  <a:pt x="4" y="11"/>
                  <a:pt x="4" y="9"/>
                </a:cubicBezTo>
                <a:cubicBezTo>
                  <a:pt x="4" y="8"/>
                  <a:pt x="4" y="7"/>
                  <a:pt x="4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3" name="Oval 614"/>
          <p:cNvSpPr>
            <a:spLocks noChangeArrowheads="1"/>
          </p:cNvSpPr>
          <p:nvPr/>
        </p:nvSpPr>
        <p:spPr bwMode="auto">
          <a:xfrm>
            <a:off x="5829929" y="1522181"/>
            <a:ext cx="30699" cy="263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4" name="Freeform 615"/>
          <p:cNvSpPr>
            <a:spLocks noChangeArrowheads="1"/>
          </p:cNvSpPr>
          <p:nvPr/>
        </p:nvSpPr>
        <p:spPr bwMode="auto">
          <a:xfrm>
            <a:off x="5783150" y="1433009"/>
            <a:ext cx="10233" cy="32161"/>
          </a:xfrm>
          <a:custGeom>
            <a:avLst/>
            <a:gdLst>
              <a:gd name="T0" fmla="*/ 7 w 2"/>
              <a:gd name="T1" fmla="*/ 11 h 6"/>
              <a:gd name="T2" fmla="*/ 4 w 2"/>
              <a:gd name="T3" fmla="*/ 22 h 6"/>
              <a:gd name="T4" fmla="*/ 0 w 2"/>
              <a:gd name="T5" fmla="*/ 11 h 6"/>
              <a:gd name="T6" fmla="*/ 4 w 2"/>
              <a:gd name="T7" fmla="*/ 0 h 6"/>
              <a:gd name="T8" fmla="*/ 7 w 2"/>
              <a:gd name="T9" fmla="*/ 11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6"/>
              <a:gd name="T17" fmla="*/ 2 w 2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6">
                <a:moveTo>
                  <a:pt x="2" y="3"/>
                </a:moveTo>
                <a:cubicBezTo>
                  <a:pt x="2" y="5"/>
                  <a:pt x="2" y="6"/>
                  <a:pt x="1" y="6"/>
                </a:cubicBezTo>
                <a:cubicBezTo>
                  <a:pt x="0" y="6"/>
                  <a:pt x="0" y="5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1" y="0"/>
                  <a:pt x="2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" name="Freeform 616"/>
          <p:cNvSpPr>
            <a:spLocks noChangeArrowheads="1"/>
          </p:cNvSpPr>
          <p:nvPr/>
        </p:nvSpPr>
        <p:spPr bwMode="auto">
          <a:xfrm>
            <a:off x="5204258" y="1818936"/>
            <a:ext cx="130104" cy="119871"/>
          </a:xfrm>
          <a:custGeom>
            <a:avLst/>
            <a:gdLst>
              <a:gd name="T0" fmla="*/ 32 w 25"/>
              <a:gd name="T1" fmla="*/ 7 h 23"/>
              <a:gd name="T2" fmla="*/ 0 w 25"/>
              <a:gd name="T3" fmla="*/ 0 h 23"/>
              <a:gd name="T4" fmla="*/ 14 w 25"/>
              <a:gd name="T5" fmla="*/ 32 h 23"/>
              <a:gd name="T6" fmla="*/ 18 w 25"/>
              <a:gd name="T7" fmla="*/ 50 h 23"/>
              <a:gd name="T8" fmla="*/ 25 w 25"/>
              <a:gd name="T9" fmla="*/ 82 h 23"/>
              <a:gd name="T10" fmla="*/ 57 w 25"/>
              <a:gd name="T11" fmla="*/ 71 h 23"/>
              <a:gd name="T12" fmla="*/ 64 w 25"/>
              <a:gd name="T13" fmla="*/ 68 h 23"/>
              <a:gd name="T14" fmla="*/ 89 w 25"/>
              <a:gd name="T15" fmla="*/ 39 h 23"/>
              <a:gd name="T16" fmla="*/ 32 w 25"/>
              <a:gd name="T17" fmla="*/ 7 h 2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"/>
              <a:gd name="T28" fmla="*/ 0 h 23"/>
              <a:gd name="T29" fmla="*/ 25 w 25"/>
              <a:gd name="T30" fmla="*/ 23 h 2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" h="23">
                <a:moveTo>
                  <a:pt x="9" y="2"/>
                </a:moveTo>
                <a:cubicBezTo>
                  <a:pt x="6" y="1"/>
                  <a:pt x="3" y="0"/>
                  <a:pt x="0" y="0"/>
                </a:cubicBezTo>
                <a:cubicBezTo>
                  <a:pt x="1" y="3"/>
                  <a:pt x="3" y="6"/>
                  <a:pt x="4" y="9"/>
                </a:cubicBezTo>
                <a:cubicBezTo>
                  <a:pt x="4" y="11"/>
                  <a:pt x="4" y="12"/>
                  <a:pt x="5" y="14"/>
                </a:cubicBezTo>
                <a:cubicBezTo>
                  <a:pt x="6" y="17"/>
                  <a:pt x="6" y="20"/>
                  <a:pt x="7" y="23"/>
                </a:cubicBezTo>
                <a:cubicBezTo>
                  <a:pt x="11" y="22"/>
                  <a:pt x="14" y="21"/>
                  <a:pt x="16" y="20"/>
                </a:cubicBezTo>
                <a:cubicBezTo>
                  <a:pt x="17" y="20"/>
                  <a:pt x="18" y="19"/>
                  <a:pt x="18" y="19"/>
                </a:cubicBezTo>
                <a:cubicBezTo>
                  <a:pt x="19" y="16"/>
                  <a:pt x="21" y="13"/>
                  <a:pt x="25" y="11"/>
                </a:cubicBezTo>
                <a:cubicBezTo>
                  <a:pt x="19" y="9"/>
                  <a:pt x="14" y="5"/>
                  <a:pt x="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" name="Freeform 617"/>
          <p:cNvSpPr>
            <a:spLocks noChangeArrowheads="1"/>
          </p:cNvSpPr>
          <p:nvPr/>
        </p:nvSpPr>
        <p:spPr bwMode="auto">
          <a:xfrm>
            <a:off x="5370909" y="1887643"/>
            <a:ext cx="119871" cy="109639"/>
          </a:xfrm>
          <a:custGeom>
            <a:avLst/>
            <a:gdLst>
              <a:gd name="T0" fmla="*/ 57 w 23"/>
              <a:gd name="T1" fmla="*/ 4 h 21"/>
              <a:gd name="T2" fmla="*/ 32 w 23"/>
              <a:gd name="T3" fmla="*/ 21 h 21"/>
              <a:gd name="T4" fmla="*/ 29 w 23"/>
              <a:gd name="T5" fmla="*/ 25 h 21"/>
              <a:gd name="T6" fmla="*/ 29 w 23"/>
              <a:gd name="T7" fmla="*/ 25 h 21"/>
              <a:gd name="T8" fmla="*/ 29 w 23"/>
              <a:gd name="T9" fmla="*/ 32 h 21"/>
              <a:gd name="T10" fmla="*/ 0 w 23"/>
              <a:gd name="T11" fmla="*/ 68 h 21"/>
              <a:gd name="T12" fmla="*/ 36 w 23"/>
              <a:gd name="T13" fmla="*/ 75 h 21"/>
              <a:gd name="T14" fmla="*/ 82 w 23"/>
              <a:gd name="T15" fmla="*/ 36 h 21"/>
              <a:gd name="T16" fmla="*/ 57 w 23"/>
              <a:gd name="T17" fmla="*/ 0 h 21"/>
              <a:gd name="T18" fmla="*/ 57 w 23"/>
              <a:gd name="T19" fmla="*/ 4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1"/>
              <a:gd name="T32" fmla="*/ 23 w 23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1">
                <a:moveTo>
                  <a:pt x="16" y="1"/>
                </a:moveTo>
                <a:cubicBezTo>
                  <a:pt x="15" y="2"/>
                  <a:pt x="12" y="5"/>
                  <a:pt x="9" y="6"/>
                </a:cubicBezTo>
                <a:cubicBezTo>
                  <a:pt x="9" y="6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8"/>
                  <a:pt x="8" y="9"/>
                </a:cubicBezTo>
                <a:cubicBezTo>
                  <a:pt x="8" y="13"/>
                  <a:pt x="5" y="18"/>
                  <a:pt x="0" y="19"/>
                </a:cubicBezTo>
                <a:cubicBezTo>
                  <a:pt x="3" y="21"/>
                  <a:pt x="6" y="21"/>
                  <a:pt x="10" y="21"/>
                </a:cubicBezTo>
                <a:cubicBezTo>
                  <a:pt x="17" y="21"/>
                  <a:pt x="23" y="16"/>
                  <a:pt x="23" y="10"/>
                </a:cubicBezTo>
                <a:cubicBezTo>
                  <a:pt x="23" y="5"/>
                  <a:pt x="20" y="2"/>
                  <a:pt x="16" y="0"/>
                </a:cubicBezTo>
                <a:cubicBezTo>
                  <a:pt x="16" y="0"/>
                  <a:pt x="16" y="1"/>
                  <a:pt x="1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" name="Freeform 618"/>
          <p:cNvSpPr>
            <a:spLocks noChangeArrowheads="1"/>
          </p:cNvSpPr>
          <p:nvPr/>
        </p:nvSpPr>
        <p:spPr bwMode="auto">
          <a:xfrm>
            <a:off x="5391375" y="1877410"/>
            <a:ext cx="62859" cy="40932"/>
          </a:xfrm>
          <a:custGeom>
            <a:avLst/>
            <a:gdLst>
              <a:gd name="T0" fmla="*/ 43 w 12"/>
              <a:gd name="T1" fmla="*/ 7 h 8"/>
              <a:gd name="T2" fmla="*/ 39 w 12"/>
              <a:gd name="T3" fmla="*/ 0 h 8"/>
              <a:gd name="T4" fmla="*/ 7 w 12"/>
              <a:gd name="T5" fmla="*/ 0 h 8"/>
              <a:gd name="T6" fmla="*/ 7 w 12"/>
              <a:gd name="T7" fmla="*/ 4 h 8"/>
              <a:gd name="T8" fmla="*/ 0 w 12"/>
              <a:gd name="T9" fmla="*/ 7 h 8"/>
              <a:gd name="T10" fmla="*/ 11 w 12"/>
              <a:gd name="T11" fmla="*/ 21 h 8"/>
              <a:gd name="T12" fmla="*/ 18 w 12"/>
              <a:gd name="T13" fmla="*/ 28 h 8"/>
              <a:gd name="T14" fmla="*/ 43 w 12"/>
              <a:gd name="T15" fmla="*/ 11 h 8"/>
              <a:gd name="T16" fmla="*/ 43 w 12"/>
              <a:gd name="T17" fmla="*/ 7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8"/>
              <a:gd name="T29" fmla="*/ 12 w 12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8">
                <a:moveTo>
                  <a:pt x="12" y="2"/>
                </a:moveTo>
                <a:cubicBezTo>
                  <a:pt x="11" y="1"/>
                  <a:pt x="11" y="0"/>
                  <a:pt x="11" y="0"/>
                </a:cubicBezTo>
                <a:cubicBezTo>
                  <a:pt x="8" y="0"/>
                  <a:pt x="5" y="0"/>
                  <a:pt x="2" y="0"/>
                </a:cubicBezTo>
                <a:cubicBezTo>
                  <a:pt x="2" y="0"/>
                  <a:pt x="2" y="1"/>
                  <a:pt x="2" y="1"/>
                </a:cubicBezTo>
                <a:cubicBezTo>
                  <a:pt x="1" y="1"/>
                  <a:pt x="0" y="2"/>
                  <a:pt x="0" y="2"/>
                </a:cubicBezTo>
                <a:cubicBezTo>
                  <a:pt x="1" y="3"/>
                  <a:pt x="2" y="4"/>
                  <a:pt x="3" y="6"/>
                </a:cubicBezTo>
                <a:cubicBezTo>
                  <a:pt x="4" y="6"/>
                  <a:pt x="5" y="7"/>
                  <a:pt x="5" y="8"/>
                </a:cubicBezTo>
                <a:cubicBezTo>
                  <a:pt x="8" y="7"/>
                  <a:pt x="11" y="4"/>
                  <a:pt x="12" y="3"/>
                </a:cubicBezTo>
                <a:cubicBezTo>
                  <a:pt x="12" y="3"/>
                  <a:pt x="12" y="2"/>
                  <a:pt x="12" y="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" name="Freeform 619"/>
          <p:cNvSpPr>
            <a:spLocks noChangeArrowheads="1"/>
          </p:cNvSpPr>
          <p:nvPr/>
        </p:nvSpPr>
        <p:spPr bwMode="auto">
          <a:xfrm>
            <a:off x="5287584" y="1877410"/>
            <a:ext cx="130104" cy="114024"/>
          </a:xfrm>
          <a:custGeom>
            <a:avLst/>
            <a:gdLst>
              <a:gd name="T0" fmla="*/ 82 w 25"/>
              <a:gd name="T1" fmla="*/ 21 h 22"/>
              <a:gd name="T2" fmla="*/ 71 w 25"/>
              <a:gd name="T3" fmla="*/ 7 h 22"/>
              <a:gd name="T4" fmla="*/ 46 w 25"/>
              <a:gd name="T5" fmla="*/ 0 h 22"/>
              <a:gd name="T6" fmla="*/ 32 w 25"/>
              <a:gd name="T7" fmla="*/ 0 h 22"/>
              <a:gd name="T8" fmla="*/ 7 w 25"/>
              <a:gd name="T9" fmla="*/ 28 h 22"/>
              <a:gd name="T10" fmla="*/ 7 w 25"/>
              <a:gd name="T11" fmla="*/ 32 h 22"/>
              <a:gd name="T12" fmla="*/ 7 w 25"/>
              <a:gd name="T13" fmla="*/ 43 h 22"/>
              <a:gd name="T14" fmla="*/ 7 w 25"/>
              <a:gd name="T15" fmla="*/ 43 h 22"/>
              <a:gd name="T16" fmla="*/ 46 w 25"/>
              <a:gd name="T17" fmla="*/ 78 h 22"/>
              <a:gd name="T18" fmla="*/ 57 w 25"/>
              <a:gd name="T19" fmla="*/ 74 h 22"/>
              <a:gd name="T20" fmla="*/ 85 w 25"/>
              <a:gd name="T21" fmla="*/ 39 h 22"/>
              <a:gd name="T22" fmla="*/ 85 w 25"/>
              <a:gd name="T23" fmla="*/ 32 h 22"/>
              <a:gd name="T24" fmla="*/ 85 w 25"/>
              <a:gd name="T25" fmla="*/ 32 h 22"/>
              <a:gd name="T26" fmla="*/ 89 w 25"/>
              <a:gd name="T27" fmla="*/ 28 h 22"/>
              <a:gd name="T28" fmla="*/ 82 w 25"/>
              <a:gd name="T29" fmla="*/ 21 h 2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5"/>
              <a:gd name="T46" fmla="*/ 0 h 22"/>
              <a:gd name="T47" fmla="*/ 25 w 25"/>
              <a:gd name="T48" fmla="*/ 22 h 2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5" h="22">
                <a:moveTo>
                  <a:pt x="23" y="6"/>
                </a:moveTo>
                <a:cubicBezTo>
                  <a:pt x="22" y="4"/>
                  <a:pt x="21" y="3"/>
                  <a:pt x="20" y="2"/>
                </a:cubicBezTo>
                <a:cubicBezTo>
                  <a:pt x="18" y="0"/>
                  <a:pt x="15" y="0"/>
                  <a:pt x="13" y="0"/>
                </a:cubicBezTo>
                <a:cubicBezTo>
                  <a:pt x="11" y="0"/>
                  <a:pt x="10" y="0"/>
                  <a:pt x="9" y="0"/>
                </a:cubicBezTo>
                <a:cubicBezTo>
                  <a:pt x="5" y="2"/>
                  <a:pt x="3" y="5"/>
                  <a:pt x="2" y="8"/>
                </a:cubicBezTo>
                <a:cubicBezTo>
                  <a:pt x="2" y="8"/>
                  <a:pt x="2" y="9"/>
                  <a:pt x="2" y="9"/>
                </a:cubicBezTo>
                <a:cubicBezTo>
                  <a:pt x="0" y="10"/>
                  <a:pt x="1" y="13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8"/>
                  <a:pt x="7" y="22"/>
                  <a:pt x="13" y="22"/>
                </a:cubicBezTo>
                <a:cubicBezTo>
                  <a:pt x="14" y="22"/>
                  <a:pt x="15" y="21"/>
                  <a:pt x="16" y="21"/>
                </a:cubicBezTo>
                <a:cubicBezTo>
                  <a:pt x="21" y="20"/>
                  <a:pt x="24" y="15"/>
                  <a:pt x="24" y="11"/>
                </a:cubicBezTo>
                <a:cubicBezTo>
                  <a:pt x="24" y="10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5" y="8"/>
                  <a:pt x="25" y="8"/>
                </a:cubicBezTo>
                <a:cubicBezTo>
                  <a:pt x="25" y="7"/>
                  <a:pt x="24" y="6"/>
                  <a:pt x="23" y="6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9" name="Freeform 620"/>
          <p:cNvSpPr>
            <a:spLocks noChangeArrowheads="1"/>
          </p:cNvSpPr>
          <p:nvPr/>
        </p:nvSpPr>
        <p:spPr bwMode="auto">
          <a:xfrm>
            <a:off x="5381142" y="1934422"/>
            <a:ext cx="26313" cy="16080"/>
          </a:xfrm>
          <a:custGeom>
            <a:avLst/>
            <a:gdLst>
              <a:gd name="T0" fmla="*/ 11 w 5"/>
              <a:gd name="T1" fmla="*/ 11 h 3"/>
              <a:gd name="T2" fmla="*/ 18 w 5"/>
              <a:gd name="T3" fmla="*/ 4 h 3"/>
              <a:gd name="T4" fmla="*/ 11 w 5"/>
              <a:gd name="T5" fmla="*/ 0 h 3"/>
              <a:gd name="T6" fmla="*/ 0 w 5"/>
              <a:gd name="T7" fmla="*/ 7 h 3"/>
              <a:gd name="T8" fmla="*/ 11 w 5"/>
              <a:gd name="T9" fmla="*/ 11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3"/>
              <a:gd name="T17" fmla="*/ 5 w 5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3">
                <a:moveTo>
                  <a:pt x="3" y="3"/>
                </a:moveTo>
                <a:cubicBezTo>
                  <a:pt x="5" y="3"/>
                  <a:pt x="5" y="2"/>
                  <a:pt x="5" y="1"/>
                </a:cubicBezTo>
                <a:cubicBezTo>
                  <a:pt x="5" y="1"/>
                  <a:pt x="5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3" y="3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0" name="Freeform 621"/>
          <p:cNvSpPr>
            <a:spLocks noChangeArrowheads="1"/>
          </p:cNvSpPr>
          <p:nvPr/>
        </p:nvSpPr>
        <p:spPr bwMode="auto">
          <a:xfrm>
            <a:off x="5068307" y="1109941"/>
            <a:ext cx="741157" cy="416626"/>
          </a:xfrm>
          <a:custGeom>
            <a:avLst/>
            <a:gdLst>
              <a:gd name="T0" fmla="*/ 0 w 142"/>
              <a:gd name="T1" fmla="*/ 285 h 80"/>
              <a:gd name="T2" fmla="*/ 4 w 142"/>
              <a:gd name="T3" fmla="*/ 274 h 80"/>
              <a:gd name="T4" fmla="*/ 4 w 142"/>
              <a:gd name="T5" fmla="*/ 249 h 80"/>
              <a:gd name="T6" fmla="*/ 250 w 142"/>
              <a:gd name="T7" fmla="*/ 4 h 80"/>
              <a:gd name="T8" fmla="*/ 507 w 142"/>
              <a:gd name="T9" fmla="*/ 253 h 80"/>
              <a:gd name="T10" fmla="*/ 503 w 142"/>
              <a:gd name="T11" fmla="*/ 271 h 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2"/>
              <a:gd name="T19" fmla="*/ 0 h 80"/>
              <a:gd name="T20" fmla="*/ 142 w 142"/>
              <a:gd name="T21" fmla="*/ 80 h 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2" h="80">
                <a:moveTo>
                  <a:pt x="0" y="80"/>
                </a:moveTo>
                <a:cubicBezTo>
                  <a:pt x="0" y="79"/>
                  <a:pt x="1" y="78"/>
                  <a:pt x="1" y="77"/>
                </a:cubicBezTo>
                <a:cubicBezTo>
                  <a:pt x="1" y="75"/>
                  <a:pt x="1" y="73"/>
                  <a:pt x="1" y="70"/>
                </a:cubicBezTo>
                <a:cubicBezTo>
                  <a:pt x="1" y="31"/>
                  <a:pt x="31" y="1"/>
                  <a:pt x="70" y="1"/>
                </a:cubicBezTo>
                <a:cubicBezTo>
                  <a:pt x="109" y="0"/>
                  <a:pt x="142" y="31"/>
                  <a:pt x="142" y="71"/>
                </a:cubicBezTo>
                <a:cubicBezTo>
                  <a:pt x="142" y="73"/>
                  <a:pt x="142" y="74"/>
                  <a:pt x="141" y="7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1" name="Freeform 622"/>
          <p:cNvSpPr>
            <a:spLocks noChangeArrowheads="1"/>
          </p:cNvSpPr>
          <p:nvPr/>
        </p:nvSpPr>
        <p:spPr bwMode="auto">
          <a:xfrm>
            <a:off x="5704210" y="1302904"/>
            <a:ext cx="105253" cy="235357"/>
          </a:xfrm>
          <a:custGeom>
            <a:avLst/>
            <a:gdLst>
              <a:gd name="T0" fmla="*/ 65 w 20"/>
              <a:gd name="T1" fmla="*/ 72 h 45"/>
              <a:gd name="T2" fmla="*/ 68 w 20"/>
              <a:gd name="T3" fmla="*/ 79 h 45"/>
              <a:gd name="T4" fmla="*/ 40 w 20"/>
              <a:gd name="T5" fmla="*/ 157 h 45"/>
              <a:gd name="T6" fmla="*/ 4 w 20"/>
              <a:gd name="T7" fmla="*/ 82 h 45"/>
              <a:gd name="T8" fmla="*/ 29 w 20"/>
              <a:gd name="T9" fmla="*/ 0 h 45"/>
              <a:gd name="T10" fmla="*/ 43 w 20"/>
              <a:gd name="T11" fmla="*/ 11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"/>
              <a:gd name="T19" fmla="*/ 0 h 45"/>
              <a:gd name="T20" fmla="*/ 20 w 20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" h="45">
                <a:moveTo>
                  <a:pt x="18" y="20"/>
                </a:moveTo>
                <a:cubicBezTo>
                  <a:pt x="18" y="21"/>
                  <a:pt x="19" y="22"/>
                  <a:pt x="19" y="22"/>
                </a:cubicBezTo>
                <a:cubicBezTo>
                  <a:pt x="20" y="33"/>
                  <a:pt x="18" y="43"/>
                  <a:pt x="11" y="44"/>
                </a:cubicBezTo>
                <a:cubicBezTo>
                  <a:pt x="6" y="45"/>
                  <a:pt x="1" y="37"/>
                  <a:pt x="1" y="23"/>
                </a:cubicBezTo>
                <a:cubicBezTo>
                  <a:pt x="0" y="11"/>
                  <a:pt x="4" y="0"/>
                  <a:pt x="8" y="0"/>
                </a:cubicBezTo>
                <a:cubicBezTo>
                  <a:pt x="10" y="0"/>
                  <a:pt x="11" y="1"/>
                  <a:pt x="12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2" name="Oval 623"/>
          <p:cNvSpPr>
            <a:spLocks noChangeArrowheads="1"/>
          </p:cNvSpPr>
          <p:nvPr/>
        </p:nvSpPr>
        <p:spPr bwMode="auto">
          <a:xfrm>
            <a:off x="5787535" y="1495868"/>
            <a:ext cx="99406" cy="99406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3" name="Freeform 624"/>
          <p:cNvSpPr>
            <a:spLocks noChangeArrowheads="1"/>
          </p:cNvSpPr>
          <p:nvPr/>
        </p:nvSpPr>
        <p:spPr bwMode="auto">
          <a:xfrm>
            <a:off x="5386989" y="1579193"/>
            <a:ext cx="489719" cy="298217"/>
          </a:xfrm>
          <a:custGeom>
            <a:avLst/>
            <a:gdLst>
              <a:gd name="T0" fmla="*/ 285 w 94"/>
              <a:gd name="T1" fmla="*/ 4 h 57"/>
              <a:gd name="T2" fmla="*/ 274 w 94"/>
              <a:gd name="T3" fmla="*/ 39 h 57"/>
              <a:gd name="T4" fmla="*/ 306 w 94"/>
              <a:gd name="T5" fmla="*/ 86 h 57"/>
              <a:gd name="T6" fmla="*/ 235 w 94"/>
              <a:gd name="T7" fmla="*/ 107 h 57"/>
              <a:gd name="T8" fmla="*/ 114 w 94"/>
              <a:gd name="T9" fmla="*/ 14 h 57"/>
              <a:gd name="T10" fmla="*/ 68 w 94"/>
              <a:gd name="T11" fmla="*/ 25 h 57"/>
              <a:gd name="T12" fmla="*/ 86 w 94"/>
              <a:gd name="T13" fmla="*/ 193 h 57"/>
              <a:gd name="T14" fmla="*/ 0 w 94"/>
              <a:gd name="T15" fmla="*/ 204 h 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4"/>
              <a:gd name="T25" fmla="*/ 0 h 57"/>
              <a:gd name="T26" fmla="*/ 94 w 94"/>
              <a:gd name="T27" fmla="*/ 57 h 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4" h="57">
                <a:moveTo>
                  <a:pt x="80" y="1"/>
                </a:moveTo>
                <a:cubicBezTo>
                  <a:pt x="80" y="4"/>
                  <a:pt x="78" y="10"/>
                  <a:pt x="77" y="11"/>
                </a:cubicBezTo>
                <a:cubicBezTo>
                  <a:pt x="83" y="8"/>
                  <a:pt x="94" y="11"/>
                  <a:pt x="86" y="24"/>
                </a:cubicBezTo>
                <a:cubicBezTo>
                  <a:pt x="79" y="34"/>
                  <a:pt x="69" y="32"/>
                  <a:pt x="66" y="30"/>
                </a:cubicBezTo>
                <a:cubicBezTo>
                  <a:pt x="60" y="25"/>
                  <a:pt x="37" y="6"/>
                  <a:pt x="32" y="4"/>
                </a:cubicBezTo>
                <a:cubicBezTo>
                  <a:pt x="27" y="1"/>
                  <a:pt x="24" y="0"/>
                  <a:pt x="19" y="7"/>
                </a:cubicBezTo>
                <a:cubicBezTo>
                  <a:pt x="14" y="14"/>
                  <a:pt x="9" y="33"/>
                  <a:pt x="24" y="54"/>
                </a:cubicBezTo>
                <a:cubicBezTo>
                  <a:pt x="19" y="57"/>
                  <a:pt x="7" y="57"/>
                  <a:pt x="0" y="5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" name="Line 625"/>
          <p:cNvSpPr>
            <a:spLocks noChangeShapeType="1"/>
          </p:cNvSpPr>
          <p:nvPr/>
        </p:nvSpPr>
        <p:spPr bwMode="auto">
          <a:xfrm>
            <a:off x="5553640" y="1412543"/>
            <a:ext cx="171036" cy="135952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" name="Freeform 626"/>
          <p:cNvSpPr>
            <a:spLocks noChangeArrowheads="1"/>
          </p:cNvSpPr>
          <p:nvPr/>
        </p:nvSpPr>
        <p:spPr bwMode="auto">
          <a:xfrm>
            <a:off x="5490780" y="1485635"/>
            <a:ext cx="223663" cy="93558"/>
          </a:xfrm>
          <a:custGeom>
            <a:avLst/>
            <a:gdLst>
              <a:gd name="T0" fmla="*/ 0 w 43"/>
              <a:gd name="T1" fmla="*/ 0 h 18"/>
              <a:gd name="T2" fmla="*/ 153 w 43"/>
              <a:gd name="T3" fmla="*/ 64 h 18"/>
              <a:gd name="T4" fmla="*/ 0 60000 65536"/>
              <a:gd name="T5" fmla="*/ 0 60000 65536"/>
              <a:gd name="T6" fmla="*/ 0 w 43"/>
              <a:gd name="T7" fmla="*/ 0 h 18"/>
              <a:gd name="T8" fmla="*/ 43 w 43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" h="18">
                <a:moveTo>
                  <a:pt x="0" y="0"/>
                </a:moveTo>
                <a:cubicBezTo>
                  <a:pt x="0" y="0"/>
                  <a:pt x="35" y="15"/>
                  <a:pt x="43" y="1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6" name="Line 627"/>
          <p:cNvSpPr>
            <a:spLocks noChangeShapeType="1"/>
          </p:cNvSpPr>
          <p:nvPr/>
        </p:nvSpPr>
        <p:spPr bwMode="auto">
          <a:xfrm>
            <a:off x="5496628" y="1589426"/>
            <a:ext cx="207582" cy="21928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7" name="Freeform 628"/>
          <p:cNvSpPr>
            <a:spLocks noChangeArrowheads="1"/>
          </p:cNvSpPr>
          <p:nvPr/>
        </p:nvSpPr>
        <p:spPr bwMode="auto">
          <a:xfrm>
            <a:off x="5484933" y="1611354"/>
            <a:ext cx="62859" cy="217815"/>
          </a:xfrm>
          <a:custGeom>
            <a:avLst/>
            <a:gdLst>
              <a:gd name="T0" fmla="*/ 0 w 12"/>
              <a:gd name="T1" fmla="*/ 4 h 42"/>
              <a:gd name="T2" fmla="*/ 36 w 12"/>
              <a:gd name="T3" fmla="*/ 60 h 42"/>
              <a:gd name="T4" fmla="*/ 4 w 12"/>
              <a:gd name="T5" fmla="*/ 149 h 42"/>
              <a:gd name="T6" fmla="*/ 0 60000 65536"/>
              <a:gd name="T7" fmla="*/ 0 60000 65536"/>
              <a:gd name="T8" fmla="*/ 0 60000 65536"/>
              <a:gd name="T9" fmla="*/ 0 w 12"/>
              <a:gd name="T10" fmla="*/ 0 h 42"/>
              <a:gd name="T11" fmla="*/ 12 w 12"/>
              <a:gd name="T12" fmla="*/ 42 h 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" h="42">
                <a:moveTo>
                  <a:pt x="0" y="1"/>
                </a:moveTo>
                <a:cubicBezTo>
                  <a:pt x="4" y="0"/>
                  <a:pt x="9" y="3"/>
                  <a:pt x="10" y="17"/>
                </a:cubicBezTo>
                <a:cubicBezTo>
                  <a:pt x="12" y="31"/>
                  <a:pt x="5" y="39"/>
                  <a:pt x="1" y="4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8" name="Freeform 629"/>
          <p:cNvSpPr>
            <a:spLocks noChangeArrowheads="1"/>
          </p:cNvSpPr>
          <p:nvPr/>
        </p:nvSpPr>
        <p:spPr bwMode="auto">
          <a:xfrm>
            <a:off x="5527327" y="1715145"/>
            <a:ext cx="176884" cy="73092"/>
          </a:xfrm>
          <a:custGeom>
            <a:avLst/>
            <a:gdLst>
              <a:gd name="T0" fmla="*/ 121 w 34"/>
              <a:gd name="T1" fmla="*/ 0 h 14"/>
              <a:gd name="T2" fmla="*/ 0 w 34"/>
              <a:gd name="T3" fmla="*/ 50 h 14"/>
              <a:gd name="T4" fmla="*/ 0 60000 65536"/>
              <a:gd name="T5" fmla="*/ 0 60000 65536"/>
              <a:gd name="T6" fmla="*/ 0 w 34"/>
              <a:gd name="T7" fmla="*/ 0 h 14"/>
              <a:gd name="T8" fmla="*/ 34 w 34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" h="14">
                <a:moveTo>
                  <a:pt x="34" y="0"/>
                </a:moveTo>
                <a:cubicBezTo>
                  <a:pt x="27" y="2"/>
                  <a:pt x="9" y="9"/>
                  <a:pt x="0" y="1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9" name="Freeform 630"/>
          <p:cNvSpPr>
            <a:spLocks noChangeArrowheads="1"/>
          </p:cNvSpPr>
          <p:nvPr/>
        </p:nvSpPr>
        <p:spPr bwMode="auto">
          <a:xfrm>
            <a:off x="5391375" y="1877410"/>
            <a:ext cx="10233" cy="10233"/>
          </a:xfrm>
          <a:custGeom>
            <a:avLst/>
            <a:gdLst>
              <a:gd name="T0" fmla="*/ 7 w 2"/>
              <a:gd name="T1" fmla="*/ 0 h 2"/>
              <a:gd name="T2" fmla="*/ 7 w 2"/>
              <a:gd name="T3" fmla="*/ 4 h 2"/>
              <a:gd name="T4" fmla="*/ 0 w 2"/>
              <a:gd name="T5" fmla="*/ 7 h 2"/>
              <a:gd name="T6" fmla="*/ 0 60000 65536"/>
              <a:gd name="T7" fmla="*/ 0 60000 65536"/>
              <a:gd name="T8" fmla="*/ 0 60000 65536"/>
              <a:gd name="T9" fmla="*/ 0 w 2"/>
              <a:gd name="T10" fmla="*/ 0 h 2"/>
              <a:gd name="T11" fmla="*/ 2 w 2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2">
                <a:moveTo>
                  <a:pt x="2" y="0"/>
                </a:moveTo>
                <a:cubicBezTo>
                  <a:pt x="2" y="0"/>
                  <a:pt x="2" y="1"/>
                  <a:pt x="2" y="1"/>
                </a:cubicBezTo>
                <a:cubicBezTo>
                  <a:pt x="1" y="1"/>
                  <a:pt x="1" y="2"/>
                  <a:pt x="0" y="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0" name="Freeform 631"/>
          <p:cNvSpPr>
            <a:spLocks noChangeArrowheads="1"/>
          </p:cNvSpPr>
          <p:nvPr/>
        </p:nvSpPr>
        <p:spPr bwMode="auto">
          <a:xfrm>
            <a:off x="5068307" y="1522181"/>
            <a:ext cx="323068" cy="355229"/>
          </a:xfrm>
          <a:custGeom>
            <a:avLst/>
            <a:gdLst>
              <a:gd name="T0" fmla="*/ 221 w 62"/>
              <a:gd name="T1" fmla="*/ 243 h 68"/>
              <a:gd name="T2" fmla="*/ 89 w 62"/>
              <a:gd name="T3" fmla="*/ 147 h 68"/>
              <a:gd name="T4" fmla="*/ 0 w 62"/>
              <a:gd name="T5" fmla="*/ 0 h 68"/>
              <a:gd name="T6" fmla="*/ 0 60000 65536"/>
              <a:gd name="T7" fmla="*/ 0 60000 65536"/>
              <a:gd name="T8" fmla="*/ 0 60000 65536"/>
              <a:gd name="T9" fmla="*/ 0 w 62"/>
              <a:gd name="T10" fmla="*/ 0 h 68"/>
              <a:gd name="T11" fmla="*/ 62 w 62"/>
              <a:gd name="T12" fmla="*/ 68 h 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" h="68">
                <a:moveTo>
                  <a:pt x="62" y="68"/>
                </a:moveTo>
                <a:cubicBezTo>
                  <a:pt x="62" y="68"/>
                  <a:pt x="47" y="64"/>
                  <a:pt x="25" y="41"/>
                </a:cubicBezTo>
                <a:cubicBezTo>
                  <a:pt x="2" y="18"/>
                  <a:pt x="0" y="2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1" name="Freeform 632"/>
          <p:cNvSpPr>
            <a:spLocks noChangeArrowheads="1"/>
          </p:cNvSpPr>
          <p:nvPr/>
        </p:nvSpPr>
        <p:spPr bwMode="auto">
          <a:xfrm>
            <a:off x="5037608" y="1501716"/>
            <a:ext cx="296755" cy="375695"/>
          </a:xfrm>
          <a:custGeom>
            <a:avLst/>
            <a:gdLst>
              <a:gd name="T0" fmla="*/ 25 w 57"/>
              <a:gd name="T1" fmla="*/ 4 h 72"/>
              <a:gd name="T2" fmla="*/ 4 w 57"/>
              <a:gd name="T3" fmla="*/ 18 h 72"/>
              <a:gd name="T4" fmla="*/ 203 w 57"/>
              <a:gd name="T5" fmla="*/ 257 h 72"/>
              <a:gd name="T6" fmla="*/ 0 60000 65536"/>
              <a:gd name="T7" fmla="*/ 0 60000 65536"/>
              <a:gd name="T8" fmla="*/ 0 60000 65536"/>
              <a:gd name="T9" fmla="*/ 0 w 57"/>
              <a:gd name="T10" fmla="*/ 0 h 72"/>
              <a:gd name="T11" fmla="*/ 57 w 57"/>
              <a:gd name="T12" fmla="*/ 72 h 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" h="72">
                <a:moveTo>
                  <a:pt x="7" y="1"/>
                </a:moveTo>
                <a:cubicBezTo>
                  <a:pt x="5" y="0"/>
                  <a:pt x="2" y="1"/>
                  <a:pt x="1" y="5"/>
                </a:cubicBezTo>
                <a:cubicBezTo>
                  <a:pt x="0" y="15"/>
                  <a:pt x="18" y="53"/>
                  <a:pt x="57" y="7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2" name="Freeform 633"/>
          <p:cNvSpPr>
            <a:spLocks noChangeArrowheads="1"/>
          </p:cNvSpPr>
          <p:nvPr/>
        </p:nvSpPr>
        <p:spPr bwMode="auto">
          <a:xfrm>
            <a:off x="5256885" y="1402310"/>
            <a:ext cx="453173" cy="402008"/>
          </a:xfrm>
          <a:custGeom>
            <a:avLst/>
            <a:gdLst>
              <a:gd name="T0" fmla="*/ 11 w 87"/>
              <a:gd name="T1" fmla="*/ 275 h 77"/>
              <a:gd name="T2" fmla="*/ 139 w 87"/>
              <a:gd name="T3" fmla="*/ 43 h 77"/>
              <a:gd name="T4" fmla="*/ 310 w 87"/>
              <a:gd name="T5" fmla="*/ 14 h 77"/>
              <a:gd name="T6" fmla="*/ 0 60000 65536"/>
              <a:gd name="T7" fmla="*/ 0 60000 65536"/>
              <a:gd name="T8" fmla="*/ 0 60000 65536"/>
              <a:gd name="T9" fmla="*/ 0 w 87"/>
              <a:gd name="T10" fmla="*/ 0 h 77"/>
              <a:gd name="T11" fmla="*/ 87 w 87"/>
              <a:gd name="T12" fmla="*/ 77 h 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7" h="77">
                <a:moveTo>
                  <a:pt x="3" y="77"/>
                </a:moveTo>
                <a:cubicBezTo>
                  <a:pt x="0" y="59"/>
                  <a:pt x="16" y="25"/>
                  <a:pt x="39" y="12"/>
                </a:cubicBezTo>
                <a:cubicBezTo>
                  <a:pt x="58" y="1"/>
                  <a:pt x="76" y="0"/>
                  <a:pt x="87" y="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3" name="Freeform 634"/>
          <p:cNvSpPr>
            <a:spLocks noChangeArrowheads="1"/>
          </p:cNvSpPr>
          <p:nvPr/>
        </p:nvSpPr>
        <p:spPr bwMode="auto">
          <a:xfrm>
            <a:off x="5204258" y="1818936"/>
            <a:ext cx="40932" cy="10233"/>
          </a:xfrm>
          <a:custGeom>
            <a:avLst/>
            <a:gdLst>
              <a:gd name="T0" fmla="*/ 0 w 8"/>
              <a:gd name="T1" fmla="*/ 0 h 2"/>
              <a:gd name="T2" fmla="*/ 28 w 8"/>
              <a:gd name="T3" fmla="*/ 7 h 2"/>
              <a:gd name="T4" fmla="*/ 0 60000 65536"/>
              <a:gd name="T5" fmla="*/ 0 60000 65536"/>
              <a:gd name="T6" fmla="*/ 0 w 8"/>
              <a:gd name="T7" fmla="*/ 0 h 2"/>
              <a:gd name="T8" fmla="*/ 8 w 8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2">
                <a:moveTo>
                  <a:pt x="0" y="0"/>
                </a:moveTo>
                <a:cubicBezTo>
                  <a:pt x="3" y="0"/>
                  <a:pt x="6" y="1"/>
                  <a:pt x="8" y="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4" name="Freeform 635"/>
          <p:cNvSpPr>
            <a:spLocks noChangeArrowheads="1"/>
          </p:cNvSpPr>
          <p:nvPr/>
        </p:nvSpPr>
        <p:spPr bwMode="auto">
          <a:xfrm>
            <a:off x="5230572" y="1892029"/>
            <a:ext cx="51165" cy="32161"/>
          </a:xfrm>
          <a:custGeom>
            <a:avLst/>
            <a:gdLst>
              <a:gd name="T0" fmla="*/ 0 w 10"/>
              <a:gd name="T1" fmla="*/ 0 h 6"/>
              <a:gd name="T2" fmla="*/ 35 w 10"/>
              <a:gd name="T3" fmla="*/ 22 h 6"/>
              <a:gd name="T4" fmla="*/ 0 60000 65536"/>
              <a:gd name="T5" fmla="*/ 0 60000 65536"/>
              <a:gd name="T6" fmla="*/ 0 w 10"/>
              <a:gd name="T7" fmla="*/ 0 h 6"/>
              <a:gd name="T8" fmla="*/ 10 w 10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6">
                <a:moveTo>
                  <a:pt x="0" y="0"/>
                </a:moveTo>
                <a:cubicBezTo>
                  <a:pt x="2" y="2"/>
                  <a:pt x="6" y="5"/>
                  <a:pt x="10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5" name="Freeform 636"/>
          <p:cNvSpPr>
            <a:spLocks noChangeArrowheads="1"/>
          </p:cNvSpPr>
          <p:nvPr/>
        </p:nvSpPr>
        <p:spPr bwMode="auto">
          <a:xfrm>
            <a:off x="5027375" y="1720993"/>
            <a:ext cx="223663" cy="302602"/>
          </a:xfrm>
          <a:custGeom>
            <a:avLst/>
            <a:gdLst>
              <a:gd name="T0" fmla="*/ 71 w 43"/>
              <a:gd name="T1" fmla="*/ 0 h 58"/>
              <a:gd name="T2" fmla="*/ 135 w 43"/>
              <a:gd name="T3" fmla="*/ 100 h 58"/>
              <a:gd name="T4" fmla="*/ 146 w 43"/>
              <a:gd name="T5" fmla="*/ 193 h 58"/>
              <a:gd name="T6" fmla="*/ 68 w 43"/>
              <a:gd name="T7" fmla="*/ 207 h 58"/>
              <a:gd name="T8" fmla="*/ 7 w 43"/>
              <a:gd name="T9" fmla="*/ 43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58"/>
              <a:gd name="T17" fmla="*/ 43 w 43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58">
                <a:moveTo>
                  <a:pt x="20" y="0"/>
                </a:moveTo>
                <a:cubicBezTo>
                  <a:pt x="20" y="0"/>
                  <a:pt x="32" y="9"/>
                  <a:pt x="38" y="28"/>
                </a:cubicBezTo>
                <a:cubicBezTo>
                  <a:pt x="43" y="48"/>
                  <a:pt x="41" y="54"/>
                  <a:pt x="41" y="54"/>
                </a:cubicBezTo>
                <a:cubicBezTo>
                  <a:pt x="41" y="54"/>
                  <a:pt x="28" y="57"/>
                  <a:pt x="19" y="58"/>
                </a:cubicBezTo>
                <a:cubicBezTo>
                  <a:pt x="14" y="52"/>
                  <a:pt x="0" y="31"/>
                  <a:pt x="2" y="1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6" name="Freeform 637"/>
          <p:cNvSpPr>
            <a:spLocks noChangeArrowheads="1"/>
          </p:cNvSpPr>
          <p:nvPr/>
        </p:nvSpPr>
        <p:spPr bwMode="auto">
          <a:xfrm>
            <a:off x="5110700" y="2001667"/>
            <a:ext cx="171036" cy="119871"/>
          </a:xfrm>
          <a:custGeom>
            <a:avLst/>
            <a:gdLst>
              <a:gd name="T0" fmla="*/ 11 w 33"/>
              <a:gd name="T1" fmla="*/ 14 h 23"/>
              <a:gd name="T2" fmla="*/ 7 w 33"/>
              <a:gd name="T3" fmla="*/ 50 h 23"/>
              <a:gd name="T4" fmla="*/ 71 w 33"/>
              <a:gd name="T5" fmla="*/ 75 h 23"/>
              <a:gd name="T6" fmla="*/ 113 w 33"/>
              <a:gd name="T7" fmla="*/ 25 h 23"/>
              <a:gd name="T8" fmla="*/ 89 w 33"/>
              <a:gd name="T9" fmla="*/ 0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23"/>
              <a:gd name="T17" fmla="*/ 33 w 33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23">
                <a:moveTo>
                  <a:pt x="3" y="4"/>
                </a:moveTo>
                <a:cubicBezTo>
                  <a:pt x="2" y="6"/>
                  <a:pt x="0" y="9"/>
                  <a:pt x="2" y="14"/>
                </a:cubicBezTo>
                <a:cubicBezTo>
                  <a:pt x="5" y="21"/>
                  <a:pt x="12" y="23"/>
                  <a:pt x="20" y="21"/>
                </a:cubicBezTo>
                <a:cubicBezTo>
                  <a:pt x="28" y="19"/>
                  <a:pt x="33" y="14"/>
                  <a:pt x="32" y="7"/>
                </a:cubicBezTo>
                <a:cubicBezTo>
                  <a:pt x="31" y="3"/>
                  <a:pt x="28" y="1"/>
                  <a:pt x="25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7" name="Freeform 638"/>
          <p:cNvSpPr>
            <a:spLocks noChangeArrowheads="1"/>
          </p:cNvSpPr>
          <p:nvPr/>
        </p:nvSpPr>
        <p:spPr bwMode="auto">
          <a:xfrm>
            <a:off x="5031760" y="1892029"/>
            <a:ext cx="20466" cy="73092"/>
          </a:xfrm>
          <a:custGeom>
            <a:avLst/>
            <a:gdLst>
              <a:gd name="T0" fmla="*/ 14 w 4"/>
              <a:gd name="T1" fmla="*/ 0 h 14"/>
              <a:gd name="T2" fmla="*/ 7 w 4"/>
              <a:gd name="T3" fmla="*/ 50 h 14"/>
              <a:gd name="T4" fmla="*/ 0 60000 65536"/>
              <a:gd name="T5" fmla="*/ 0 60000 65536"/>
              <a:gd name="T6" fmla="*/ 0 w 4"/>
              <a:gd name="T7" fmla="*/ 0 h 14"/>
              <a:gd name="T8" fmla="*/ 4 w 4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" h="14">
                <a:moveTo>
                  <a:pt x="4" y="0"/>
                </a:moveTo>
                <a:cubicBezTo>
                  <a:pt x="1" y="2"/>
                  <a:pt x="0" y="8"/>
                  <a:pt x="2" y="1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8" name="Freeform 639"/>
          <p:cNvSpPr>
            <a:spLocks noChangeArrowheads="1"/>
          </p:cNvSpPr>
          <p:nvPr/>
        </p:nvSpPr>
        <p:spPr bwMode="auto">
          <a:xfrm>
            <a:off x="5031760" y="1960736"/>
            <a:ext cx="52626" cy="10233"/>
          </a:xfrm>
          <a:custGeom>
            <a:avLst/>
            <a:gdLst>
              <a:gd name="T0" fmla="*/ 36 w 10"/>
              <a:gd name="T1" fmla="*/ 4 h 2"/>
              <a:gd name="T2" fmla="*/ 0 w 10"/>
              <a:gd name="T3" fmla="*/ 0 h 2"/>
              <a:gd name="T4" fmla="*/ 0 60000 65536"/>
              <a:gd name="T5" fmla="*/ 0 60000 65536"/>
              <a:gd name="T6" fmla="*/ 0 w 10"/>
              <a:gd name="T7" fmla="*/ 0 h 2"/>
              <a:gd name="T8" fmla="*/ 10 w 10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2">
                <a:moveTo>
                  <a:pt x="10" y="1"/>
                </a:moveTo>
                <a:cubicBezTo>
                  <a:pt x="8" y="1"/>
                  <a:pt x="4" y="2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9" name="Freeform 640"/>
          <p:cNvSpPr>
            <a:spLocks noChangeArrowheads="1"/>
          </p:cNvSpPr>
          <p:nvPr/>
        </p:nvSpPr>
        <p:spPr bwMode="auto">
          <a:xfrm>
            <a:off x="5001062" y="1997282"/>
            <a:ext cx="109639" cy="40932"/>
          </a:xfrm>
          <a:custGeom>
            <a:avLst/>
            <a:gdLst>
              <a:gd name="T0" fmla="*/ 75 w 21"/>
              <a:gd name="T1" fmla="*/ 0 h 8"/>
              <a:gd name="T2" fmla="*/ 0 w 21"/>
              <a:gd name="T3" fmla="*/ 11 h 8"/>
              <a:gd name="T4" fmla="*/ 0 60000 65536"/>
              <a:gd name="T5" fmla="*/ 0 60000 65536"/>
              <a:gd name="T6" fmla="*/ 0 w 21"/>
              <a:gd name="T7" fmla="*/ 0 h 8"/>
              <a:gd name="T8" fmla="*/ 21 w 21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8">
                <a:moveTo>
                  <a:pt x="21" y="0"/>
                </a:moveTo>
                <a:cubicBezTo>
                  <a:pt x="19" y="4"/>
                  <a:pt x="15" y="8"/>
                  <a:pt x="0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0" name="Freeform 641"/>
          <p:cNvSpPr>
            <a:spLocks noChangeArrowheads="1"/>
          </p:cNvSpPr>
          <p:nvPr/>
        </p:nvSpPr>
        <p:spPr bwMode="auto">
          <a:xfrm>
            <a:off x="4708692" y="1798471"/>
            <a:ext cx="343534" cy="266056"/>
          </a:xfrm>
          <a:custGeom>
            <a:avLst/>
            <a:gdLst>
              <a:gd name="T0" fmla="*/ 214 w 66"/>
              <a:gd name="T1" fmla="*/ 61 h 51"/>
              <a:gd name="T2" fmla="*/ 182 w 66"/>
              <a:gd name="T3" fmla="*/ 157 h 51"/>
              <a:gd name="T4" fmla="*/ 46 w 66"/>
              <a:gd name="T5" fmla="*/ 128 h 51"/>
              <a:gd name="T6" fmla="*/ 7 w 66"/>
              <a:gd name="T7" fmla="*/ 75 h 51"/>
              <a:gd name="T8" fmla="*/ 32 w 66"/>
              <a:gd name="T9" fmla="*/ 0 h 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1"/>
              <a:gd name="T17" fmla="*/ 66 w 66"/>
              <a:gd name="T18" fmla="*/ 51 h 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1">
                <a:moveTo>
                  <a:pt x="60" y="17"/>
                </a:moveTo>
                <a:cubicBezTo>
                  <a:pt x="61" y="21"/>
                  <a:pt x="66" y="37"/>
                  <a:pt x="51" y="44"/>
                </a:cubicBezTo>
                <a:cubicBezTo>
                  <a:pt x="36" y="51"/>
                  <a:pt x="21" y="43"/>
                  <a:pt x="13" y="36"/>
                </a:cubicBezTo>
                <a:cubicBezTo>
                  <a:pt x="10" y="33"/>
                  <a:pt x="5" y="29"/>
                  <a:pt x="2" y="21"/>
                </a:cubicBezTo>
                <a:cubicBezTo>
                  <a:pt x="0" y="12"/>
                  <a:pt x="4" y="3"/>
                  <a:pt x="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1" name="Oval 642"/>
          <p:cNvSpPr>
            <a:spLocks noChangeArrowheads="1"/>
          </p:cNvSpPr>
          <p:nvPr/>
        </p:nvSpPr>
        <p:spPr bwMode="auto">
          <a:xfrm>
            <a:off x="4667760" y="1568961"/>
            <a:ext cx="108177" cy="103791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2" name="Freeform 643"/>
          <p:cNvSpPr>
            <a:spLocks noChangeArrowheads="1"/>
          </p:cNvSpPr>
          <p:nvPr/>
        </p:nvSpPr>
        <p:spPr bwMode="auto">
          <a:xfrm>
            <a:off x="4594668" y="1745844"/>
            <a:ext cx="197349" cy="292369"/>
          </a:xfrm>
          <a:custGeom>
            <a:avLst/>
            <a:gdLst>
              <a:gd name="T0" fmla="*/ 135 w 38"/>
              <a:gd name="T1" fmla="*/ 171 h 56"/>
              <a:gd name="T2" fmla="*/ 28 w 38"/>
              <a:gd name="T3" fmla="*/ 175 h 56"/>
              <a:gd name="T4" fmla="*/ 68 w 38"/>
              <a:gd name="T5" fmla="*/ 32 h 56"/>
              <a:gd name="T6" fmla="*/ 107 w 38"/>
              <a:gd name="T7" fmla="*/ 0 h 56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56"/>
              <a:gd name="T14" fmla="*/ 38 w 38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56">
                <a:moveTo>
                  <a:pt x="38" y="48"/>
                </a:moveTo>
                <a:cubicBezTo>
                  <a:pt x="27" y="56"/>
                  <a:pt x="15" y="55"/>
                  <a:pt x="8" y="49"/>
                </a:cubicBezTo>
                <a:cubicBezTo>
                  <a:pt x="0" y="40"/>
                  <a:pt x="7" y="22"/>
                  <a:pt x="19" y="9"/>
                </a:cubicBezTo>
                <a:cubicBezTo>
                  <a:pt x="23" y="5"/>
                  <a:pt x="26" y="1"/>
                  <a:pt x="3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3" name="Freeform 644"/>
          <p:cNvSpPr>
            <a:spLocks noChangeArrowheads="1"/>
          </p:cNvSpPr>
          <p:nvPr/>
        </p:nvSpPr>
        <p:spPr bwMode="auto">
          <a:xfrm>
            <a:off x="4745238" y="1522181"/>
            <a:ext cx="296755" cy="359614"/>
          </a:xfrm>
          <a:custGeom>
            <a:avLst/>
            <a:gdLst>
              <a:gd name="T0" fmla="*/ 203 w 57"/>
              <a:gd name="T1" fmla="*/ 0 h 69"/>
              <a:gd name="T2" fmla="*/ 128 w 57"/>
              <a:gd name="T3" fmla="*/ 18 h 69"/>
              <a:gd name="T4" fmla="*/ 4 w 57"/>
              <a:gd name="T5" fmla="*/ 160 h 69"/>
              <a:gd name="T6" fmla="*/ 32 w 57"/>
              <a:gd name="T7" fmla="*/ 246 h 69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69"/>
              <a:gd name="T14" fmla="*/ 57 w 57"/>
              <a:gd name="T15" fmla="*/ 69 h 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69">
                <a:moveTo>
                  <a:pt x="57" y="0"/>
                </a:moveTo>
                <a:cubicBezTo>
                  <a:pt x="52" y="2"/>
                  <a:pt x="43" y="4"/>
                  <a:pt x="36" y="5"/>
                </a:cubicBezTo>
                <a:cubicBezTo>
                  <a:pt x="21" y="8"/>
                  <a:pt x="0" y="22"/>
                  <a:pt x="1" y="45"/>
                </a:cubicBezTo>
                <a:cubicBezTo>
                  <a:pt x="1" y="59"/>
                  <a:pt x="8" y="64"/>
                  <a:pt x="9" y="6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4" name="Freeform 645"/>
          <p:cNvSpPr>
            <a:spLocks noChangeArrowheads="1"/>
          </p:cNvSpPr>
          <p:nvPr/>
        </p:nvSpPr>
        <p:spPr bwMode="auto">
          <a:xfrm>
            <a:off x="4751086" y="1642053"/>
            <a:ext cx="30699" cy="1462"/>
          </a:xfrm>
          <a:custGeom>
            <a:avLst/>
            <a:gdLst>
              <a:gd name="T0" fmla="*/ 0 w 6"/>
              <a:gd name="T1" fmla="*/ 0 h 1"/>
              <a:gd name="T2" fmla="*/ 21 w 6"/>
              <a:gd name="T3" fmla="*/ 0 h 1"/>
              <a:gd name="T4" fmla="*/ 0 60000 65536"/>
              <a:gd name="T5" fmla="*/ 0 60000 65536"/>
              <a:gd name="T6" fmla="*/ 0 w 6"/>
              <a:gd name="T7" fmla="*/ 0 h 1"/>
              <a:gd name="T8" fmla="*/ 6 w 6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1">
                <a:moveTo>
                  <a:pt x="0" y="0"/>
                </a:moveTo>
                <a:cubicBezTo>
                  <a:pt x="0" y="0"/>
                  <a:pt x="4" y="0"/>
                  <a:pt x="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" name="Freeform 646"/>
          <p:cNvSpPr>
            <a:spLocks noChangeArrowheads="1"/>
          </p:cNvSpPr>
          <p:nvPr/>
        </p:nvSpPr>
        <p:spPr bwMode="auto">
          <a:xfrm>
            <a:off x="5772917" y="1412543"/>
            <a:ext cx="24851" cy="67245"/>
          </a:xfrm>
          <a:custGeom>
            <a:avLst/>
            <a:gdLst>
              <a:gd name="T0" fmla="*/ 14 w 5"/>
              <a:gd name="T1" fmla="*/ 25 h 13"/>
              <a:gd name="T2" fmla="*/ 10 w 5"/>
              <a:gd name="T3" fmla="*/ 46 h 13"/>
              <a:gd name="T4" fmla="*/ 0 w 5"/>
              <a:gd name="T5" fmla="*/ 25 h 13"/>
              <a:gd name="T6" fmla="*/ 7 w 5"/>
              <a:gd name="T7" fmla="*/ 0 h 13"/>
              <a:gd name="T8" fmla="*/ 14 w 5"/>
              <a:gd name="T9" fmla="*/ 25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13"/>
              <a:gd name="T17" fmla="*/ 5 w 5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13">
                <a:moveTo>
                  <a:pt x="4" y="7"/>
                </a:moveTo>
                <a:cubicBezTo>
                  <a:pt x="5" y="10"/>
                  <a:pt x="4" y="13"/>
                  <a:pt x="3" y="13"/>
                </a:cubicBezTo>
                <a:cubicBezTo>
                  <a:pt x="1" y="13"/>
                  <a:pt x="0" y="11"/>
                  <a:pt x="0" y="7"/>
                </a:cubicBezTo>
                <a:cubicBezTo>
                  <a:pt x="0" y="4"/>
                  <a:pt x="0" y="0"/>
                  <a:pt x="2" y="0"/>
                </a:cubicBezTo>
                <a:cubicBezTo>
                  <a:pt x="3" y="0"/>
                  <a:pt x="4" y="3"/>
                  <a:pt x="4" y="7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6" name="Freeform 647"/>
          <p:cNvSpPr>
            <a:spLocks noChangeArrowheads="1"/>
          </p:cNvSpPr>
          <p:nvPr/>
        </p:nvSpPr>
        <p:spPr bwMode="auto">
          <a:xfrm>
            <a:off x="5240805" y="1918342"/>
            <a:ext cx="57012" cy="20466"/>
          </a:xfrm>
          <a:custGeom>
            <a:avLst/>
            <a:gdLst>
              <a:gd name="T0" fmla="*/ 39 w 11"/>
              <a:gd name="T1" fmla="*/ 0 h 4"/>
              <a:gd name="T2" fmla="*/ 0 w 11"/>
              <a:gd name="T3" fmla="*/ 14 h 4"/>
              <a:gd name="T4" fmla="*/ 0 60000 65536"/>
              <a:gd name="T5" fmla="*/ 0 60000 65536"/>
              <a:gd name="T6" fmla="*/ 0 w 11"/>
              <a:gd name="T7" fmla="*/ 0 h 4"/>
              <a:gd name="T8" fmla="*/ 11 w 11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" h="4">
                <a:moveTo>
                  <a:pt x="11" y="0"/>
                </a:moveTo>
                <a:cubicBezTo>
                  <a:pt x="10" y="1"/>
                  <a:pt x="6" y="3"/>
                  <a:pt x="0" y="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7" name="Freeform 648"/>
          <p:cNvSpPr>
            <a:spLocks noChangeArrowheads="1"/>
          </p:cNvSpPr>
          <p:nvPr/>
        </p:nvSpPr>
        <p:spPr bwMode="auto">
          <a:xfrm>
            <a:off x="5297817" y="1924189"/>
            <a:ext cx="115486" cy="67245"/>
          </a:xfrm>
          <a:custGeom>
            <a:avLst/>
            <a:gdLst>
              <a:gd name="T0" fmla="*/ 79 w 22"/>
              <a:gd name="T1" fmla="*/ 0 h 13"/>
              <a:gd name="T2" fmla="*/ 79 w 22"/>
              <a:gd name="T3" fmla="*/ 7 h 13"/>
              <a:gd name="T4" fmla="*/ 40 w 22"/>
              <a:gd name="T5" fmla="*/ 46 h 13"/>
              <a:gd name="T6" fmla="*/ 0 w 22"/>
              <a:gd name="T7" fmla="*/ 11 h 13"/>
              <a:gd name="T8" fmla="*/ 0 60000 65536"/>
              <a:gd name="T9" fmla="*/ 0 60000 65536"/>
              <a:gd name="T10" fmla="*/ 0 60000 65536"/>
              <a:gd name="T11" fmla="*/ 0 60000 65536"/>
              <a:gd name="T12" fmla="*/ 0 w 22"/>
              <a:gd name="T13" fmla="*/ 0 h 13"/>
              <a:gd name="T14" fmla="*/ 22 w 22"/>
              <a:gd name="T15" fmla="*/ 13 h 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" h="13">
                <a:moveTo>
                  <a:pt x="22" y="0"/>
                </a:moveTo>
                <a:cubicBezTo>
                  <a:pt x="22" y="0"/>
                  <a:pt x="22" y="1"/>
                  <a:pt x="22" y="2"/>
                </a:cubicBezTo>
                <a:cubicBezTo>
                  <a:pt x="22" y="8"/>
                  <a:pt x="17" y="13"/>
                  <a:pt x="11" y="13"/>
                </a:cubicBezTo>
                <a:cubicBezTo>
                  <a:pt x="5" y="13"/>
                  <a:pt x="1" y="9"/>
                  <a:pt x="0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8" name="Freeform 649"/>
          <p:cNvSpPr>
            <a:spLocks noChangeArrowheads="1"/>
          </p:cNvSpPr>
          <p:nvPr/>
        </p:nvSpPr>
        <p:spPr bwMode="auto">
          <a:xfrm>
            <a:off x="5297817" y="1877410"/>
            <a:ext cx="109639" cy="46779"/>
          </a:xfrm>
          <a:custGeom>
            <a:avLst/>
            <a:gdLst>
              <a:gd name="T0" fmla="*/ 0 w 21"/>
              <a:gd name="T1" fmla="*/ 32 h 9"/>
              <a:gd name="T2" fmla="*/ 39 w 21"/>
              <a:gd name="T3" fmla="*/ 0 h 9"/>
              <a:gd name="T4" fmla="*/ 75 w 21"/>
              <a:gd name="T5" fmla="*/ 21 h 9"/>
              <a:gd name="T6" fmla="*/ 0 60000 65536"/>
              <a:gd name="T7" fmla="*/ 0 60000 65536"/>
              <a:gd name="T8" fmla="*/ 0 60000 65536"/>
              <a:gd name="T9" fmla="*/ 0 w 21"/>
              <a:gd name="T10" fmla="*/ 0 h 9"/>
              <a:gd name="T11" fmla="*/ 21 w 21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" h="9">
                <a:moveTo>
                  <a:pt x="0" y="9"/>
                </a:moveTo>
                <a:cubicBezTo>
                  <a:pt x="1" y="4"/>
                  <a:pt x="5" y="0"/>
                  <a:pt x="11" y="0"/>
                </a:cubicBezTo>
                <a:cubicBezTo>
                  <a:pt x="15" y="0"/>
                  <a:pt x="19" y="2"/>
                  <a:pt x="21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9" name="Freeform 650"/>
          <p:cNvSpPr>
            <a:spLocks noChangeArrowheads="1"/>
          </p:cNvSpPr>
          <p:nvPr/>
        </p:nvSpPr>
        <p:spPr bwMode="auto">
          <a:xfrm>
            <a:off x="5381142" y="1934422"/>
            <a:ext cx="26313" cy="16080"/>
          </a:xfrm>
          <a:custGeom>
            <a:avLst/>
            <a:gdLst>
              <a:gd name="T0" fmla="*/ 18 w 5"/>
              <a:gd name="T1" fmla="*/ 4 h 3"/>
              <a:gd name="T2" fmla="*/ 11 w 5"/>
              <a:gd name="T3" fmla="*/ 11 h 3"/>
              <a:gd name="T4" fmla="*/ 0 w 5"/>
              <a:gd name="T5" fmla="*/ 7 h 3"/>
              <a:gd name="T6" fmla="*/ 11 w 5"/>
              <a:gd name="T7" fmla="*/ 0 h 3"/>
              <a:gd name="T8" fmla="*/ 18 w 5"/>
              <a:gd name="T9" fmla="*/ 4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3"/>
              <a:gd name="T17" fmla="*/ 5 w 5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3">
                <a:moveTo>
                  <a:pt x="5" y="1"/>
                </a:moveTo>
                <a:cubicBezTo>
                  <a:pt x="5" y="2"/>
                  <a:pt x="5" y="3"/>
                  <a:pt x="3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0" name="Freeform 651"/>
          <p:cNvSpPr>
            <a:spLocks noChangeArrowheads="1"/>
          </p:cNvSpPr>
          <p:nvPr/>
        </p:nvSpPr>
        <p:spPr bwMode="auto">
          <a:xfrm>
            <a:off x="5376756" y="1950503"/>
            <a:ext cx="20466" cy="36546"/>
          </a:xfrm>
          <a:custGeom>
            <a:avLst/>
            <a:gdLst>
              <a:gd name="T0" fmla="*/ 14 w 4"/>
              <a:gd name="T1" fmla="*/ 0 h 7"/>
              <a:gd name="T2" fmla="*/ 0 w 4"/>
              <a:gd name="T3" fmla="*/ 25 h 7"/>
              <a:gd name="T4" fmla="*/ 0 60000 65536"/>
              <a:gd name="T5" fmla="*/ 0 60000 65536"/>
              <a:gd name="T6" fmla="*/ 0 w 4"/>
              <a:gd name="T7" fmla="*/ 0 h 7"/>
              <a:gd name="T8" fmla="*/ 4 w 4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" h="7">
                <a:moveTo>
                  <a:pt x="4" y="0"/>
                </a:moveTo>
                <a:cubicBezTo>
                  <a:pt x="4" y="0"/>
                  <a:pt x="3" y="5"/>
                  <a:pt x="0" y="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1" name="Freeform 652"/>
          <p:cNvSpPr>
            <a:spLocks noChangeArrowheads="1"/>
          </p:cNvSpPr>
          <p:nvPr/>
        </p:nvSpPr>
        <p:spPr bwMode="auto">
          <a:xfrm>
            <a:off x="5287584" y="1902262"/>
            <a:ext cx="130104" cy="42394"/>
          </a:xfrm>
          <a:custGeom>
            <a:avLst/>
            <a:gdLst>
              <a:gd name="T0" fmla="*/ 7 w 25"/>
              <a:gd name="T1" fmla="*/ 25 h 8"/>
              <a:gd name="T2" fmla="*/ 11 w 25"/>
              <a:gd name="T3" fmla="*/ 15 h 8"/>
              <a:gd name="T4" fmla="*/ 82 w 25"/>
              <a:gd name="T5" fmla="*/ 4 h 8"/>
              <a:gd name="T6" fmla="*/ 85 w 25"/>
              <a:gd name="T7" fmla="*/ 15 h 8"/>
              <a:gd name="T8" fmla="*/ 7 w 25"/>
              <a:gd name="T9" fmla="*/ 25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8"/>
              <a:gd name="T17" fmla="*/ 25 w 25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8">
                <a:moveTo>
                  <a:pt x="2" y="7"/>
                </a:moveTo>
                <a:cubicBezTo>
                  <a:pt x="1" y="8"/>
                  <a:pt x="0" y="5"/>
                  <a:pt x="3" y="4"/>
                </a:cubicBezTo>
                <a:cubicBezTo>
                  <a:pt x="5" y="2"/>
                  <a:pt x="18" y="0"/>
                  <a:pt x="23" y="1"/>
                </a:cubicBezTo>
                <a:cubicBezTo>
                  <a:pt x="24" y="1"/>
                  <a:pt x="25" y="3"/>
                  <a:pt x="24" y="4"/>
                </a:cubicBezTo>
                <a:cubicBezTo>
                  <a:pt x="22" y="4"/>
                  <a:pt x="5" y="5"/>
                  <a:pt x="2" y="7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2" name="Freeform 653"/>
          <p:cNvSpPr>
            <a:spLocks noChangeArrowheads="1"/>
          </p:cNvSpPr>
          <p:nvPr/>
        </p:nvSpPr>
        <p:spPr bwMode="auto">
          <a:xfrm>
            <a:off x="5417688" y="1877410"/>
            <a:ext cx="36546" cy="40932"/>
          </a:xfrm>
          <a:custGeom>
            <a:avLst/>
            <a:gdLst>
              <a:gd name="T0" fmla="*/ 21 w 7"/>
              <a:gd name="T1" fmla="*/ 0 h 8"/>
              <a:gd name="T2" fmla="*/ 25 w 7"/>
              <a:gd name="T3" fmla="*/ 11 h 8"/>
              <a:gd name="T4" fmla="*/ 0 w 7"/>
              <a:gd name="T5" fmla="*/ 28 h 8"/>
              <a:gd name="T6" fmla="*/ 0 60000 65536"/>
              <a:gd name="T7" fmla="*/ 0 60000 65536"/>
              <a:gd name="T8" fmla="*/ 0 60000 65536"/>
              <a:gd name="T9" fmla="*/ 0 w 7"/>
              <a:gd name="T10" fmla="*/ 0 h 8"/>
              <a:gd name="T11" fmla="*/ 7 w 7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8">
                <a:moveTo>
                  <a:pt x="6" y="0"/>
                </a:moveTo>
                <a:cubicBezTo>
                  <a:pt x="6" y="1"/>
                  <a:pt x="7" y="2"/>
                  <a:pt x="7" y="3"/>
                </a:cubicBezTo>
                <a:cubicBezTo>
                  <a:pt x="6" y="4"/>
                  <a:pt x="3" y="7"/>
                  <a:pt x="0" y="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3" name="Freeform 654"/>
          <p:cNvSpPr>
            <a:spLocks noChangeArrowheads="1"/>
          </p:cNvSpPr>
          <p:nvPr/>
        </p:nvSpPr>
        <p:spPr bwMode="auto">
          <a:xfrm>
            <a:off x="5370909" y="1887643"/>
            <a:ext cx="119871" cy="109639"/>
          </a:xfrm>
          <a:custGeom>
            <a:avLst/>
            <a:gdLst>
              <a:gd name="T0" fmla="*/ 57 w 23"/>
              <a:gd name="T1" fmla="*/ 0 h 21"/>
              <a:gd name="T2" fmla="*/ 82 w 23"/>
              <a:gd name="T3" fmla="*/ 36 h 21"/>
              <a:gd name="T4" fmla="*/ 36 w 23"/>
              <a:gd name="T5" fmla="*/ 75 h 21"/>
              <a:gd name="T6" fmla="*/ 0 w 23"/>
              <a:gd name="T7" fmla="*/ 68 h 21"/>
              <a:gd name="T8" fmla="*/ 0 60000 65536"/>
              <a:gd name="T9" fmla="*/ 0 60000 65536"/>
              <a:gd name="T10" fmla="*/ 0 60000 65536"/>
              <a:gd name="T11" fmla="*/ 0 60000 65536"/>
              <a:gd name="T12" fmla="*/ 0 w 23"/>
              <a:gd name="T13" fmla="*/ 0 h 21"/>
              <a:gd name="T14" fmla="*/ 23 w 23"/>
              <a:gd name="T15" fmla="*/ 21 h 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" h="21">
                <a:moveTo>
                  <a:pt x="16" y="0"/>
                </a:moveTo>
                <a:cubicBezTo>
                  <a:pt x="20" y="2"/>
                  <a:pt x="23" y="5"/>
                  <a:pt x="23" y="10"/>
                </a:cubicBezTo>
                <a:cubicBezTo>
                  <a:pt x="23" y="16"/>
                  <a:pt x="17" y="21"/>
                  <a:pt x="10" y="21"/>
                </a:cubicBezTo>
                <a:cubicBezTo>
                  <a:pt x="6" y="21"/>
                  <a:pt x="3" y="21"/>
                  <a:pt x="0" y="1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4" name="Freeform 655"/>
          <p:cNvSpPr>
            <a:spLocks noChangeArrowheads="1"/>
          </p:cNvSpPr>
          <p:nvPr/>
        </p:nvSpPr>
        <p:spPr bwMode="auto">
          <a:xfrm>
            <a:off x="3436885" y="791258"/>
            <a:ext cx="901960" cy="491181"/>
          </a:xfrm>
          <a:custGeom>
            <a:avLst/>
            <a:gdLst>
              <a:gd name="T0" fmla="*/ 292 w 173"/>
              <a:gd name="T1" fmla="*/ 0 h 94"/>
              <a:gd name="T2" fmla="*/ 0 w 173"/>
              <a:gd name="T3" fmla="*/ 189 h 94"/>
              <a:gd name="T4" fmla="*/ 21 w 173"/>
              <a:gd name="T5" fmla="*/ 168 h 94"/>
              <a:gd name="T6" fmla="*/ 128 w 173"/>
              <a:gd name="T7" fmla="*/ 100 h 94"/>
              <a:gd name="T8" fmla="*/ 139 w 173"/>
              <a:gd name="T9" fmla="*/ 71 h 94"/>
              <a:gd name="T10" fmla="*/ 221 w 173"/>
              <a:gd name="T11" fmla="*/ 11 h 94"/>
              <a:gd name="T12" fmla="*/ 253 w 173"/>
              <a:gd name="T13" fmla="*/ 104 h 94"/>
              <a:gd name="T14" fmla="*/ 253 w 173"/>
              <a:gd name="T15" fmla="*/ 104 h 94"/>
              <a:gd name="T16" fmla="*/ 260 w 173"/>
              <a:gd name="T17" fmla="*/ 82 h 94"/>
              <a:gd name="T18" fmla="*/ 357 w 173"/>
              <a:gd name="T19" fmla="*/ 25 h 94"/>
              <a:gd name="T20" fmla="*/ 396 w 173"/>
              <a:gd name="T21" fmla="*/ 129 h 94"/>
              <a:gd name="T22" fmla="*/ 539 w 173"/>
              <a:gd name="T23" fmla="*/ 332 h 94"/>
              <a:gd name="T24" fmla="*/ 571 w 173"/>
              <a:gd name="T25" fmla="*/ 325 h 94"/>
              <a:gd name="T26" fmla="*/ 606 w 173"/>
              <a:gd name="T27" fmla="*/ 336 h 94"/>
              <a:gd name="T28" fmla="*/ 613 w 173"/>
              <a:gd name="T29" fmla="*/ 293 h 94"/>
              <a:gd name="T30" fmla="*/ 292 w 173"/>
              <a:gd name="T31" fmla="*/ 0 h 9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3"/>
              <a:gd name="T49" fmla="*/ 0 h 94"/>
              <a:gd name="T50" fmla="*/ 173 w 173"/>
              <a:gd name="T51" fmla="*/ 94 h 9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3" h="94">
                <a:moveTo>
                  <a:pt x="82" y="0"/>
                </a:moveTo>
                <a:cubicBezTo>
                  <a:pt x="42" y="0"/>
                  <a:pt x="11" y="20"/>
                  <a:pt x="0" y="53"/>
                </a:cubicBezTo>
                <a:cubicBezTo>
                  <a:pt x="2" y="49"/>
                  <a:pt x="3" y="49"/>
                  <a:pt x="6" y="47"/>
                </a:cubicBezTo>
                <a:cubicBezTo>
                  <a:pt x="13" y="38"/>
                  <a:pt x="24" y="31"/>
                  <a:pt x="36" y="28"/>
                </a:cubicBezTo>
                <a:cubicBezTo>
                  <a:pt x="36" y="25"/>
                  <a:pt x="37" y="22"/>
                  <a:pt x="39" y="20"/>
                </a:cubicBezTo>
                <a:cubicBezTo>
                  <a:pt x="45" y="9"/>
                  <a:pt x="56" y="3"/>
                  <a:pt x="62" y="3"/>
                </a:cubicBezTo>
                <a:cubicBezTo>
                  <a:pt x="68" y="3"/>
                  <a:pt x="76" y="10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2" y="27"/>
                  <a:pt x="72" y="25"/>
                  <a:pt x="73" y="23"/>
                </a:cubicBezTo>
                <a:cubicBezTo>
                  <a:pt x="78" y="7"/>
                  <a:pt x="91" y="3"/>
                  <a:pt x="100" y="7"/>
                </a:cubicBezTo>
                <a:cubicBezTo>
                  <a:pt x="111" y="11"/>
                  <a:pt x="115" y="22"/>
                  <a:pt x="111" y="36"/>
                </a:cubicBezTo>
                <a:cubicBezTo>
                  <a:pt x="141" y="44"/>
                  <a:pt x="151" y="65"/>
                  <a:pt x="151" y="93"/>
                </a:cubicBezTo>
                <a:cubicBezTo>
                  <a:pt x="154" y="92"/>
                  <a:pt x="157" y="91"/>
                  <a:pt x="160" y="91"/>
                </a:cubicBezTo>
                <a:cubicBezTo>
                  <a:pt x="164" y="91"/>
                  <a:pt x="168" y="92"/>
                  <a:pt x="170" y="94"/>
                </a:cubicBezTo>
                <a:cubicBezTo>
                  <a:pt x="171" y="90"/>
                  <a:pt x="172" y="86"/>
                  <a:pt x="172" y="82"/>
                </a:cubicBezTo>
                <a:cubicBezTo>
                  <a:pt x="173" y="32"/>
                  <a:pt x="128" y="0"/>
                  <a:pt x="82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" name="Freeform 656"/>
          <p:cNvSpPr>
            <a:spLocks noChangeArrowheads="1"/>
          </p:cNvSpPr>
          <p:nvPr/>
        </p:nvSpPr>
        <p:spPr bwMode="auto">
          <a:xfrm>
            <a:off x="3629849" y="1302904"/>
            <a:ext cx="416626" cy="209044"/>
          </a:xfrm>
          <a:custGeom>
            <a:avLst/>
            <a:gdLst>
              <a:gd name="T0" fmla="*/ 132 w 80"/>
              <a:gd name="T1" fmla="*/ 14 h 40"/>
              <a:gd name="T2" fmla="*/ 0 w 80"/>
              <a:gd name="T3" fmla="*/ 82 h 40"/>
              <a:gd name="T4" fmla="*/ 125 w 80"/>
              <a:gd name="T5" fmla="*/ 143 h 40"/>
              <a:gd name="T6" fmla="*/ 285 w 80"/>
              <a:gd name="T7" fmla="*/ 46 h 40"/>
              <a:gd name="T8" fmla="*/ 132 w 80"/>
              <a:gd name="T9" fmla="*/ 14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"/>
              <a:gd name="T16" fmla="*/ 0 h 40"/>
              <a:gd name="T17" fmla="*/ 80 w 80"/>
              <a:gd name="T18" fmla="*/ 40 h 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" h="40">
                <a:moveTo>
                  <a:pt x="37" y="4"/>
                </a:moveTo>
                <a:cubicBezTo>
                  <a:pt x="8" y="8"/>
                  <a:pt x="0" y="17"/>
                  <a:pt x="0" y="23"/>
                </a:cubicBezTo>
                <a:cubicBezTo>
                  <a:pt x="11" y="34"/>
                  <a:pt x="23" y="40"/>
                  <a:pt x="35" y="40"/>
                </a:cubicBezTo>
                <a:cubicBezTo>
                  <a:pt x="52" y="40"/>
                  <a:pt x="69" y="27"/>
                  <a:pt x="80" y="13"/>
                </a:cubicBezTo>
                <a:cubicBezTo>
                  <a:pt x="75" y="7"/>
                  <a:pt x="62" y="0"/>
                  <a:pt x="37" y="4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6" name="Freeform 657"/>
          <p:cNvSpPr>
            <a:spLocks noChangeArrowheads="1"/>
          </p:cNvSpPr>
          <p:nvPr/>
        </p:nvSpPr>
        <p:spPr bwMode="auto">
          <a:xfrm>
            <a:off x="3493897" y="1166953"/>
            <a:ext cx="631518" cy="255823"/>
          </a:xfrm>
          <a:custGeom>
            <a:avLst/>
            <a:gdLst>
              <a:gd name="T0" fmla="*/ 396 w 121"/>
              <a:gd name="T1" fmla="*/ 14 h 49"/>
              <a:gd name="T2" fmla="*/ 164 w 121"/>
              <a:gd name="T3" fmla="*/ 21 h 49"/>
              <a:gd name="T4" fmla="*/ 14 w 121"/>
              <a:gd name="T5" fmla="*/ 25 h 49"/>
              <a:gd name="T6" fmla="*/ 0 w 121"/>
              <a:gd name="T7" fmla="*/ 21 h 49"/>
              <a:gd name="T8" fmla="*/ 93 w 121"/>
              <a:gd name="T9" fmla="*/ 175 h 49"/>
              <a:gd name="T10" fmla="*/ 225 w 121"/>
              <a:gd name="T11" fmla="*/ 107 h 49"/>
              <a:gd name="T12" fmla="*/ 378 w 121"/>
              <a:gd name="T13" fmla="*/ 139 h 49"/>
              <a:gd name="T14" fmla="*/ 425 w 121"/>
              <a:gd name="T15" fmla="*/ 46 h 49"/>
              <a:gd name="T16" fmla="*/ 396 w 121"/>
              <a:gd name="T17" fmla="*/ 14 h 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1"/>
              <a:gd name="T28" fmla="*/ 0 h 49"/>
              <a:gd name="T29" fmla="*/ 121 w 121"/>
              <a:gd name="T30" fmla="*/ 49 h 4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1" h="49">
                <a:moveTo>
                  <a:pt x="111" y="4"/>
                </a:moveTo>
                <a:cubicBezTo>
                  <a:pt x="93" y="0"/>
                  <a:pt x="60" y="5"/>
                  <a:pt x="46" y="6"/>
                </a:cubicBezTo>
                <a:cubicBezTo>
                  <a:pt x="29" y="8"/>
                  <a:pt x="12" y="9"/>
                  <a:pt x="4" y="7"/>
                </a:cubicBezTo>
                <a:cubicBezTo>
                  <a:pt x="3" y="7"/>
                  <a:pt x="1" y="6"/>
                  <a:pt x="0" y="6"/>
                </a:cubicBezTo>
                <a:cubicBezTo>
                  <a:pt x="6" y="23"/>
                  <a:pt x="15" y="38"/>
                  <a:pt x="26" y="49"/>
                </a:cubicBezTo>
                <a:cubicBezTo>
                  <a:pt x="26" y="43"/>
                  <a:pt x="34" y="34"/>
                  <a:pt x="63" y="30"/>
                </a:cubicBezTo>
                <a:cubicBezTo>
                  <a:pt x="88" y="26"/>
                  <a:pt x="101" y="33"/>
                  <a:pt x="106" y="39"/>
                </a:cubicBezTo>
                <a:cubicBezTo>
                  <a:pt x="113" y="30"/>
                  <a:pt x="117" y="21"/>
                  <a:pt x="119" y="13"/>
                </a:cubicBezTo>
                <a:cubicBezTo>
                  <a:pt x="121" y="4"/>
                  <a:pt x="116" y="5"/>
                  <a:pt x="111" y="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7" name="Freeform 658"/>
          <p:cNvSpPr>
            <a:spLocks noChangeArrowheads="1"/>
          </p:cNvSpPr>
          <p:nvPr/>
        </p:nvSpPr>
        <p:spPr bwMode="auto">
          <a:xfrm>
            <a:off x="3619616" y="807338"/>
            <a:ext cx="213430" cy="223663"/>
          </a:xfrm>
          <a:custGeom>
            <a:avLst/>
            <a:gdLst>
              <a:gd name="T0" fmla="*/ 96 w 41"/>
              <a:gd name="T1" fmla="*/ 0 h 43"/>
              <a:gd name="T2" fmla="*/ 14 w 41"/>
              <a:gd name="T3" fmla="*/ 60 h 43"/>
              <a:gd name="T4" fmla="*/ 4 w 41"/>
              <a:gd name="T5" fmla="*/ 89 h 43"/>
              <a:gd name="T6" fmla="*/ 28 w 41"/>
              <a:gd name="T7" fmla="*/ 146 h 43"/>
              <a:gd name="T8" fmla="*/ 57 w 41"/>
              <a:gd name="T9" fmla="*/ 149 h 43"/>
              <a:gd name="T10" fmla="*/ 93 w 41"/>
              <a:gd name="T11" fmla="*/ 128 h 43"/>
              <a:gd name="T12" fmla="*/ 110 w 41"/>
              <a:gd name="T13" fmla="*/ 132 h 43"/>
              <a:gd name="T14" fmla="*/ 125 w 41"/>
              <a:gd name="T15" fmla="*/ 103 h 43"/>
              <a:gd name="T16" fmla="*/ 128 w 41"/>
              <a:gd name="T17" fmla="*/ 93 h 43"/>
              <a:gd name="T18" fmla="*/ 96 w 41"/>
              <a:gd name="T19" fmla="*/ 0 h 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1"/>
              <a:gd name="T31" fmla="*/ 0 h 43"/>
              <a:gd name="T32" fmla="*/ 41 w 41"/>
              <a:gd name="T33" fmla="*/ 43 h 4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1" h="43">
                <a:moveTo>
                  <a:pt x="27" y="0"/>
                </a:moveTo>
                <a:cubicBezTo>
                  <a:pt x="21" y="0"/>
                  <a:pt x="10" y="6"/>
                  <a:pt x="4" y="17"/>
                </a:cubicBezTo>
                <a:cubicBezTo>
                  <a:pt x="2" y="19"/>
                  <a:pt x="1" y="22"/>
                  <a:pt x="1" y="25"/>
                </a:cubicBezTo>
                <a:cubicBezTo>
                  <a:pt x="0" y="32"/>
                  <a:pt x="4" y="38"/>
                  <a:pt x="8" y="41"/>
                </a:cubicBezTo>
                <a:cubicBezTo>
                  <a:pt x="10" y="42"/>
                  <a:pt x="13" y="43"/>
                  <a:pt x="16" y="42"/>
                </a:cubicBezTo>
                <a:cubicBezTo>
                  <a:pt x="18" y="39"/>
                  <a:pt x="22" y="36"/>
                  <a:pt x="26" y="36"/>
                </a:cubicBezTo>
                <a:cubicBezTo>
                  <a:pt x="28" y="36"/>
                  <a:pt x="29" y="37"/>
                  <a:pt x="31" y="37"/>
                </a:cubicBezTo>
                <a:cubicBezTo>
                  <a:pt x="33" y="35"/>
                  <a:pt x="35" y="32"/>
                  <a:pt x="35" y="29"/>
                </a:cubicBezTo>
                <a:cubicBezTo>
                  <a:pt x="36" y="28"/>
                  <a:pt x="36" y="27"/>
                  <a:pt x="36" y="26"/>
                </a:cubicBezTo>
                <a:cubicBezTo>
                  <a:pt x="41" y="7"/>
                  <a:pt x="33" y="0"/>
                  <a:pt x="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8" name="Freeform 659"/>
          <p:cNvSpPr>
            <a:spLocks noChangeArrowheads="1"/>
          </p:cNvSpPr>
          <p:nvPr/>
        </p:nvSpPr>
        <p:spPr bwMode="auto">
          <a:xfrm>
            <a:off x="3530443" y="1532414"/>
            <a:ext cx="499952" cy="78940"/>
          </a:xfrm>
          <a:custGeom>
            <a:avLst/>
            <a:gdLst>
              <a:gd name="T0" fmla="*/ 150 w 96"/>
              <a:gd name="T1" fmla="*/ 4 h 15"/>
              <a:gd name="T2" fmla="*/ 11 w 96"/>
              <a:gd name="T3" fmla="*/ 14 h 15"/>
              <a:gd name="T4" fmla="*/ 11 w 96"/>
              <a:gd name="T5" fmla="*/ 14 h 15"/>
              <a:gd name="T6" fmla="*/ 4 w 96"/>
              <a:gd name="T7" fmla="*/ 36 h 15"/>
              <a:gd name="T8" fmla="*/ 50 w 96"/>
              <a:gd name="T9" fmla="*/ 29 h 15"/>
              <a:gd name="T10" fmla="*/ 71 w 96"/>
              <a:gd name="T11" fmla="*/ 29 h 15"/>
              <a:gd name="T12" fmla="*/ 107 w 96"/>
              <a:gd name="T13" fmla="*/ 11 h 15"/>
              <a:gd name="T14" fmla="*/ 143 w 96"/>
              <a:gd name="T15" fmla="*/ 29 h 15"/>
              <a:gd name="T16" fmla="*/ 267 w 96"/>
              <a:gd name="T17" fmla="*/ 40 h 15"/>
              <a:gd name="T18" fmla="*/ 331 w 96"/>
              <a:gd name="T19" fmla="*/ 54 h 15"/>
              <a:gd name="T20" fmla="*/ 342 w 96"/>
              <a:gd name="T21" fmla="*/ 32 h 15"/>
              <a:gd name="T22" fmla="*/ 150 w 96"/>
              <a:gd name="T23" fmla="*/ 4 h 1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6"/>
              <a:gd name="T37" fmla="*/ 0 h 15"/>
              <a:gd name="T38" fmla="*/ 96 w 96"/>
              <a:gd name="T39" fmla="*/ 15 h 1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6" h="15">
                <a:moveTo>
                  <a:pt x="42" y="1"/>
                </a:moveTo>
                <a:cubicBezTo>
                  <a:pt x="8" y="0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5"/>
                  <a:pt x="0" y="9"/>
                  <a:pt x="1" y="10"/>
                </a:cubicBezTo>
                <a:cubicBezTo>
                  <a:pt x="4" y="10"/>
                  <a:pt x="9" y="9"/>
                  <a:pt x="14" y="8"/>
                </a:cubicBezTo>
                <a:cubicBezTo>
                  <a:pt x="16" y="8"/>
                  <a:pt x="18" y="8"/>
                  <a:pt x="20" y="8"/>
                </a:cubicBezTo>
                <a:cubicBezTo>
                  <a:pt x="22" y="5"/>
                  <a:pt x="26" y="3"/>
                  <a:pt x="30" y="3"/>
                </a:cubicBezTo>
                <a:cubicBezTo>
                  <a:pt x="34" y="3"/>
                  <a:pt x="38" y="5"/>
                  <a:pt x="40" y="8"/>
                </a:cubicBezTo>
                <a:cubicBezTo>
                  <a:pt x="45" y="8"/>
                  <a:pt x="61" y="9"/>
                  <a:pt x="75" y="11"/>
                </a:cubicBezTo>
                <a:cubicBezTo>
                  <a:pt x="82" y="12"/>
                  <a:pt x="88" y="13"/>
                  <a:pt x="93" y="15"/>
                </a:cubicBezTo>
                <a:cubicBezTo>
                  <a:pt x="94" y="13"/>
                  <a:pt x="95" y="11"/>
                  <a:pt x="96" y="9"/>
                </a:cubicBezTo>
                <a:cubicBezTo>
                  <a:pt x="90" y="6"/>
                  <a:pt x="73" y="1"/>
                  <a:pt x="42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9" name="Freeform 660"/>
          <p:cNvSpPr>
            <a:spLocks noEditPoints="1" noChangeArrowheads="1"/>
          </p:cNvSpPr>
          <p:nvPr/>
        </p:nvSpPr>
        <p:spPr bwMode="auto">
          <a:xfrm>
            <a:off x="3416419" y="937443"/>
            <a:ext cx="806940" cy="641751"/>
          </a:xfrm>
          <a:custGeom>
            <a:avLst/>
            <a:gdLst>
              <a:gd name="T0" fmla="*/ 552 w 155"/>
              <a:gd name="T1" fmla="*/ 232 h 123"/>
              <a:gd name="T2" fmla="*/ 410 w 155"/>
              <a:gd name="T3" fmla="*/ 29 h 123"/>
              <a:gd name="T4" fmla="*/ 410 w 155"/>
              <a:gd name="T5" fmla="*/ 32 h 123"/>
              <a:gd name="T6" fmla="*/ 306 w 155"/>
              <a:gd name="T7" fmla="*/ 82 h 123"/>
              <a:gd name="T8" fmla="*/ 267 w 155"/>
              <a:gd name="T9" fmla="*/ 4 h 123"/>
              <a:gd name="T10" fmla="*/ 267 w 155"/>
              <a:gd name="T11" fmla="*/ 4 h 123"/>
              <a:gd name="T12" fmla="*/ 264 w 155"/>
              <a:gd name="T13" fmla="*/ 14 h 123"/>
              <a:gd name="T14" fmla="*/ 249 w 155"/>
              <a:gd name="T15" fmla="*/ 43 h 123"/>
              <a:gd name="T16" fmla="*/ 278 w 155"/>
              <a:gd name="T17" fmla="*/ 86 h 123"/>
              <a:gd name="T18" fmla="*/ 231 w 155"/>
              <a:gd name="T19" fmla="*/ 128 h 123"/>
              <a:gd name="T20" fmla="*/ 189 w 155"/>
              <a:gd name="T21" fmla="*/ 86 h 123"/>
              <a:gd name="T22" fmla="*/ 196 w 155"/>
              <a:gd name="T23" fmla="*/ 61 h 123"/>
              <a:gd name="T24" fmla="*/ 167 w 155"/>
              <a:gd name="T25" fmla="*/ 57 h 123"/>
              <a:gd name="T26" fmla="*/ 142 w 155"/>
              <a:gd name="T27" fmla="*/ 0 h 123"/>
              <a:gd name="T28" fmla="*/ 36 w 155"/>
              <a:gd name="T29" fmla="*/ 68 h 123"/>
              <a:gd name="T30" fmla="*/ 14 w 155"/>
              <a:gd name="T31" fmla="*/ 89 h 123"/>
              <a:gd name="T32" fmla="*/ 7 w 155"/>
              <a:gd name="T33" fmla="*/ 104 h 123"/>
              <a:gd name="T34" fmla="*/ 4 w 155"/>
              <a:gd name="T35" fmla="*/ 128 h 123"/>
              <a:gd name="T36" fmla="*/ 7 w 155"/>
              <a:gd name="T37" fmla="*/ 143 h 123"/>
              <a:gd name="T38" fmla="*/ 0 w 155"/>
              <a:gd name="T39" fmla="*/ 189 h 123"/>
              <a:gd name="T40" fmla="*/ 0 w 155"/>
              <a:gd name="T41" fmla="*/ 193 h 123"/>
              <a:gd name="T42" fmla="*/ 0 w 155"/>
              <a:gd name="T43" fmla="*/ 207 h 123"/>
              <a:gd name="T44" fmla="*/ 21 w 155"/>
              <a:gd name="T45" fmla="*/ 307 h 123"/>
              <a:gd name="T46" fmla="*/ 89 w 155"/>
              <a:gd name="T47" fmla="*/ 421 h 123"/>
              <a:gd name="T48" fmla="*/ 89 w 155"/>
              <a:gd name="T49" fmla="*/ 421 h 123"/>
              <a:gd name="T50" fmla="*/ 228 w 155"/>
              <a:gd name="T51" fmla="*/ 410 h 123"/>
              <a:gd name="T52" fmla="*/ 420 w 155"/>
              <a:gd name="T53" fmla="*/ 439 h 123"/>
              <a:gd name="T54" fmla="*/ 527 w 155"/>
              <a:gd name="T55" fmla="*/ 307 h 123"/>
              <a:gd name="T56" fmla="*/ 524 w 155"/>
              <a:gd name="T57" fmla="*/ 286 h 123"/>
              <a:gd name="T58" fmla="*/ 552 w 155"/>
              <a:gd name="T59" fmla="*/ 232 h 123"/>
              <a:gd name="T60" fmla="*/ 477 w 155"/>
              <a:gd name="T61" fmla="*/ 203 h 123"/>
              <a:gd name="T62" fmla="*/ 431 w 155"/>
              <a:gd name="T63" fmla="*/ 296 h 123"/>
              <a:gd name="T64" fmla="*/ 271 w 155"/>
              <a:gd name="T65" fmla="*/ 393 h 123"/>
              <a:gd name="T66" fmla="*/ 146 w 155"/>
              <a:gd name="T67" fmla="*/ 332 h 123"/>
              <a:gd name="T68" fmla="*/ 53 w 155"/>
              <a:gd name="T69" fmla="*/ 178 h 123"/>
              <a:gd name="T70" fmla="*/ 68 w 155"/>
              <a:gd name="T71" fmla="*/ 182 h 123"/>
              <a:gd name="T72" fmla="*/ 217 w 155"/>
              <a:gd name="T73" fmla="*/ 178 h 123"/>
              <a:gd name="T74" fmla="*/ 449 w 155"/>
              <a:gd name="T75" fmla="*/ 171 h 123"/>
              <a:gd name="T76" fmla="*/ 477 w 155"/>
              <a:gd name="T77" fmla="*/ 203 h 12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55"/>
              <a:gd name="T118" fmla="*/ 0 h 123"/>
              <a:gd name="T119" fmla="*/ 155 w 155"/>
              <a:gd name="T120" fmla="*/ 123 h 12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55" h="123">
                <a:moveTo>
                  <a:pt x="155" y="65"/>
                </a:moveTo>
                <a:cubicBezTo>
                  <a:pt x="155" y="37"/>
                  <a:pt x="145" y="16"/>
                  <a:pt x="115" y="8"/>
                </a:cubicBezTo>
                <a:cubicBezTo>
                  <a:pt x="115" y="9"/>
                  <a:pt x="115" y="9"/>
                  <a:pt x="115" y="9"/>
                </a:cubicBezTo>
                <a:cubicBezTo>
                  <a:pt x="112" y="23"/>
                  <a:pt x="96" y="29"/>
                  <a:pt x="86" y="23"/>
                </a:cubicBezTo>
                <a:cubicBezTo>
                  <a:pt x="79" y="19"/>
                  <a:pt x="74" y="12"/>
                  <a:pt x="75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75" y="2"/>
                  <a:pt x="75" y="3"/>
                  <a:pt x="74" y="4"/>
                </a:cubicBezTo>
                <a:cubicBezTo>
                  <a:pt x="74" y="7"/>
                  <a:pt x="72" y="10"/>
                  <a:pt x="70" y="12"/>
                </a:cubicBezTo>
                <a:cubicBezTo>
                  <a:pt x="74" y="14"/>
                  <a:pt x="78" y="18"/>
                  <a:pt x="78" y="24"/>
                </a:cubicBezTo>
                <a:cubicBezTo>
                  <a:pt x="78" y="30"/>
                  <a:pt x="72" y="36"/>
                  <a:pt x="65" y="36"/>
                </a:cubicBezTo>
                <a:cubicBezTo>
                  <a:pt x="59" y="36"/>
                  <a:pt x="53" y="30"/>
                  <a:pt x="53" y="24"/>
                </a:cubicBezTo>
                <a:cubicBezTo>
                  <a:pt x="53" y="21"/>
                  <a:pt x="54" y="19"/>
                  <a:pt x="55" y="17"/>
                </a:cubicBezTo>
                <a:cubicBezTo>
                  <a:pt x="52" y="18"/>
                  <a:pt x="49" y="17"/>
                  <a:pt x="47" y="16"/>
                </a:cubicBezTo>
                <a:cubicBezTo>
                  <a:pt x="43" y="13"/>
                  <a:pt x="39" y="7"/>
                  <a:pt x="40" y="0"/>
                </a:cubicBezTo>
                <a:cubicBezTo>
                  <a:pt x="28" y="3"/>
                  <a:pt x="17" y="10"/>
                  <a:pt x="10" y="19"/>
                </a:cubicBezTo>
                <a:cubicBezTo>
                  <a:pt x="7" y="21"/>
                  <a:pt x="6" y="22"/>
                  <a:pt x="4" y="25"/>
                </a:cubicBezTo>
                <a:cubicBezTo>
                  <a:pt x="3" y="26"/>
                  <a:pt x="2" y="27"/>
                  <a:pt x="2" y="29"/>
                </a:cubicBezTo>
                <a:cubicBezTo>
                  <a:pt x="1" y="31"/>
                  <a:pt x="1" y="34"/>
                  <a:pt x="1" y="36"/>
                </a:cubicBezTo>
                <a:cubicBezTo>
                  <a:pt x="1" y="37"/>
                  <a:pt x="2" y="39"/>
                  <a:pt x="2" y="40"/>
                </a:cubicBezTo>
                <a:cubicBezTo>
                  <a:pt x="1" y="44"/>
                  <a:pt x="0" y="48"/>
                  <a:pt x="0" y="53"/>
                </a:cubicBezTo>
                <a:cubicBezTo>
                  <a:pt x="0" y="53"/>
                  <a:pt x="0" y="54"/>
                  <a:pt x="0" y="54"/>
                </a:cubicBezTo>
                <a:cubicBezTo>
                  <a:pt x="0" y="55"/>
                  <a:pt x="0" y="56"/>
                  <a:pt x="0" y="58"/>
                </a:cubicBezTo>
                <a:cubicBezTo>
                  <a:pt x="0" y="67"/>
                  <a:pt x="2" y="77"/>
                  <a:pt x="6" y="86"/>
                </a:cubicBezTo>
                <a:cubicBezTo>
                  <a:pt x="10" y="97"/>
                  <a:pt x="16" y="108"/>
                  <a:pt x="25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5" y="118"/>
                  <a:pt x="30" y="114"/>
                  <a:pt x="64" y="115"/>
                </a:cubicBezTo>
                <a:cubicBezTo>
                  <a:pt x="95" y="115"/>
                  <a:pt x="112" y="120"/>
                  <a:pt x="118" y="123"/>
                </a:cubicBezTo>
                <a:cubicBezTo>
                  <a:pt x="128" y="107"/>
                  <a:pt x="140" y="94"/>
                  <a:pt x="148" y="86"/>
                </a:cubicBezTo>
                <a:cubicBezTo>
                  <a:pt x="147" y="84"/>
                  <a:pt x="147" y="82"/>
                  <a:pt x="147" y="80"/>
                </a:cubicBezTo>
                <a:cubicBezTo>
                  <a:pt x="147" y="74"/>
                  <a:pt x="150" y="68"/>
                  <a:pt x="155" y="65"/>
                </a:cubicBezTo>
                <a:close/>
                <a:moveTo>
                  <a:pt x="134" y="57"/>
                </a:moveTo>
                <a:cubicBezTo>
                  <a:pt x="132" y="65"/>
                  <a:pt x="128" y="74"/>
                  <a:pt x="121" y="83"/>
                </a:cubicBezTo>
                <a:cubicBezTo>
                  <a:pt x="110" y="97"/>
                  <a:pt x="93" y="110"/>
                  <a:pt x="76" y="110"/>
                </a:cubicBezTo>
                <a:cubicBezTo>
                  <a:pt x="64" y="110"/>
                  <a:pt x="52" y="104"/>
                  <a:pt x="41" y="93"/>
                </a:cubicBezTo>
                <a:cubicBezTo>
                  <a:pt x="30" y="82"/>
                  <a:pt x="21" y="67"/>
                  <a:pt x="15" y="50"/>
                </a:cubicBezTo>
                <a:cubicBezTo>
                  <a:pt x="16" y="50"/>
                  <a:pt x="18" y="51"/>
                  <a:pt x="19" y="51"/>
                </a:cubicBezTo>
                <a:cubicBezTo>
                  <a:pt x="27" y="53"/>
                  <a:pt x="44" y="52"/>
                  <a:pt x="61" y="50"/>
                </a:cubicBezTo>
                <a:cubicBezTo>
                  <a:pt x="75" y="49"/>
                  <a:pt x="108" y="44"/>
                  <a:pt x="126" y="48"/>
                </a:cubicBezTo>
                <a:cubicBezTo>
                  <a:pt x="131" y="49"/>
                  <a:pt x="136" y="48"/>
                  <a:pt x="134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0" name="Freeform 661"/>
          <p:cNvSpPr>
            <a:spLocks noChangeArrowheads="1"/>
          </p:cNvSpPr>
          <p:nvPr/>
        </p:nvSpPr>
        <p:spPr bwMode="auto">
          <a:xfrm>
            <a:off x="3374026" y="1761924"/>
            <a:ext cx="375695" cy="344996"/>
          </a:xfrm>
          <a:custGeom>
            <a:avLst/>
            <a:gdLst>
              <a:gd name="T0" fmla="*/ 250 w 72"/>
              <a:gd name="T1" fmla="*/ 157 h 66"/>
              <a:gd name="T2" fmla="*/ 253 w 72"/>
              <a:gd name="T3" fmla="*/ 132 h 66"/>
              <a:gd name="T4" fmla="*/ 79 w 72"/>
              <a:gd name="T5" fmla="*/ 0 h 66"/>
              <a:gd name="T6" fmla="*/ 75 w 72"/>
              <a:gd name="T7" fmla="*/ 32 h 66"/>
              <a:gd name="T8" fmla="*/ 50 w 72"/>
              <a:gd name="T9" fmla="*/ 32 h 66"/>
              <a:gd name="T10" fmla="*/ 54 w 72"/>
              <a:gd name="T11" fmla="*/ 89 h 66"/>
              <a:gd name="T12" fmla="*/ 0 w 72"/>
              <a:gd name="T13" fmla="*/ 200 h 66"/>
              <a:gd name="T14" fmla="*/ 0 w 72"/>
              <a:gd name="T15" fmla="*/ 200 h 66"/>
              <a:gd name="T16" fmla="*/ 164 w 72"/>
              <a:gd name="T17" fmla="*/ 218 h 66"/>
              <a:gd name="T18" fmla="*/ 257 w 72"/>
              <a:gd name="T19" fmla="*/ 236 h 66"/>
              <a:gd name="T20" fmla="*/ 250 w 72"/>
              <a:gd name="T21" fmla="*/ 157 h 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2"/>
              <a:gd name="T34" fmla="*/ 0 h 66"/>
              <a:gd name="T35" fmla="*/ 72 w 72"/>
              <a:gd name="T36" fmla="*/ 66 h 6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2" h="66">
                <a:moveTo>
                  <a:pt x="70" y="44"/>
                </a:moveTo>
                <a:cubicBezTo>
                  <a:pt x="70" y="42"/>
                  <a:pt x="71" y="39"/>
                  <a:pt x="71" y="37"/>
                </a:cubicBezTo>
                <a:cubicBezTo>
                  <a:pt x="41" y="39"/>
                  <a:pt x="23" y="20"/>
                  <a:pt x="22" y="0"/>
                </a:cubicBezTo>
                <a:cubicBezTo>
                  <a:pt x="22" y="3"/>
                  <a:pt x="21" y="6"/>
                  <a:pt x="21" y="9"/>
                </a:cubicBezTo>
                <a:cubicBezTo>
                  <a:pt x="20" y="8"/>
                  <a:pt x="17" y="8"/>
                  <a:pt x="14" y="9"/>
                </a:cubicBezTo>
                <a:cubicBezTo>
                  <a:pt x="15" y="14"/>
                  <a:pt x="15" y="20"/>
                  <a:pt x="15" y="25"/>
                </a:cubicBezTo>
                <a:cubicBezTo>
                  <a:pt x="13" y="43"/>
                  <a:pt x="6" y="53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13" y="56"/>
                  <a:pt x="34" y="59"/>
                  <a:pt x="46" y="61"/>
                </a:cubicBezTo>
                <a:cubicBezTo>
                  <a:pt x="54" y="63"/>
                  <a:pt x="64" y="65"/>
                  <a:pt x="72" y="66"/>
                </a:cubicBezTo>
                <a:cubicBezTo>
                  <a:pt x="70" y="61"/>
                  <a:pt x="69" y="53"/>
                  <a:pt x="70" y="4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1" name="Freeform 662"/>
          <p:cNvSpPr>
            <a:spLocks noChangeArrowheads="1"/>
          </p:cNvSpPr>
          <p:nvPr/>
        </p:nvSpPr>
        <p:spPr bwMode="auto">
          <a:xfrm>
            <a:off x="3290700" y="1229812"/>
            <a:ext cx="156418" cy="182731"/>
          </a:xfrm>
          <a:custGeom>
            <a:avLst/>
            <a:gdLst>
              <a:gd name="T0" fmla="*/ 86 w 30"/>
              <a:gd name="T1" fmla="*/ 7 h 35"/>
              <a:gd name="T2" fmla="*/ 82 w 30"/>
              <a:gd name="T3" fmla="*/ 4 h 35"/>
              <a:gd name="T4" fmla="*/ 64 w 30"/>
              <a:gd name="T5" fmla="*/ 0 h 35"/>
              <a:gd name="T6" fmla="*/ 0 w 30"/>
              <a:gd name="T7" fmla="*/ 64 h 35"/>
              <a:gd name="T8" fmla="*/ 43 w 30"/>
              <a:gd name="T9" fmla="*/ 121 h 35"/>
              <a:gd name="T10" fmla="*/ 64 w 30"/>
              <a:gd name="T11" fmla="*/ 125 h 35"/>
              <a:gd name="T12" fmla="*/ 107 w 30"/>
              <a:gd name="T13" fmla="*/ 107 h 35"/>
              <a:gd name="T14" fmla="*/ 86 w 30"/>
              <a:gd name="T15" fmla="*/ 7 h 3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"/>
              <a:gd name="T25" fmla="*/ 0 h 35"/>
              <a:gd name="T26" fmla="*/ 30 w 30"/>
              <a:gd name="T27" fmla="*/ 35 h 3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" h="35">
                <a:moveTo>
                  <a:pt x="24" y="2"/>
                </a:moveTo>
                <a:cubicBezTo>
                  <a:pt x="24" y="2"/>
                  <a:pt x="23" y="2"/>
                  <a:pt x="23" y="1"/>
                </a:cubicBezTo>
                <a:cubicBezTo>
                  <a:pt x="22" y="1"/>
                  <a:pt x="20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5"/>
                  <a:pt x="5" y="32"/>
                  <a:pt x="12" y="34"/>
                </a:cubicBezTo>
                <a:cubicBezTo>
                  <a:pt x="14" y="34"/>
                  <a:pt x="16" y="35"/>
                  <a:pt x="18" y="35"/>
                </a:cubicBezTo>
                <a:cubicBezTo>
                  <a:pt x="22" y="35"/>
                  <a:pt x="27" y="33"/>
                  <a:pt x="30" y="30"/>
                </a:cubicBezTo>
                <a:cubicBezTo>
                  <a:pt x="26" y="21"/>
                  <a:pt x="24" y="11"/>
                  <a:pt x="2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2" name="Freeform 663"/>
          <p:cNvSpPr>
            <a:spLocks noChangeArrowheads="1"/>
          </p:cNvSpPr>
          <p:nvPr/>
        </p:nvSpPr>
        <p:spPr bwMode="auto">
          <a:xfrm>
            <a:off x="3922218" y="1386230"/>
            <a:ext cx="374233" cy="761622"/>
          </a:xfrm>
          <a:custGeom>
            <a:avLst/>
            <a:gdLst>
              <a:gd name="T0" fmla="*/ 238 w 72"/>
              <a:gd name="T1" fmla="*/ 39 h 146"/>
              <a:gd name="T2" fmla="*/ 181 w 72"/>
              <a:gd name="T3" fmla="*/ 0 h 146"/>
              <a:gd name="T4" fmla="*/ 75 w 72"/>
              <a:gd name="T5" fmla="*/ 132 h 146"/>
              <a:gd name="T6" fmla="*/ 64 w 72"/>
              <a:gd name="T7" fmla="*/ 153 h 146"/>
              <a:gd name="T8" fmla="*/ 0 w 72"/>
              <a:gd name="T9" fmla="*/ 139 h 146"/>
              <a:gd name="T10" fmla="*/ 53 w 72"/>
              <a:gd name="T11" fmla="*/ 246 h 146"/>
              <a:gd name="T12" fmla="*/ 36 w 72"/>
              <a:gd name="T13" fmla="*/ 307 h 146"/>
              <a:gd name="T14" fmla="*/ 75 w 72"/>
              <a:gd name="T15" fmla="*/ 432 h 146"/>
              <a:gd name="T16" fmla="*/ 50 w 72"/>
              <a:gd name="T17" fmla="*/ 521 h 146"/>
              <a:gd name="T18" fmla="*/ 124 w 72"/>
              <a:gd name="T19" fmla="*/ 414 h 146"/>
              <a:gd name="T20" fmla="*/ 149 w 72"/>
              <a:gd name="T21" fmla="*/ 246 h 146"/>
              <a:gd name="T22" fmla="*/ 256 w 72"/>
              <a:gd name="T23" fmla="*/ 39 h 146"/>
              <a:gd name="T24" fmla="*/ 238 w 72"/>
              <a:gd name="T25" fmla="*/ 39 h 14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2"/>
              <a:gd name="T40" fmla="*/ 0 h 146"/>
              <a:gd name="T41" fmla="*/ 72 w 72"/>
              <a:gd name="T42" fmla="*/ 146 h 14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2" h="146">
                <a:moveTo>
                  <a:pt x="67" y="11"/>
                </a:moveTo>
                <a:cubicBezTo>
                  <a:pt x="59" y="11"/>
                  <a:pt x="53" y="7"/>
                  <a:pt x="51" y="0"/>
                </a:cubicBezTo>
                <a:cubicBezTo>
                  <a:pt x="43" y="8"/>
                  <a:pt x="31" y="21"/>
                  <a:pt x="21" y="37"/>
                </a:cubicBezTo>
                <a:cubicBezTo>
                  <a:pt x="20" y="39"/>
                  <a:pt x="19" y="41"/>
                  <a:pt x="18" y="43"/>
                </a:cubicBezTo>
                <a:cubicBezTo>
                  <a:pt x="13" y="41"/>
                  <a:pt x="7" y="40"/>
                  <a:pt x="0" y="39"/>
                </a:cubicBezTo>
                <a:cubicBezTo>
                  <a:pt x="9" y="46"/>
                  <a:pt x="15" y="56"/>
                  <a:pt x="15" y="69"/>
                </a:cubicBezTo>
                <a:cubicBezTo>
                  <a:pt x="15" y="75"/>
                  <a:pt x="13" y="81"/>
                  <a:pt x="10" y="86"/>
                </a:cubicBezTo>
                <a:cubicBezTo>
                  <a:pt x="19" y="93"/>
                  <a:pt x="23" y="107"/>
                  <a:pt x="21" y="121"/>
                </a:cubicBezTo>
                <a:cubicBezTo>
                  <a:pt x="20" y="132"/>
                  <a:pt x="18" y="140"/>
                  <a:pt x="14" y="146"/>
                </a:cubicBezTo>
                <a:cubicBezTo>
                  <a:pt x="32" y="139"/>
                  <a:pt x="33" y="129"/>
                  <a:pt x="35" y="116"/>
                </a:cubicBezTo>
                <a:cubicBezTo>
                  <a:pt x="37" y="105"/>
                  <a:pt x="41" y="77"/>
                  <a:pt x="42" y="69"/>
                </a:cubicBezTo>
                <a:cubicBezTo>
                  <a:pt x="60" y="42"/>
                  <a:pt x="71" y="20"/>
                  <a:pt x="72" y="11"/>
                </a:cubicBezTo>
                <a:cubicBezTo>
                  <a:pt x="71" y="11"/>
                  <a:pt x="69" y="11"/>
                  <a:pt x="67" y="1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3" name="Freeform 664"/>
          <p:cNvSpPr>
            <a:spLocks noChangeArrowheads="1"/>
          </p:cNvSpPr>
          <p:nvPr/>
        </p:nvSpPr>
        <p:spPr bwMode="auto">
          <a:xfrm>
            <a:off x="3489512" y="1574808"/>
            <a:ext cx="510185" cy="390313"/>
          </a:xfrm>
          <a:custGeom>
            <a:avLst/>
            <a:gdLst>
              <a:gd name="T0" fmla="*/ 296 w 98"/>
              <a:gd name="T1" fmla="*/ 11 h 75"/>
              <a:gd name="T2" fmla="*/ 171 w 98"/>
              <a:gd name="T3" fmla="*/ 0 h 75"/>
              <a:gd name="T4" fmla="*/ 182 w 98"/>
              <a:gd name="T5" fmla="*/ 18 h 75"/>
              <a:gd name="T6" fmla="*/ 182 w 98"/>
              <a:gd name="T7" fmla="*/ 18 h 75"/>
              <a:gd name="T8" fmla="*/ 182 w 98"/>
              <a:gd name="T9" fmla="*/ 36 h 75"/>
              <a:gd name="T10" fmla="*/ 182 w 98"/>
              <a:gd name="T11" fmla="*/ 36 h 75"/>
              <a:gd name="T12" fmla="*/ 135 w 98"/>
              <a:gd name="T13" fmla="*/ 82 h 75"/>
              <a:gd name="T14" fmla="*/ 85 w 98"/>
              <a:gd name="T15" fmla="*/ 32 h 75"/>
              <a:gd name="T16" fmla="*/ 85 w 98"/>
              <a:gd name="T17" fmla="*/ 21 h 75"/>
              <a:gd name="T18" fmla="*/ 85 w 98"/>
              <a:gd name="T19" fmla="*/ 21 h 75"/>
              <a:gd name="T20" fmla="*/ 89 w 98"/>
              <a:gd name="T21" fmla="*/ 7 h 75"/>
              <a:gd name="T22" fmla="*/ 96 w 98"/>
              <a:gd name="T23" fmla="*/ 4 h 75"/>
              <a:gd name="T24" fmla="*/ 100 w 98"/>
              <a:gd name="T25" fmla="*/ 0 h 75"/>
              <a:gd name="T26" fmla="*/ 78 w 98"/>
              <a:gd name="T27" fmla="*/ 0 h 75"/>
              <a:gd name="T28" fmla="*/ 18 w 98"/>
              <a:gd name="T29" fmla="*/ 61 h 75"/>
              <a:gd name="T30" fmla="*/ 11 w 98"/>
              <a:gd name="T31" fmla="*/ 89 h 75"/>
              <a:gd name="T32" fmla="*/ 0 w 98"/>
              <a:gd name="T33" fmla="*/ 128 h 75"/>
              <a:gd name="T34" fmla="*/ 175 w 98"/>
              <a:gd name="T35" fmla="*/ 260 h 75"/>
              <a:gd name="T36" fmla="*/ 288 w 98"/>
              <a:gd name="T37" fmla="*/ 164 h 75"/>
              <a:gd name="T38" fmla="*/ 331 w 98"/>
              <a:gd name="T39" fmla="*/ 178 h 75"/>
              <a:gd name="T40" fmla="*/ 349 w 98"/>
              <a:gd name="T41" fmla="*/ 117 h 75"/>
              <a:gd name="T42" fmla="*/ 296 w 98"/>
              <a:gd name="T43" fmla="*/ 11 h 7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8"/>
              <a:gd name="T67" fmla="*/ 0 h 75"/>
              <a:gd name="T68" fmla="*/ 98 w 98"/>
              <a:gd name="T69" fmla="*/ 75 h 7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8" h="75">
                <a:moveTo>
                  <a:pt x="83" y="3"/>
                </a:moveTo>
                <a:cubicBezTo>
                  <a:pt x="69" y="1"/>
                  <a:pt x="53" y="0"/>
                  <a:pt x="48" y="0"/>
                </a:cubicBezTo>
                <a:cubicBezTo>
                  <a:pt x="49" y="2"/>
                  <a:pt x="50" y="3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3" y="6"/>
                  <a:pt x="53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7"/>
                  <a:pt x="45" y="23"/>
                  <a:pt x="38" y="23"/>
                </a:cubicBezTo>
                <a:cubicBezTo>
                  <a:pt x="30" y="23"/>
                  <a:pt x="24" y="17"/>
                  <a:pt x="24" y="9"/>
                </a:cubicBezTo>
                <a:cubicBezTo>
                  <a:pt x="24" y="8"/>
                  <a:pt x="24" y="7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7"/>
                  <a:pt x="23" y="3"/>
                  <a:pt x="25" y="2"/>
                </a:cubicBezTo>
                <a:cubicBezTo>
                  <a:pt x="26" y="1"/>
                  <a:pt x="26" y="1"/>
                  <a:pt x="27" y="1"/>
                </a:cubicBezTo>
                <a:cubicBezTo>
                  <a:pt x="27" y="1"/>
                  <a:pt x="27" y="0"/>
                  <a:pt x="28" y="0"/>
                </a:cubicBezTo>
                <a:cubicBezTo>
                  <a:pt x="26" y="0"/>
                  <a:pt x="24" y="0"/>
                  <a:pt x="22" y="0"/>
                </a:cubicBezTo>
                <a:cubicBezTo>
                  <a:pt x="15" y="4"/>
                  <a:pt x="9" y="10"/>
                  <a:pt x="5" y="17"/>
                </a:cubicBezTo>
                <a:cubicBezTo>
                  <a:pt x="4" y="20"/>
                  <a:pt x="4" y="22"/>
                  <a:pt x="3" y="25"/>
                </a:cubicBezTo>
                <a:cubicBezTo>
                  <a:pt x="2" y="29"/>
                  <a:pt x="1" y="33"/>
                  <a:pt x="0" y="36"/>
                </a:cubicBezTo>
                <a:cubicBezTo>
                  <a:pt x="1" y="56"/>
                  <a:pt x="19" y="75"/>
                  <a:pt x="49" y="73"/>
                </a:cubicBezTo>
                <a:cubicBezTo>
                  <a:pt x="54" y="57"/>
                  <a:pt x="68" y="44"/>
                  <a:pt x="81" y="46"/>
                </a:cubicBezTo>
                <a:cubicBezTo>
                  <a:pt x="86" y="46"/>
                  <a:pt x="90" y="48"/>
                  <a:pt x="93" y="50"/>
                </a:cubicBezTo>
                <a:cubicBezTo>
                  <a:pt x="96" y="45"/>
                  <a:pt x="98" y="39"/>
                  <a:pt x="98" y="33"/>
                </a:cubicBezTo>
                <a:cubicBezTo>
                  <a:pt x="98" y="20"/>
                  <a:pt x="92" y="10"/>
                  <a:pt x="8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4" name="Freeform 665"/>
          <p:cNvSpPr>
            <a:spLocks noChangeArrowheads="1"/>
          </p:cNvSpPr>
          <p:nvPr/>
        </p:nvSpPr>
        <p:spPr bwMode="auto">
          <a:xfrm>
            <a:off x="3353560" y="1386230"/>
            <a:ext cx="249976" cy="318683"/>
          </a:xfrm>
          <a:custGeom>
            <a:avLst/>
            <a:gdLst>
              <a:gd name="T0" fmla="*/ 125 w 48"/>
              <a:gd name="T1" fmla="*/ 136 h 61"/>
              <a:gd name="T2" fmla="*/ 132 w 48"/>
              <a:gd name="T3" fmla="*/ 114 h 61"/>
              <a:gd name="T4" fmla="*/ 64 w 48"/>
              <a:gd name="T5" fmla="*/ 0 h 61"/>
              <a:gd name="T6" fmla="*/ 21 w 48"/>
              <a:gd name="T7" fmla="*/ 18 h 61"/>
              <a:gd name="T8" fmla="*/ 0 w 48"/>
              <a:gd name="T9" fmla="*/ 14 h 61"/>
              <a:gd name="T10" fmla="*/ 103 w 48"/>
              <a:gd name="T11" fmla="*/ 218 h 61"/>
              <a:gd name="T12" fmla="*/ 110 w 48"/>
              <a:gd name="T13" fmla="*/ 189 h 61"/>
              <a:gd name="T14" fmla="*/ 171 w 48"/>
              <a:gd name="T15" fmla="*/ 129 h 61"/>
              <a:gd name="T16" fmla="*/ 125 w 48"/>
              <a:gd name="T17" fmla="*/ 136 h 6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"/>
              <a:gd name="T28" fmla="*/ 0 h 61"/>
              <a:gd name="T29" fmla="*/ 48 w 48"/>
              <a:gd name="T30" fmla="*/ 61 h 6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" h="61">
                <a:moveTo>
                  <a:pt x="35" y="38"/>
                </a:moveTo>
                <a:cubicBezTo>
                  <a:pt x="34" y="37"/>
                  <a:pt x="35" y="33"/>
                  <a:pt x="37" y="32"/>
                </a:cubicBezTo>
                <a:cubicBezTo>
                  <a:pt x="28" y="22"/>
                  <a:pt x="22" y="11"/>
                  <a:pt x="18" y="0"/>
                </a:cubicBezTo>
                <a:cubicBezTo>
                  <a:pt x="15" y="3"/>
                  <a:pt x="10" y="5"/>
                  <a:pt x="6" y="5"/>
                </a:cubicBezTo>
                <a:cubicBezTo>
                  <a:pt x="4" y="5"/>
                  <a:pt x="2" y="4"/>
                  <a:pt x="0" y="4"/>
                </a:cubicBezTo>
                <a:cubicBezTo>
                  <a:pt x="0" y="18"/>
                  <a:pt x="12" y="48"/>
                  <a:pt x="29" y="61"/>
                </a:cubicBezTo>
                <a:cubicBezTo>
                  <a:pt x="30" y="58"/>
                  <a:pt x="30" y="56"/>
                  <a:pt x="31" y="53"/>
                </a:cubicBezTo>
                <a:cubicBezTo>
                  <a:pt x="35" y="46"/>
                  <a:pt x="41" y="40"/>
                  <a:pt x="48" y="36"/>
                </a:cubicBezTo>
                <a:cubicBezTo>
                  <a:pt x="43" y="37"/>
                  <a:pt x="38" y="38"/>
                  <a:pt x="35" y="38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" name="Freeform 666"/>
          <p:cNvSpPr>
            <a:spLocks noChangeArrowheads="1"/>
          </p:cNvSpPr>
          <p:nvPr/>
        </p:nvSpPr>
        <p:spPr bwMode="auto">
          <a:xfrm>
            <a:off x="3692708" y="994455"/>
            <a:ext cx="130104" cy="131566"/>
          </a:xfrm>
          <a:custGeom>
            <a:avLst/>
            <a:gdLst>
              <a:gd name="T0" fmla="*/ 61 w 25"/>
              <a:gd name="T1" fmla="*/ 4 h 25"/>
              <a:gd name="T2" fmla="*/ 43 w 25"/>
              <a:gd name="T3" fmla="*/ 0 h 25"/>
              <a:gd name="T4" fmla="*/ 7 w 25"/>
              <a:gd name="T5" fmla="*/ 22 h 25"/>
              <a:gd name="T6" fmla="*/ 0 w 25"/>
              <a:gd name="T7" fmla="*/ 47 h 25"/>
              <a:gd name="T8" fmla="*/ 43 w 25"/>
              <a:gd name="T9" fmla="*/ 90 h 25"/>
              <a:gd name="T10" fmla="*/ 89 w 25"/>
              <a:gd name="T11" fmla="*/ 47 h 25"/>
              <a:gd name="T12" fmla="*/ 61 w 25"/>
              <a:gd name="T13" fmla="*/ 4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"/>
              <a:gd name="T22" fmla="*/ 0 h 25"/>
              <a:gd name="T23" fmla="*/ 25 w 25"/>
              <a:gd name="T24" fmla="*/ 25 h 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" h="25">
                <a:moveTo>
                  <a:pt x="17" y="1"/>
                </a:moveTo>
                <a:cubicBezTo>
                  <a:pt x="15" y="1"/>
                  <a:pt x="14" y="0"/>
                  <a:pt x="12" y="0"/>
                </a:cubicBezTo>
                <a:cubicBezTo>
                  <a:pt x="8" y="0"/>
                  <a:pt x="4" y="3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9"/>
                  <a:pt x="6" y="25"/>
                  <a:pt x="12" y="25"/>
                </a:cubicBezTo>
                <a:cubicBezTo>
                  <a:pt x="19" y="25"/>
                  <a:pt x="25" y="19"/>
                  <a:pt x="25" y="13"/>
                </a:cubicBezTo>
                <a:cubicBezTo>
                  <a:pt x="25" y="7"/>
                  <a:pt x="21" y="3"/>
                  <a:pt x="17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" name="Freeform 667"/>
          <p:cNvSpPr>
            <a:spLocks noChangeArrowheads="1"/>
          </p:cNvSpPr>
          <p:nvPr/>
        </p:nvSpPr>
        <p:spPr bwMode="auto">
          <a:xfrm>
            <a:off x="3802347" y="807338"/>
            <a:ext cx="233896" cy="282136"/>
          </a:xfrm>
          <a:custGeom>
            <a:avLst/>
            <a:gdLst>
              <a:gd name="T0" fmla="*/ 107 w 45"/>
              <a:gd name="T1" fmla="*/ 14 h 54"/>
              <a:gd name="T2" fmla="*/ 11 w 45"/>
              <a:gd name="T3" fmla="*/ 71 h 54"/>
              <a:gd name="T4" fmla="*/ 4 w 45"/>
              <a:gd name="T5" fmla="*/ 93 h 54"/>
              <a:gd name="T6" fmla="*/ 43 w 45"/>
              <a:gd name="T7" fmla="*/ 172 h 54"/>
              <a:gd name="T8" fmla="*/ 146 w 45"/>
              <a:gd name="T9" fmla="*/ 122 h 54"/>
              <a:gd name="T10" fmla="*/ 146 w 45"/>
              <a:gd name="T11" fmla="*/ 118 h 54"/>
              <a:gd name="T12" fmla="*/ 107 w 45"/>
              <a:gd name="T13" fmla="*/ 14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"/>
              <a:gd name="T22" fmla="*/ 0 h 54"/>
              <a:gd name="T23" fmla="*/ 45 w 45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" h="54">
                <a:moveTo>
                  <a:pt x="30" y="4"/>
                </a:moveTo>
                <a:cubicBezTo>
                  <a:pt x="21" y="0"/>
                  <a:pt x="8" y="4"/>
                  <a:pt x="3" y="20"/>
                </a:cubicBezTo>
                <a:cubicBezTo>
                  <a:pt x="2" y="22"/>
                  <a:pt x="2" y="24"/>
                  <a:pt x="1" y="26"/>
                </a:cubicBezTo>
                <a:cubicBezTo>
                  <a:pt x="0" y="37"/>
                  <a:pt x="5" y="44"/>
                  <a:pt x="12" y="48"/>
                </a:cubicBezTo>
                <a:cubicBezTo>
                  <a:pt x="22" y="54"/>
                  <a:pt x="38" y="48"/>
                  <a:pt x="41" y="34"/>
                </a:cubicBezTo>
                <a:cubicBezTo>
                  <a:pt x="41" y="34"/>
                  <a:pt x="41" y="34"/>
                  <a:pt x="41" y="33"/>
                </a:cubicBezTo>
                <a:cubicBezTo>
                  <a:pt x="45" y="19"/>
                  <a:pt x="41" y="8"/>
                  <a:pt x="3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7" name="Freeform 668"/>
          <p:cNvSpPr>
            <a:spLocks noChangeArrowheads="1"/>
          </p:cNvSpPr>
          <p:nvPr/>
        </p:nvSpPr>
        <p:spPr bwMode="auto">
          <a:xfrm>
            <a:off x="4182427" y="1266358"/>
            <a:ext cx="176884" cy="176883"/>
          </a:xfrm>
          <a:custGeom>
            <a:avLst/>
            <a:gdLst>
              <a:gd name="T0" fmla="*/ 96 w 34"/>
              <a:gd name="T1" fmla="*/ 11 h 34"/>
              <a:gd name="T2" fmla="*/ 61 w 34"/>
              <a:gd name="T3" fmla="*/ 0 h 34"/>
              <a:gd name="T4" fmla="*/ 28 w 34"/>
              <a:gd name="T5" fmla="*/ 7 h 34"/>
              <a:gd name="T6" fmla="*/ 0 w 34"/>
              <a:gd name="T7" fmla="*/ 61 h 34"/>
              <a:gd name="T8" fmla="*/ 4 w 34"/>
              <a:gd name="T9" fmla="*/ 82 h 34"/>
              <a:gd name="T10" fmla="*/ 61 w 34"/>
              <a:gd name="T11" fmla="*/ 121 h 34"/>
              <a:gd name="T12" fmla="*/ 78 w 34"/>
              <a:gd name="T13" fmla="*/ 121 h 34"/>
              <a:gd name="T14" fmla="*/ 121 w 34"/>
              <a:gd name="T15" fmla="*/ 61 h 34"/>
              <a:gd name="T16" fmla="*/ 96 w 34"/>
              <a:gd name="T17" fmla="*/ 11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"/>
              <a:gd name="T28" fmla="*/ 0 h 34"/>
              <a:gd name="T29" fmla="*/ 34 w 34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" h="34">
                <a:moveTo>
                  <a:pt x="27" y="3"/>
                </a:moveTo>
                <a:cubicBezTo>
                  <a:pt x="25" y="1"/>
                  <a:pt x="21" y="0"/>
                  <a:pt x="17" y="0"/>
                </a:cubicBezTo>
                <a:cubicBezTo>
                  <a:pt x="14" y="0"/>
                  <a:pt x="11" y="1"/>
                  <a:pt x="8" y="2"/>
                </a:cubicBezTo>
                <a:cubicBezTo>
                  <a:pt x="3" y="5"/>
                  <a:pt x="0" y="11"/>
                  <a:pt x="0" y="17"/>
                </a:cubicBezTo>
                <a:cubicBezTo>
                  <a:pt x="0" y="19"/>
                  <a:pt x="0" y="21"/>
                  <a:pt x="1" y="23"/>
                </a:cubicBezTo>
                <a:cubicBezTo>
                  <a:pt x="3" y="30"/>
                  <a:pt x="9" y="34"/>
                  <a:pt x="17" y="34"/>
                </a:cubicBezTo>
                <a:cubicBezTo>
                  <a:pt x="19" y="34"/>
                  <a:pt x="21" y="34"/>
                  <a:pt x="22" y="34"/>
                </a:cubicBezTo>
                <a:cubicBezTo>
                  <a:pt x="29" y="31"/>
                  <a:pt x="34" y="25"/>
                  <a:pt x="34" y="17"/>
                </a:cubicBezTo>
                <a:cubicBezTo>
                  <a:pt x="34" y="12"/>
                  <a:pt x="32" y="7"/>
                  <a:pt x="2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8" name="Freeform 669"/>
          <p:cNvSpPr>
            <a:spLocks noChangeArrowheads="1"/>
          </p:cNvSpPr>
          <p:nvPr/>
        </p:nvSpPr>
        <p:spPr bwMode="auto">
          <a:xfrm>
            <a:off x="3609383" y="1548495"/>
            <a:ext cx="156418" cy="146185"/>
          </a:xfrm>
          <a:custGeom>
            <a:avLst/>
            <a:gdLst>
              <a:gd name="T0" fmla="*/ 100 w 30"/>
              <a:gd name="T1" fmla="*/ 36 h 28"/>
              <a:gd name="T2" fmla="*/ 100 w 30"/>
              <a:gd name="T3" fmla="*/ 36 h 28"/>
              <a:gd name="T4" fmla="*/ 89 w 30"/>
              <a:gd name="T5" fmla="*/ 18 h 28"/>
              <a:gd name="T6" fmla="*/ 54 w 30"/>
              <a:gd name="T7" fmla="*/ 0 h 28"/>
              <a:gd name="T8" fmla="*/ 18 w 30"/>
              <a:gd name="T9" fmla="*/ 18 h 28"/>
              <a:gd name="T10" fmla="*/ 14 w 30"/>
              <a:gd name="T11" fmla="*/ 21 h 28"/>
              <a:gd name="T12" fmla="*/ 7 w 30"/>
              <a:gd name="T13" fmla="*/ 25 h 28"/>
              <a:gd name="T14" fmla="*/ 4 w 30"/>
              <a:gd name="T15" fmla="*/ 39 h 28"/>
              <a:gd name="T16" fmla="*/ 4 w 30"/>
              <a:gd name="T17" fmla="*/ 39 h 28"/>
              <a:gd name="T18" fmla="*/ 4 w 30"/>
              <a:gd name="T19" fmla="*/ 50 h 28"/>
              <a:gd name="T20" fmla="*/ 54 w 30"/>
              <a:gd name="T21" fmla="*/ 100 h 28"/>
              <a:gd name="T22" fmla="*/ 100 w 30"/>
              <a:gd name="T23" fmla="*/ 54 h 28"/>
              <a:gd name="T24" fmla="*/ 100 w 30"/>
              <a:gd name="T25" fmla="*/ 54 h 28"/>
              <a:gd name="T26" fmla="*/ 100 w 30"/>
              <a:gd name="T27" fmla="*/ 36 h 2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0"/>
              <a:gd name="T43" fmla="*/ 0 h 28"/>
              <a:gd name="T44" fmla="*/ 30 w 30"/>
              <a:gd name="T45" fmla="*/ 28 h 2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0" h="28">
                <a:moveTo>
                  <a:pt x="28" y="10"/>
                </a:move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6" y="7"/>
                  <a:pt x="25" y="5"/>
                </a:cubicBezTo>
                <a:cubicBezTo>
                  <a:pt x="23" y="2"/>
                  <a:pt x="19" y="0"/>
                  <a:pt x="15" y="0"/>
                </a:cubicBezTo>
                <a:cubicBezTo>
                  <a:pt x="11" y="0"/>
                  <a:pt x="7" y="2"/>
                  <a:pt x="5" y="5"/>
                </a:cubicBezTo>
                <a:cubicBezTo>
                  <a:pt x="4" y="5"/>
                  <a:pt x="4" y="6"/>
                  <a:pt x="4" y="6"/>
                </a:cubicBezTo>
                <a:cubicBezTo>
                  <a:pt x="3" y="6"/>
                  <a:pt x="3" y="6"/>
                  <a:pt x="2" y="7"/>
                </a:cubicBezTo>
                <a:cubicBezTo>
                  <a:pt x="0" y="8"/>
                  <a:pt x="0" y="12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2"/>
                  <a:pt x="1" y="13"/>
                  <a:pt x="1" y="14"/>
                </a:cubicBezTo>
                <a:cubicBezTo>
                  <a:pt x="1" y="22"/>
                  <a:pt x="7" y="28"/>
                  <a:pt x="15" y="28"/>
                </a:cubicBezTo>
                <a:cubicBezTo>
                  <a:pt x="22" y="28"/>
                  <a:pt x="28" y="22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30" y="15"/>
                  <a:pt x="30" y="11"/>
                  <a:pt x="28" y="10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9" name="Freeform 670"/>
          <p:cNvSpPr>
            <a:spLocks noChangeArrowheads="1"/>
          </p:cNvSpPr>
          <p:nvPr/>
        </p:nvSpPr>
        <p:spPr bwMode="auto">
          <a:xfrm>
            <a:off x="3181062" y="1672752"/>
            <a:ext cx="271904" cy="402008"/>
          </a:xfrm>
          <a:custGeom>
            <a:avLst/>
            <a:gdLst>
              <a:gd name="T0" fmla="*/ 182 w 52"/>
              <a:gd name="T1" fmla="*/ 93 h 77"/>
              <a:gd name="T2" fmla="*/ 111 w 52"/>
              <a:gd name="T3" fmla="*/ 4 h 77"/>
              <a:gd name="T4" fmla="*/ 7 w 52"/>
              <a:gd name="T5" fmla="*/ 129 h 77"/>
              <a:gd name="T6" fmla="*/ 54 w 52"/>
              <a:gd name="T7" fmla="*/ 257 h 77"/>
              <a:gd name="T8" fmla="*/ 132 w 52"/>
              <a:gd name="T9" fmla="*/ 261 h 77"/>
              <a:gd name="T10" fmla="*/ 132 w 52"/>
              <a:gd name="T11" fmla="*/ 261 h 77"/>
              <a:gd name="T12" fmla="*/ 186 w 52"/>
              <a:gd name="T13" fmla="*/ 150 h 77"/>
              <a:gd name="T14" fmla="*/ 182 w 52"/>
              <a:gd name="T15" fmla="*/ 93 h 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2"/>
              <a:gd name="T25" fmla="*/ 0 h 77"/>
              <a:gd name="T26" fmla="*/ 52 w 52"/>
              <a:gd name="T27" fmla="*/ 77 h 7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2" h="77">
                <a:moveTo>
                  <a:pt x="51" y="26"/>
                </a:moveTo>
                <a:cubicBezTo>
                  <a:pt x="48" y="13"/>
                  <a:pt x="40" y="2"/>
                  <a:pt x="31" y="1"/>
                </a:cubicBezTo>
                <a:cubicBezTo>
                  <a:pt x="19" y="0"/>
                  <a:pt x="5" y="14"/>
                  <a:pt x="2" y="36"/>
                </a:cubicBezTo>
                <a:cubicBezTo>
                  <a:pt x="0" y="54"/>
                  <a:pt x="6" y="66"/>
                  <a:pt x="15" y="72"/>
                </a:cubicBezTo>
                <a:cubicBezTo>
                  <a:pt x="19" y="75"/>
                  <a:pt x="28" y="77"/>
                  <a:pt x="37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43" y="70"/>
                  <a:pt x="50" y="60"/>
                  <a:pt x="52" y="42"/>
                </a:cubicBezTo>
                <a:cubicBezTo>
                  <a:pt x="52" y="37"/>
                  <a:pt x="52" y="31"/>
                  <a:pt x="51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0" name="Oval 671"/>
          <p:cNvSpPr>
            <a:spLocks noChangeArrowheads="1"/>
          </p:cNvSpPr>
          <p:nvPr/>
        </p:nvSpPr>
        <p:spPr bwMode="auto">
          <a:xfrm>
            <a:off x="4115182" y="1965121"/>
            <a:ext cx="134490" cy="135952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1" name="Freeform 672"/>
          <p:cNvSpPr>
            <a:spLocks noChangeArrowheads="1"/>
          </p:cNvSpPr>
          <p:nvPr/>
        </p:nvSpPr>
        <p:spPr bwMode="auto">
          <a:xfrm>
            <a:off x="3733640" y="1804318"/>
            <a:ext cx="308450" cy="396161"/>
          </a:xfrm>
          <a:custGeom>
            <a:avLst/>
            <a:gdLst>
              <a:gd name="T0" fmla="*/ 165 w 59"/>
              <a:gd name="T1" fmla="*/ 21 h 76"/>
              <a:gd name="T2" fmla="*/ 122 w 59"/>
              <a:gd name="T3" fmla="*/ 7 h 76"/>
              <a:gd name="T4" fmla="*/ 7 w 59"/>
              <a:gd name="T5" fmla="*/ 103 h 76"/>
              <a:gd name="T6" fmla="*/ 4 w 59"/>
              <a:gd name="T7" fmla="*/ 128 h 76"/>
              <a:gd name="T8" fmla="*/ 11 w 59"/>
              <a:gd name="T9" fmla="*/ 207 h 76"/>
              <a:gd name="T10" fmla="*/ 93 w 59"/>
              <a:gd name="T11" fmla="*/ 267 h 76"/>
              <a:gd name="T12" fmla="*/ 179 w 59"/>
              <a:gd name="T13" fmla="*/ 235 h 76"/>
              <a:gd name="T14" fmla="*/ 204 w 59"/>
              <a:gd name="T15" fmla="*/ 146 h 76"/>
              <a:gd name="T16" fmla="*/ 165 w 59"/>
              <a:gd name="T17" fmla="*/ 21 h 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9"/>
              <a:gd name="T28" fmla="*/ 0 h 76"/>
              <a:gd name="T29" fmla="*/ 59 w 59"/>
              <a:gd name="T30" fmla="*/ 76 h 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9" h="76">
                <a:moveTo>
                  <a:pt x="46" y="6"/>
                </a:moveTo>
                <a:cubicBezTo>
                  <a:pt x="43" y="4"/>
                  <a:pt x="39" y="2"/>
                  <a:pt x="34" y="2"/>
                </a:cubicBezTo>
                <a:cubicBezTo>
                  <a:pt x="21" y="0"/>
                  <a:pt x="7" y="13"/>
                  <a:pt x="2" y="29"/>
                </a:cubicBezTo>
                <a:cubicBezTo>
                  <a:pt x="2" y="31"/>
                  <a:pt x="1" y="34"/>
                  <a:pt x="1" y="36"/>
                </a:cubicBezTo>
                <a:cubicBezTo>
                  <a:pt x="0" y="45"/>
                  <a:pt x="1" y="53"/>
                  <a:pt x="3" y="58"/>
                </a:cubicBezTo>
                <a:cubicBezTo>
                  <a:pt x="7" y="69"/>
                  <a:pt x="16" y="74"/>
                  <a:pt x="26" y="75"/>
                </a:cubicBezTo>
                <a:cubicBezTo>
                  <a:pt x="36" y="76"/>
                  <a:pt x="44" y="73"/>
                  <a:pt x="50" y="66"/>
                </a:cubicBezTo>
                <a:cubicBezTo>
                  <a:pt x="54" y="60"/>
                  <a:pt x="56" y="52"/>
                  <a:pt x="57" y="41"/>
                </a:cubicBezTo>
                <a:cubicBezTo>
                  <a:pt x="59" y="27"/>
                  <a:pt x="55" y="13"/>
                  <a:pt x="46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2" name="Freeform 673"/>
          <p:cNvSpPr>
            <a:spLocks noChangeArrowheads="1"/>
          </p:cNvSpPr>
          <p:nvPr/>
        </p:nvSpPr>
        <p:spPr bwMode="auto">
          <a:xfrm>
            <a:off x="3650315" y="1611354"/>
            <a:ext cx="42394" cy="30699"/>
          </a:xfrm>
          <a:custGeom>
            <a:avLst/>
            <a:gdLst>
              <a:gd name="T0" fmla="*/ 29 w 8"/>
              <a:gd name="T1" fmla="*/ 11 h 6"/>
              <a:gd name="T2" fmla="*/ 15 w 8"/>
              <a:gd name="T3" fmla="*/ 21 h 6"/>
              <a:gd name="T4" fmla="*/ 0 w 8"/>
              <a:gd name="T5" fmla="*/ 11 h 6"/>
              <a:gd name="T6" fmla="*/ 15 w 8"/>
              <a:gd name="T7" fmla="*/ 0 h 6"/>
              <a:gd name="T8" fmla="*/ 29 w 8"/>
              <a:gd name="T9" fmla="*/ 11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6"/>
              <a:gd name="T17" fmla="*/ 8 w 8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6">
                <a:moveTo>
                  <a:pt x="8" y="3"/>
                </a:moveTo>
                <a:cubicBezTo>
                  <a:pt x="8" y="5"/>
                  <a:pt x="7" y="6"/>
                  <a:pt x="4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7" y="1"/>
                  <a:pt x="8" y="2"/>
                  <a:pt x="8" y="3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3" name="Oval 674"/>
          <p:cNvSpPr>
            <a:spLocks noChangeArrowheads="1"/>
          </p:cNvSpPr>
          <p:nvPr/>
        </p:nvSpPr>
        <p:spPr bwMode="auto">
          <a:xfrm>
            <a:off x="3749720" y="1016382"/>
            <a:ext cx="40932" cy="467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74" name="Freeform 675"/>
          <p:cNvSpPr>
            <a:spLocks noChangeArrowheads="1"/>
          </p:cNvSpPr>
          <p:nvPr/>
        </p:nvSpPr>
        <p:spPr bwMode="auto">
          <a:xfrm>
            <a:off x="3416419" y="1126021"/>
            <a:ext cx="10233" cy="87711"/>
          </a:xfrm>
          <a:custGeom>
            <a:avLst/>
            <a:gdLst>
              <a:gd name="T0" fmla="*/ 0 w 2"/>
              <a:gd name="T1" fmla="*/ 60 h 17"/>
              <a:gd name="T2" fmla="*/ 7 w 2"/>
              <a:gd name="T3" fmla="*/ 14 h 17"/>
              <a:gd name="T4" fmla="*/ 4 w 2"/>
              <a:gd name="T5" fmla="*/ 0 h 17"/>
              <a:gd name="T6" fmla="*/ 0 w 2"/>
              <a:gd name="T7" fmla="*/ 60 h 17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17"/>
              <a:gd name="T14" fmla="*/ 2 w 2"/>
              <a:gd name="T15" fmla="*/ 17 h 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17">
                <a:moveTo>
                  <a:pt x="0" y="17"/>
                </a:moveTo>
                <a:cubicBezTo>
                  <a:pt x="0" y="12"/>
                  <a:pt x="1" y="8"/>
                  <a:pt x="2" y="4"/>
                </a:cubicBezTo>
                <a:cubicBezTo>
                  <a:pt x="2" y="3"/>
                  <a:pt x="1" y="1"/>
                  <a:pt x="1" y="0"/>
                </a:cubicBezTo>
                <a:cubicBezTo>
                  <a:pt x="0" y="5"/>
                  <a:pt x="0" y="11"/>
                  <a:pt x="0" y="17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" name="Freeform 676"/>
          <p:cNvSpPr>
            <a:spLocks noChangeArrowheads="1"/>
          </p:cNvSpPr>
          <p:nvPr/>
        </p:nvSpPr>
        <p:spPr bwMode="auto">
          <a:xfrm>
            <a:off x="3739487" y="916977"/>
            <a:ext cx="51165" cy="77478"/>
          </a:xfrm>
          <a:custGeom>
            <a:avLst/>
            <a:gdLst>
              <a:gd name="T0" fmla="*/ 11 w 10"/>
              <a:gd name="T1" fmla="*/ 53 h 15"/>
              <a:gd name="T2" fmla="*/ 4 w 10"/>
              <a:gd name="T3" fmla="*/ 25 h 15"/>
              <a:gd name="T4" fmla="*/ 25 w 10"/>
              <a:gd name="T5" fmla="*/ 4 h 15"/>
              <a:gd name="T6" fmla="*/ 32 w 10"/>
              <a:gd name="T7" fmla="*/ 32 h 15"/>
              <a:gd name="T8" fmla="*/ 18 w 10"/>
              <a:gd name="T9" fmla="*/ 53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5"/>
              <a:gd name="T17" fmla="*/ 10 w 10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5">
                <a:moveTo>
                  <a:pt x="3" y="15"/>
                </a:moveTo>
                <a:cubicBezTo>
                  <a:pt x="0" y="14"/>
                  <a:pt x="0" y="11"/>
                  <a:pt x="1" y="7"/>
                </a:cubicBezTo>
                <a:cubicBezTo>
                  <a:pt x="3" y="3"/>
                  <a:pt x="5" y="0"/>
                  <a:pt x="7" y="1"/>
                </a:cubicBezTo>
                <a:cubicBezTo>
                  <a:pt x="9" y="2"/>
                  <a:pt x="10" y="5"/>
                  <a:pt x="9" y="9"/>
                </a:cubicBezTo>
                <a:cubicBezTo>
                  <a:pt x="8" y="12"/>
                  <a:pt x="6" y="15"/>
                  <a:pt x="5" y="1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" name="Freeform 677"/>
          <p:cNvSpPr>
            <a:spLocks noChangeArrowheads="1"/>
          </p:cNvSpPr>
          <p:nvPr/>
        </p:nvSpPr>
        <p:spPr bwMode="auto">
          <a:xfrm>
            <a:off x="3906138" y="937443"/>
            <a:ext cx="57012" cy="83325"/>
          </a:xfrm>
          <a:custGeom>
            <a:avLst/>
            <a:gdLst>
              <a:gd name="T0" fmla="*/ 35 w 11"/>
              <a:gd name="T1" fmla="*/ 29 h 16"/>
              <a:gd name="T2" fmla="*/ 14 w 11"/>
              <a:gd name="T3" fmla="*/ 57 h 16"/>
              <a:gd name="T4" fmla="*/ 4 w 11"/>
              <a:gd name="T5" fmla="*/ 29 h 16"/>
              <a:gd name="T6" fmla="*/ 25 w 11"/>
              <a:gd name="T7" fmla="*/ 4 h 16"/>
              <a:gd name="T8" fmla="*/ 35 w 11"/>
              <a:gd name="T9" fmla="*/ 29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"/>
              <a:gd name="T16" fmla="*/ 0 h 16"/>
              <a:gd name="T17" fmla="*/ 11 w 11"/>
              <a:gd name="T18" fmla="*/ 16 h 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" h="16">
                <a:moveTo>
                  <a:pt x="10" y="8"/>
                </a:moveTo>
                <a:cubicBezTo>
                  <a:pt x="10" y="12"/>
                  <a:pt x="7" y="16"/>
                  <a:pt x="4" y="16"/>
                </a:cubicBezTo>
                <a:cubicBezTo>
                  <a:pt x="1" y="15"/>
                  <a:pt x="0" y="12"/>
                  <a:pt x="1" y="8"/>
                </a:cubicBezTo>
                <a:cubicBezTo>
                  <a:pt x="1" y="4"/>
                  <a:pt x="4" y="0"/>
                  <a:pt x="7" y="1"/>
                </a:cubicBezTo>
                <a:cubicBezTo>
                  <a:pt x="10" y="1"/>
                  <a:pt x="11" y="4"/>
                  <a:pt x="10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7" name="Freeform 678"/>
          <p:cNvSpPr>
            <a:spLocks noChangeArrowheads="1"/>
          </p:cNvSpPr>
          <p:nvPr/>
        </p:nvSpPr>
        <p:spPr bwMode="auto">
          <a:xfrm>
            <a:off x="3754106" y="947676"/>
            <a:ext cx="21928" cy="32161"/>
          </a:xfrm>
          <a:custGeom>
            <a:avLst/>
            <a:gdLst>
              <a:gd name="T0" fmla="*/ 15 w 4"/>
              <a:gd name="T1" fmla="*/ 11 h 6"/>
              <a:gd name="T2" fmla="*/ 4 w 4"/>
              <a:gd name="T3" fmla="*/ 22 h 6"/>
              <a:gd name="T4" fmla="*/ 4 w 4"/>
              <a:gd name="T5" fmla="*/ 7 h 6"/>
              <a:gd name="T6" fmla="*/ 11 w 4"/>
              <a:gd name="T7" fmla="*/ 0 h 6"/>
              <a:gd name="T8" fmla="*/ 15 w 4"/>
              <a:gd name="T9" fmla="*/ 11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6"/>
              <a:gd name="T17" fmla="*/ 4 w 4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6">
                <a:moveTo>
                  <a:pt x="4" y="3"/>
                </a:moveTo>
                <a:cubicBezTo>
                  <a:pt x="3" y="5"/>
                  <a:pt x="2" y="6"/>
                  <a:pt x="1" y="6"/>
                </a:cubicBezTo>
                <a:cubicBezTo>
                  <a:pt x="0" y="5"/>
                  <a:pt x="0" y="4"/>
                  <a:pt x="1" y="2"/>
                </a:cubicBezTo>
                <a:cubicBezTo>
                  <a:pt x="1" y="1"/>
                  <a:pt x="2" y="0"/>
                  <a:pt x="3" y="0"/>
                </a:cubicBezTo>
                <a:cubicBezTo>
                  <a:pt x="4" y="0"/>
                  <a:pt x="4" y="2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8" name="Freeform 679"/>
          <p:cNvSpPr>
            <a:spLocks noChangeArrowheads="1"/>
          </p:cNvSpPr>
          <p:nvPr/>
        </p:nvSpPr>
        <p:spPr bwMode="auto">
          <a:xfrm>
            <a:off x="3922218" y="963756"/>
            <a:ext cx="20466" cy="36546"/>
          </a:xfrm>
          <a:custGeom>
            <a:avLst/>
            <a:gdLst>
              <a:gd name="T0" fmla="*/ 14 w 4"/>
              <a:gd name="T1" fmla="*/ 14 h 7"/>
              <a:gd name="T2" fmla="*/ 4 w 4"/>
              <a:gd name="T3" fmla="*/ 25 h 7"/>
              <a:gd name="T4" fmla="*/ 0 w 4"/>
              <a:gd name="T5" fmla="*/ 11 h 7"/>
              <a:gd name="T6" fmla="*/ 11 w 4"/>
              <a:gd name="T7" fmla="*/ 0 h 7"/>
              <a:gd name="T8" fmla="*/ 14 w 4"/>
              <a:gd name="T9" fmla="*/ 14 h 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7"/>
              <a:gd name="T17" fmla="*/ 4 w 4"/>
              <a:gd name="T18" fmla="*/ 7 h 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7">
                <a:moveTo>
                  <a:pt x="4" y="4"/>
                </a:moveTo>
                <a:cubicBezTo>
                  <a:pt x="4" y="6"/>
                  <a:pt x="2" y="7"/>
                  <a:pt x="1" y="7"/>
                </a:cubicBezTo>
                <a:cubicBezTo>
                  <a:pt x="0" y="6"/>
                  <a:pt x="0" y="5"/>
                  <a:pt x="0" y="3"/>
                </a:cubicBezTo>
                <a:cubicBezTo>
                  <a:pt x="1" y="1"/>
                  <a:pt x="2" y="0"/>
                  <a:pt x="3" y="0"/>
                </a:cubicBezTo>
                <a:cubicBezTo>
                  <a:pt x="4" y="1"/>
                  <a:pt x="4" y="2"/>
                  <a:pt x="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9" name="Oval 680"/>
          <p:cNvSpPr>
            <a:spLocks noChangeArrowheads="1"/>
          </p:cNvSpPr>
          <p:nvPr/>
        </p:nvSpPr>
        <p:spPr bwMode="auto">
          <a:xfrm>
            <a:off x="3692708" y="994455"/>
            <a:ext cx="130104" cy="131566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80" name="Freeform 681"/>
          <p:cNvSpPr>
            <a:spLocks noChangeArrowheads="1"/>
          </p:cNvSpPr>
          <p:nvPr/>
        </p:nvSpPr>
        <p:spPr bwMode="auto">
          <a:xfrm>
            <a:off x="3609383" y="807338"/>
            <a:ext cx="223663" cy="223663"/>
          </a:xfrm>
          <a:custGeom>
            <a:avLst/>
            <a:gdLst>
              <a:gd name="T0" fmla="*/ 64 w 43"/>
              <a:gd name="T1" fmla="*/ 149 h 43"/>
              <a:gd name="T2" fmla="*/ 36 w 43"/>
              <a:gd name="T3" fmla="*/ 146 h 43"/>
              <a:gd name="T4" fmla="*/ 21 w 43"/>
              <a:gd name="T5" fmla="*/ 60 h 43"/>
              <a:gd name="T6" fmla="*/ 103 w 43"/>
              <a:gd name="T7" fmla="*/ 0 h 43"/>
              <a:gd name="T8" fmla="*/ 132 w 43"/>
              <a:gd name="T9" fmla="*/ 103 h 43"/>
              <a:gd name="T10" fmla="*/ 117 w 43"/>
              <a:gd name="T11" fmla="*/ 132 h 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"/>
              <a:gd name="T19" fmla="*/ 0 h 43"/>
              <a:gd name="T20" fmla="*/ 43 w 43"/>
              <a:gd name="T21" fmla="*/ 43 h 4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" h="43">
                <a:moveTo>
                  <a:pt x="18" y="42"/>
                </a:moveTo>
                <a:cubicBezTo>
                  <a:pt x="15" y="43"/>
                  <a:pt x="12" y="42"/>
                  <a:pt x="10" y="41"/>
                </a:cubicBezTo>
                <a:cubicBezTo>
                  <a:pt x="3" y="37"/>
                  <a:pt x="0" y="26"/>
                  <a:pt x="6" y="17"/>
                </a:cubicBezTo>
                <a:cubicBezTo>
                  <a:pt x="12" y="6"/>
                  <a:pt x="23" y="0"/>
                  <a:pt x="29" y="0"/>
                </a:cubicBezTo>
                <a:cubicBezTo>
                  <a:pt x="36" y="0"/>
                  <a:pt x="43" y="7"/>
                  <a:pt x="37" y="29"/>
                </a:cubicBezTo>
                <a:cubicBezTo>
                  <a:pt x="37" y="32"/>
                  <a:pt x="35" y="35"/>
                  <a:pt x="33" y="3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1" name="Freeform 682"/>
          <p:cNvSpPr>
            <a:spLocks noChangeArrowheads="1"/>
          </p:cNvSpPr>
          <p:nvPr/>
        </p:nvSpPr>
        <p:spPr bwMode="auto">
          <a:xfrm>
            <a:off x="3790652" y="807338"/>
            <a:ext cx="245590" cy="282136"/>
          </a:xfrm>
          <a:custGeom>
            <a:avLst/>
            <a:gdLst>
              <a:gd name="T0" fmla="*/ 154 w 47"/>
              <a:gd name="T1" fmla="*/ 122 h 54"/>
              <a:gd name="T2" fmla="*/ 50 w 47"/>
              <a:gd name="T3" fmla="*/ 172 h 54"/>
              <a:gd name="T4" fmla="*/ 18 w 47"/>
              <a:gd name="T5" fmla="*/ 71 h 54"/>
              <a:gd name="T6" fmla="*/ 114 w 47"/>
              <a:gd name="T7" fmla="*/ 14 h 54"/>
              <a:gd name="T8" fmla="*/ 154 w 47"/>
              <a:gd name="T9" fmla="*/ 122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"/>
              <a:gd name="T16" fmla="*/ 0 h 54"/>
              <a:gd name="T17" fmla="*/ 47 w 47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" h="54">
                <a:moveTo>
                  <a:pt x="43" y="34"/>
                </a:moveTo>
                <a:cubicBezTo>
                  <a:pt x="40" y="48"/>
                  <a:pt x="24" y="54"/>
                  <a:pt x="14" y="48"/>
                </a:cubicBezTo>
                <a:cubicBezTo>
                  <a:pt x="6" y="44"/>
                  <a:pt x="0" y="35"/>
                  <a:pt x="5" y="20"/>
                </a:cubicBezTo>
                <a:cubicBezTo>
                  <a:pt x="10" y="4"/>
                  <a:pt x="23" y="0"/>
                  <a:pt x="32" y="4"/>
                </a:cubicBezTo>
                <a:cubicBezTo>
                  <a:pt x="43" y="8"/>
                  <a:pt x="47" y="20"/>
                  <a:pt x="43" y="34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2" name="Freeform 683"/>
          <p:cNvSpPr>
            <a:spLocks noChangeArrowheads="1"/>
          </p:cNvSpPr>
          <p:nvPr/>
        </p:nvSpPr>
        <p:spPr bwMode="auto">
          <a:xfrm>
            <a:off x="3739487" y="916977"/>
            <a:ext cx="51165" cy="77478"/>
          </a:xfrm>
          <a:custGeom>
            <a:avLst/>
            <a:gdLst>
              <a:gd name="T0" fmla="*/ 11 w 10"/>
              <a:gd name="T1" fmla="*/ 53 h 15"/>
              <a:gd name="T2" fmla="*/ 4 w 10"/>
              <a:gd name="T3" fmla="*/ 25 h 15"/>
              <a:gd name="T4" fmla="*/ 25 w 10"/>
              <a:gd name="T5" fmla="*/ 4 h 15"/>
              <a:gd name="T6" fmla="*/ 32 w 10"/>
              <a:gd name="T7" fmla="*/ 32 h 15"/>
              <a:gd name="T8" fmla="*/ 18 w 10"/>
              <a:gd name="T9" fmla="*/ 53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5"/>
              <a:gd name="T17" fmla="*/ 10 w 10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5">
                <a:moveTo>
                  <a:pt x="3" y="15"/>
                </a:moveTo>
                <a:cubicBezTo>
                  <a:pt x="0" y="14"/>
                  <a:pt x="0" y="11"/>
                  <a:pt x="1" y="7"/>
                </a:cubicBezTo>
                <a:cubicBezTo>
                  <a:pt x="3" y="3"/>
                  <a:pt x="5" y="0"/>
                  <a:pt x="7" y="1"/>
                </a:cubicBezTo>
                <a:cubicBezTo>
                  <a:pt x="9" y="2"/>
                  <a:pt x="10" y="5"/>
                  <a:pt x="9" y="9"/>
                </a:cubicBezTo>
                <a:cubicBezTo>
                  <a:pt x="8" y="12"/>
                  <a:pt x="6" y="15"/>
                  <a:pt x="5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3" name="Freeform 684"/>
          <p:cNvSpPr>
            <a:spLocks noChangeArrowheads="1"/>
          </p:cNvSpPr>
          <p:nvPr/>
        </p:nvSpPr>
        <p:spPr bwMode="auto">
          <a:xfrm>
            <a:off x="3906138" y="937443"/>
            <a:ext cx="57012" cy="83325"/>
          </a:xfrm>
          <a:custGeom>
            <a:avLst/>
            <a:gdLst>
              <a:gd name="T0" fmla="*/ 35 w 11"/>
              <a:gd name="T1" fmla="*/ 29 h 16"/>
              <a:gd name="T2" fmla="*/ 14 w 11"/>
              <a:gd name="T3" fmla="*/ 57 h 16"/>
              <a:gd name="T4" fmla="*/ 4 w 11"/>
              <a:gd name="T5" fmla="*/ 29 h 16"/>
              <a:gd name="T6" fmla="*/ 25 w 11"/>
              <a:gd name="T7" fmla="*/ 4 h 16"/>
              <a:gd name="T8" fmla="*/ 35 w 11"/>
              <a:gd name="T9" fmla="*/ 29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"/>
              <a:gd name="T16" fmla="*/ 0 h 16"/>
              <a:gd name="T17" fmla="*/ 11 w 11"/>
              <a:gd name="T18" fmla="*/ 16 h 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" h="16">
                <a:moveTo>
                  <a:pt x="10" y="8"/>
                </a:moveTo>
                <a:cubicBezTo>
                  <a:pt x="10" y="12"/>
                  <a:pt x="7" y="16"/>
                  <a:pt x="4" y="16"/>
                </a:cubicBezTo>
                <a:cubicBezTo>
                  <a:pt x="1" y="15"/>
                  <a:pt x="0" y="12"/>
                  <a:pt x="1" y="8"/>
                </a:cubicBezTo>
                <a:cubicBezTo>
                  <a:pt x="1" y="4"/>
                  <a:pt x="4" y="0"/>
                  <a:pt x="7" y="1"/>
                </a:cubicBezTo>
                <a:cubicBezTo>
                  <a:pt x="10" y="1"/>
                  <a:pt x="11" y="4"/>
                  <a:pt x="10" y="8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4" name="Freeform 685"/>
          <p:cNvSpPr>
            <a:spLocks noChangeArrowheads="1"/>
          </p:cNvSpPr>
          <p:nvPr/>
        </p:nvSpPr>
        <p:spPr bwMode="auto">
          <a:xfrm>
            <a:off x="3729255" y="1126021"/>
            <a:ext cx="20466" cy="73092"/>
          </a:xfrm>
          <a:custGeom>
            <a:avLst/>
            <a:gdLst>
              <a:gd name="T0" fmla="*/ 14 w 4"/>
              <a:gd name="T1" fmla="*/ 0 h 14"/>
              <a:gd name="T2" fmla="*/ 0 w 4"/>
              <a:gd name="T3" fmla="*/ 50 h 14"/>
              <a:gd name="T4" fmla="*/ 0 60000 65536"/>
              <a:gd name="T5" fmla="*/ 0 60000 65536"/>
              <a:gd name="T6" fmla="*/ 0 w 4"/>
              <a:gd name="T7" fmla="*/ 0 h 14"/>
              <a:gd name="T8" fmla="*/ 4 w 4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" h="14">
                <a:moveTo>
                  <a:pt x="4" y="0"/>
                </a:moveTo>
                <a:cubicBezTo>
                  <a:pt x="4" y="0"/>
                  <a:pt x="0" y="13"/>
                  <a:pt x="0" y="1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5" name="Line 686"/>
          <p:cNvSpPr>
            <a:spLocks noChangeShapeType="1"/>
          </p:cNvSpPr>
          <p:nvPr/>
        </p:nvSpPr>
        <p:spPr bwMode="auto">
          <a:xfrm flipV="1">
            <a:off x="3869592" y="1010535"/>
            <a:ext cx="255823" cy="89173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6" name="Line 687"/>
          <p:cNvSpPr>
            <a:spLocks noChangeShapeType="1"/>
          </p:cNvSpPr>
          <p:nvPr/>
        </p:nvSpPr>
        <p:spPr bwMode="auto">
          <a:xfrm flipV="1">
            <a:off x="3890058" y="1089475"/>
            <a:ext cx="249976" cy="36546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7" name="Freeform 688"/>
          <p:cNvSpPr>
            <a:spLocks noChangeArrowheads="1"/>
          </p:cNvSpPr>
          <p:nvPr/>
        </p:nvSpPr>
        <p:spPr bwMode="auto">
          <a:xfrm>
            <a:off x="3885672" y="1156720"/>
            <a:ext cx="270442" cy="20466"/>
          </a:xfrm>
          <a:custGeom>
            <a:avLst/>
            <a:gdLst>
              <a:gd name="T0" fmla="*/ 0 w 52"/>
              <a:gd name="T1" fmla="*/ 0 h 4"/>
              <a:gd name="T2" fmla="*/ 185 w 52"/>
              <a:gd name="T3" fmla="*/ 14 h 4"/>
              <a:gd name="T4" fmla="*/ 0 60000 65536"/>
              <a:gd name="T5" fmla="*/ 0 60000 65536"/>
              <a:gd name="T6" fmla="*/ 0 w 52"/>
              <a:gd name="T7" fmla="*/ 0 h 4"/>
              <a:gd name="T8" fmla="*/ 52 w 52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" h="4">
                <a:moveTo>
                  <a:pt x="0" y="0"/>
                </a:moveTo>
                <a:cubicBezTo>
                  <a:pt x="0" y="0"/>
                  <a:pt x="46" y="3"/>
                  <a:pt x="52" y="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8" name="Freeform 689"/>
          <p:cNvSpPr>
            <a:spLocks noChangeArrowheads="1"/>
          </p:cNvSpPr>
          <p:nvPr/>
        </p:nvSpPr>
        <p:spPr bwMode="auto">
          <a:xfrm>
            <a:off x="3467584" y="963756"/>
            <a:ext cx="178345" cy="103791"/>
          </a:xfrm>
          <a:custGeom>
            <a:avLst/>
            <a:gdLst>
              <a:gd name="T0" fmla="*/ 0 w 34"/>
              <a:gd name="T1" fmla="*/ 0 h 20"/>
              <a:gd name="T2" fmla="*/ 122 w 34"/>
              <a:gd name="T3" fmla="*/ 71 h 20"/>
              <a:gd name="T4" fmla="*/ 0 60000 65536"/>
              <a:gd name="T5" fmla="*/ 0 60000 65536"/>
              <a:gd name="T6" fmla="*/ 0 w 34"/>
              <a:gd name="T7" fmla="*/ 0 h 20"/>
              <a:gd name="T8" fmla="*/ 34 w 34"/>
              <a:gd name="T9" fmla="*/ 20 h 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" h="20">
                <a:moveTo>
                  <a:pt x="0" y="0"/>
                </a:moveTo>
                <a:cubicBezTo>
                  <a:pt x="7" y="3"/>
                  <a:pt x="33" y="17"/>
                  <a:pt x="34" y="2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9" name="Freeform 690"/>
          <p:cNvSpPr>
            <a:spLocks noChangeArrowheads="1"/>
          </p:cNvSpPr>
          <p:nvPr/>
        </p:nvSpPr>
        <p:spPr bwMode="auto">
          <a:xfrm>
            <a:off x="3420805" y="1041234"/>
            <a:ext cx="203197" cy="58474"/>
          </a:xfrm>
          <a:custGeom>
            <a:avLst/>
            <a:gdLst>
              <a:gd name="T0" fmla="*/ 0 w 39"/>
              <a:gd name="T1" fmla="*/ 0 h 11"/>
              <a:gd name="T2" fmla="*/ 139 w 39"/>
              <a:gd name="T3" fmla="*/ 40 h 11"/>
              <a:gd name="T4" fmla="*/ 0 60000 65536"/>
              <a:gd name="T5" fmla="*/ 0 60000 65536"/>
              <a:gd name="T6" fmla="*/ 0 w 39"/>
              <a:gd name="T7" fmla="*/ 0 h 11"/>
              <a:gd name="T8" fmla="*/ 39 w 39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" h="11">
                <a:moveTo>
                  <a:pt x="0" y="0"/>
                </a:moveTo>
                <a:cubicBezTo>
                  <a:pt x="8" y="2"/>
                  <a:pt x="39" y="11"/>
                  <a:pt x="39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0" name="Freeform 691"/>
          <p:cNvSpPr>
            <a:spLocks noChangeArrowheads="1"/>
          </p:cNvSpPr>
          <p:nvPr/>
        </p:nvSpPr>
        <p:spPr bwMode="auto">
          <a:xfrm>
            <a:off x="3400339" y="1109941"/>
            <a:ext cx="213430" cy="30699"/>
          </a:xfrm>
          <a:custGeom>
            <a:avLst/>
            <a:gdLst>
              <a:gd name="T0" fmla="*/ 0 w 41"/>
              <a:gd name="T1" fmla="*/ 0 h 6"/>
              <a:gd name="T2" fmla="*/ 146 w 41"/>
              <a:gd name="T3" fmla="*/ 21 h 6"/>
              <a:gd name="T4" fmla="*/ 0 60000 65536"/>
              <a:gd name="T5" fmla="*/ 0 60000 65536"/>
              <a:gd name="T6" fmla="*/ 0 w 41"/>
              <a:gd name="T7" fmla="*/ 0 h 6"/>
              <a:gd name="T8" fmla="*/ 41 w 41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6">
                <a:moveTo>
                  <a:pt x="0" y="0"/>
                </a:moveTo>
                <a:cubicBezTo>
                  <a:pt x="0" y="0"/>
                  <a:pt x="40" y="5"/>
                  <a:pt x="41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1" name="Freeform 692"/>
          <p:cNvSpPr>
            <a:spLocks noChangeArrowheads="1"/>
          </p:cNvSpPr>
          <p:nvPr/>
        </p:nvSpPr>
        <p:spPr bwMode="auto">
          <a:xfrm>
            <a:off x="3400339" y="1016382"/>
            <a:ext cx="725076" cy="495566"/>
          </a:xfrm>
          <a:custGeom>
            <a:avLst/>
            <a:gdLst>
              <a:gd name="T0" fmla="*/ 96 w 139"/>
              <a:gd name="T1" fmla="*/ 29 h 95"/>
              <a:gd name="T2" fmla="*/ 18 w 139"/>
              <a:gd name="T3" fmla="*/ 50 h 95"/>
              <a:gd name="T4" fmla="*/ 79 w 139"/>
              <a:gd name="T5" fmla="*/ 128 h 95"/>
              <a:gd name="T6" fmla="*/ 228 w 139"/>
              <a:gd name="T7" fmla="*/ 125 h 95"/>
              <a:gd name="T8" fmla="*/ 460 w 139"/>
              <a:gd name="T9" fmla="*/ 118 h 95"/>
              <a:gd name="T10" fmla="*/ 489 w 139"/>
              <a:gd name="T11" fmla="*/ 150 h 95"/>
              <a:gd name="T12" fmla="*/ 282 w 139"/>
              <a:gd name="T13" fmla="*/ 339 h 95"/>
              <a:gd name="T14" fmla="*/ 64 w 139"/>
              <a:gd name="T15" fmla="*/ 125 h 9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9"/>
              <a:gd name="T25" fmla="*/ 0 h 95"/>
              <a:gd name="T26" fmla="*/ 139 w 139"/>
              <a:gd name="T27" fmla="*/ 95 h 9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9" h="95">
                <a:moveTo>
                  <a:pt x="27" y="8"/>
                </a:moveTo>
                <a:cubicBezTo>
                  <a:pt x="22" y="0"/>
                  <a:pt x="9" y="1"/>
                  <a:pt x="5" y="14"/>
                </a:cubicBezTo>
                <a:cubicBezTo>
                  <a:pt x="0" y="28"/>
                  <a:pt x="14" y="34"/>
                  <a:pt x="22" y="36"/>
                </a:cubicBezTo>
                <a:cubicBezTo>
                  <a:pt x="30" y="38"/>
                  <a:pt x="47" y="37"/>
                  <a:pt x="64" y="35"/>
                </a:cubicBezTo>
                <a:cubicBezTo>
                  <a:pt x="78" y="34"/>
                  <a:pt x="111" y="29"/>
                  <a:pt x="129" y="33"/>
                </a:cubicBezTo>
                <a:cubicBezTo>
                  <a:pt x="134" y="34"/>
                  <a:pt x="139" y="33"/>
                  <a:pt x="137" y="42"/>
                </a:cubicBezTo>
                <a:cubicBezTo>
                  <a:pt x="132" y="63"/>
                  <a:pt x="107" y="94"/>
                  <a:pt x="79" y="95"/>
                </a:cubicBezTo>
                <a:cubicBezTo>
                  <a:pt x="57" y="95"/>
                  <a:pt x="31" y="72"/>
                  <a:pt x="18" y="3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2" name="Freeform 693"/>
          <p:cNvSpPr>
            <a:spLocks noChangeArrowheads="1"/>
          </p:cNvSpPr>
          <p:nvPr/>
        </p:nvSpPr>
        <p:spPr bwMode="auto">
          <a:xfrm>
            <a:off x="3629849" y="1302904"/>
            <a:ext cx="416626" cy="114024"/>
          </a:xfrm>
          <a:custGeom>
            <a:avLst/>
            <a:gdLst>
              <a:gd name="T0" fmla="*/ 0 w 80"/>
              <a:gd name="T1" fmla="*/ 78 h 22"/>
              <a:gd name="T2" fmla="*/ 132 w 80"/>
              <a:gd name="T3" fmla="*/ 14 h 22"/>
              <a:gd name="T4" fmla="*/ 285 w 80"/>
              <a:gd name="T5" fmla="*/ 46 h 22"/>
              <a:gd name="T6" fmla="*/ 0 60000 65536"/>
              <a:gd name="T7" fmla="*/ 0 60000 65536"/>
              <a:gd name="T8" fmla="*/ 0 60000 65536"/>
              <a:gd name="T9" fmla="*/ 0 w 80"/>
              <a:gd name="T10" fmla="*/ 0 h 22"/>
              <a:gd name="T11" fmla="*/ 80 w 80"/>
              <a:gd name="T12" fmla="*/ 22 h 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22">
                <a:moveTo>
                  <a:pt x="0" y="22"/>
                </a:moveTo>
                <a:cubicBezTo>
                  <a:pt x="0" y="17"/>
                  <a:pt x="8" y="8"/>
                  <a:pt x="37" y="4"/>
                </a:cubicBezTo>
                <a:cubicBezTo>
                  <a:pt x="62" y="0"/>
                  <a:pt x="75" y="7"/>
                  <a:pt x="80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3" name="Freeform 694"/>
          <p:cNvSpPr>
            <a:spLocks noChangeArrowheads="1"/>
          </p:cNvSpPr>
          <p:nvPr/>
        </p:nvSpPr>
        <p:spPr bwMode="auto">
          <a:xfrm>
            <a:off x="3436885" y="791258"/>
            <a:ext cx="901960" cy="491181"/>
          </a:xfrm>
          <a:custGeom>
            <a:avLst/>
            <a:gdLst>
              <a:gd name="T0" fmla="*/ 0 w 173"/>
              <a:gd name="T1" fmla="*/ 189 h 94"/>
              <a:gd name="T2" fmla="*/ 292 w 173"/>
              <a:gd name="T3" fmla="*/ 0 h 94"/>
              <a:gd name="T4" fmla="*/ 613 w 173"/>
              <a:gd name="T5" fmla="*/ 293 h 94"/>
              <a:gd name="T6" fmla="*/ 606 w 173"/>
              <a:gd name="T7" fmla="*/ 336 h 94"/>
              <a:gd name="T8" fmla="*/ 0 60000 65536"/>
              <a:gd name="T9" fmla="*/ 0 60000 65536"/>
              <a:gd name="T10" fmla="*/ 0 60000 65536"/>
              <a:gd name="T11" fmla="*/ 0 60000 65536"/>
              <a:gd name="T12" fmla="*/ 0 w 173"/>
              <a:gd name="T13" fmla="*/ 0 h 94"/>
              <a:gd name="T14" fmla="*/ 173 w 173"/>
              <a:gd name="T15" fmla="*/ 94 h 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3" h="94">
                <a:moveTo>
                  <a:pt x="0" y="53"/>
                </a:moveTo>
                <a:cubicBezTo>
                  <a:pt x="11" y="20"/>
                  <a:pt x="42" y="0"/>
                  <a:pt x="82" y="0"/>
                </a:cubicBezTo>
                <a:cubicBezTo>
                  <a:pt x="128" y="0"/>
                  <a:pt x="173" y="32"/>
                  <a:pt x="172" y="82"/>
                </a:cubicBezTo>
                <a:cubicBezTo>
                  <a:pt x="172" y="86"/>
                  <a:pt x="171" y="90"/>
                  <a:pt x="170" y="9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4" name="Freeform 695"/>
          <p:cNvSpPr>
            <a:spLocks noChangeArrowheads="1"/>
          </p:cNvSpPr>
          <p:nvPr/>
        </p:nvSpPr>
        <p:spPr bwMode="auto">
          <a:xfrm>
            <a:off x="3416419" y="1126021"/>
            <a:ext cx="124257" cy="422474"/>
          </a:xfrm>
          <a:custGeom>
            <a:avLst/>
            <a:gdLst>
              <a:gd name="T0" fmla="*/ 85 w 24"/>
              <a:gd name="T1" fmla="*/ 289 h 81"/>
              <a:gd name="T2" fmla="*/ 0 w 24"/>
              <a:gd name="T3" fmla="*/ 64 h 81"/>
              <a:gd name="T4" fmla="*/ 4 w 24"/>
              <a:gd name="T5" fmla="*/ 0 h 81"/>
              <a:gd name="T6" fmla="*/ 0 60000 65536"/>
              <a:gd name="T7" fmla="*/ 0 60000 65536"/>
              <a:gd name="T8" fmla="*/ 0 60000 65536"/>
              <a:gd name="T9" fmla="*/ 0 w 24"/>
              <a:gd name="T10" fmla="*/ 0 h 81"/>
              <a:gd name="T11" fmla="*/ 24 w 24"/>
              <a:gd name="T12" fmla="*/ 81 h 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" h="81">
                <a:moveTo>
                  <a:pt x="24" y="81"/>
                </a:moveTo>
                <a:cubicBezTo>
                  <a:pt x="9" y="63"/>
                  <a:pt x="0" y="42"/>
                  <a:pt x="0" y="18"/>
                </a:cubicBezTo>
                <a:cubicBezTo>
                  <a:pt x="0" y="12"/>
                  <a:pt x="0" y="6"/>
                  <a:pt x="1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5" name="Freeform 696"/>
          <p:cNvSpPr>
            <a:spLocks noChangeArrowheads="1"/>
          </p:cNvSpPr>
          <p:nvPr/>
        </p:nvSpPr>
        <p:spPr bwMode="auto">
          <a:xfrm>
            <a:off x="4015777" y="979836"/>
            <a:ext cx="207582" cy="296755"/>
          </a:xfrm>
          <a:custGeom>
            <a:avLst/>
            <a:gdLst>
              <a:gd name="T0" fmla="*/ 0 w 40"/>
              <a:gd name="T1" fmla="*/ 0 h 57"/>
              <a:gd name="T2" fmla="*/ 142 w 40"/>
              <a:gd name="T3" fmla="*/ 203 h 57"/>
              <a:gd name="T4" fmla="*/ 0 60000 65536"/>
              <a:gd name="T5" fmla="*/ 0 60000 65536"/>
              <a:gd name="T6" fmla="*/ 0 w 40"/>
              <a:gd name="T7" fmla="*/ 0 h 57"/>
              <a:gd name="T8" fmla="*/ 40 w 40"/>
              <a:gd name="T9" fmla="*/ 57 h 5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" h="57">
                <a:moveTo>
                  <a:pt x="0" y="0"/>
                </a:moveTo>
                <a:cubicBezTo>
                  <a:pt x="30" y="8"/>
                  <a:pt x="40" y="29"/>
                  <a:pt x="40" y="5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6" name="Freeform 697"/>
          <p:cNvSpPr>
            <a:spLocks noChangeArrowheads="1"/>
          </p:cNvSpPr>
          <p:nvPr/>
        </p:nvSpPr>
        <p:spPr bwMode="auto">
          <a:xfrm>
            <a:off x="3416419" y="1146487"/>
            <a:ext cx="10233" cy="62859"/>
          </a:xfrm>
          <a:custGeom>
            <a:avLst/>
            <a:gdLst>
              <a:gd name="T0" fmla="*/ 0 w 2"/>
              <a:gd name="T1" fmla="*/ 43 h 12"/>
              <a:gd name="T2" fmla="*/ 7 w 2"/>
              <a:gd name="T3" fmla="*/ 0 h 12"/>
              <a:gd name="T4" fmla="*/ 0 60000 65536"/>
              <a:gd name="T5" fmla="*/ 0 60000 65536"/>
              <a:gd name="T6" fmla="*/ 0 w 2"/>
              <a:gd name="T7" fmla="*/ 0 h 12"/>
              <a:gd name="T8" fmla="*/ 2 w 2"/>
              <a:gd name="T9" fmla="*/ 12 h 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12">
                <a:moveTo>
                  <a:pt x="0" y="12"/>
                </a:moveTo>
                <a:cubicBezTo>
                  <a:pt x="0" y="8"/>
                  <a:pt x="1" y="4"/>
                  <a:pt x="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7" name="Freeform 698"/>
          <p:cNvSpPr>
            <a:spLocks noChangeArrowheads="1"/>
          </p:cNvSpPr>
          <p:nvPr/>
        </p:nvSpPr>
        <p:spPr bwMode="auto">
          <a:xfrm>
            <a:off x="3467584" y="937443"/>
            <a:ext cx="156418" cy="99406"/>
          </a:xfrm>
          <a:custGeom>
            <a:avLst/>
            <a:gdLst>
              <a:gd name="T0" fmla="*/ 0 w 30"/>
              <a:gd name="T1" fmla="*/ 68 h 19"/>
              <a:gd name="T2" fmla="*/ 107 w 30"/>
              <a:gd name="T3" fmla="*/ 0 h 19"/>
              <a:gd name="T4" fmla="*/ 0 60000 65536"/>
              <a:gd name="T5" fmla="*/ 0 60000 65536"/>
              <a:gd name="T6" fmla="*/ 0 w 30"/>
              <a:gd name="T7" fmla="*/ 0 h 19"/>
              <a:gd name="T8" fmla="*/ 30 w 30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19">
                <a:moveTo>
                  <a:pt x="0" y="19"/>
                </a:moveTo>
                <a:cubicBezTo>
                  <a:pt x="7" y="10"/>
                  <a:pt x="19" y="3"/>
                  <a:pt x="3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8" name="Oval 699"/>
          <p:cNvSpPr>
            <a:spLocks noChangeArrowheads="1"/>
          </p:cNvSpPr>
          <p:nvPr/>
        </p:nvSpPr>
        <p:spPr bwMode="auto">
          <a:xfrm>
            <a:off x="4182427" y="1266358"/>
            <a:ext cx="176884" cy="176883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99" name="Freeform 700"/>
          <p:cNvSpPr>
            <a:spLocks noChangeArrowheads="1"/>
          </p:cNvSpPr>
          <p:nvPr/>
        </p:nvSpPr>
        <p:spPr bwMode="auto">
          <a:xfrm>
            <a:off x="4015777" y="1386230"/>
            <a:ext cx="171036" cy="229510"/>
          </a:xfrm>
          <a:custGeom>
            <a:avLst/>
            <a:gdLst>
              <a:gd name="T0" fmla="*/ 117 w 33"/>
              <a:gd name="T1" fmla="*/ 0 h 44"/>
              <a:gd name="T2" fmla="*/ 0 w 33"/>
              <a:gd name="T3" fmla="*/ 157 h 44"/>
              <a:gd name="T4" fmla="*/ 0 60000 65536"/>
              <a:gd name="T5" fmla="*/ 0 60000 65536"/>
              <a:gd name="T6" fmla="*/ 0 w 33"/>
              <a:gd name="T7" fmla="*/ 0 h 44"/>
              <a:gd name="T8" fmla="*/ 33 w 33"/>
              <a:gd name="T9" fmla="*/ 44 h 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3" h="44">
                <a:moveTo>
                  <a:pt x="33" y="0"/>
                </a:moveTo>
                <a:cubicBezTo>
                  <a:pt x="24" y="9"/>
                  <a:pt x="9" y="25"/>
                  <a:pt x="0" y="4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0" name="Freeform 701"/>
          <p:cNvSpPr>
            <a:spLocks noChangeArrowheads="1"/>
          </p:cNvSpPr>
          <p:nvPr/>
        </p:nvSpPr>
        <p:spPr bwMode="auto">
          <a:xfrm>
            <a:off x="4129801" y="1443242"/>
            <a:ext cx="166651" cy="318683"/>
          </a:xfrm>
          <a:custGeom>
            <a:avLst/>
            <a:gdLst>
              <a:gd name="T0" fmla="*/ 114 w 32"/>
              <a:gd name="T1" fmla="*/ 0 h 61"/>
              <a:gd name="T2" fmla="*/ 0 w 32"/>
              <a:gd name="T3" fmla="*/ 218 h 61"/>
              <a:gd name="T4" fmla="*/ 0 60000 65536"/>
              <a:gd name="T5" fmla="*/ 0 60000 65536"/>
              <a:gd name="T6" fmla="*/ 0 w 32"/>
              <a:gd name="T7" fmla="*/ 0 h 61"/>
              <a:gd name="T8" fmla="*/ 32 w 32"/>
              <a:gd name="T9" fmla="*/ 61 h 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" h="61">
                <a:moveTo>
                  <a:pt x="32" y="0"/>
                </a:moveTo>
                <a:cubicBezTo>
                  <a:pt x="31" y="10"/>
                  <a:pt x="19" y="33"/>
                  <a:pt x="0" y="6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1" name="Freeform 702"/>
          <p:cNvSpPr>
            <a:spLocks noChangeArrowheads="1"/>
          </p:cNvSpPr>
          <p:nvPr/>
        </p:nvSpPr>
        <p:spPr bwMode="auto">
          <a:xfrm>
            <a:off x="3530443" y="1532414"/>
            <a:ext cx="499952" cy="52626"/>
          </a:xfrm>
          <a:custGeom>
            <a:avLst/>
            <a:gdLst>
              <a:gd name="T0" fmla="*/ 68 w 96"/>
              <a:gd name="T1" fmla="*/ 29 h 10"/>
              <a:gd name="T2" fmla="*/ 4 w 96"/>
              <a:gd name="T3" fmla="*/ 36 h 10"/>
              <a:gd name="T4" fmla="*/ 11 w 96"/>
              <a:gd name="T5" fmla="*/ 14 h 10"/>
              <a:gd name="T6" fmla="*/ 150 w 96"/>
              <a:gd name="T7" fmla="*/ 4 h 10"/>
              <a:gd name="T8" fmla="*/ 342 w 96"/>
              <a:gd name="T9" fmla="*/ 32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0"/>
              <a:gd name="T17" fmla="*/ 96 w 96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0">
                <a:moveTo>
                  <a:pt x="19" y="8"/>
                </a:moveTo>
                <a:cubicBezTo>
                  <a:pt x="14" y="8"/>
                  <a:pt x="5" y="10"/>
                  <a:pt x="1" y="10"/>
                </a:cubicBezTo>
                <a:cubicBezTo>
                  <a:pt x="0" y="9"/>
                  <a:pt x="1" y="5"/>
                  <a:pt x="3" y="4"/>
                </a:cubicBezTo>
                <a:cubicBezTo>
                  <a:pt x="3" y="4"/>
                  <a:pt x="8" y="0"/>
                  <a:pt x="42" y="1"/>
                </a:cubicBezTo>
                <a:cubicBezTo>
                  <a:pt x="73" y="1"/>
                  <a:pt x="90" y="6"/>
                  <a:pt x="96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2" name="Freeform 703"/>
          <p:cNvSpPr>
            <a:spLocks noChangeArrowheads="1"/>
          </p:cNvSpPr>
          <p:nvPr/>
        </p:nvSpPr>
        <p:spPr bwMode="auto">
          <a:xfrm>
            <a:off x="3739487" y="1574808"/>
            <a:ext cx="276289" cy="36546"/>
          </a:xfrm>
          <a:custGeom>
            <a:avLst/>
            <a:gdLst>
              <a:gd name="T0" fmla="*/ 0 w 53"/>
              <a:gd name="T1" fmla="*/ 0 h 7"/>
              <a:gd name="T2" fmla="*/ 189 w 53"/>
              <a:gd name="T3" fmla="*/ 25 h 7"/>
              <a:gd name="T4" fmla="*/ 0 60000 65536"/>
              <a:gd name="T5" fmla="*/ 0 60000 65536"/>
              <a:gd name="T6" fmla="*/ 0 w 53"/>
              <a:gd name="T7" fmla="*/ 0 h 7"/>
              <a:gd name="T8" fmla="*/ 53 w 53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" h="7">
                <a:moveTo>
                  <a:pt x="0" y="0"/>
                </a:moveTo>
                <a:cubicBezTo>
                  <a:pt x="9" y="0"/>
                  <a:pt x="39" y="1"/>
                  <a:pt x="53" y="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3" name="Freeform 704"/>
          <p:cNvSpPr>
            <a:spLocks noChangeArrowheads="1"/>
          </p:cNvSpPr>
          <p:nvPr/>
        </p:nvSpPr>
        <p:spPr bwMode="auto">
          <a:xfrm>
            <a:off x="3613769" y="1605507"/>
            <a:ext cx="140337" cy="89173"/>
          </a:xfrm>
          <a:custGeom>
            <a:avLst/>
            <a:gdLst>
              <a:gd name="T0" fmla="*/ 96 w 27"/>
              <a:gd name="T1" fmla="*/ 14 h 17"/>
              <a:gd name="T2" fmla="*/ 50 w 27"/>
              <a:gd name="T3" fmla="*/ 61 h 17"/>
              <a:gd name="T4" fmla="*/ 0 w 27"/>
              <a:gd name="T5" fmla="*/ 11 h 17"/>
              <a:gd name="T6" fmla="*/ 0 w 27"/>
              <a:gd name="T7" fmla="*/ 0 h 17"/>
              <a:gd name="T8" fmla="*/ 0 60000 65536"/>
              <a:gd name="T9" fmla="*/ 0 60000 65536"/>
              <a:gd name="T10" fmla="*/ 0 60000 65536"/>
              <a:gd name="T11" fmla="*/ 0 60000 65536"/>
              <a:gd name="T12" fmla="*/ 0 w 27"/>
              <a:gd name="T13" fmla="*/ 0 h 17"/>
              <a:gd name="T14" fmla="*/ 27 w 27"/>
              <a:gd name="T15" fmla="*/ 17 h 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" h="17">
                <a:moveTo>
                  <a:pt x="27" y="4"/>
                </a:moveTo>
                <a:cubicBezTo>
                  <a:pt x="27" y="11"/>
                  <a:pt x="21" y="17"/>
                  <a:pt x="14" y="17"/>
                </a:cubicBezTo>
                <a:cubicBezTo>
                  <a:pt x="6" y="17"/>
                  <a:pt x="0" y="11"/>
                  <a:pt x="0" y="3"/>
                </a:cubicBezTo>
                <a:cubicBezTo>
                  <a:pt x="0" y="2"/>
                  <a:pt x="0" y="1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4" name="Freeform 705"/>
          <p:cNvSpPr>
            <a:spLocks noChangeArrowheads="1"/>
          </p:cNvSpPr>
          <p:nvPr/>
        </p:nvSpPr>
        <p:spPr bwMode="auto">
          <a:xfrm>
            <a:off x="3629849" y="1548495"/>
            <a:ext cx="119871" cy="46779"/>
          </a:xfrm>
          <a:custGeom>
            <a:avLst/>
            <a:gdLst>
              <a:gd name="T0" fmla="*/ 0 w 23"/>
              <a:gd name="T1" fmla="*/ 21 h 9"/>
              <a:gd name="T2" fmla="*/ 39 w 23"/>
              <a:gd name="T3" fmla="*/ 0 h 9"/>
              <a:gd name="T4" fmla="*/ 82 w 23"/>
              <a:gd name="T5" fmla="*/ 32 h 9"/>
              <a:gd name="T6" fmla="*/ 0 60000 65536"/>
              <a:gd name="T7" fmla="*/ 0 60000 65536"/>
              <a:gd name="T8" fmla="*/ 0 60000 65536"/>
              <a:gd name="T9" fmla="*/ 0 w 23"/>
              <a:gd name="T10" fmla="*/ 0 h 9"/>
              <a:gd name="T11" fmla="*/ 23 w 23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" h="9">
                <a:moveTo>
                  <a:pt x="0" y="6"/>
                </a:moveTo>
                <a:cubicBezTo>
                  <a:pt x="2" y="3"/>
                  <a:pt x="6" y="0"/>
                  <a:pt x="11" y="0"/>
                </a:cubicBezTo>
                <a:cubicBezTo>
                  <a:pt x="17" y="0"/>
                  <a:pt x="21" y="4"/>
                  <a:pt x="23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5" name="Freeform 706"/>
          <p:cNvSpPr>
            <a:spLocks noChangeArrowheads="1"/>
          </p:cNvSpPr>
          <p:nvPr/>
        </p:nvSpPr>
        <p:spPr bwMode="auto">
          <a:xfrm>
            <a:off x="3609383" y="1563113"/>
            <a:ext cx="156418" cy="62859"/>
          </a:xfrm>
          <a:custGeom>
            <a:avLst/>
            <a:gdLst>
              <a:gd name="T0" fmla="*/ 4 w 30"/>
              <a:gd name="T1" fmla="*/ 29 h 12"/>
              <a:gd name="T2" fmla="*/ 7 w 30"/>
              <a:gd name="T3" fmla="*/ 14 h 12"/>
              <a:gd name="T4" fmla="*/ 100 w 30"/>
              <a:gd name="T5" fmla="*/ 25 h 12"/>
              <a:gd name="T6" fmla="*/ 100 w 30"/>
              <a:gd name="T7" fmla="*/ 43 h 12"/>
              <a:gd name="T8" fmla="*/ 4 w 30"/>
              <a:gd name="T9" fmla="*/ 29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12"/>
              <a:gd name="T17" fmla="*/ 30 w 30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12">
                <a:moveTo>
                  <a:pt x="1" y="8"/>
                </a:moveTo>
                <a:cubicBezTo>
                  <a:pt x="0" y="9"/>
                  <a:pt x="0" y="5"/>
                  <a:pt x="2" y="4"/>
                </a:cubicBezTo>
                <a:cubicBezTo>
                  <a:pt x="11" y="0"/>
                  <a:pt x="20" y="2"/>
                  <a:pt x="28" y="7"/>
                </a:cubicBezTo>
                <a:cubicBezTo>
                  <a:pt x="30" y="8"/>
                  <a:pt x="30" y="12"/>
                  <a:pt x="28" y="12"/>
                </a:cubicBezTo>
                <a:cubicBezTo>
                  <a:pt x="25" y="9"/>
                  <a:pt x="10" y="3"/>
                  <a:pt x="1" y="8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" name="Freeform 707"/>
          <p:cNvSpPr>
            <a:spLocks noChangeArrowheads="1"/>
          </p:cNvSpPr>
          <p:nvPr/>
        </p:nvSpPr>
        <p:spPr bwMode="auto">
          <a:xfrm>
            <a:off x="3666395" y="1642053"/>
            <a:ext cx="4386" cy="46779"/>
          </a:xfrm>
          <a:custGeom>
            <a:avLst/>
            <a:gdLst>
              <a:gd name="T0" fmla="*/ 0 w 1"/>
              <a:gd name="T1" fmla="*/ 0 h 9"/>
              <a:gd name="T2" fmla="*/ 3 w 1"/>
              <a:gd name="T3" fmla="*/ 32 h 9"/>
              <a:gd name="T4" fmla="*/ 0 60000 65536"/>
              <a:gd name="T5" fmla="*/ 0 60000 65536"/>
              <a:gd name="T6" fmla="*/ 0 w 1"/>
              <a:gd name="T7" fmla="*/ 0 h 9"/>
              <a:gd name="T8" fmla="*/ 1 w 1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">
                <a:moveTo>
                  <a:pt x="0" y="0"/>
                </a:moveTo>
                <a:cubicBezTo>
                  <a:pt x="0" y="1"/>
                  <a:pt x="0" y="8"/>
                  <a:pt x="1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7" name="Freeform 708"/>
          <p:cNvSpPr>
            <a:spLocks noChangeArrowheads="1"/>
          </p:cNvSpPr>
          <p:nvPr/>
        </p:nvSpPr>
        <p:spPr bwMode="auto">
          <a:xfrm>
            <a:off x="3650315" y="1611354"/>
            <a:ext cx="42394" cy="30699"/>
          </a:xfrm>
          <a:custGeom>
            <a:avLst/>
            <a:gdLst>
              <a:gd name="T0" fmla="*/ 29 w 8"/>
              <a:gd name="T1" fmla="*/ 11 h 6"/>
              <a:gd name="T2" fmla="*/ 15 w 8"/>
              <a:gd name="T3" fmla="*/ 21 h 6"/>
              <a:gd name="T4" fmla="*/ 0 w 8"/>
              <a:gd name="T5" fmla="*/ 11 h 6"/>
              <a:gd name="T6" fmla="*/ 15 w 8"/>
              <a:gd name="T7" fmla="*/ 0 h 6"/>
              <a:gd name="T8" fmla="*/ 29 w 8"/>
              <a:gd name="T9" fmla="*/ 11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6"/>
              <a:gd name="T17" fmla="*/ 8 w 8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6">
                <a:moveTo>
                  <a:pt x="8" y="3"/>
                </a:moveTo>
                <a:cubicBezTo>
                  <a:pt x="8" y="5"/>
                  <a:pt x="7" y="6"/>
                  <a:pt x="4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7" y="1"/>
                  <a:pt x="8" y="2"/>
                  <a:pt x="8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8" name="Freeform 709"/>
          <p:cNvSpPr>
            <a:spLocks noChangeArrowheads="1"/>
          </p:cNvSpPr>
          <p:nvPr/>
        </p:nvSpPr>
        <p:spPr bwMode="auto">
          <a:xfrm>
            <a:off x="3290700" y="1229812"/>
            <a:ext cx="156418" cy="182731"/>
          </a:xfrm>
          <a:custGeom>
            <a:avLst/>
            <a:gdLst>
              <a:gd name="T0" fmla="*/ 107 w 30"/>
              <a:gd name="T1" fmla="*/ 107 h 35"/>
              <a:gd name="T2" fmla="*/ 64 w 30"/>
              <a:gd name="T3" fmla="*/ 125 h 35"/>
              <a:gd name="T4" fmla="*/ 0 w 30"/>
              <a:gd name="T5" fmla="*/ 64 h 35"/>
              <a:gd name="T6" fmla="*/ 64 w 30"/>
              <a:gd name="T7" fmla="*/ 0 h 35"/>
              <a:gd name="T8" fmla="*/ 86 w 30"/>
              <a:gd name="T9" fmla="*/ 7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5"/>
              <a:gd name="T17" fmla="*/ 30 w 30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5">
                <a:moveTo>
                  <a:pt x="30" y="30"/>
                </a:moveTo>
                <a:cubicBezTo>
                  <a:pt x="26" y="33"/>
                  <a:pt x="22" y="35"/>
                  <a:pt x="18" y="35"/>
                </a:cubicBezTo>
                <a:cubicBezTo>
                  <a:pt x="8" y="35"/>
                  <a:pt x="0" y="27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0" y="0"/>
                  <a:pt x="22" y="1"/>
                  <a:pt x="24" y="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9" name="Freeform 710"/>
          <p:cNvSpPr>
            <a:spLocks noChangeArrowheads="1"/>
          </p:cNvSpPr>
          <p:nvPr/>
        </p:nvSpPr>
        <p:spPr bwMode="auto">
          <a:xfrm>
            <a:off x="3353560" y="1406696"/>
            <a:ext cx="150570" cy="298217"/>
          </a:xfrm>
          <a:custGeom>
            <a:avLst/>
            <a:gdLst>
              <a:gd name="T0" fmla="*/ 0 w 29"/>
              <a:gd name="T1" fmla="*/ 0 h 57"/>
              <a:gd name="T2" fmla="*/ 103 w 29"/>
              <a:gd name="T3" fmla="*/ 204 h 57"/>
              <a:gd name="T4" fmla="*/ 0 60000 65536"/>
              <a:gd name="T5" fmla="*/ 0 60000 65536"/>
              <a:gd name="T6" fmla="*/ 0 w 29"/>
              <a:gd name="T7" fmla="*/ 0 h 57"/>
              <a:gd name="T8" fmla="*/ 29 w 29"/>
              <a:gd name="T9" fmla="*/ 57 h 5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" h="57">
                <a:moveTo>
                  <a:pt x="0" y="0"/>
                </a:moveTo>
                <a:cubicBezTo>
                  <a:pt x="1" y="14"/>
                  <a:pt x="12" y="43"/>
                  <a:pt x="29" y="5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0" name="Freeform 711"/>
          <p:cNvSpPr>
            <a:spLocks noChangeArrowheads="1"/>
          </p:cNvSpPr>
          <p:nvPr/>
        </p:nvSpPr>
        <p:spPr bwMode="auto">
          <a:xfrm>
            <a:off x="3526058" y="1704912"/>
            <a:ext cx="416626" cy="213430"/>
          </a:xfrm>
          <a:custGeom>
            <a:avLst/>
            <a:gdLst>
              <a:gd name="T0" fmla="*/ 167 w 80"/>
              <a:gd name="T1" fmla="*/ 135 h 41"/>
              <a:gd name="T2" fmla="*/ 4 w 80"/>
              <a:gd name="T3" fmla="*/ 21 h 41"/>
              <a:gd name="T4" fmla="*/ 285 w 80"/>
              <a:gd name="T5" fmla="*/ 36 h 41"/>
              <a:gd name="T6" fmla="*/ 271 w 80"/>
              <a:gd name="T7" fmla="*/ 75 h 41"/>
              <a:gd name="T8" fmla="*/ 0 60000 65536"/>
              <a:gd name="T9" fmla="*/ 0 60000 65536"/>
              <a:gd name="T10" fmla="*/ 0 60000 65536"/>
              <a:gd name="T11" fmla="*/ 0 60000 65536"/>
              <a:gd name="T12" fmla="*/ 0 w 80"/>
              <a:gd name="T13" fmla="*/ 0 h 41"/>
              <a:gd name="T14" fmla="*/ 80 w 80"/>
              <a:gd name="T15" fmla="*/ 41 h 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0" h="41">
                <a:moveTo>
                  <a:pt x="47" y="38"/>
                </a:moveTo>
                <a:cubicBezTo>
                  <a:pt x="28" y="41"/>
                  <a:pt x="0" y="33"/>
                  <a:pt x="1" y="6"/>
                </a:cubicBezTo>
                <a:cubicBezTo>
                  <a:pt x="5" y="1"/>
                  <a:pt x="58" y="0"/>
                  <a:pt x="80" y="10"/>
                </a:cubicBezTo>
                <a:cubicBezTo>
                  <a:pt x="79" y="14"/>
                  <a:pt x="78" y="18"/>
                  <a:pt x="76" y="2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1" name="Freeform 712"/>
          <p:cNvSpPr>
            <a:spLocks noChangeArrowheads="1"/>
          </p:cNvSpPr>
          <p:nvPr/>
        </p:nvSpPr>
        <p:spPr bwMode="auto">
          <a:xfrm>
            <a:off x="3489512" y="1767772"/>
            <a:ext cx="254361" cy="197349"/>
          </a:xfrm>
          <a:custGeom>
            <a:avLst/>
            <a:gdLst>
              <a:gd name="T0" fmla="*/ 174 w 49"/>
              <a:gd name="T1" fmla="*/ 128 h 38"/>
              <a:gd name="T2" fmla="*/ 0 w 49"/>
              <a:gd name="T3" fmla="*/ 0 h 38"/>
              <a:gd name="T4" fmla="*/ 0 60000 65536"/>
              <a:gd name="T5" fmla="*/ 0 60000 65536"/>
              <a:gd name="T6" fmla="*/ 0 w 49"/>
              <a:gd name="T7" fmla="*/ 0 h 38"/>
              <a:gd name="T8" fmla="*/ 49 w 49"/>
              <a:gd name="T9" fmla="*/ 38 h 3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9" h="38">
                <a:moveTo>
                  <a:pt x="49" y="36"/>
                </a:moveTo>
                <a:cubicBezTo>
                  <a:pt x="20" y="38"/>
                  <a:pt x="2" y="20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2" name="Freeform 713"/>
          <p:cNvSpPr>
            <a:spLocks noChangeArrowheads="1"/>
          </p:cNvSpPr>
          <p:nvPr/>
        </p:nvSpPr>
        <p:spPr bwMode="auto">
          <a:xfrm>
            <a:off x="3922218" y="1589426"/>
            <a:ext cx="77478" cy="245590"/>
          </a:xfrm>
          <a:custGeom>
            <a:avLst/>
            <a:gdLst>
              <a:gd name="T0" fmla="*/ 0 w 15"/>
              <a:gd name="T1" fmla="*/ 0 h 47"/>
              <a:gd name="T2" fmla="*/ 53 w 15"/>
              <a:gd name="T3" fmla="*/ 107 h 47"/>
              <a:gd name="T4" fmla="*/ 35 w 15"/>
              <a:gd name="T5" fmla="*/ 168 h 47"/>
              <a:gd name="T6" fmla="*/ 0 60000 65536"/>
              <a:gd name="T7" fmla="*/ 0 60000 65536"/>
              <a:gd name="T8" fmla="*/ 0 60000 65536"/>
              <a:gd name="T9" fmla="*/ 0 w 15"/>
              <a:gd name="T10" fmla="*/ 0 h 47"/>
              <a:gd name="T11" fmla="*/ 15 w 15"/>
              <a:gd name="T12" fmla="*/ 47 h 4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" h="47">
                <a:moveTo>
                  <a:pt x="0" y="0"/>
                </a:moveTo>
                <a:cubicBezTo>
                  <a:pt x="9" y="7"/>
                  <a:pt x="15" y="18"/>
                  <a:pt x="15" y="30"/>
                </a:cubicBezTo>
                <a:cubicBezTo>
                  <a:pt x="15" y="36"/>
                  <a:pt x="13" y="42"/>
                  <a:pt x="10" y="4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3" name="Freeform 714"/>
          <p:cNvSpPr>
            <a:spLocks noChangeArrowheads="1"/>
          </p:cNvSpPr>
          <p:nvPr/>
        </p:nvSpPr>
        <p:spPr bwMode="auto">
          <a:xfrm>
            <a:off x="3514363" y="1574808"/>
            <a:ext cx="89173" cy="87711"/>
          </a:xfrm>
          <a:custGeom>
            <a:avLst/>
            <a:gdLst>
              <a:gd name="T0" fmla="*/ 0 w 17"/>
              <a:gd name="T1" fmla="*/ 60 h 17"/>
              <a:gd name="T2" fmla="*/ 61 w 17"/>
              <a:gd name="T3" fmla="*/ 0 h 17"/>
              <a:gd name="T4" fmla="*/ 0 60000 65536"/>
              <a:gd name="T5" fmla="*/ 0 60000 65536"/>
              <a:gd name="T6" fmla="*/ 0 w 17"/>
              <a:gd name="T7" fmla="*/ 0 h 17"/>
              <a:gd name="T8" fmla="*/ 17 w 17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" h="17">
                <a:moveTo>
                  <a:pt x="0" y="17"/>
                </a:moveTo>
                <a:cubicBezTo>
                  <a:pt x="4" y="10"/>
                  <a:pt x="10" y="4"/>
                  <a:pt x="17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4" name="Freeform 715"/>
          <p:cNvSpPr>
            <a:spLocks noChangeArrowheads="1"/>
          </p:cNvSpPr>
          <p:nvPr/>
        </p:nvSpPr>
        <p:spPr bwMode="auto">
          <a:xfrm>
            <a:off x="3483664" y="1599659"/>
            <a:ext cx="46779" cy="204659"/>
          </a:xfrm>
          <a:custGeom>
            <a:avLst/>
            <a:gdLst>
              <a:gd name="T0" fmla="*/ 32 w 9"/>
              <a:gd name="T1" fmla="*/ 0 h 39"/>
              <a:gd name="T2" fmla="*/ 0 w 9"/>
              <a:gd name="T3" fmla="*/ 140 h 39"/>
              <a:gd name="T4" fmla="*/ 0 60000 65536"/>
              <a:gd name="T5" fmla="*/ 0 60000 65536"/>
              <a:gd name="T6" fmla="*/ 0 w 9"/>
              <a:gd name="T7" fmla="*/ 0 h 39"/>
              <a:gd name="T8" fmla="*/ 9 w 9"/>
              <a:gd name="T9" fmla="*/ 39 h 3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39">
                <a:moveTo>
                  <a:pt x="9" y="0"/>
                </a:moveTo>
                <a:cubicBezTo>
                  <a:pt x="8" y="6"/>
                  <a:pt x="2" y="25"/>
                  <a:pt x="0" y="3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5" name="Freeform 716"/>
          <p:cNvSpPr>
            <a:spLocks noChangeArrowheads="1"/>
          </p:cNvSpPr>
          <p:nvPr/>
        </p:nvSpPr>
        <p:spPr bwMode="auto">
          <a:xfrm>
            <a:off x="3447118" y="1804318"/>
            <a:ext cx="42394" cy="4386"/>
          </a:xfrm>
          <a:custGeom>
            <a:avLst/>
            <a:gdLst>
              <a:gd name="T0" fmla="*/ 29 w 8"/>
              <a:gd name="T1" fmla="*/ 3 h 1"/>
              <a:gd name="T2" fmla="*/ 0 w 8"/>
              <a:gd name="T3" fmla="*/ 3 h 1"/>
              <a:gd name="T4" fmla="*/ 0 60000 65536"/>
              <a:gd name="T5" fmla="*/ 0 60000 65536"/>
              <a:gd name="T6" fmla="*/ 0 w 8"/>
              <a:gd name="T7" fmla="*/ 0 h 1"/>
              <a:gd name="T8" fmla="*/ 8 w 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">
                <a:moveTo>
                  <a:pt x="8" y="1"/>
                </a:moveTo>
                <a:cubicBezTo>
                  <a:pt x="8" y="1"/>
                  <a:pt x="4" y="0"/>
                  <a:pt x="0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6" name="Freeform 717"/>
          <p:cNvSpPr>
            <a:spLocks noChangeArrowheads="1"/>
          </p:cNvSpPr>
          <p:nvPr/>
        </p:nvSpPr>
        <p:spPr bwMode="auto">
          <a:xfrm>
            <a:off x="3374026" y="2054294"/>
            <a:ext cx="375695" cy="52626"/>
          </a:xfrm>
          <a:custGeom>
            <a:avLst/>
            <a:gdLst>
              <a:gd name="T0" fmla="*/ 0 w 72"/>
              <a:gd name="T1" fmla="*/ 0 h 10"/>
              <a:gd name="T2" fmla="*/ 164 w 72"/>
              <a:gd name="T3" fmla="*/ 18 h 10"/>
              <a:gd name="T4" fmla="*/ 257 w 72"/>
              <a:gd name="T5" fmla="*/ 36 h 10"/>
              <a:gd name="T6" fmla="*/ 0 60000 65536"/>
              <a:gd name="T7" fmla="*/ 0 60000 65536"/>
              <a:gd name="T8" fmla="*/ 0 60000 65536"/>
              <a:gd name="T9" fmla="*/ 0 w 72"/>
              <a:gd name="T10" fmla="*/ 0 h 10"/>
              <a:gd name="T11" fmla="*/ 72 w 72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" h="10">
                <a:moveTo>
                  <a:pt x="0" y="0"/>
                </a:moveTo>
                <a:cubicBezTo>
                  <a:pt x="13" y="0"/>
                  <a:pt x="34" y="3"/>
                  <a:pt x="46" y="5"/>
                </a:cubicBezTo>
                <a:cubicBezTo>
                  <a:pt x="54" y="7"/>
                  <a:pt x="64" y="9"/>
                  <a:pt x="72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" name="Freeform 718"/>
          <p:cNvSpPr>
            <a:spLocks noChangeArrowheads="1"/>
          </p:cNvSpPr>
          <p:nvPr/>
        </p:nvSpPr>
        <p:spPr bwMode="auto">
          <a:xfrm>
            <a:off x="3181062" y="1672752"/>
            <a:ext cx="282137" cy="402008"/>
          </a:xfrm>
          <a:custGeom>
            <a:avLst/>
            <a:gdLst>
              <a:gd name="T0" fmla="*/ 186 w 54"/>
              <a:gd name="T1" fmla="*/ 150 h 77"/>
              <a:gd name="T2" fmla="*/ 132 w 54"/>
              <a:gd name="T3" fmla="*/ 261 h 77"/>
              <a:gd name="T4" fmla="*/ 54 w 54"/>
              <a:gd name="T5" fmla="*/ 257 h 77"/>
              <a:gd name="T6" fmla="*/ 7 w 54"/>
              <a:gd name="T7" fmla="*/ 129 h 77"/>
              <a:gd name="T8" fmla="*/ 111 w 54"/>
              <a:gd name="T9" fmla="*/ 4 h 77"/>
              <a:gd name="T10" fmla="*/ 186 w 54"/>
              <a:gd name="T11" fmla="*/ 150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77"/>
              <a:gd name="T20" fmla="*/ 54 w 54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77">
                <a:moveTo>
                  <a:pt x="52" y="42"/>
                </a:moveTo>
                <a:cubicBezTo>
                  <a:pt x="50" y="60"/>
                  <a:pt x="43" y="70"/>
                  <a:pt x="37" y="73"/>
                </a:cubicBezTo>
                <a:cubicBezTo>
                  <a:pt x="28" y="77"/>
                  <a:pt x="19" y="75"/>
                  <a:pt x="15" y="72"/>
                </a:cubicBezTo>
                <a:cubicBezTo>
                  <a:pt x="6" y="66"/>
                  <a:pt x="0" y="54"/>
                  <a:pt x="2" y="36"/>
                </a:cubicBezTo>
                <a:cubicBezTo>
                  <a:pt x="5" y="14"/>
                  <a:pt x="19" y="0"/>
                  <a:pt x="31" y="1"/>
                </a:cubicBezTo>
                <a:cubicBezTo>
                  <a:pt x="44" y="3"/>
                  <a:pt x="54" y="22"/>
                  <a:pt x="52" y="42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" name="Freeform 719"/>
          <p:cNvSpPr>
            <a:spLocks noChangeArrowheads="1"/>
          </p:cNvSpPr>
          <p:nvPr/>
        </p:nvSpPr>
        <p:spPr bwMode="auto">
          <a:xfrm>
            <a:off x="3993849" y="1745844"/>
            <a:ext cx="146185" cy="402008"/>
          </a:xfrm>
          <a:custGeom>
            <a:avLst/>
            <a:gdLst>
              <a:gd name="T0" fmla="*/ 100 w 28"/>
              <a:gd name="T1" fmla="*/ 0 h 77"/>
              <a:gd name="T2" fmla="*/ 75 w 28"/>
              <a:gd name="T3" fmla="*/ 168 h 77"/>
              <a:gd name="T4" fmla="*/ 0 w 28"/>
              <a:gd name="T5" fmla="*/ 275 h 77"/>
              <a:gd name="T6" fmla="*/ 0 60000 65536"/>
              <a:gd name="T7" fmla="*/ 0 60000 65536"/>
              <a:gd name="T8" fmla="*/ 0 60000 65536"/>
              <a:gd name="T9" fmla="*/ 0 w 28"/>
              <a:gd name="T10" fmla="*/ 0 h 77"/>
              <a:gd name="T11" fmla="*/ 28 w 28"/>
              <a:gd name="T12" fmla="*/ 77 h 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" h="77">
                <a:moveTo>
                  <a:pt x="28" y="0"/>
                </a:moveTo>
                <a:cubicBezTo>
                  <a:pt x="27" y="8"/>
                  <a:pt x="23" y="36"/>
                  <a:pt x="21" y="47"/>
                </a:cubicBezTo>
                <a:cubicBezTo>
                  <a:pt x="19" y="60"/>
                  <a:pt x="18" y="70"/>
                  <a:pt x="0" y="7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" name="Oval 720"/>
          <p:cNvSpPr>
            <a:spLocks noChangeArrowheads="1"/>
          </p:cNvSpPr>
          <p:nvPr/>
        </p:nvSpPr>
        <p:spPr bwMode="auto">
          <a:xfrm>
            <a:off x="4115182" y="1965121"/>
            <a:ext cx="134490" cy="135952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20" name="Line 721"/>
          <p:cNvSpPr>
            <a:spLocks noChangeShapeType="1"/>
          </p:cNvSpPr>
          <p:nvPr/>
        </p:nvSpPr>
        <p:spPr bwMode="auto">
          <a:xfrm>
            <a:off x="4099102" y="2033828"/>
            <a:ext cx="40932" cy="10233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" name="Freeform 722"/>
          <p:cNvSpPr>
            <a:spLocks noChangeArrowheads="1"/>
          </p:cNvSpPr>
          <p:nvPr/>
        </p:nvSpPr>
        <p:spPr bwMode="auto">
          <a:xfrm>
            <a:off x="3723407" y="1804318"/>
            <a:ext cx="318683" cy="400546"/>
          </a:xfrm>
          <a:custGeom>
            <a:avLst/>
            <a:gdLst>
              <a:gd name="T0" fmla="*/ 211 w 61"/>
              <a:gd name="T1" fmla="*/ 146 h 77"/>
              <a:gd name="T2" fmla="*/ 100 w 61"/>
              <a:gd name="T3" fmla="*/ 267 h 77"/>
              <a:gd name="T4" fmla="*/ 11 w 61"/>
              <a:gd name="T5" fmla="*/ 128 h 77"/>
              <a:gd name="T6" fmla="*/ 129 w 61"/>
              <a:gd name="T7" fmla="*/ 7 h 77"/>
              <a:gd name="T8" fmla="*/ 211 w 61"/>
              <a:gd name="T9" fmla="*/ 146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"/>
              <a:gd name="T16" fmla="*/ 0 h 77"/>
              <a:gd name="T17" fmla="*/ 61 w 61"/>
              <a:gd name="T18" fmla="*/ 77 h 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" h="77">
                <a:moveTo>
                  <a:pt x="59" y="41"/>
                </a:moveTo>
                <a:cubicBezTo>
                  <a:pt x="57" y="67"/>
                  <a:pt x="44" y="77"/>
                  <a:pt x="28" y="75"/>
                </a:cubicBezTo>
                <a:cubicBezTo>
                  <a:pt x="12" y="74"/>
                  <a:pt x="0" y="62"/>
                  <a:pt x="3" y="36"/>
                </a:cubicBezTo>
                <a:cubicBezTo>
                  <a:pt x="5" y="17"/>
                  <a:pt x="21" y="0"/>
                  <a:pt x="36" y="2"/>
                </a:cubicBezTo>
                <a:cubicBezTo>
                  <a:pt x="54" y="3"/>
                  <a:pt x="61" y="22"/>
                  <a:pt x="59" y="41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" name="Freeform 723"/>
          <p:cNvSpPr>
            <a:spLocks noChangeArrowheads="1"/>
          </p:cNvSpPr>
          <p:nvPr/>
        </p:nvSpPr>
        <p:spPr bwMode="auto">
          <a:xfrm>
            <a:off x="1899022" y="1479788"/>
            <a:ext cx="442940" cy="402008"/>
          </a:xfrm>
          <a:custGeom>
            <a:avLst/>
            <a:gdLst>
              <a:gd name="T0" fmla="*/ 21 w 85"/>
              <a:gd name="T1" fmla="*/ 75 h 77"/>
              <a:gd name="T2" fmla="*/ 111 w 85"/>
              <a:gd name="T3" fmla="*/ 239 h 77"/>
              <a:gd name="T4" fmla="*/ 292 w 85"/>
              <a:gd name="T5" fmla="*/ 164 h 77"/>
              <a:gd name="T6" fmla="*/ 282 w 85"/>
              <a:gd name="T7" fmla="*/ 68 h 77"/>
              <a:gd name="T8" fmla="*/ 203 w 85"/>
              <a:gd name="T9" fmla="*/ 43 h 77"/>
              <a:gd name="T10" fmla="*/ 207 w 85"/>
              <a:gd name="T11" fmla="*/ 50 h 77"/>
              <a:gd name="T12" fmla="*/ 210 w 85"/>
              <a:gd name="T13" fmla="*/ 54 h 77"/>
              <a:gd name="T14" fmla="*/ 207 w 85"/>
              <a:gd name="T15" fmla="*/ 64 h 77"/>
              <a:gd name="T16" fmla="*/ 207 w 85"/>
              <a:gd name="T17" fmla="*/ 64 h 77"/>
              <a:gd name="T18" fmla="*/ 168 w 85"/>
              <a:gd name="T19" fmla="*/ 96 h 77"/>
              <a:gd name="T20" fmla="*/ 132 w 85"/>
              <a:gd name="T21" fmla="*/ 57 h 77"/>
              <a:gd name="T22" fmla="*/ 135 w 85"/>
              <a:gd name="T23" fmla="*/ 39 h 77"/>
              <a:gd name="T24" fmla="*/ 135 w 85"/>
              <a:gd name="T25" fmla="*/ 39 h 77"/>
              <a:gd name="T26" fmla="*/ 135 w 85"/>
              <a:gd name="T27" fmla="*/ 32 h 77"/>
              <a:gd name="T28" fmla="*/ 143 w 85"/>
              <a:gd name="T29" fmla="*/ 25 h 77"/>
              <a:gd name="T30" fmla="*/ 146 w 85"/>
              <a:gd name="T31" fmla="*/ 25 h 77"/>
              <a:gd name="T32" fmla="*/ 150 w 85"/>
              <a:gd name="T33" fmla="*/ 25 h 77"/>
              <a:gd name="T34" fmla="*/ 89 w 85"/>
              <a:gd name="T35" fmla="*/ 0 h 77"/>
              <a:gd name="T36" fmla="*/ 21 w 85"/>
              <a:gd name="T37" fmla="*/ 75 h 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5"/>
              <a:gd name="T58" fmla="*/ 0 h 77"/>
              <a:gd name="T59" fmla="*/ 85 w 85"/>
              <a:gd name="T60" fmla="*/ 77 h 7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5" h="77">
                <a:moveTo>
                  <a:pt x="6" y="21"/>
                </a:moveTo>
                <a:cubicBezTo>
                  <a:pt x="0" y="40"/>
                  <a:pt x="9" y="58"/>
                  <a:pt x="31" y="67"/>
                </a:cubicBezTo>
                <a:cubicBezTo>
                  <a:pt x="54" y="77"/>
                  <a:pt x="73" y="71"/>
                  <a:pt x="82" y="46"/>
                </a:cubicBezTo>
                <a:cubicBezTo>
                  <a:pt x="85" y="37"/>
                  <a:pt x="84" y="28"/>
                  <a:pt x="79" y="19"/>
                </a:cubicBezTo>
                <a:cubicBezTo>
                  <a:pt x="72" y="17"/>
                  <a:pt x="61" y="13"/>
                  <a:pt x="57" y="12"/>
                </a:cubicBezTo>
                <a:cubicBezTo>
                  <a:pt x="58" y="12"/>
                  <a:pt x="58" y="13"/>
                  <a:pt x="58" y="14"/>
                </a:cubicBezTo>
                <a:cubicBezTo>
                  <a:pt x="58" y="14"/>
                  <a:pt x="59" y="14"/>
                  <a:pt x="59" y="15"/>
                </a:cubicBezTo>
                <a:cubicBezTo>
                  <a:pt x="60" y="16"/>
                  <a:pt x="60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23"/>
                  <a:pt x="53" y="27"/>
                  <a:pt x="47" y="27"/>
                </a:cubicBezTo>
                <a:cubicBezTo>
                  <a:pt x="41" y="27"/>
                  <a:pt x="37" y="22"/>
                  <a:pt x="37" y="16"/>
                </a:cubicBezTo>
                <a:cubicBezTo>
                  <a:pt x="37" y="14"/>
                  <a:pt x="37" y="12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7" y="10"/>
                  <a:pt x="38" y="9"/>
                </a:cubicBezTo>
                <a:cubicBezTo>
                  <a:pt x="38" y="8"/>
                  <a:pt x="39" y="7"/>
                  <a:pt x="40" y="7"/>
                </a:cubicBezTo>
                <a:cubicBezTo>
                  <a:pt x="40" y="7"/>
                  <a:pt x="40" y="7"/>
                  <a:pt x="41" y="7"/>
                </a:cubicBezTo>
                <a:cubicBezTo>
                  <a:pt x="41" y="7"/>
                  <a:pt x="42" y="7"/>
                  <a:pt x="42" y="7"/>
                </a:cubicBezTo>
                <a:cubicBezTo>
                  <a:pt x="40" y="6"/>
                  <a:pt x="32" y="2"/>
                  <a:pt x="25" y="0"/>
                </a:cubicBezTo>
                <a:cubicBezTo>
                  <a:pt x="17" y="4"/>
                  <a:pt x="10" y="11"/>
                  <a:pt x="6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" name="Freeform 724"/>
          <p:cNvSpPr>
            <a:spLocks noChangeArrowheads="1"/>
          </p:cNvSpPr>
          <p:nvPr/>
        </p:nvSpPr>
        <p:spPr bwMode="auto">
          <a:xfrm>
            <a:off x="2049592" y="1150872"/>
            <a:ext cx="552578" cy="251438"/>
          </a:xfrm>
          <a:custGeom>
            <a:avLst/>
            <a:gdLst>
              <a:gd name="T0" fmla="*/ 260 w 106"/>
              <a:gd name="T1" fmla="*/ 68 h 48"/>
              <a:gd name="T2" fmla="*/ 21 w 106"/>
              <a:gd name="T3" fmla="*/ 11 h 48"/>
              <a:gd name="T4" fmla="*/ 0 w 106"/>
              <a:gd name="T5" fmla="*/ 0 h 48"/>
              <a:gd name="T6" fmla="*/ 29 w 106"/>
              <a:gd name="T7" fmla="*/ 129 h 48"/>
              <a:gd name="T8" fmla="*/ 300 w 106"/>
              <a:gd name="T9" fmla="*/ 172 h 48"/>
              <a:gd name="T10" fmla="*/ 339 w 106"/>
              <a:gd name="T11" fmla="*/ 133 h 48"/>
              <a:gd name="T12" fmla="*/ 260 w 106"/>
              <a:gd name="T13" fmla="*/ 68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6"/>
              <a:gd name="T22" fmla="*/ 0 h 48"/>
              <a:gd name="T23" fmla="*/ 106 w 106"/>
              <a:gd name="T24" fmla="*/ 48 h 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6" h="48">
                <a:moveTo>
                  <a:pt x="73" y="19"/>
                </a:moveTo>
                <a:cubicBezTo>
                  <a:pt x="54" y="15"/>
                  <a:pt x="18" y="7"/>
                  <a:pt x="6" y="3"/>
                </a:cubicBezTo>
                <a:cubicBezTo>
                  <a:pt x="4" y="2"/>
                  <a:pt x="2" y="1"/>
                  <a:pt x="0" y="0"/>
                </a:cubicBezTo>
                <a:cubicBezTo>
                  <a:pt x="0" y="7"/>
                  <a:pt x="2" y="22"/>
                  <a:pt x="8" y="36"/>
                </a:cubicBezTo>
                <a:cubicBezTo>
                  <a:pt x="17" y="24"/>
                  <a:pt x="65" y="22"/>
                  <a:pt x="84" y="48"/>
                </a:cubicBezTo>
                <a:cubicBezTo>
                  <a:pt x="88" y="44"/>
                  <a:pt x="92" y="40"/>
                  <a:pt x="95" y="37"/>
                </a:cubicBezTo>
                <a:cubicBezTo>
                  <a:pt x="106" y="23"/>
                  <a:pt x="92" y="22"/>
                  <a:pt x="73" y="19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" name="Freeform 725"/>
          <p:cNvSpPr>
            <a:spLocks noEditPoints="1" noChangeArrowheads="1"/>
          </p:cNvSpPr>
          <p:nvPr/>
        </p:nvSpPr>
        <p:spPr bwMode="auto">
          <a:xfrm>
            <a:off x="1951648" y="943290"/>
            <a:ext cx="723614" cy="646136"/>
          </a:xfrm>
          <a:custGeom>
            <a:avLst/>
            <a:gdLst>
              <a:gd name="T0" fmla="*/ 410 w 139"/>
              <a:gd name="T1" fmla="*/ 82 h 124"/>
              <a:gd name="T2" fmla="*/ 335 w 139"/>
              <a:gd name="T3" fmla="*/ 114 h 124"/>
              <a:gd name="T4" fmla="*/ 292 w 139"/>
              <a:gd name="T5" fmla="*/ 29 h 124"/>
              <a:gd name="T6" fmla="*/ 292 w 139"/>
              <a:gd name="T7" fmla="*/ 21 h 124"/>
              <a:gd name="T8" fmla="*/ 292 w 139"/>
              <a:gd name="T9" fmla="*/ 21 h 124"/>
              <a:gd name="T10" fmla="*/ 264 w 139"/>
              <a:gd name="T11" fmla="*/ 64 h 124"/>
              <a:gd name="T12" fmla="*/ 299 w 139"/>
              <a:gd name="T13" fmla="*/ 103 h 124"/>
              <a:gd name="T14" fmla="*/ 256 w 139"/>
              <a:gd name="T15" fmla="*/ 143 h 124"/>
              <a:gd name="T16" fmla="*/ 217 w 139"/>
              <a:gd name="T17" fmla="*/ 103 h 124"/>
              <a:gd name="T18" fmla="*/ 235 w 139"/>
              <a:gd name="T19" fmla="*/ 71 h 124"/>
              <a:gd name="T20" fmla="*/ 203 w 139"/>
              <a:gd name="T21" fmla="*/ 68 h 124"/>
              <a:gd name="T22" fmla="*/ 178 w 139"/>
              <a:gd name="T23" fmla="*/ 0 h 124"/>
              <a:gd name="T24" fmla="*/ 160 w 139"/>
              <a:gd name="T25" fmla="*/ 0 h 124"/>
              <a:gd name="T26" fmla="*/ 53 w 139"/>
              <a:gd name="T27" fmla="*/ 50 h 124"/>
              <a:gd name="T28" fmla="*/ 28 w 139"/>
              <a:gd name="T29" fmla="*/ 71 h 124"/>
              <a:gd name="T30" fmla="*/ 25 w 139"/>
              <a:gd name="T31" fmla="*/ 93 h 124"/>
              <a:gd name="T32" fmla="*/ 0 w 139"/>
              <a:gd name="T33" fmla="*/ 171 h 124"/>
              <a:gd name="T34" fmla="*/ 14 w 139"/>
              <a:gd name="T35" fmla="*/ 271 h 124"/>
              <a:gd name="T36" fmla="*/ 39 w 139"/>
              <a:gd name="T37" fmla="*/ 335 h 124"/>
              <a:gd name="T38" fmla="*/ 160 w 139"/>
              <a:gd name="T39" fmla="*/ 378 h 124"/>
              <a:gd name="T40" fmla="*/ 324 w 139"/>
              <a:gd name="T41" fmla="*/ 442 h 124"/>
              <a:gd name="T42" fmla="*/ 491 w 139"/>
              <a:gd name="T43" fmla="*/ 225 h 124"/>
              <a:gd name="T44" fmla="*/ 410 w 139"/>
              <a:gd name="T45" fmla="*/ 82 h 124"/>
              <a:gd name="T46" fmla="*/ 406 w 139"/>
              <a:gd name="T47" fmla="*/ 274 h 124"/>
              <a:gd name="T48" fmla="*/ 367 w 139"/>
              <a:gd name="T49" fmla="*/ 314 h 124"/>
              <a:gd name="T50" fmla="*/ 192 w 139"/>
              <a:gd name="T51" fmla="*/ 371 h 124"/>
              <a:gd name="T52" fmla="*/ 96 w 139"/>
              <a:gd name="T53" fmla="*/ 271 h 124"/>
              <a:gd name="T54" fmla="*/ 68 w 139"/>
              <a:gd name="T55" fmla="*/ 143 h 124"/>
              <a:gd name="T56" fmla="*/ 89 w 139"/>
              <a:gd name="T57" fmla="*/ 153 h 124"/>
              <a:gd name="T58" fmla="*/ 328 w 139"/>
              <a:gd name="T59" fmla="*/ 210 h 124"/>
              <a:gd name="T60" fmla="*/ 406 w 139"/>
              <a:gd name="T61" fmla="*/ 274 h 12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124"/>
              <a:gd name="T95" fmla="*/ 139 w 139"/>
              <a:gd name="T96" fmla="*/ 124 h 12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124">
                <a:moveTo>
                  <a:pt x="115" y="23"/>
                </a:moveTo>
                <a:cubicBezTo>
                  <a:pt x="111" y="31"/>
                  <a:pt x="102" y="34"/>
                  <a:pt x="94" y="32"/>
                </a:cubicBezTo>
                <a:cubicBezTo>
                  <a:pt x="85" y="29"/>
                  <a:pt x="78" y="19"/>
                  <a:pt x="82" y="8"/>
                </a:cubicBezTo>
                <a:cubicBezTo>
                  <a:pt x="82" y="7"/>
                  <a:pt x="82" y="7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0" y="12"/>
                  <a:pt x="77" y="16"/>
                  <a:pt x="74" y="18"/>
                </a:cubicBezTo>
                <a:cubicBezTo>
                  <a:pt x="79" y="19"/>
                  <a:pt x="84" y="24"/>
                  <a:pt x="84" y="29"/>
                </a:cubicBezTo>
                <a:cubicBezTo>
                  <a:pt x="84" y="35"/>
                  <a:pt x="79" y="40"/>
                  <a:pt x="72" y="40"/>
                </a:cubicBezTo>
                <a:cubicBezTo>
                  <a:pt x="66" y="40"/>
                  <a:pt x="61" y="35"/>
                  <a:pt x="61" y="29"/>
                </a:cubicBezTo>
                <a:cubicBezTo>
                  <a:pt x="61" y="26"/>
                  <a:pt x="63" y="22"/>
                  <a:pt x="66" y="20"/>
                </a:cubicBezTo>
                <a:cubicBezTo>
                  <a:pt x="62" y="20"/>
                  <a:pt x="59" y="20"/>
                  <a:pt x="57" y="19"/>
                </a:cubicBezTo>
                <a:cubicBezTo>
                  <a:pt x="50" y="15"/>
                  <a:pt x="47" y="8"/>
                  <a:pt x="50" y="0"/>
                </a:cubicBezTo>
                <a:cubicBezTo>
                  <a:pt x="48" y="0"/>
                  <a:pt x="47" y="0"/>
                  <a:pt x="45" y="0"/>
                </a:cubicBezTo>
                <a:cubicBezTo>
                  <a:pt x="35" y="0"/>
                  <a:pt x="21" y="7"/>
                  <a:pt x="15" y="14"/>
                </a:cubicBezTo>
                <a:cubicBezTo>
                  <a:pt x="12" y="15"/>
                  <a:pt x="9" y="17"/>
                  <a:pt x="8" y="20"/>
                </a:cubicBezTo>
                <a:cubicBezTo>
                  <a:pt x="7" y="22"/>
                  <a:pt x="7" y="24"/>
                  <a:pt x="7" y="26"/>
                </a:cubicBezTo>
                <a:cubicBezTo>
                  <a:pt x="4" y="33"/>
                  <a:pt x="1" y="40"/>
                  <a:pt x="0" y="48"/>
                </a:cubicBezTo>
                <a:cubicBezTo>
                  <a:pt x="0" y="57"/>
                  <a:pt x="1" y="67"/>
                  <a:pt x="4" y="76"/>
                </a:cubicBezTo>
                <a:cubicBezTo>
                  <a:pt x="5" y="82"/>
                  <a:pt x="8" y="88"/>
                  <a:pt x="11" y="94"/>
                </a:cubicBezTo>
                <a:cubicBezTo>
                  <a:pt x="16" y="96"/>
                  <a:pt x="36" y="103"/>
                  <a:pt x="45" y="106"/>
                </a:cubicBezTo>
                <a:cubicBezTo>
                  <a:pt x="52" y="109"/>
                  <a:pt x="78" y="119"/>
                  <a:pt x="91" y="124"/>
                </a:cubicBezTo>
                <a:cubicBezTo>
                  <a:pt x="116" y="117"/>
                  <a:pt x="137" y="87"/>
                  <a:pt x="138" y="63"/>
                </a:cubicBezTo>
                <a:cubicBezTo>
                  <a:pt x="139" y="45"/>
                  <a:pt x="129" y="29"/>
                  <a:pt x="115" y="23"/>
                </a:cubicBezTo>
                <a:close/>
                <a:moveTo>
                  <a:pt x="114" y="77"/>
                </a:moveTo>
                <a:cubicBezTo>
                  <a:pt x="111" y="80"/>
                  <a:pt x="107" y="84"/>
                  <a:pt x="103" y="88"/>
                </a:cubicBezTo>
                <a:cubicBezTo>
                  <a:pt x="91" y="99"/>
                  <a:pt x="74" y="108"/>
                  <a:pt x="54" y="104"/>
                </a:cubicBezTo>
                <a:cubicBezTo>
                  <a:pt x="41" y="101"/>
                  <a:pt x="32" y="89"/>
                  <a:pt x="27" y="76"/>
                </a:cubicBezTo>
                <a:cubicBezTo>
                  <a:pt x="21" y="62"/>
                  <a:pt x="19" y="47"/>
                  <a:pt x="19" y="40"/>
                </a:cubicBezTo>
                <a:cubicBezTo>
                  <a:pt x="21" y="41"/>
                  <a:pt x="23" y="42"/>
                  <a:pt x="25" y="43"/>
                </a:cubicBezTo>
                <a:cubicBezTo>
                  <a:pt x="37" y="47"/>
                  <a:pt x="73" y="55"/>
                  <a:pt x="92" y="59"/>
                </a:cubicBezTo>
                <a:cubicBezTo>
                  <a:pt x="111" y="62"/>
                  <a:pt x="125" y="63"/>
                  <a:pt x="114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" name="Freeform 726"/>
          <p:cNvSpPr>
            <a:spLocks noChangeArrowheads="1"/>
          </p:cNvSpPr>
          <p:nvPr/>
        </p:nvSpPr>
        <p:spPr bwMode="auto">
          <a:xfrm>
            <a:off x="2091986" y="1266358"/>
            <a:ext cx="396161" cy="239743"/>
          </a:xfrm>
          <a:custGeom>
            <a:avLst/>
            <a:gdLst>
              <a:gd name="T0" fmla="*/ 0 w 76"/>
              <a:gd name="T1" fmla="*/ 50 h 46"/>
              <a:gd name="T2" fmla="*/ 96 w 76"/>
              <a:gd name="T3" fmla="*/ 150 h 46"/>
              <a:gd name="T4" fmla="*/ 271 w 76"/>
              <a:gd name="T5" fmla="*/ 93 h 46"/>
              <a:gd name="T6" fmla="*/ 0 w 76"/>
              <a:gd name="T7" fmla="*/ 50 h 46"/>
              <a:gd name="T8" fmla="*/ 0 60000 65536"/>
              <a:gd name="T9" fmla="*/ 0 60000 65536"/>
              <a:gd name="T10" fmla="*/ 0 60000 65536"/>
              <a:gd name="T11" fmla="*/ 0 60000 65536"/>
              <a:gd name="T12" fmla="*/ 0 w 76"/>
              <a:gd name="T13" fmla="*/ 0 h 46"/>
              <a:gd name="T14" fmla="*/ 76 w 76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" h="46">
                <a:moveTo>
                  <a:pt x="0" y="14"/>
                </a:moveTo>
                <a:cubicBezTo>
                  <a:pt x="5" y="27"/>
                  <a:pt x="14" y="39"/>
                  <a:pt x="27" y="42"/>
                </a:cubicBezTo>
                <a:cubicBezTo>
                  <a:pt x="47" y="46"/>
                  <a:pt x="64" y="37"/>
                  <a:pt x="76" y="26"/>
                </a:cubicBezTo>
                <a:cubicBezTo>
                  <a:pt x="57" y="0"/>
                  <a:pt x="9" y="2"/>
                  <a:pt x="0" y="14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" name="Freeform 727"/>
          <p:cNvSpPr>
            <a:spLocks noChangeArrowheads="1"/>
          </p:cNvSpPr>
          <p:nvPr/>
        </p:nvSpPr>
        <p:spPr bwMode="auto">
          <a:xfrm>
            <a:off x="2195777" y="833651"/>
            <a:ext cx="203197" cy="213430"/>
          </a:xfrm>
          <a:custGeom>
            <a:avLst/>
            <a:gdLst>
              <a:gd name="T0" fmla="*/ 110 w 39"/>
              <a:gd name="T1" fmla="*/ 14 h 41"/>
              <a:gd name="T2" fmla="*/ 21 w 39"/>
              <a:gd name="T3" fmla="*/ 46 h 41"/>
              <a:gd name="T4" fmla="*/ 11 w 39"/>
              <a:gd name="T5" fmla="*/ 75 h 41"/>
              <a:gd name="T6" fmla="*/ 36 w 39"/>
              <a:gd name="T7" fmla="*/ 142 h 41"/>
              <a:gd name="T8" fmla="*/ 68 w 39"/>
              <a:gd name="T9" fmla="*/ 146 h 41"/>
              <a:gd name="T10" fmla="*/ 89 w 39"/>
              <a:gd name="T11" fmla="*/ 139 h 41"/>
              <a:gd name="T12" fmla="*/ 96 w 39"/>
              <a:gd name="T13" fmla="*/ 139 h 41"/>
              <a:gd name="T14" fmla="*/ 125 w 39"/>
              <a:gd name="T15" fmla="*/ 96 h 41"/>
              <a:gd name="T16" fmla="*/ 128 w 39"/>
              <a:gd name="T17" fmla="*/ 96 h 41"/>
              <a:gd name="T18" fmla="*/ 110 w 39"/>
              <a:gd name="T19" fmla="*/ 14 h 4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9"/>
              <a:gd name="T31" fmla="*/ 0 h 41"/>
              <a:gd name="T32" fmla="*/ 39 w 39"/>
              <a:gd name="T33" fmla="*/ 41 h 4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9" h="41">
                <a:moveTo>
                  <a:pt x="31" y="4"/>
                </a:moveTo>
                <a:cubicBezTo>
                  <a:pt x="24" y="0"/>
                  <a:pt x="13" y="4"/>
                  <a:pt x="6" y="13"/>
                </a:cubicBezTo>
                <a:cubicBezTo>
                  <a:pt x="5" y="16"/>
                  <a:pt x="3" y="18"/>
                  <a:pt x="3" y="21"/>
                </a:cubicBezTo>
                <a:cubicBezTo>
                  <a:pt x="0" y="29"/>
                  <a:pt x="3" y="36"/>
                  <a:pt x="10" y="40"/>
                </a:cubicBezTo>
                <a:cubicBezTo>
                  <a:pt x="12" y="41"/>
                  <a:pt x="15" y="41"/>
                  <a:pt x="19" y="41"/>
                </a:cubicBezTo>
                <a:cubicBezTo>
                  <a:pt x="20" y="40"/>
                  <a:pt x="23" y="39"/>
                  <a:pt x="25" y="39"/>
                </a:cubicBezTo>
                <a:cubicBezTo>
                  <a:pt x="26" y="39"/>
                  <a:pt x="27" y="39"/>
                  <a:pt x="27" y="39"/>
                </a:cubicBezTo>
                <a:cubicBezTo>
                  <a:pt x="30" y="37"/>
                  <a:pt x="33" y="33"/>
                  <a:pt x="35" y="27"/>
                </a:cubicBezTo>
                <a:cubicBezTo>
                  <a:pt x="35" y="27"/>
                  <a:pt x="35" y="27"/>
                  <a:pt x="36" y="27"/>
                </a:cubicBezTo>
                <a:cubicBezTo>
                  <a:pt x="39" y="17"/>
                  <a:pt x="39" y="8"/>
                  <a:pt x="3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" name="Freeform 728"/>
          <p:cNvSpPr>
            <a:spLocks noChangeArrowheads="1"/>
          </p:cNvSpPr>
          <p:nvPr/>
        </p:nvSpPr>
        <p:spPr bwMode="auto">
          <a:xfrm>
            <a:off x="1951648" y="781025"/>
            <a:ext cx="843486" cy="818634"/>
          </a:xfrm>
          <a:custGeom>
            <a:avLst/>
            <a:gdLst>
              <a:gd name="T0" fmla="*/ 338 w 162"/>
              <a:gd name="T1" fmla="*/ 46 h 157"/>
              <a:gd name="T2" fmla="*/ 7 w 162"/>
              <a:gd name="T3" fmla="*/ 232 h 157"/>
              <a:gd name="T4" fmla="*/ 0 w 162"/>
              <a:gd name="T5" fmla="*/ 282 h 157"/>
              <a:gd name="T6" fmla="*/ 25 w 162"/>
              <a:gd name="T7" fmla="*/ 203 h 157"/>
              <a:gd name="T8" fmla="*/ 28 w 162"/>
              <a:gd name="T9" fmla="*/ 182 h 157"/>
              <a:gd name="T10" fmla="*/ 53 w 162"/>
              <a:gd name="T11" fmla="*/ 161 h 157"/>
              <a:gd name="T12" fmla="*/ 160 w 162"/>
              <a:gd name="T13" fmla="*/ 111 h 157"/>
              <a:gd name="T14" fmla="*/ 178 w 162"/>
              <a:gd name="T15" fmla="*/ 111 h 157"/>
              <a:gd name="T16" fmla="*/ 189 w 162"/>
              <a:gd name="T17" fmla="*/ 82 h 157"/>
              <a:gd name="T18" fmla="*/ 278 w 162"/>
              <a:gd name="T19" fmla="*/ 50 h 157"/>
              <a:gd name="T20" fmla="*/ 296 w 162"/>
              <a:gd name="T21" fmla="*/ 132 h 157"/>
              <a:gd name="T22" fmla="*/ 292 w 162"/>
              <a:gd name="T23" fmla="*/ 132 h 157"/>
              <a:gd name="T24" fmla="*/ 292 w 162"/>
              <a:gd name="T25" fmla="*/ 132 h 157"/>
              <a:gd name="T26" fmla="*/ 374 w 162"/>
              <a:gd name="T27" fmla="*/ 75 h 157"/>
              <a:gd name="T28" fmla="*/ 417 w 162"/>
              <a:gd name="T29" fmla="*/ 175 h 157"/>
              <a:gd name="T30" fmla="*/ 410 w 162"/>
              <a:gd name="T31" fmla="*/ 193 h 157"/>
              <a:gd name="T32" fmla="*/ 492 w 162"/>
              <a:gd name="T33" fmla="*/ 335 h 157"/>
              <a:gd name="T34" fmla="*/ 324 w 162"/>
              <a:gd name="T35" fmla="*/ 553 h 157"/>
              <a:gd name="T36" fmla="*/ 342 w 162"/>
              <a:gd name="T37" fmla="*/ 560 h 157"/>
              <a:gd name="T38" fmla="*/ 538 w 162"/>
              <a:gd name="T39" fmla="*/ 353 h 157"/>
              <a:gd name="T40" fmla="*/ 338 w 162"/>
              <a:gd name="T41" fmla="*/ 46 h 15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62"/>
              <a:gd name="T64" fmla="*/ 0 h 157"/>
              <a:gd name="T65" fmla="*/ 162 w 162"/>
              <a:gd name="T66" fmla="*/ 157 h 157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62" h="157">
                <a:moveTo>
                  <a:pt x="95" y="13"/>
                </a:moveTo>
                <a:cubicBezTo>
                  <a:pt x="51" y="0"/>
                  <a:pt x="10" y="25"/>
                  <a:pt x="2" y="65"/>
                </a:cubicBezTo>
                <a:cubicBezTo>
                  <a:pt x="1" y="69"/>
                  <a:pt x="1" y="74"/>
                  <a:pt x="0" y="79"/>
                </a:cubicBezTo>
                <a:cubicBezTo>
                  <a:pt x="1" y="71"/>
                  <a:pt x="4" y="64"/>
                  <a:pt x="7" y="57"/>
                </a:cubicBezTo>
                <a:cubicBezTo>
                  <a:pt x="7" y="55"/>
                  <a:pt x="7" y="53"/>
                  <a:pt x="8" y="51"/>
                </a:cubicBezTo>
                <a:cubicBezTo>
                  <a:pt x="9" y="48"/>
                  <a:pt x="12" y="46"/>
                  <a:pt x="15" y="45"/>
                </a:cubicBezTo>
                <a:cubicBezTo>
                  <a:pt x="21" y="38"/>
                  <a:pt x="35" y="31"/>
                  <a:pt x="45" y="31"/>
                </a:cubicBezTo>
                <a:cubicBezTo>
                  <a:pt x="47" y="31"/>
                  <a:pt x="48" y="31"/>
                  <a:pt x="50" y="31"/>
                </a:cubicBezTo>
                <a:cubicBezTo>
                  <a:pt x="50" y="28"/>
                  <a:pt x="52" y="26"/>
                  <a:pt x="53" y="23"/>
                </a:cubicBezTo>
                <a:cubicBezTo>
                  <a:pt x="60" y="14"/>
                  <a:pt x="71" y="10"/>
                  <a:pt x="78" y="14"/>
                </a:cubicBezTo>
                <a:cubicBezTo>
                  <a:pt x="86" y="18"/>
                  <a:pt x="86" y="27"/>
                  <a:pt x="83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7" y="25"/>
                  <a:pt x="96" y="19"/>
                  <a:pt x="105" y="21"/>
                </a:cubicBezTo>
                <a:cubicBezTo>
                  <a:pt x="115" y="24"/>
                  <a:pt x="120" y="37"/>
                  <a:pt x="117" y="49"/>
                </a:cubicBezTo>
                <a:cubicBezTo>
                  <a:pt x="116" y="51"/>
                  <a:pt x="116" y="53"/>
                  <a:pt x="115" y="54"/>
                </a:cubicBezTo>
                <a:cubicBezTo>
                  <a:pt x="129" y="60"/>
                  <a:pt x="139" y="76"/>
                  <a:pt x="138" y="94"/>
                </a:cubicBezTo>
                <a:cubicBezTo>
                  <a:pt x="137" y="118"/>
                  <a:pt x="116" y="148"/>
                  <a:pt x="91" y="155"/>
                </a:cubicBezTo>
                <a:cubicBezTo>
                  <a:pt x="93" y="156"/>
                  <a:pt x="95" y="157"/>
                  <a:pt x="96" y="157"/>
                </a:cubicBezTo>
                <a:cubicBezTo>
                  <a:pt x="122" y="150"/>
                  <a:pt x="144" y="129"/>
                  <a:pt x="151" y="99"/>
                </a:cubicBezTo>
                <a:cubicBezTo>
                  <a:pt x="162" y="54"/>
                  <a:pt x="133" y="23"/>
                  <a:pt x="95" y="13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" name="Freeform 729"/>
          <p:cNvSpPr>
            <a:spLocks noChangeArrowheads="1"/>
          </p:cNvSpPr>
          <p:nvPr/>
        </p:nvSpPr>
        <p:spPr bwMode="auto">
          <a:xfrm>
            <a:off x="1976500" y="1428623"/>
            <a:ext cx="485333" cy="192964"/>
          </a:xfrm>
          <a:custGeom>
            <a:avLst/>
            <a:gdLst>
              <a:gd name="T0" fmla="*/ 328 w 93"/>
              <a:gd name="T1" fmla="*/ 121 h 37"/>
              <a:gd name="T2" fmla="*/ 325 w 93"/>
              <a:gd name="T3" fmla="*/ 118 h 37"/>
              <a:gd name="T4" fmla="*/ 307 w 93"/>
              <a:gd name="T5" fmla="*/ 111 h 37"/>
              <a:gd name="T6" fmla="*/ 143 w 93"/>
              <a:gd name="T7" fmla="*/ 46 h 37"/>
              <a:gd name="T8" fmla="*/ 21 w 93"/>
              <a:gd name="T9" fmla="*/ 4 h 37"/>
              <a:gd name="T10" fmla="*/ 14 w 93"/>
              <a:gd name="T11" fmla="*/ 0 h 37"/>
              <a:gd name="T12" fmla="*/ 7 w 93"/>
              <a:gd name="T13" fmla="*/ 25 h 37"/>
              <a:gd name="T14" fmla="*/ 36 w 93"/>
              <a:gd name="T15" fmla="*/ 36 h 37"/>
              <a:gd name="T16" fmla="*/ 96 w 93"/>
              <a:gd name="T17" fmla="*/ 61 h 37"/>
              <a:gd name="T18" fmla="*/ 118 w 93"/>
              <a:gd name="T19" fmla="*/ 54 h 37"/>
              <a:gd name="T20" fmla="*/ 150 w 93"/>
              <a:gd name="T21" fmla="*/ 78 h 37"/>
              <a:gd name="T22" fmla="*/ 228 w 93"/>
              <a:gd name="T23" fmla="*/ 103 h 37"/>
              <a:gd name="T24" fmla="*/ 250 w 93"/>
              <a:gd name="T25" fmla="*/ 111 h 37"/>
              <a:gd name="T26" fmla="*/ 296 w 93"/>
              <a:gd name="T27" fmla="*/ 128 h 37"/>
              <a:gd name="T28" fmla="*/ 328 w 93"/>
              <a:gd name="T29" fmla="*/ 132 h 37"/>
              <a:gd name="T30" fmla="*/ 328 w 93"/>
              <a:gd name="T31" fmla="*/ 121 h 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93"/>
              <a:gd name="T49" fmla="*/ 0 h 37"/>
              <a:gd name="T50" fmla="*/ 93 w 93"/>
              <a:gd name="T51" fmla="*/ 37 h 3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93" h="37">
                <a:moveTo>
                  <a:pt x="92" y="34"/>
                </a:moveTo>
                <a:cubicBezTo>
                  <a:pt x="92" y="34"/>
                  <a:pt x="92" y="34"/>
                  <a:pt x="91" y="33"/>
                </a:cubicBezTo>
                <a:cubicBezTo>
                  <a:pt x="90" y="33"/>
                  <a:pt x="88" y="32"/>
                  <a:pt x="86" y="31"/>
                </a:cubicBezTo>
                <a:cubicBezTo>
                  <a:pt x="73" y="26"/>
                  <a:pt x="47" y="16"/>
                  <a:pt x="40" y="13"/>
                </a:cubicBezTo>
                <a:cubicBezTo>
                  <a:pt x="31" y="10"/>
                  <a:pt x="11" y="3"/>
                  <a:pt x="6" y="1"/>
                </a:cubicBezTo>
                <a:cubicBezTo>
                  <a:pt x="5" y="1"/>
                  <a:pt x="4" y="0"/>
                  <a:pt x="4" y="0"/>
                </a:cubicBezTo>
                <a:cubicBezTo>
                  <a:pt x="3" y="0"/>
                  <a:pt x="0" y="4"/>
                  <a:pt x="2" y="7"/>
                </a:cubicBezTo>
                <a:cubicBezTo>
                  <a:pt x="4" y="8"/>
                  <a:pt x="7" y="9"/>
                  <a:pt x="10" y="10"/>
                </a:cubicBezTo>
                <a:cubicBezTo>
                  <a:pt x="17" y="12"/>
                  <a:pt x="25" y="16"/>
                  <a:pt x="27" y="17"/>
                </a:cubicBezTo>
                <a:cubicBezTo>
                  <a:pt x="29" y="16"/>
                  <a:pt x="31" y="15"/>
                  <a:pt x="33" y="15"/>
                </a:cubicBezTo>
                <a:cubicBezTo>
                  <a:pt x="37" y="15"/>
                  <a:pt x="41" y="18"/>
                  <a:pt x="42" y="22"/>
                </a:cubicBezTo>
                <a:cubicBezTo>
                  <a:pt x="46" y="23"/>
                  <a:pt x="57" y="27"/>
                  <a:pt x="64" y="29"/>
                </a:cubicBezTo>
                <a:cubicBezTo>
                  <a:pt x="66" y="30"/>
                  <a:pt x="68" y="31"/>
                  <a:pt x="70" y="31"/>
                </a:cubicBezTo>
                <a:cubicBezTo>
                  <a:pt x="76" y="33"/>
                  <a:pt x="78" y="34"/>
                  <a:pt x="83" y="36"/>
                </a:cubicBezTo>
                <a:cubicBezTo>
                  <a:pt x="86" y="36"/>
                  <a:pt x="89" y="36"/>
                  <a:pt x="92" y="37"/>
                </a:cubicBezTo>
                <a:cubicBezTo>
                  <a:pt x="93" y="36"/>
                  <a:pt x="93" y="34"/>
                  <a:pt x="92" y="3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" name="Freeform 730"/>
          <p:cNvSpPr>
            <a:spLocks noChangeArrowheads="1"/>
          </p:cNvSpPr>
          <p:nvPr/>
        </p:nvSpPr>
        <p:spPr bwMode="auto">
          <a:xfrm>
            <a:off x="2358042" y="880431"/>
            <a:ext cx="217815" cy="239743"/>
          </a:xfrm>
          <a:custGeom>
            <a:avLst/>
            <a:gdLst>
              <a:gd name="T0" fmla="*/ 96 w 42"/>
              <a:gd name="T1" fmla="*/ 7 h 46"/>
              <a:gd name="T2" fmla="*/ 14 w 42"/>
              <a:gd name="T3" fmla="*/ 64 h 46"/>
              <a:gd name="T4" fmla="*/ 14 w 42"/>
              <a:gd name="T5" fmla="*/ 71 h 46"/>
              <a:gd name="T6" fmla="*/ 57 w 42"/>
              <a:gd name="T7" fmla="*/ 157 h 46"/>
              <a:gd name="T8" fmla="*/ 131 w 42"/>
              <a:gd name="T9" fmla="*/ 125 h 46"/>
              <a:gd name="T10" fmla="*/ 138 w 42"/>
              <a:gd name="T11" fmla="*/ 107 h 46"/>
              <a:gd name="T12" fmla="*/ 96 w 42"/>
              <a:gd name="T13" fmla="*/ 7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2"/>
              <a:gd name="T22" fmla="*/ 0 h 46"/>
              <a:gd name="T23" fmla="*/ 42 w 42"/>
              <a:gd name="T24" fmla="*/ 46 h 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" h="46">
                <a:moveTo>
                  <a:pt x="27" y="2"/>
                </a:moveTo>
                <a:cubicBezTo>
                  <a:pt x="18" y="0"/>
                  <a:pt x="9" y="6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0" y="31"/>
                  <a:pt x="7" y="41"/>
                  <a:pt x="16" y="44"/>
                </a:cubicBezTo>
                <a:cubicBezTo>
                  <a:pt x="24" y="46"/>
                  <a:pt x="33" y="43"/>
                  <a:pt x="37" y="35"/>
                </a:cubicBezTo>
                <a:cubicBezTo>
                  <a:pt x="38" y="34"/>
                  <a:pt x="38" y="32"/>
                  <a:pt x="39" y="30"/>
                </a:cubicBezTo>
                <a:cubicBezTo>
                  <a:pt x="42" y="18"/>
                  <a:pt x="37" y="5"/>
                  <a:pt x="2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" name="Freeform 731"/>
          <p:cNvSpPr>
            <a:spLocks noChangeArrowheads="1"/>
          </p:cNvSpPr>
          <p:nvPr/>
        </p:nvSpPr>
        <p:spPr bwMode="auto">
          <a:xfrm>
            <a:off x="2268869" y="1036848"/>
            <a:ext cx="119871" cy="114024"/>
          </a:xfrm>
          <a:custGeom>
            <a:avLst/>
            <a:gdLst>
              <a:gd name="T0" fmla="*/ 46 w 23"/>
              <a:gd name="T1" fmla="*/ 0 h 22"/>
              <a:gd name="T2" fmla="*/ 39 w 23"/>
              <a:gd name="T3" fmla="*/ 0 h 22"/>
              <a:gd name="T4" fmla="*/ 18 w 23"/>
              <a:gd name="T5" fmla="*/ 7 h 22"/>
              <a:gd name="T6" fmla="*/ 0 w 23"/>
              <a:gd name="T7" fmla="*/ 39 h 22"/>
              <a:gd name="T8" fmla="*/ 39 w 23"/>
              <a:gd name="T9" fmla="*/ 78 h 22"/>
              <a:gd name="T10" fmla="*/ 82 w 23"/>
              <a:gd name="T11" fmla="*/ 39 h 22"/>
              <a:gd name="T12" fmla="*/ 46 w 23"/>
              <a:gd name="T13" fmla="*/ 0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"/>
              <a:gd name="T22" fmla="*/ 0 h 22"/>
              <a:gd name="T23" fmla="*/ 23 w 23"/>
              <a:gd name="T24" fmla="*/ 22 h 2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" h="22">
                <a:moveTo>
                  <a:pt x="13" y="0"/>
                </a:moveTo>
                <a:cubicBezTo>
                  <a:pt x="13" y="0"/>
                  <a:pt x="12" y="0"/>
                  <a:pt x="11" y="0"/>
                </a:cubicBezTo>
                <a:cubicBezTo>
                  <a:pt x="9" y="0"/>
                  <a:pt x="6" y="1"/>
                  <a:pt x="5" y="2"/>
                </a:cubicBezTo>
                <a:cubicBezTo>
                  <a:pt x="2" y="4"/>
                  <a:pt x="0" y="8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8" y="22"/>
                  <a:pt x="23" y="17"/>
                  <a:pt x="23" y="11"/>
                </a:cubicBezTo>
                <a:cubicBezTo>
                  <a:pt x="23" y="6"/>
                  <a:pt x="18" y="1"/>
                  <a:pt x="13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" name="Freeform 732"/>
          <p:cNvSpPr>
            <a:spLocks noChangeArrowheads="1"/>
          </p:cNvSpPr>
          <p:nvPr/>
        </p:nvSpPr>
        <p:spPr bwMode="auto">
          <a:xfrm>
            <a:off x="2091986" y="1506101"/>
            <a:ext cx="119871" cy="115486"/>
          </a:xfrm>
          <a:custGeom>
            <a:avLst/>
            <a:gdLst>
              <a:gd name="T0" fmla="*/ 78 w 23"/>
              <a:gd name="T1" fmla="*/ 36 h 22"/>
              <a:gd name="T2" fmla="*/ 75 w 23"/>
              <a:gd name="T3" fmla="*/ 32 h 22"/>
              <a:gd name="T4" fmla="*/ 71 w 23"/>
              <a:gd name="T5" fmla="*/ 25 h 22"/>
              <a:gd name="T6" fmla="*/ 39 w 23"/>
              <a:gd name="T7" fmla="*/ 0 h 22"/>
              <a:gd name="T8" fmla="*/ 18 w 23"/>
              <a:gd name="T9" fmla="*/ 7 h 22"/>
              <a:gd name="T10" fmla="*/ 14 w 23"/>
              <a:gd name="T11" fmla="*/ 7 h 22"/>
              <a:gd name="T12" fmla="*/ 11 w 23"/>
              <a:gd name="T13" fmla="*/ 7 h 22"/>
              <a:gd name="T14" fmla="*/ 4 w 23"/>
              <a:gd name="T15" fmla="*/ 14 h 22"/>
              <a:gd name="T16" fmla="*/ 4 w 23"/>
              <a:gd name="T17" fmla="*/ 22 h 22"/>
              <a:gd name="T18" fmla="*/ 4 w 23"/>
              <a:gd name="T19" fmla="*/ 22 h 22"/>
              <a:gd name="T20" fmla="*/ 0 w 23"/>
              <a:gd name="T21" fmla="*/ 40 h 22"/>
              <a:gd name="T22" fmla="*/ 36 w 23"/>
              <a:gd name="T23" fmla="*/ 79 h 22"/>
              <a:gd name="T24" fmla="*/ 75 w 23"/>
              <a:gd name="T25" fmla="*/ 47 h 22"/>
              <a:gd name="T26" fmla="*/ 75 w 23"/>
              <a:gd name="T27" fmla="*/ 47 h 22"/>
              <a:gd name="T28" fmla="*/ 78 w 23"/>
              <a:gd name="T29" fmla="*/ 36 h 2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3"/>
              <a:gd name="T46" fmla="*/ 0 h 22"/>
              <a:gd name="T47" fmla="*/ 23 w 23"/>
              <a:gd name="T48" fmla="*/ 22 h 2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3" h="22">
                <a:moveTo>
                  <a:pt x="22" y="10"/>
                </a:moveTo>
                <a:cubicBezTo>
                  <a:pt x="22" y="9"/>
                  <a:pt x="21" y="9"/>
                  <a:pt x="21" y="9"/>
                </a:cubicBezTo>
                <a:cubicBezTo>
                  <a:pt x="21" y="8"/>
                  <a:pt x="21" y="7"/>
                  <a:pt x="20" y="7"/>
                </a:cubicBezTo>
                <a:cubicBezTo>
                  <a:pt x="19" y="3"/>
                  <a:pt x="15" y="0"/>
                  <a:pt x="11" y="0"/>
                </a:cubicBezTo>
                <a:cubicBezTo>
                  <a:pt x="9" y="0"/>
                  <a:pt x="7" y="1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1" y="3"/>
                  <a:pt x="1" y="4"/>
                </a:cubicBezTo>
                <a:cubicBezTo>
                  <a:pt x="0" y="5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7"/>
                  <a:pt x="0" y="9"/>
                  <a:pt x="0" y="11"/>
                </a:cubicBezTo>
                <a:cubicBezTo>
                  <a:pt x="0" y="17"/>
                  <a:pt x="4" y="22"/>
                  <a:pt x="10" y="22"/>
                </a:cubicBezTo>
                <a:cubicBezTo>
                  <a:pt x="16" y="22"/>
                  <a:pt x="20" y="18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3" y="13"/>
                  <a:pt x="23" y="11"/>
                  <a:pt x="22" y="10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" name="Freeform 733"/>
          <p:cNvSpPr>
            <a:spLocks noChangeArrowheads="1"/>
          </p:cNvSpPr>
          <p:nvPr/>
        </p:nvSpPr>
        <p:spPr bwMode="auto">
          <a:xfrm>
            <a:off x="1768917" y="1156720"/>
            <a:ext cx="160803" cy="162265"/>
          </a:xfrm>
          <a:custGeom>
            <a:avLst/>
            <a:gdLst>
              <a:gd name="T0" fmla="*/ 53 w 31"/>
              <a:gd name="T1" fmla="*/ 0 h 31"/>
              <a:gd name="T2" fmla="*/ 0 w 31"/>
              <a:gd name="T3" fmla="*/ 54 h 31"/>
              <a:gd name="T4" fmla="*/ 39 w 31"/>
              <a:gd name="T5" fmla="*/ 107 h 31"/>
              <a:gd name="T6" fmla="*/ 53 w 31"/>
              <a:gd name="T7" fmla="*/ 111 h 31"/>
              <a:gd name="T8" fmla="*/ 103 w 31"/>
              <a:gd name="T9" fmla="*/ 79 h 31"/>
              <a:gd name="T10" fmla="*/ 110 w 31"/>
              <a:gd name="T11" fmla="*/ 54 h 31"/>
              <a:gd name="T12" fmla="*/ 53 w 31"/>
              <a:gd name="T13" fmla="*/ 0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"/>
              <a:gd name="T22" fmla="*/ 0 h 31"/>
              <a:gd name="T23" fmla="*/ 31 w 31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" h="31">
                <a:moveTo>
                  <a:pt x="15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22"/>
                  <a:pt x="5" y="28"/>
                  <a:pt x="11" y="30"/>
                </a:cubicBezTo>
                <a:cubicBezTo>
                  <a:pt x="12" y="31"/>
                  <a:pt x="14" y="31"/>
                  <a:pt x="15" y="31"/>
                </a:cubicBezTo>
                <a:cubicBezTo>
                  <a:pt x="21" y="31"/>
                  <a:pt x="26" y="27"/>
                  <a:pt x="29" y="22"/>
                </a:cubicBezTo>
                <a:cubicBezTo>
                  <a:pt x="30" y="20"/>
                  <a:pt x="31" y="18"/>
                  <a:pt x="31" y="15"/>
                </a:cubicBezTo>
                <a:cubicBezTo>
                  <a:pt x="31" y="7"/>
                  <a:pt x="24" y="0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" name="Freeform 734"/>
          <p:cNvSpPr>
            <a:spLocks noChangeArrowheads="1"/>
          </p:cNvSpPr>
          <p:nvPr/>
        </p:nvSpPr>
        <p:spPr bwMode="auto">
          <a:xfrm>
            <a:off x="2524692" y="1684446"/>
            <a:ext cx="160803" cy="160803"/>
          </a:xfrm>
          <a:custGeom>
            <a:avLst/>
            <a:gdLst>
              <a:gd name="T0" fmla="*/ 57 w 31"/>
              <a:gd name="T1" fmla="*/ 0 h 31"/>
              <a:gd name="T2" fmla="*/ 39 w 31"/>
              <a:gd name="T3" fmla="*/ 0 h 31"/>
              <a:gd name="T4" fmla="*/ 0 w 31"/>
              <a:gd name="T5" fmla="*/ 53 h 31"/>
              <a:gd name="T6" fmla="*/ 4 w 31"/>
              <a:gd name="T7" fmla="*/ 71 h 31"/>
              <a:gd name="T8" fmla="*/ 57 w 31"/>
              <a:gd name="T9" fmla="*/ 110 h 31"/>
              <a:gd name="T10" fmla="*/ 110 w 31"/>
              <a:gd name="T11" fmla="*/ 53 h 31"/>
              <a:gd name="T12" fmla="*/ 57 w 31"/>
              <a:gd name="T13" fmla="*/ 0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"/>
              <a:gd name="T22" fmla="*/ 0 h 31"/>
              <a:gd name="T23" fmla="*/ 31 w 31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" h="31">
                <a:moveTo>
                  <a:pt x="16" y="0"/>
                </a:moveTo>
                <a:cubicBezTo>
                  <a:pt x="14" y="0"/>
                  <a:pt x="12" y="0"/>
                  <a:pt x="11" y="0"/>
                </a:cubicBezTo>
                <a:cubicBezTo>
                  <a:pt x="5" y="2"/>
                  <a:pt x="0" y="8"/>
                  <a:pt x="0" y="15"/>
                </a:cubicBezTo>
                <a:cubicBezTo>
                  <a:pt x="0" y="17"/>
                  <a:pt x="0" y="19"/>
                  <a:pt x="1" y="20"/>
                </a:cubicBezTo>
                <a:cubicBezTo>
                  <a:pt x="3" y="26"/>
                  <a:pt x="9" y="31"/>
                  <a:pt x="16" y="31"/>
                </a:cubicBezTo>
                <a:cubicBezTo>
                  <a:pt x="24" y="31"/>
                  <a:pt x="31" y="24"/>
                  <a:pt x="31" y="15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" name="Freeform 735"/>
          <p:cNvSpPr>
            <a:spLocks noChangeArrowheads="1"/>
          </p:cNvSpPr>
          <p:nvPr/>
        </p:nvSpPr>
        <p:spPr bwMode="auto">
          <a:xfrm>
            <a:off x="1627118" y="1532414"/>
            <a:ext cx="235357" cy="328916"/>
          </a:xfrm>
          <a:custGeom>
            <a:avLst/>
            <a:gdLst>
              <a:gd name="T0" fmla="*/ 161 w 45"/>
              <a:gd name="T1" fmla="*/ 71 h 63"/>
              <a:gd name="T2" fmla="*/ 114 w 45"/>
              <a:gd name="T3" fmla="*/ 7 h 63"/>
              <a:gd name="T4" fmla="*/ 18 w 45"/>
              <a:gd name="T5" fmla="*/ 104 h 63"/>
              <a:gd name="T6" fmla="*/ 79 w 45"/>
              <a:gd name="T7" fmla="*/ 225 h 63"/>
              <a:gd name="T8" fmla="*/ 125 w 45"/>
              <a:gd name="T9" fmla="*/ 218 h 63"/>
              <a:gd name="T10" fmla="*/ 125 w 45"/>
              <a:gd name="T11" fmla="*/ 218 h 63"/>
              <a:gd name="T12" fmla="*/ 154 w 45"/>
              <a:gd name="T13" fmla="*/ 125 h 63"/>
              <a:gd name="T14" fmla="*/ 161 w 45"/>
              <a:gd name="T15" fmla="*/ 71 h 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"/>
              <a:gd name="T25" fmla="*/ 0 h 63"/>
              <a:gd name="T26" fmla="*/ 45 w 45"/>
              <a:gd name="T27" fmla="*/ 63 h 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" h="63">
                <a:moveTo>
                  <a:pt x="45" y="20"/>
                </a:moveTo>
                <a:cubicBezTo>
                  <a:pt x="44" y="8"/>
                  <a:pt x="39" y="3"/>
                  <a:pt x="32" y="2"/>
                </a:cubicBezTo>
                <a:cubicBezTo>
                  <a:pt x="22" y="0"/>
                  <a:pt x="10" y="9"/>
                  <a:pt x="5" y="29"/>
                </a:cubicBezTo>
                <a:cubicBezTo>
                  <a:pt x="0" y="47"/>
                  <a:pt x="6" y="62"/>
                  <a:pt x="22" y="63"/>
                </a:cubicBezTo>
                <a:cubicBezTo>
                  <a:pt x="27" y="63"/>
                  <a:pt x="32" y="63"/>
                  <a:pt x="35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8" y="58"/>
                  <a:pt x="41" y="48"/>
                  <a:pt x="43" y="35"/>
                </a:cubicBezTo>
                <a:cubicBezTo>
                  <a:pt x="45" y="29"/>
                  <a:pt x="45" y="24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" name="Freeform 736"/>
          <p:cNvSpPr>
            <a:spLocks noChangeArrowheads="1"/>
          </p:cNvSpPr>
          <p:nvPr/>
        </p:nvSpPr>
        <p:spPr bwMode="auto">
          <a:xfrm>
            <a:off x="2118299" y="1552880"/>
            <a:ext cx="36546" cy="32161"/>
          </a:xfrm>
          <a:custGeom>
            <a:avLst/>
            <a:gdLst>
              <a:gd name="T0" fmla="*/ 25 w 7"/>
              <a:gd name="T1" fmla="*/ 15 h 6"/>
              <a:gd name="T2" fmla="*/ 11 w 7"/>
              <a:gd name="T3" fmla="*/ 22 h 6"/>
              <a:gd name="T4" fmla="*/ 0 w 7"/>
              <a:gd name="T5" fmla="*/ 11 h 6"/>
              <a:gd name="T6" fmla="*/ 11 w 7"/>
              <a:gd name="T7" fmla="*/ 4 h 6"/>
              <a:gd name="T8" fmla="*/ 25 w 7"/>
              <a:gd name="T9" fmla="*/ 15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6"/>
              <a:gd name="T17" fmla="*/ 7 w 7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6">
                <a:moveTo>
                  <a:pt x="7" y="4"/>
                </a:moveTo>
                <a:cubicBezTo>
                  <a:pt x="7" y="5"/>
                  <a:pt x="5" y="6"/>
                  <a:pt x="3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3" y="1"/>
                </a:cubicBezTo>
                <a:cubicBezTo>
                  <a:pt x="5" y="1"/>
                  <a:pt x="7" y="3"/>
                  <a:pt x="7" y="4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6" name="Oval 737"/>
          <p:cNvSpPr>
            <a:spLocks noChangeArrowheads="1"/>
          </p:cNvSpPr>
          <p:nvPr/>
        </p:nvSpPr>
        <p:spPr bwMode="auto">
          <a:xfrm>
            <a:off x="2305415" y="1063161"/>
            <a:ext cx="36546" cy="3654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7" name="Freeform 738"/>
          <p:cNvSpPr>
            <a:spLocks noChangeArrowheads="1"/>
          </p:cNvSpPr>
          <p:nvPr/>
        </p:nvSpPr>
        <p:spPr bwMode="auto">
          <a:xfrm>
            <a:off x="2299568" y="957908"/>
            <a:ext cx="52626" cy="73092"/>
          </a:xfrm>
          <a:custGeom>
            <a:avLst/>
            <a:gdLst>
              <a:gd name="T0" fmla="*/ 29 w 10"/>
              <a:gd name="T1" fmla="*/ 29 h 14"/>
              <a:gd name="T2" fmla="*/ 7 w 10"/>
              <a:gd name="T3" fmla="*/ 46 h 14"/>
              <a:gd name="T4" fmla="*/ 7 w 10"/>
              <a:gd name="T5" fmla="*/ 21 h 14"/>
              <a:gd name="T6" fmla="*/ 29 w 10"/>
              <a:gd name="T7" fmla="*/ 4 h 14"/>
              <a:gd name="T8" fmla="*/ 29 w 10"/>
              <a:gd name="T9" fmla="*/ 29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4"/>
              <a:gd name="T17" fmla="*/ 10 w 10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4">
                <a:moveTo>
                  <a:pt x="8" y="8"/>
                </a:moveTo>
                <a:cubicBezTo>
                  <a:pt x="7" y="12"/>
                  <a:pt x="5" y="14"/>
                  <a:pt x="2" y="13"/>
                </a:cubicBezTo>
                <a:cubicBezTo>
                  <a:pt x="1" y="12"/>
                  <a:pt x="0" y="9"/>
                  <a:pt x="2" y="6"/>
                </a:cubicBezTo>
                <a:cubicBezTo>
                  <a:pt x="3" y="2"/>
                  <a:pt x="6" y="0"/>
                  <a:pt x="8" y="1"/>
                </a:cubicBezTo>
                <a:cubicBezTo>
                  <a:pt x="10" y="2"/>
                  <a:pt x="10" y="5"/>
                  <a:pt x="8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" name="Freeform 739"/>
          <p:cNvSpPr>
            <a:spLocks noChangeArrowheads="1"/>
          </p:cNvSpPr>
          <p:nvPr/>
        </p:nvSpPr>
        <p:spPr bwMode="auto">
          <a:xfrm>
            <a:off x="2315648" y="979836"/>
            <a:ext cx="20466" cy="30699"/>
          </a:xfrm>
          <a:custGeom>
            <a:avLst/>
            <a:gdLst>
              <a:gd name="T0" fmla="*/ 14 w 4"/>
              <a:gd name="T1" fmla="*/ 14 h 6"/>
              <a:gd name="T2" fmla="*/ 4 w 4"/>
              <a:gd name="T3" fmla="*/ 18 h 6"/>
              <a:gd name="T4" fmla="*/ 4 w 4"/>
              <a:gd name="T5" fmla="*/ 7 h 6"/>
              <a:gd name="T6" fmla="*/ 11 w 4"/>
              <a:gd name="T7" fmla="*/ 4 h 6"/>
              <a:gd name="T8" fmla="*/ 14 w 4"/>
              <a:gd name="T9" fmla="*/ 14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6"/>
              <a:gd name="T17" fmla="*/ 4 w 4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6">
                <a:moveTo>
                  <a:pt x="4" y="4"/>
                </a:moveTo>
                <a:cubicBezTo>
                  <a:pt x="3" y="5"/>
                  <a:pt x="2" y="6"/>
                  <a:pt x="1" y="5"/>
                </a:cubicBezTo>
                <a:cubicBezTo>
                  <a:pt x="0" y="5"/>
                  <a:pt x="0" y="4"/>
                  <a:pt x="1" y="2"/>
                </a:cubicBezTo>
                <a:cubicBezTo>
                  <a:pt x="1" y="1"/>
                  <a:pt x="2" y="0"/>
                  <a:pt x="3" y="1"/>
                </a:cubicBezTo>
                <a:cubicBezTo>
                  <a:pt x="4" y="1"/>
                  <a:pt x="4" y="2"/>
                  <a:pt x="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" name="Freeform 740"/>
          <p:cNvSpPr>
            <a:spLocks noChangeArrowheads="1"/>
          </p:cNvSpPr>
          <p:nvPr/>
        </p:nvSpPr>
        <p:spPr bwMode="auto">
          <a:xfrm>
            <a:off x="1809849" y="1272206"/>
            <a:ext cx="771855" cy="792321"/>
          </a:xfrm>
          <a:custGeom>
            <a:avLst/>
            <a:gdLst>
              <a:gd name="T0" fmla="*/ 528 w 148"/>
              <a:gd name="T1" fmla="*/ 282 h 152"/>
              <a:gd name="T2" fmla="*/ 442 w 148"/>
              <a:gd name="T3" fmla="*/ 239 h 152"/>
              <a:gd name="T4" fmla="*/ 410 w 148"/>
              <a:gd name="T5" fmla="*/ 235 h 152"/>
              <a:gd name="T6" fmla="*/ 364 w 148"/>
              <a:gd name="T7" fmla="*/ 218 h 152"/>
              <a:gd name="T8" fmla="*/ 342 w 148"/>
              <a:gd name="T9" fmla="*/ 210 h 152"/>
              <a:gd name="T10" fmla="*/ 353 w 148"/>
              <a:gd name="T11" fmla="*/ 307 h 152"/>
              <a:gd name="T12" fmla="*/ 171 w 148"/>
              <a:gd name="T13" fmla="*/ 382 h 152"/>
              <a:gd name="T14" fmla="*/ 82 w 148"/>
              <a:gd name="T15" fmla="*/ 218 h 152"/>
              <a:gd name="T16" fmla="*/ 150 w 148"/>
              <a:gd name="T17" fmla="*/ 143 h 152"/>
              <a:gd name="T18" fmla="*/ 121 w 148"/>
              <a:gd name="T19" fmla="*/ 132 h 152"/>
              <a:gd name="T20" fmla="*/ 128 w 148"/>
              <a:gd name="T21" fmla="*/ 107 h 152"/>
              <a:gd name="T22" fmla="*/ 136 w 148"/>
              <a:gd name="T23" fmla="*/ 111 h 152"/>
              <a:gd name="T24" fmla="*/ 111 w 148"/>
              <a:gd name="T25" fmla="*/ 46 h 152"/>
              <a:gd name="T26" fmla="*/ 75 w 148"/>
              <a:gd name="T27" fmla="*/ 0 h 152"/>
              <a:gd name="T28" fmla="*/ 25 w 148"/>
              <a:gd name="T29" fmla="*/ 32 h 152"/>
              <a:gd name="T30" fmla="*/ 11 w 148"/>
              <a:gd name="T31" fmla="*/ 29 h 152"/>
              <a:gd name="T32" fmla="*/ 54 w 148"/>
              <a:gd name="T33" fmla="*/ 153 h 152"/>
              <a:gd name="T34" fmla="*/ 82 w 148"/>
              <a:gd name="T35" fmla="*/ 200 h 152"/>
              <a:gd name="T36" fmla="*/ 61 w 148"/>
              <a:gd name="T37" fmla="*/ 253 h 152"/>
              <a:gd name="T38" fmla="*/ 36 w 148"/>
              <a:gd name="T39" fmla="*/ 250 h 152"/>
              <a:gd name="T40" fmla="*/ 29 w 148"/>
              <a:gd name="T41" fmla="*/ 303 h 152"/>
              <a:gd name="T42" fmla="*/ 0 w 148"/>
              <a:gd name="T43" fmla="*/ 396 h 152"/>
              <a:gd name="T44" fmla="*/ 0 w 148"/>
              <a:gd name="T45" fmla="*/ 396 h 152"/>
              <a:gd name="T46" fmla="*/ 0 w 148"/>
              <a:gd name="T47" fmla="*/ 396 h 152"/>
              <a:gd name="T48" fmla="*/ 125 w 148"/>
              <a:gd name="T49" fmla="*/ 424 h 152"/>
              <a:gd name="T50" fmla="*/ 257 w 148"/>
              <a:gd name="T51" fmla="*/ 521 h 152"/>
              <a:gd name="T52" fmla="*/ 293 w 148"/>
              <a:gd name="T53" fmla="*/ 538 h 152"/>
              <a:gd name="T54" fmla="*/ 389 w 148"/>
              <a:gd name="T55" fmla="*/ 467 h 152"/>
              <a:gd name="T56" fmla="*/ 385 w 148"/>
              <a:gd name="T57" fmla="*/ 421 h 152"/>
              <a:gd name="T58" fmla="*/ 382 w 148"/>
              <a:gd name="T59" fmla="*/ 399 h 152"/>
              <a:gd name="T60" fmla="*/ 407 w 148"/>
              <a:gd name="T61" fmla="*/ 332 h 152"/>
              <a:gd name="T62" fmla="*/ 407 w 148"/>
              <a:gd name="T63" fmla="*/ 332 h 152"/>
              <a:gd name="T64" fmla="*/ 492 w 148"/>
              <a:gd name="T65" fmla="*/ 353 h 152"/>
              <a:gd name="T66" fmla="*/ 489 w 148"/>
              <a:gd name="T67" fmla="*/ 335 h 152"/>
              <a:gd name="T68" fmla="*/ 528 w 148"/>
              <a:gd name="T69" fmla="*/ 282 h 1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48"/>
              <a:gd name="T106" fmla="*/ 0 h 152"/>
              <a:gd name="T107" fmla="*/ 148 w 148"/>
              <a:gd name="T108" fmla="*/ 152 h 15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48" h="152">
                <a:moveTo>
                  <a:pt x="148" y="79"/>
                </a:moveTo>
                <a:cubicBezTo>
                  <a:pt x="140" y="72"/>
                  <a:pt x="131" y="69"/>
                  <a:pt x="124" y="67"/>
                </a:cubicBezTo>
                <a:cubicBezTo>
                  <a:pt x="121" y="66"/>
                  <a:pt x="118" y="66"/>
                  <a:pt x="115" y="66"/>
                </a:cubicBezTo>
                <a:cubicBezTo>
                  <a:pt x="110" y="64"/>
                  <a:pt x="108" y="63"/>
                  <a:pt x="102" y="61"/>
                </a:cubicBezTo>
                <a:cubicBezTo>
                  <a:pt x="100" y="61"/>
                  <a:pt x="98" y="60"/>
                  <a:pt x="96" y="59"/>
                </a:cubicBezTo>
                <a:cubicBezTo>
                  <a:pt x="101" y="68"/>
                  <a:pt x="102" y="77"/>
                  <a:pt x="99" y="86"/>
                </a:cubicBezTo>
                <a:cubicBezTo>
                  <a:pt x="90" y="111"/>
                  <a:pt x="71" y="117"/>
                  <a:pt x="48" y="107"/>
                </a:cubicBezTo>
                <a:cubicBezTo>
                  <a:pt x="26" y="98"/>
                  <a:pt x="17" y="80"/>
                  <a:pt x="23" y="61"/>
                </a:cubicBezTo>
                <a:cubicBezTo>
                  <a:pt x="27" y="51"/>
                  <a:pt x="34" y="44"/>
                  <a:pt x="42" y="40"/>
                </a:cubicBezTo>
                <a:cubicBezTo>
                  <a:pt x="39" y="39"/>
                  <a:pt x="36" y="38"/>
                  <a:pt x="34" y="37"/>
                </a:cubicBezTo>
                <a:cubicBezTo>
                  <a:pt x="32" y="34"/>
                  <a:pt x="35" y="30"/>
                  <a:pt x="36" y="30"/>
                </a:cubicBezTo>
                <a:cubicBezTo>
                  <a:pt x="36" y="30"/>
                  <a:pt x="37" y="31"/>
                  <a:pt x="38" y="31"/>
                </a:cubicBezTo>
                <a:cubicBezTo>
                  <a:pt x="35" y="25"/>
                  <a:pt x="32" y="19"/>
                  <a:pt x="31" y="13"/>
                </a:cubicBezTo>
                <a:cubicBezTo>
                  <a:pt x="26" y="5"/>
                  <a:pt x="23" y="2"/>
                  <a:pt x="21" y="0"/>
                </a:cubicBezTo>
                <a:cubicBezTo>
                  <a:pt x="18" y="5"/>
                  <a:pt x="13" y="9"/>
                  <a:pt x="7" y="9"/>
                </a:cubicBezTo>
                <a:cubicBezTo>
                  <a:pt x="6" y="9"/>
                  <a:pt x="4" y="9"/>
                  <a:pt x="3" y="8"/>
                </a:cubicBezTo>
                <a:cubicBezTo>
                  <a:pt x="3" y="13"/>
                  <a:pt x="7" y="29"/>
                  <a:pt x="15" y="43"/>
                </a:cubicBezTo>
                <a:cubicBezTo>
                  <a:pt x="18" y="50"/>
                  <a:pt x="21" y="54"/>
                  <a:pt x="23" y="56"/>
                </a:cubicBezTo>
                <a:cubicBezTo>
                  <a:pt x="20" y="62"/>
                  <a:pt x="18" y="68"/>
                  <a:pt x="17" y="71"/>
                </a:cubicBezTo>
                <a:cubicBezTo>
                  <a:pt x="16" y="70"/>
                  <a:pt x="12" y="69"/>
                  <a:pt x="10" y="70"/>
                </a:cubicBezTo>
                <a:cubicBezTo>
                  <a:pt x="10" y="74"/>
                  <a:pt x="10" y="79"/>
                  <a:pt x="8" y="85"/>
                </a:cubicBezTo>
                <a:cubicBezTo>
                  <a:pt x="6" y="98"/>
                  <a:pt x="3" y="108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6" y="111"/>
                  <a:pt x="21" y="112"/>
                  <a:pt x="35" y="119"/>
                </a:cubicBezTo>
                <a:cubicBezTo>
                  <a:pt x="46" y="125"/>
                  <a:pt x="61" y="139"/>
                  <a:pt x="72" y="146"/>
                </a:cubicBezTo>
                <a:cubicBezTo>
                  <a:pt x="76" y="149"/>
                  <a:pt x="79" y="150"/>
                  <a:pt x="82" y="151"/>
                </a:cubicBezTo>
                <a:cubicBezTo>
                  <a:pt x="92" y="152"/>
                  <a:pt x="104" y="144"/>
                  <a:pt x="109" y="131"/>
                </a:cubicBezTo>
                <a:cubicBezTo>
                  <a:pt x="111" y="126"/>
                  <a:pt x="109" y="122"/>
                  <a:pt x="108" y="118"/>
                </a:cubicBezTo>
                <a:cubicBezTo>
                  <a:pt x="107" y="116"/>
                  <a:pt x="107" y="114"/>
                  <a:pt x="107" y="112"/>
                </a:cubicBezTo>
                <a:cubicBezTo>
                  <a:pt x="109" y="109"/>
                  <a:pt x="113" y="100"/>
                  <a:pt x="114" y="93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120" y="93"/>
                  <a:pt x="130" y="95"/>
                  <a:pt x="138" y="99"/>
                </a:cubicBezTo>
                <a:cubicBezTo>
                  <a:pt x="137" y="98"/>
                  <a:pt x="137" y="96"/>
                  <a:pt x="137" y="94"/>
                </a:cubicBezTo>
                <a:cubicBezTo>
                  <a:pt x="137" y="87"/>
                  <a:pt x="142" y="81"/>
                  <a:pt x="148" y="79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" name="Freeform 741"/>
          <p:cNvSpPr>
            <a:spLocks noChangeArrowheads="1"/>
          </p:cNvSpPr>
          <p:nvPr/>
        </p:nvSpPr>
        <p:spPr bwMode="auto">
          <a:xfrm>
            <a:off x="2185544" y="1887643"/>
            <a:ext cx="260209" cy="282136"/>
          </a:xfrm>
          <a:custGeom>
            <a:avLst/>
            <a:gdLst>
              <a:gd name="T0" fmla="*/ 132 w 50"/>
              <a:gd name="T1" fmla="*/ 46 h 54"/>
              <a:gd name="T2" fmla="*/ 36 w 50"/>
              <a:gd name="T3" fmla="*/ 118 h 54"/>
              <a:gd name="T4" fmla="*/ 0 w 50"/>
              <a:gd name="T5" fmla="*/ 100 h 54"/>
              <a:gd name="T6" fmla="*/ 53 w 50"/>
              <a:gd name="T7" fmla="*/ 182 h 54"/>
              <a:gd name="T8" fmla="*/ 164 w 50"/>
              <a:gd name="T9" fmla="*/ 89 h 54"/>
              <a:gd name="T10" fmla="*/ 135 w 50"/>
              <a:gd name="T11" fmla="*/ 0 h 54"/>
              <a:gd name="T12" fmla="*/ 128 w 50"/>
              <a:gd name="T13" fmla="*/ 0 h 54"/>
              <a:gd name="T14" fmla="*/ 132 w 50"/>
              <a:gd name="T15" fmla="*/ 46 h 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0"/>
              <a:gd name="T25" fmla="*/ 0 h 54"/>
              <a:gd name="T26" fmla="*/ 50 w 50"/>
              <a:gd name="T27" fmla="*/ 54 h 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0" h="54">
                <a:moveTo>
                  <a:pt x="37" y="13"/>
                </a:moveTo>
                <a:cubicBezTo>
                  <a:pt x="32" y="26"/>
                  <a:pt x="20" y="34"/>
                  <a:pt x="10" y="33"/>
                </a:cubicBezTo>
                <a:cubicBezTo>
                  <a:pt x="7" y="32"/>
                  <a:pt x="4" y="31"/>
                  <a:pt x="0" y="28"/>
                </a:cubicBezTo>
                <a:cubicBezTo>
                  <a:pt x="0" y="39"/>
                  <a:pt x="6" y="48"/>
                  <a:pt x="15" y="51"/>
                </a:cubicBezTo>
                <a:cubicBezTo>
                  <a:pt x="24" y="54"/>
                  <a:pt x="38" y="51"/>
                  <a:pt x="46" y="25"/>
                </a:cubicBezTo>
                <a:cubicBezTo>
                  <a:pt x="50" y="12"/>
                  <a:pt x="45" y="2"/>
                  <a:pt x="38" y="0"/>
                </a:cubicBezTo>
                <a:cubicBezTo>
                  <a:pt x="38" y="0"/>
                  <a:pt x="37" y="0"/>
                  <a:pt x="36" y="0"/>
                </a:cubicBezTo>
                <a:cubicBezTo>
                  <a:pt x="37" y="4"/>
                  <a:pt x="39" y="8"/>
                  <a:pt x="37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" name="Freeform 742"/>
          <p:cNvSpPr>
            <a:spLocks noChangeArrowheads="1"/>
          </p:cNvSpPr>
          <p:nvPr/>
        </p:nvSpPr>
        <p:spPr bwMode="auto">
          <a:xfrm>
            <a:off x="2581704" y="1798471"/>
            <a:ext cx="369847" cy="365462"/>
          </a:xfrm>
          <a:custGeom>
            <a:avLst/>
            <a:gdLst>
              <a:gd name="T0" fmla="*/ 253 w 71"/>
              <a:gd name="T1" fmla="*/ 132 h 70"/>
              <a:gd name="T2" fmla="*/ 164 w 71"/>
              <a:gd name="T3" fmla="*/ 21 h 70"/>
              <a:gd name="T4" fmla="*/ 139 w 71"/>
              <a:gd name="T5" fmla="*/ 0 h 70"/>
              <a:gd name="T6" fmla="*/ 121 w 71"/>
              <a:gd name="T7" fmla="*/ 11 h 70"/>
              <a:gd name="T8" fmla="*/ 143 w 71"/>
              <a:gd name="T9" fmla="*/ 43 h 70"/>
              <a:gd name="T10" fmla="*/ 121 w 71"/>
              <a:gd name="T11" fmla="*/ 54 h 70"/>
              <a:gd name="T12" fmla="*/ 103 w 71"/>
              <a:gd name="T13" fmla="*/ 29 h 70"/>
              <a:gd name="T14" fmla="*/ 93 w 71"/>
              <a:gd name="T15" fmla="*/ 36 h 70"/>
              <a:gd name="T16" fmla="*/ 57 w 71"/>
              <a:gd name="T17" fmla="*/ 64 h 70"/>
              <a:gd name="T18" fmla="*/ 75 w 71"/>
              <a:gd name="T19" fmla="*/ 86 h 70"/>
              <a:gd name="T20" fmla="*/ 57 w 71"/>
              <a:gd name="T21" fmla="*/ 104 h 70"/>
              <a:gd name="T22" fmla="*/ 36 w 71"/>
              <a:gd name="T23" fmla="*/ 75 h 70"/>
              <a:gd name="T24" fmla="*/ 29 w 71"/>
              <a:gd name="T25" fmla="*/ 82 h 70"/>
              <a:gd name="T26" fmla="*/ 4 w 71"/>
              <a:gd name="T27" fmla="*/ 104 h 70"/>
              <a:gd name="T28" fmla="*/ 7 w 71"/>
              <a:gd name="T29" fmla="*/ 125 h 70"/>
              <a:gd name="T30" fmla="*/ 82 w 71"/>
              <a:gd name="T31" fmla="*/ 250 h 70"/>
              <a:gd name="T32" fmla="*/ 121 w 71"/>
              <a:gd name="T33" fmla="*/ 246 h 70"/>
              <a:gd name="T34" fmla="*/ 253 w 71"/>
              <a:gd name="T35" fmla="*/ 136 h 70"/>
              <a:gd name="T36" fmla="*/ 253 w 71"/>
              <a:gd name="T37" fmla="*/ 132 h 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71"/>
              <a:gd name="T58" fmla="*/ 0 h 70"/>
              <a:gd name="T59" fmla="*/ 71 w 71"/>
              <a:gd name="T60" fmla="*/ 70 h 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71" h="70">
                <a:moveTo>
                  <a:pt x="71" y="37"/>
                </a:moveTo>
                <a:cubicBezTo>
                  <a:pt x="70" y="36"/>
                  <a:pt x="50" y="11"/>
                  <a:pt x="46" y="6"/>
                </a:cubicBezTo>
                <a:cubicBezTo>
                  <a:pt x="42" y="2"/>
                  <a:pt x="40" y="0"/>
                  <a:pt x="39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37" y="6"/>
                  <a:pt x="39" y="9"/>
                  <a:pt x="40" y="12"/>
                </a:cubicBezTo>
                <a:cubicBezTo>
                  <a:pt x="38" y="13"/>
                  <a:pt x="34" y="15"/>
                  <a:pt x="34" y="15"/>
                </a:cubicBezTo>
                <a:cubicBezTo>
                  <a:pt x="34" y="15"/>
                  <a:pt x="32" y="12"/>
                  <a:pt x="29" y="8"/>
                </a:cubicBezTo>
                <a:cubicBezTo>
                  <a:pt x="26" y="10"/>
                  <a:pt x="26" y="10"/>
                  <a:pt x="26" y="10"/>
                </a:cubicBezTo>
                <a:cubicBezTo>
                  <a:pt x="16" y="18"/>
                  <a:pt x="16" y="18"/>
                  <a:pt x="16" y="18"/>
                </a:cubicBezTo>
                <a:cubicBezTo>
                  <a:pt x="19" y="21"/>
                  <a:pt x="21" y="24"/>
                  <a:pt x="21" y="24"/>
                </a:cubicBezTo>
                <a:cubicBezTo>
                  <a:pt x="21" y="24"/>
                  <a:pt x="21" y="29"/>
                  <a:pt x="16" y="29"/>
                </a:cubicBezTo>
                <a:cubicBezTo>
                  <a:pt x="15" y="27"/>
                  <a:pt x="13" y="25"/>
                  <a:pt x="10" y="21"/>
                </a:cubicBezTo>
                <a:cubicBezTo>
                  <a:pt x="10" y="22"/>
                  <a:pt x="9" y="23"/>
                  <a:pt x="8" y="23"/>
                </a:cubicBezTo>
                <a:cubicBezTo>
                  <a:pt x="5" y="25"/>
                  <a:pt x="2" y="28"/>
                  <a:pt x="1" y="29"/>
                </a:cubicBezTo>
                <a:cubicBezTo>
                  <a:pt x="0" y="29"/>
                  <a:pt x="0" y="31"/>
                  <a:pt x="2" y="35"/>
                </a:cubicBezTo>
                <a:cubicBezTo>
                  <a:pt x="4" y="38"/>
                  <a:pt x="23" y="70"/>
                  <a:pt x="23" y="70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69"/>
                  <a:pt x="65" y="43"/>
                  <a:pt x="71" y="38"/>
                </a:cubicBezTo>
                <a:cubicBezTo>
                  <a:pt x="71" y="38"/>
                  <a:pt x="71" y="37"/>
                  <a:pt x="71" y="37"/>
                </a:cubicBezTo>
                <a:close/>
              </a:path>
            </a:pathLst>
          </a:custGeom>
          <a:solidFill>
            <a:srgbClr val="FFE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" name="Freeform 743"/>
          <p:cNvSpPr>
            <a:spLocks noChangeArrowheads="1"/>
          </p:cNvSpPr>
          <p:nvPr/>
        </p:nvSpPr>
        <p:spPr bwMode="auto">
          <a:xfrm>
            <a:off x="2581704" y="1840864"/>
            <a:ext cx="52626" cy="77478"/>
          </a:xfrm>
          <a:custGeom>
            <a:avLst/>
            <a:gdLst>
              <a:gd name="T0" fmla="*/ 0 w 10"/>
              <a:gd name="T1" fmla="*/ 0 h 15"/>
              <a:gd name="T2" fmla="*/ 29 w 10"/>
              <a:gd name="T3" fmla="*/ 53 h 15"/>
              <a:gd name="T4" fmla="*/ 36 w 10"/>
              <a:gd name="T5" fmla="*/ 46 h 15"/>
              <a:gd name="T6" fmla="*/ 7 w 10"/>
              <a:gd name="T7" fmla="*/ 0 h 15"/>
              <a:gd name="T8" fmla="*/ 0 w 10"/>
              <a:gd name="T9" fmla="*/ 0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5"/>
              <a:gd name="T17" fmla="*/ 10 w 10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5">
                <a:moveTo>
                  <a:pt x="0" y="0"/>
                </a:moveTo>
                <a:cubicBezTo>
                  <a:pt x="1" y="4"/>
                  <a:pt x="3" y="9"/>
                  <a:pt x="8" y="15"/>
                </a:cubicBezTo>
                <a:cubicBezTo>
                  <a:pt x="9" y="15"/>
                  <a:pt x="10" y="14"/>
                  <a:pt x="10" y="13"/>
                </a:cubicBezTo>
                <a:cubicBezTo>
                  <a:pt x="7" y="10"/>
                  <a:pt x="4" y="5"/>
                  <a:pt x="2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FCD4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3" name="Freeform 744"/>
          <p:cNvSpPr>
            <a:spLocks noChangeArrowheads="1"/>
          </p:cNvSpPr>
          <p:nvPr/>
        </p:nvSpPr>
        <p:spPr bwMode="auto">
          <a:xfrm>
            <a:off x="2681110" y="1788238"/>
            <a:ext cx="51165" cy="62859"/>
          </a:xfrm>
          <a:custGeom>
            <a:avLst/>
            <a:gdLst>
              <a:gd name="T0" fmla="*/ 4 w 10"/>
              <a:gd name="T1" fmla="*/ 0 h 12"/>
              <a:gd name="T2" fmla="*/ 0 w 10"/>
              <a:gd name="T3" fmla="*/ 7 h 12"/>
              <a:gd name="T4" fmla="*/ 25 w 10"/>
              <a:gd name="T5" fmla="*/ 43 h 12"/>
              <a:gd name="T6" fmla="*/ 35 w 10"/>
              <a:gd name="T7" fmla="*/ 36 h 12"/>
              <a:gd name="T8" fmla="*/ 4 w 10"/>
              <a:gd name="T9" fmla="*/ 0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2"/>
              <a:gd name="T17" fmla="*/ 10 w 10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2">
                <a:moveTo>
                  <a:pt x="1" y="0"/>
                </a:moveTo>
                <a:cubicBezTo>
                  <a:pt x="0" y="0"/>
                  <a:pt x="0" y="1"/>
                  <a:pt x="0" y="2"/>
                </a:cubicBezTo>
                <a:cubicBezTo>
                  <a:pt x="2" y="4"/>
                  <a:pt x="4" y="7"/>
                  <a:pt x="7" y="12"/>
                </a:cubicBezTo>
                <a:cubicBezTo>
                  <a:pt x="10" y="10"/>
                  <a:pt x="10" y="10"/>
                  <a:pt x="10" y="10"/>
                </a:cubicBezTo>
                <a:cubicBezTo>
                  <a:pt x="7" y="6"/>
                  <a:pt x="4" y="2"/>
                  <a:pt x="1" y="0"/>
                </a:cubicBezTo>
                <a:close/>
              </a:path>
            </a:pathLst>
          </a:custGeom>
          <a:solidFill>
            <a:srgbClr val="FCD4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4" name="Freeform 745"/>
          <p:cNvSpPr>
            <a:spLocks noChangeArrowheads="1"/>
          </p:cNvSpPr>
          <p:nvPr/>
        </p:nvSpPr>
        <p:spPr bwMode="auto">
          <a:xfrm>
            <a:off x="2685496" y="1741458"/>
            <a:ext cx="105253" cy="135952"/>
          </a:xfrm>
          <a:custGeom>
            <a:avLst/>
            <a:gdLst>
              <a:gd name="T0" fmla="*/ 50 w 20"/>
              <a:gd name="T1" fmla="*/ 50 h 26"/>
              <a:gd name="T2" fmla="*/ 40 w 20"/>
              <a:gd name="T3" fmla="*/ 39 h 26"/>
              <a:gd name="T4" fmla="*/ 0 w 20"/>
              <a:gd name="T5" fmla="*/ 0 h 26"/>
              <a:gd name="T6" fmla="*/ 0 w 20"/>
              <a:gd name="T7" fmla="*/ 14 h 26"/>
              <a:gd name="T8" fmla="*/ 0 w 20"/>
              <a:gd name="T9" fmla="*/ 32 h 26"/>
              <a:gd name="T10" fmla="*/ 32 w 20"/>
              <a:gd name="T11" fmla="*/ 68 h 26"/>
              <a:gd name="T12" fmla="*/ 50 w 20"/>
              <a:gd name="T13" fmla="*/ 93 h 26"/>
              <a:gd name="T14" fmla="*/ 72 w 20"/>
              <a:gd name="T15" fmla="*/ 82 h 26"/>
              <a:gd name="T16" fmla="*/ 50 w 20"/>
              <a:gd name="T17" fmla="*/ 50 h 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"/>
              <a:gd name="T28" fmla="*/ 0 h 26"/>
              <a:gd name="T29" fmla="*/ 20 w 20"/>
              <a:gd name="T30" fmla="*/ 26 h 2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" h="26">
                <a:moveTo>
                  <a:pt x="14" y="14"/>
                </a:moveTo>
                <a:cubicBezTo>
                  <a:pt x="13" y="13"/>
                  <a:pt x="12" y="12"/>
                  <a:pt x="11" y="11"/>
                </a:cubicBezTo>
                <a:cubicBezTo>
                  <a:pt x="9" y="8"/>
                  <a:pt x="5" y="3"/>
                  <a:pt x="0" y="0"/>
                </a:cubicBezTo>
                <a:cubicBezTo>
                  <a:pt x="0" y="1"/>
                  <a:pt x="0" y="3"/>
                  <a:pt x="0" y="4"/>
                </a:cubicBezTo>
                <a:cubicBezTo>
                  <a:pt x="0" y="6"/>
                  <a:pt x="0" y="7"/>
                  <a:pt x="0" y="9"/>
                </a:cubicBezTo>
                <a:cubicBezTo>
                  <a:pt x="3" y="11"/>
                  <a:pt x="6" y="15"/>
                  <a:pt x="9" y="19"/>
                </a:cubicBezTo>
                <a:cubicBezTo>
                  <a:pt x="12" y="23"/>
                  <a:pt x="14" y="26"/>
                  <a:pt x="14" y="26"/>
                </a:cubicBezTo>
                <a:cubicBezTo>
                  <a:pt x="14" y="26"/>
                  <a:pt x="18" y="24"/>
                  <a:pt x="20" y="23"/>
                </a:cubicBezTo>
                <a:cubicBezTo>
                  <a:pt x="19" y="20"/>
                  <a:pt x="17" y="17"/>
                  <a:pt x="14" y="14"/>
                </a:cubicBezTo>
                <a:close/>
              </a:path>
            </a:pathLst>
          </a:custGeom>
          <a:solidFill>
            <a:srgbClr val="FCD4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5" name="Freeform 746"/>
          <p:cNvSpPr>
            <a:spLocks noChangeArrowheads="1"/>
          </p:cNvSpPr>
          <p:nvPr/>
        </p:nvSpPr>
        <p:spPr bwMode="auto">
          <a:xfrm>
            <a:off x="2591937" y="1840864"/>
            <a:ext cx="99406" cy="109639"/>
          </a:xfrm>
          <a:custGeom>
            <a:avLst/>
            <a:gdLst>
              <a:gd name="T0" fmla="*/ 0 w 19"/>
              <a:gd name="T1" fmla="*/ 0 h 21"/>
              <a:gd name="T2" fmla="*/ 29 w 19"/>
              <a:gd name="T3" fmla="*/ 46 h 21"/>
              <a:gd name="T4" fmla="*/ 50 w 19"/>
              <a:gd name="T5" fmla="*/ 75 h 21"/>
              <a:gd name="T6" fmla="*/ 68 w 19"/>
              <a:gd name="T7" fmla="*/ 57 h 21"/>
              <a:gd name="T8" fmla="*/ 50 w 19"/>
              <a:gd name="T9" fmla="*/ 36 h 21"/>
              <a:gd name="T10" fmla="*/ 25 w 19"/>
              <a:gd name="T11" fmla="*/ 0 h 21"/>
              <a:gd name="T12" fmla="*/ 11 w 19"/>
              <a:gd name="T13" fmla="*/ 4 h 21"/>
              <a:gd name="T14" fmla="*/ 0 w 19"/>
              <a:gd name="T15" fmla="*/ 0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"/>
              <a:gd name="T25" fmla="*/ 0 h 21"/>
              <a:gd name="T26" fmla="*/ 19 w 19"/>
              <a:gd name="T27" fmla="*/ 21 h 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" h="21">
                <a:moveTo>
                  <a:pt x="0" y="0"/>
                </a:moveTo>
                <a:cubicBezTo>
                  <a:pt x="2" y="5"/>
                  <a:pt x="5" y="10"/>
                  <a:pt x="8" y="13"/>
                </a:cubicBezTo>
                <a:cubicBezTo>
                  <a:pt x="11" y="17"/>
                  <a:pt x="13" y="19"/>
                  <a:pt x="14" y="21"/>
                </a:cubicBezTo>
                <a:cubicBezTo>
                  <a:pt x="19" y="21"/>
                  <a:pt x="19" y="16"/>
                  <a:pt x="19" y="16"/>
                </a:cubicBezTo>
                <a:cubicBezTo>
                  <a:pt x="19" y="16"/>
                  <a:pt x="17" y="13"/>
                  <a:pt x="14" y="10"/>
                </a:cubicBezTo>
                <a:cubicBezTo>
                  <a:pt x="11" y="7"/>
                  <a:pt x="9" y="3"/>
                  <a:pt x="7" y="0"/>
                </a:cubicBezTo>
                <a:cubicBezTo>
                  <a:pt x="6" y="0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close/>
              </a:path>
            </a:pathLst>
          </a:custGeom>
          <a:solidFill>
            <a:srgbClr val="FCD4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6" name="Freeform 747"/>
          <p:cNvSpPr>
            <a:spLocks noChangeArrowheads="1"/>
          </p:cNvSpPr>
          <p:nvPr/>
        </p:nvSpPr>
        <p:spPr bwMode="auto">
          <a:xfrm>
            <a:off x="2191391" y="833651"/>
            <a:ext cx="207582" cy="213430"/>
          </a:xfrm>
          <a:custGeom>
            <a:avLst/>
            <a:gdLst>
              <a:gd name="T0" fmla="*/ 67 w 40"/>
              <a:gd name="T1" fmla="*/ 146 h 41"/>
              <a:gd name="T2" fmla="*/ 39 w 40"/>
              <a:gd name="T3" fmla="*/ 142 h 41"/>
              <a:gd name="T4" fmla="*/ 25 w 40"/>
              <a:gd name="T5" fmla="*/ 46 h 41"/>
              <a:gd name="T6" fmla="*/ 114 w 40"/>
              <a:gd name="T7" fmla="*/ 14 h 41"/>
              <a:gd name="T8" fmla="*/ 131 w 40"/>
              <a:gd name="T9" fmla="*/ 96 h 41"/>
              <a:gd name="T10" fmla="*/ 99 w 40"/>
              <a:gd name="T11" fmla="*/ 139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"/>
              <a:gd name="T19" fmla="*/ 0 h 41"/>
              <a:gd name="T20" fmla="*/ 40 w 40"/>
              <a:gd name="T21" fmla="*/ 41 h 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" h="41">
                <a:moveTo>
                  <a:pt x="19" y="41"/>
                </a:moveTo>
                <a:cubicBezTo>
                  <a:pt x="16" y="41"/>
                  <a:pt x="13" y="40"/>
                  <a:pt x="11" y="40"/>
                </a:cubicBezTo>
                <a:cubicBezTo>
                  <a:pt x="1" y="35"/>
                  <a:pt x="0" y="24"/>
                  <a:pt x="7" y="13"/>
                </a:cubicBezTo>
                <a:cubicBezTo>
                  <a:pt x="14" y="4"/>
                  <a:pt x="25" y="0"/>
                  <a:pt x="32" y="4"/>
                </a:cubicBezTo>
                <a:cubicBezTo>
                  <a:pt x="40" y="8"/>
                  <a:pt x="40" y="17"/>
                  <a:pt x="37" y="27"/>
                </a:cubicBezTo>
                <a:cubicBezTo>
                  <a:pt x="35" y="33"/>
                  <a:pt x="32" y="37"/>
                  <a:pt x="28" y="3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7" name="Freeform 748"/>
          <p:cNvSpPr>
            <a:spLocks noChangeArrowheads="1"/>
          </p:cNvSpPr>
          <p:nvPr/>
        </p:nvSpPr>
        <p:spPr bwMode="auto">
          <a:xfrm>
            <a:off x="2358042" y="880431"/>
            <a:ext cx="217815" cy="239743"/>
          </a:xfrm>
          <a:custGeom>
            <a:avLst/>
            <a:gdLst>
              <a:gd name="T0" fmla="*/ 138 w 42"/>
              <a:gd name="T1" fmla="*/ 107 h 46"/>
              <a:gd name="T2" fmla="*/ 57 w 42"/>
              <a:gd name="T3" fmla="*/ 157 h 46"/>
              <a:gd name="T4" fmla="*/ 14 w 42"/>
              <a:gd name="T5" fmla="*/ 71 h 46"/>
              <a:gd name="T6" fmla="*/ 96 w 42"/>
              <a:gd name="T7" fmla="*/ 7 h 46"/>
              <a:gd name="T8" fmla="*/ 138 w 42"/>
              <a:gd name="T9" fmla="*/ 107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46"/>
              <a:gd name="T17" fmla="*/ 42 w 42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46">
                <a:moveTo>
                  <a:pt x="39" y="30"/>
                </a:moveTo>
                <a:cubicBezTo>
                  <a:pt x="36" y="41"/>
                  <a:pt x="26" y="46"/>
                  <a:pt x="16" y="44"/>
                </a:cubicBezTo>
                <a:cubicBezTo>
                  <a:pt x="7" y="41"/>
                  <a:pt x="0" y="31"/>
                  <a:pt x="4" y="20"/>
                </a:cubicBezTo>
                <a:cubicBezTo>
                  <a:pt x="8" y="7"/>
                  <a:pt x="18" y="0"/>
                  <a:pt x="27" y="2"/>
                </a:cubicBezTo>
                <a:cubicBezTo>
                  <a:pt x="37" y="5"/>
                  <a:pt x="42" y="18"/>
                  <a:pt x="39" y="3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8" name="Freeform 749"/>
          <p:cNvSpPr>
            <a:spLocks noChangeArrowheads="1"/>
          </p:cNvSpPr>
          <p:nvPr/>
        </p:nvSpPr>
        <p:spPr bwMode="auto">
          <a:xfrm>
            <a:off x="2409206" y="994455"/>
            <a:ext cx="68707" cy="68707"/>
          </a:xfrm>
          <a:custGeom>
            <a:avLst/>
            <a:gdLst>
              <a:gd name="T0" fmla="*/ 0 w 13"/>
              <a:gd name="T1" fmla="*/ 25 h 13"/>
              <a:gd name="T2" fmla="*/ 47 w 13"/>
              <a:gd name="T3" fmla="*/ 47 h 13"/>
              <a:gd name="T4" fmla="*/ 0 60000 65536"/>
              <a:gd name="T5" fmla="*/ 0 60000 65536"/>
              <a:gd name="T6" fmla="*/ 0 w 13"/>
              <a:gd name="T7" fmla="*/ 0 h 13"/>
              <a:gd name="T8" fmla="*/ 13 w 13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" h="13">
                <a:moveTo>
                  <a:pt x="0" y="7"/>
                </a:moveTo>
                <a:cubicBezTo>
                  <a:pt x="2" y="3"/>
                  <a:pt x="11" y="0"/>
                  <a:pt x="13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9" name="Oval 750"/>
          <p:cNvSpPr>
            <a:spLocks noChangeArrowheads="1"/>
          </p:cNvSpPr>
          <p:nvPr/>
        </p:nvSpPr>
        <p:spPr bwMode="auto">
          <a:xfrm>
            <a:off x="2268869" y="1036848"/>
            <a:ext cx="119871" cy="114024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50" name="Freeform 751"/>
          <p:cNvSpPr>
            <a:spLocks noChangeArrowheads="1"/>
          </p:cNvSpPr>
          <p:nvPr/>
        </p:nvSpPr>
        <p:spPr bwMode="auto">
          <a:xfrm>
            <a:off x="2284949" y="1146487"/>
            <a:ext cx="20466" cy="67245"/>
          </a:xfrm>
          <a:custGeom>
            <a:avLst/>
            <a:gdLst>
              <a:gd name="T0" fmla="*/ 14 w 4"/>
              <a:gd name="T1" fmla="*/ 0 h 13"/>
              <a:gd name="T2" fmla="*/ 0 w 4"/>
              <a:gd name="T3" fmla="*/ 46 h 13"/>
              <a:gd name="T4" fmla="*/ 0 60000 65536"/>
              <a:gd name="T5" fmla="*/ 0 60000 65536"/>
              <a:gd name="T6" fmla="*/ 0 w 4"/>
              <a:gd name="T7" fmla="*/ 0 h 13"/>
              <a:gd name="T8" fmla="*/ 4 w 4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" h="13">
                <a:moveTo>
                  <a:pt x="4" y="0"/>
                </a:moveTo>
                <a:cubicBezTo>
                  <a:pt x="3" y="1"/>
                  <a:pt x="0" y="9"/>
                  <a:pt x="0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1" name="Line 752"/>
          <p:cNvSpPr>
            <a:spLocks noChangeShapeType="1"/>
          </p:cNvSpPr>
          <p:nvPr/>
        </p:nvSpPr>
        <p:spPr bwMode="auto">
          <a:xfrm>
            <a:off x="2096371" y="931595"/>
            <a:ext cx="131566" cy="131566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2" name="Freeform 753"/>
          <p:cNvSpPr>
            <a:spLocks noChangeArrowheads="1"/>
          </p:cNvSpPr>
          <p:nvPr/>
        </p:nvSpPr>
        <p:spPr bwMode="auto">
          <a:xfrm>
            <a:off x="2045207" y="968141"/>
            <a:ext cx="160803" cy="125719"/>
          </a:xfrm>
          <a:custGeom>
            <a:avLst/>
            <a:gdLst>
              <a:gd name="T0" fmla="*/ 0 w 31"/>
              <a:gd name="T1" fmla="*/ 0 h 24"/>
              <a:gd name="T2" fmla="*/ 110 w 31"/>
              <a:gd name="T3" fmla="*/ 86 h 24"/>
              <a:gd name="T4" fmla="*/ 0 60000 65536"/>
              <a:gd name="T5" fmla="*/ 0 60000 65536"/>
              <a:gd name="T6" fmla="*/ 0 w 31"/>
              <a:gd name="T7" fmla="*/ 0 h 24"/>
              <a:gd name="T8" fmla="*/ 31 w 31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" h="24">
                <a:moveTo>
                  <a:pt x="0" y="0"/>
                </a:moveTo>
                <a:cubicBezTo>
                  <a:pt x="0" y="0"/>
                  <a:pt x="29" y="22"/>
                  <a:pt x="31" y="2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3" name="Line 754"/>
          <p:cNvSpPr>
            <a:spLocks noChangeShapeType="1"/>
          </p:cNvSpPr>
          <p:nvPr/>
        </p:nvSpPr>
        <p:spPr bwMode="auto">
          <a:xfrm>
            <a:off x="2002813" y="1083627"/>
            <a:ext cx="188578" cy="42394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4" name="Freeform 755"/>
          <p:cNvSpPr>
            <a:spLocks noChangeArrowheads="1"/>
          </p:cNvSpPr>
          <p:nvPr/>
        </p:nvSpPr>
        <p:spPr bwMode="auto">
          <a:xfrm>
            <a:off x="2425287" y="1136254"/>
            <a:ext cx="198811" cy="10233"/>
          </a:xfrm>
          <a:custGeom>
            <a:avLst/>
            <a:gdLst>
              <a:gd name="T0" fmla="*/ 136 w 38"/>
              <a:gd name="T1" fmla="*/ 0 h 2"/>
              <a:gd name="T2" fmla="*/ 0 w 38"/>
              <a:gd name="T3" fmla="*/ 7 h 2"/>
              <a:gd name="T4" fmla="*/ 0 60000 65536"/>
              <a:gd name="T5" fmla="*/ 0 60000 65536"/>
              <a:gd name="T6" fmla="*/ 0 w 38"/>
              <a:gd name="T7" fmla="*/ 0 h 2"/>
              <a:gd name="T8" fmla="*/ 38 w 38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2">
                <a:moveTo>
                  <a:pt x="38" y="0"/>
                </a:moveTo>
                <a:cubicBezTo>
                  <a:pt x="30" y="0"/>
                  <a:pt x="2" y="2"/>
                  <a:pt x="0" y="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5" name="Freeform 756"/>
          <p:cNvSpPr>
            <a:spLocks noChangeArrowheads="1"/>
          </p:cNvSpPr>
          <p:nvPr/>
        </p:nvSpPr>
        <p:spPr bwMode="auto">
          <a:xfrm>
            <a:off x="2425287" y="1183033"/>
            <a:ext cx="219277" cy="30699"/>
          </a:xfrm>
          <a:custGeom>
            <a:avLst/>
            <a:gdLst>
              <a:gd name="T0" fmla="*/ 150 w 42"/>
              <a:gd name="T1" fmla="*/ 21 h 6"/>
              <a:gd name="T2" fmla="*/ 0 w 42"/>
              <a:gd name="T3" fmla="*/ 0 h 6"/>
              <a:gd name="T4" fmla="*/ 0 60000 65536"/>
              <a:gd name="T5" fmla="*/ 0 60000 65536"/>
              <a:gd name="T6" fmla="*/ 0 w 42"/>
              <a:gd name="T7" fmla="*/ 0 h 6"/>
              <a:gd name="T8" fmla="*/ 42 w 42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6">
                <a:moveTo>
                  <a:pt x="42" y="6"/>
                </a:moveTo>
                <a:cubicBezTo>
                  <a:pt x="33" y="4"/>
                  <a:pt x="2" y="0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6" name="Freeform 757"/>
          <p:cNvSpPr>
            <a:spLocks noChangeArrowheads="1"/>
          </p:cNvSpPr>
          <p:nvPr/>
        </p:nvSpPr>
        <p:spPr bwMode="auto">
          <a:xfrm>
            <a:off x="2409206" y="1213732"/>
            <a:ext cx="214892" cy="78940"/>
          </a:xfrm>
          <a:custGeom>
            <a:avLst/>
            <a:gdLst>
              <a:gd name="T0" fmla="*/ 0 w 41"/>
              <a:gd name="T1" fmla="*/ 0 h 15"/>
              <a:gd name="T2" fmla="*/ 147 w 41"/>
              <a:gd name="T3" fmla="*/ 54 h 15"/>
              <a:gd name="T4" fmla="*/ 0 60000 65536"/>
              <a:gd name="T5" fmla="*/ 0 60000 65536"/>
              <a:gd name="T6" fmla="*/ 0 w 41"/>
              <a:gd name="T7" fmla="*/ 0 h 15"/>
              <a:gd name="T8" fmla="*/ 41 w 41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5">
                <a:moveTo>
                  <a:pt x="0" y="0"/>
                </a:moveTo>
                <a:cubicBezTo>
                  <a:pt x="2" y="0"/>
                  <a:pt x="41" y="15"/>
                  <a:pt x="41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7" name="Freeform 758"/>
          <p:cNvSpPr>
            <a:spLocks noChangeArrowheads="1"/>
          </p:cNvSpPr>
          <p:nvPr/>
        </p:nvSpPr>
        <p:spPr bwMode="auto">
          <a:xfrm>
            <a:off x="1972114" y="1000302"/>
            <a:ext cx="630056" cy="516032"/>
          </a:xfrm>
          <a:custGeom>
            <a:avLst/>
            <a:gdLst>
              <a:gd name="T0" fmla="*/ 93 w 121"/>
              <a:gd name="T1" fmla="*/ 32 h 99"/>
              <a:gd name="T2" fmla="*/ 14 w 121"/>
              <a:gd name="T3" fmla="*/ 32 h 99"/>
              <a:gd name="T4" fmla="*/ 75 w 121"/>
              <a:gd name="T5" fmla="*/ 114 h 99"/>
              <a:gd name="T6" fmla="*/ 313 w 121"/>
              <a:gd name="T7" fmla="*/ 171 h 99"/>
              <a:gd name="T8" fmla="*/ 392 w 121"/>
              <a:gd name="T9" fmla="*/ 235 h 99"/>
              <a:gd name="T10" fmla="*/ 178 w 121"/>
              <a:gd name="T11" fmla="*/ 332 h 99"/>
              <a:gd name="T12" fmla="*/ 53 w 121"/>
              <a:gd name="T13" fmla="*/ 103 h 9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1"/>
              <a:gd name="T22" fmla="*/ 0 h 99"/>
              <a:gd name="T23" fmla="*/ 121 w 121"/>
              <a:gd name="T24" fmla="*/ 99 h 9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1" h="99">
                <a:moveTo>
                  <a:pt x="26" y="9"/>
                </a:moveTo>
                <a:cubicBezTo>
                  <a:pt x="24" y="1"/>
                  <a:pt x="8" y="0"/>
                  <a:pt x="4" y="9"/>
                </a:cubicBezTo>
                <a:cubicBezTo>
                  <a:pt x="0" y="20"/>
                  <a:pt x="10" y="28"/>
                  <a:pt x="21" y="32"/>
                </a:cubicBezTo>
                <a:cubicBezTo>
                  <a:pt x="33" y="36"/>
                  <a:pt x="69" y="44"/>
                  <a:pt x="88" y="48"/>
                </a:cubicBezTo>
                <a:cubicBezTo>
                  <a:pt x="107" y="51"/>
                  <a:pt x="121" y="52"/>
                  <a:pt x="110" y="66"/>
                </a:cubicBezTo>
                <a:cubicBezTo>
                  <a:pt x="99" y="79"/>
                  <a:pt x="77" y="99"/>
                  <a:pt x="50" y="93"/>
                </a:cubicBezTo>
                <a:cubicBezTo>
                  <a:pt x="24" y="88"/>
                  <a:pt x="15" y="42"/>
                  <a:pt x="15" y="2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8" name="Freeform 759"/>
          <p:cNvSpPr>
            <a:spLocks noChangeArrowheads="1"/>
          </p:cNvSpPr>
          <p:nvPr/>
        </p:nvSpPr>
        <p:spPr bwMode="auto">
          <a:xfrm>
            <a:off x="2091986" y="1266358"/>
            <a:ext cx="396161" cy="135952"/>
          </a:xfrm>
          <a:custGeom>
            <a:avLst/>
            <a:gdLst>
              <a:gd name="T0" fmla="*/ 0 w 76"/>
              <a:gd name="T1" fmla="*/ 50 h 26"/>
              <a:gd name="T2" fmla="*/ 271 w 76"/>
              <a:gd name="T3" fmla="*/ 93 h 26"/>
              <a:gd name="T4" fmla="*/ 0 60000 65536"/>
              <a:gd name="T5" fmla="*/ 0 60000 65536"/>
              <a:gd name="T6" fmla="*/ 0 w 76"/>
              <a:gd name="T7" fmla="*/ 0 h 26"/>
              <a:gd name="T8" fmla="*/ 76 w 76"/>
              <a:gd name="T9" fmla="*/ 26 h 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6" h="26">
                <a:moveTo>
                  <a:pt x="0" y="14"/>
                </a:moveTo>
                <a:cubicBezTo>
                  <a:pt x="10" y="2"/>
                  <a:pt x="58" y="0"/>
                  <a:pt x="76" y="2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9" name="Freeform 760"/>
          <p:cNvSpPr>
            <a:spLocks noChangeArrowheads="1"/>
          </p:cNvSpPr>
          <p:nvPr/>
        </p:nvSpPr>
        <p:spPr bwMode="auto">
          <a:xfrm>
            <a:off x="2299568" y="957908"/>
            <a:ext cx="52626" cy="73092"/>
          </a:xfrm>
          <a:custGeom>
            <a:avLst/>
            <a:gdLst>
              <a:gd name="T0" fmla="*/ 29 w 10"/>
              <a:gd name="T1" fmla="*/ 29 h 14"/>
              <a:gd name="T2" fmla="*/ 7 w 10"/>
              <a:gd name="T3" fmla="*/ 46 h 14"/>
              <a:gd name="T4" fmla="*/ 7 w 10"/>
              <a:gd name="T5" fmla="*/ 21 h 14"/>
              <a:gd name="T6" fmla="*/ 29 w 10"/>
              <a:gd name="T7" fmla="*/ 4 h 14"/>
              <a:gd name="T8" fmla="*/ 29 w 10"/>
              <a:gd name="T9" fmla="*/ 29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4"/>
              <a:gd name="T17" fmla="*/ 10 w 10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4">
                <a:moveTo>
                  <a:pt x="8" y="8"/>
                </a:moveTo>
                <a:cubicBezTo>
                  <a:pt x="7" y="12"/>
                  <a:pt x="5" y="14"/>
                  <a:pt x="2" y="13"/>
                </a:cubicBezTo>
                <a:cubicBezTo>
                  <a:pt x="1" y="12"/>
                  <a:pt x="0" y="9"/>
                  <a:pt x="2" y="6"/>
                </a:cubicBezTo>
                <a:cubicBezTo>
                  <a:pt x="3" y="2"/>
                  <a:pt x="6" y="0"/>
                  <a:pt x="8" y="1"/>
                </a:cubicBezTo>
                <a:cubicBezTo>
                  <a:pt x="10" y="2"/>
                  <a:pt x="10" y="5"/>
                  <a:pt x="8" y="8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0" name="Freeform 761"/>
          <p:cNvSpPr>
            <a:spLocks noChangeArrowheads="1"/>
          </p:cNvSpPr>
          <p:nvPr/>
        </p:nvSpPr>
        <p:spPr bwMode="auto">
          <a:xfrm>
            <a:off x="1939954" y="781025"/>
            <a:ext cx="855181" cy="818634"/>
          </a:xfrm>
          <a:custGeom>
            <a:avLst/>
            <a:gdLst>
              <a:gd name="T0" fmla="*/ 46 w 164"/>
              <a:gd name="T1" fmla="*/ 446 h 157"/>
              <a:gd name="T2" fmla="*/ 14 w 164"/>
              <a:gd name="T3" fmla="*/ 232 h 157"/>
              <a:gd name="T4" fmla="*/ 346 w 164"/>
              <a:gd name="T5" fmla="*/ 46 h 157"/>
              <a:gd name="T6" fmla="*/ 546 w 164"/>
              <a:gd name="T7" fmla="*/ 353 h 157"/>
              <a:gd name="T8" fmla="*/ 353 w 164"/>
              <a:gd name="T9" fmla="*/ 560 h 1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4"/>
              <a:gd name="T16" fmla="*/ 0 h 157"/>
              <a:gd name="T17" fmla="*/ 164 w 164"/>
              <a:gd name="T18" fmla="*/ 157 h 1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4" h="157">
                <a:moveTo>
                  <a:pt x="13" y="125"/>
                </a:moveTo>
                <a:cubicBezTo>
                  <a:pt x="3" y="106"/>
                  <a:pt x="0" y="86"/>
                  <a:pt x="4" y="65"/>
                </a:cubicBezTo>
                <a:cubicBezTo>
                  <a:pt x="12" y="25"/>
                  <a:pt x="53" y="0"/>
                  <a:pt x="97" y="13"/>
                </a:cubicBezTo>
                <a:cubicBezTo>
                  <a:pt x="135" y="23"/>
                  <a:pt x="164" y="54"/>
                  <a:pt x="153" y="99"/>
                </a:cubicBezTo>
                <a:cubicBezTo>
                  <a:pt x="146" y="129"/>
                  <a:pt x="124" y="150"/>
                  <a:pt x="99" y="15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1" name="Freeform 762"/>
          <p:cNvSpPr>
            <a:spLocks noChangeArrowheads="1"/>
          </p:cNvSpPr>
          <p:nvPr/>
        </p:nvSpPr>
        <p:spPr bwMode="auto">
          <a:xfrm>
            <a:off x="2029126" y="943290"/>
            <a:ext cx="182731" cy="73092"/>
          </a:xfrm>
          <a:custGeom>
            <a:avLst/>
            <a:gdLst>
              <a:gd name="T0" fmla="*/ 0 w 35"/>
              <a:gd name="T1" fmla="*/ 50 h 14"/>
              <a:gd name="T2" fmla="*/ 107 w 35"/>
              <a:gd name="T3" fmla="*/ 0 h 14"/>
              <a:gd name="T4" fmla="*/ 125 w 35"/>
              <a:gd name="T5" fmla="*/ 0 h 14"/>
              <a:gd name="T6" fmla="*/ 0 60000 65536"/>
              <a:gd name="T7" fmla="*/ 0 60000 65536"/>
              <a:gd name="T8" fmla="*/ 0 60000 65536"/>
              <a:gd name="T9" fmla="*/ 0 w 35"/>
              <a:gd name="T10" fmla="*/ 0 h 14"/>
              <a:gd name="T11" fmla="*/ 35 w 35"/>
              <a:gd name="T12" fmla="*/ 14 h 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" h="14">
                <a:moveTo>
                  <a:pt x="0" y="14"/>
                </a:moveTo>
                <a:cubicBezTo>
                  <a:pt x="7" y="6"/>
                  <a:pt x="20" y="0"/>
                  <a:pt x="30" y="0"/>
                </a:cubicBezTo>
                <a:cubicBezTo>
                  <a:pt x="32" y="0"/>
                  <a:pt x="33" y="0"/>
                  <a:pt x="35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2" name="Freeform 763"/>
          <p:cNvSpPr>
            <a:spLocks noChangeArrowheads="1"/>
          </p:cNvSpPr>
          <p:nvPr/>
        </p:nvSpPr>
        <p:spPr bwMode="auto">
          <a:xfrm>
            <a:off x="1956034" y="1077780"/>
            <a:ext cx="32161" cy="105253"/>
          </a:xfrm>
          <a:custGeom>
            <a:avLst/>
            <a:gdLst>
              <a:gd name="T0" fmla="*/ 0 w 6"/>
              <a:gd name="T1" fmla="*/ 72 h 20"/>
              <a:gd name="T2" fmla="*/ 22 w 6"/>
              <a:gd name="T3" fmla="*/ 0 h 20"/>
              <a:gd name="T4" fmla="*/ 0 60000 65536"/>
              <a:gd name="T5" fmla="*/ 0 60000 65536"/>
              <a:gd name="T6" fmla="*/ 0 w 6"/>
              <a:gd name="T7" fmla="*/ 0 h 20"/>
              <a:gd name="T8" fmla="*/ 6 w 6"/>
              <a:gd name="T9" fmla="*/ 20 h 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20">
                <a:moveTo>
                  <a:pt x="0" y="20"/>
                </a:moveTo>
                <a:cubicBezTo>
                  <a:pt x="1" y="13"/>
                  <a:pt x="3" y="6"/>
                  <a:pt x="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3" name="Freeform 764"/>
          <p:cNvSpPr>
            <a:spLocks noChangeArrowheads="1"/>
          </p:cNvSpPr>
          <p:nvPr/>
        </p:nvSpPr>
        <p:spPr bwMode="auto">
          <a:xfrm>
            <a:off x="2425287" y="1063161"/>
            <a:ext cx="249976" cy="526265"/>
          </a:xfrm>
          <a:custGeom>
            <a:avLst/>
            <a:gdLst>
              <a:gd name="T0" fmla="*/ 86 w 48"/>
              <a:gd name="T1" fmla="*/ 0 h 101"/>
              <a:gd name="T2" fmla="*/ 167 w 48"/>
              <a:gd name="T3" fmla="*/ 143 h 101"/>
              <a:gd name="T4" fmla="*/ 0 w 48"/>
              <a:gd name="T5" fmla="*/ 360 h 101"/>
              <a:gd name="T6" fmla="*/ 0 60000 65536"/>
              <a:gd name="T7" fmla="*/ 0 60000 65536"/>
              <a:gd name="T8" fmla="*/ 0 60000 65536"/>
              <a:gd name="T9" fmla="*/ 0 w 48"/>
              <a:gd name="T10" fmla="*/ 0 h 101"/>
              <a:gd name="T11" fmla="*/ 48 w 48"/>
              <a:gd name="T12" fmla="*/ 101 h 1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101">
                <a:moveTo>
                  <a:pt x="24" y="0"/>
                </a:moveTo>
                <a:cubicBezTo>
                  <a:pt x="38" y="6"/>
                  <a:pt x="48" y="22"/>
                  <a:pt x="47" y="40"/>
                </a:cubicBezTo>
                <a:cubicBezTo>
                  <a:pt x="46" y="64"/>
                  <a:pt x="25" y="94"/>
                  <a:pt x="0" y="10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4" name="Freeform 765"/>
          <p:cNvSpPr>
            <a:spLocks noChangeArrowheads="1"/>
          </p:cNvSpPr>
          <p:nvPr/>
        </p:nvSpPr>
        <p:spPr bwMode="auto">
          <a:xfrm>
            <a:off x="1976500" y="1428623"/>
            <a:ext cx="485333" cy="192964"/>
          </a:xfrm>
          <a:custGeom>
            <a:avLst/>
            <a:gdLst>
              <a:gd name="T0" fmla="*/ 96 w 93"/>
              <a:gd name="T1" fmla="*/ 57 h 37"/>
              <a:gd name="T2" fmla="*/ 7 w 93"/>
              <a:gd name="T3" fmla="*/ 25 h 37"/>
              <a:gd name="T4" fmla="*/ 14 w 93"/>
              <a:gd name="T5" fmla="*/ 0 h 37"/>
              <a:gd name="T6" fmla="*/ 143 w 93"/>
              <a:gd name="T7" fmla="*/ 46 h 37"/>
              <a:gd name="T8" fmla="*/ 328 w 93"/>
              <a:gd name="T9" fmla="*/ 121 h 37"/>
              <a:gd name="T10" fmla="*/ 328 w 93"/>
              <a:gd name="T11" fmla="*/ 132 h 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"/>
              <a:gd name="T19" fmla="*/ 0 h 37"/>
              <a:gd name="T20" fmla="*/ 93 w 93"/>
              <a:gd name="T21" fmla="*/ 37 h 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" h="37">
                <a:moveTo>
                  <a:pt x="27" y="16"/>
                </a:moveTo>
                <a:cubicBezTo>
                  <a:pt x="23" y="15"/>
                  <a:pt x="9" y="9"/>
                  <a:pt x="2" y="7"/>
                </a:cubicBezTo>
                <a:cubicBezTo>
                  <a:pt x="0" y="4"/>
                  <a:pt x="3" y="0"/>
                  <a:pt x="4" y="0"/>
                </a:cubicBezTo>
                <a:cubicBezTo>
                  <a:pt x="4" y="0"/>
                  <a:pt x="30" y="9"/>
                  <a:pt x="40" y="13"/>
                </a:cubicBezTo>
                <a:cubicBezTo>
                  <a:pt x="49" y="17"/>
                  <a:pt x="91" y="33"/>
                  <a:pt x="92" y="34"/>
                </a:cubicBezTo>
                <a:cubicBezTo>
                  <a:pt x="93" y="34"/>
                  <a:pt x="93" y="36"/>
                  <a:pt x="92" y="3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5" name="Freeform 766"/>
          <p:cNvSpPr>
            <a:spLocks noChangeArrowheads="1"/>
          </p:cNvSpPr>
          <p:nvPr/>
        </p:nvSpPr>
        <p:spPr bwMode="auto">
          <a:xfrm>
            <a:off x="2201624" y="1542647"/>
            <a:ext cx="207582" cy="73092"/>
          </a:xfrm>
          <a:custGeom>
            <a:avLst/>
            <a:gdLst>
              <a:gd name="T0" fmla="*/ 0 w 40"/>
              <a:gd name="T1" fmla="*/ 0 h 14"/>
              <a:gd name="T2" fmla="*/ 96 w 40"/>
              <a:gd name="T3" fmla="*/ 32 h 14"/>
              <a:gd name="T4" fmla="*/ 142 w 40"/>
              <a:gd name="T5" fmla="*/ 50 h 14"/>
              <a:gd name="T6" fmla="*/ 0 60000 65536"/>
              <a:gd name="T7" fmla="*/ 0 60000 65536"/>
              <a:gd name="T8" fmla="*/ 0 60000 65536"/>
              <a:gd name="T9" fmla="*/ 0 w 40"/>
              <a:gd name="T10" fmla="*/ 0 h 14"/>
              <a:gd name="T11" fmla="*/ 40 w 40"/>
              <a:gd name="T12" fmla="*/ 14 h 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14">
                <a:moveTo>
                  <a:pt x="0" y="0"/>
                </a:moveTo>
                <a:cubicBezTo>
                  <a:pt x="4" y="1"/>
                  <a:pt x="20" y="7"/>
                  <a:pt x="27" y="9"/>
                </a:cubicBezTo>
                <a:cubicBezTo>
                  <a:pt x="32" y="11"/>
                  <a:pt x="35" y="12"/>
                  <a:pt x="40" y="1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6" name="Freeform 767"/>
          <p:cNvSpPr>
            <a:spLocks noChangeArrowheads="1"/>
          </p:cNvSpPr>
          <p:nvPr/>
        </p:nvSpPr>
        <p:spPr bwMode="auto">
          <a:xfrm>
            <a:off x="2091986" y="1538262"/>
            <a:ext cx="109639" cy="83325"/>
          </a:xfrm>
          <a:custGeom>
            <a:avLst/>
            <a:gdLst>
              <a:gd name="T0" fmla="*/ 75 w 21"/>
              <a:gd name="T1" fmla="*/ 25 h 16"/>
              <a:gd name="T2" fmla="*/ 36 w 21"/>
              <a:gd name="T3" fmla="*/ 57 h 16"/>
              <a:gd name="T4" fmla="*/ 0 w 21"/>
              <a:gd name="T5" fmla="*/ 18 h 16"/>
              <a:gd name="T6" fmla="*/ 4 w 21"/>
              <a:gd name="T7" fmla="*/ 0 h 16"/>
              <a:gd name="T8" fmla="*/ 0 60000 65536"/>
              <a:gd name="T9" fmla="*/ 0 60000 65536"/>
              <a:gd name="T10" fmla="*/ 0 60000 65536"/>
              <a:gd name="T11" fmla="*/ 0 60000 65536"/>
              <a:gd name="T12" fmla="*/ 0 w 21"/>
              <a:gd name="T13" fmla="*/ 0 h 16"/>
              <a:gd name="T14" fmla="*/ 21 w 21"/>
              <a:gd name="T15" fmla="*/ 16 h 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" h="16">
                <a:moveTo>
                  <a:pt x="21" y="7"/>
                </a:moveTo>
                <a:cubicBezTo>
                  <a:pt x="20" y="13"/>
                  <a:pt x="16" y="16"/>
                  <a:pt x="10" y="16"/>
                </a:cubicBezTo>
                <a:cubicBezTo>
                  <a:pt x="4" y="16"/>
                  <a:pt x="0" y="11"/>
                  <a:pt x="0" y="5"/>
                </a:cubicBezTo>
                <a:cubicBezTo>
                  <a:pt x="0" y="3"/>
                  <a:pt x="0" y="1"/>
                  <a:pt x="1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7" name="Freeform 768"/>
          <p:cNvSpPr>
            <a:spLocks noChangeArrowheads="1"/>
          </p:cNvSpPr>
          <p:nvPr/>
        </p:nvSpPr>
        <p:spPr bwMode="auto">
          <a:xfrm>
            <a:off x="2112452" y="1506101"/>
            <a:ext cx="89173" cy="46779"/>
          </a:xfrm>
          <a:custGeom>
            <a:avLst/>
            <a:gdLst>
              <a:gd name="T0" fmla="*/ 0 w 17"/>
              <a:gd name="T1" fmla="*/ 7 h 9"/>
              <a:gd name="T2" fmla="*/ 25 w 17"/>
              <a:gd name="T3" fmla="*/ 0 h 9"/>
              <a:gd name="T4" fmla="*/ 61 w 17"/>
              <a:gd name="T5" fmla="*/ 32 h 9"/>
              <a:gd name="T6" fmla="*/ 0 60000 65536"/>
              <a:gd name="T7" fmla="*/ 0 60000 65536"/>
              <a:gd name="T8" fmla="*/ 0 60000 65536"/>
              <a:gd name="T9" fmla="*/ 0 w 17"/>
              <a:gd name="T10" fmla="*/ 0 h 9"/>
              <a:gd name="T11" fmla="*/ 17 w 17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" h="9">
                <a:moveTo>
                  <a:pt x="0" y="2"/>
                </a:moveTo>
                <a:cubicBezTo>
                  <a:pt x="2" y="1"/>
                  <a:pt x="4" y="0"/>
                  <a:pt x="7" y="0"/>
                </a:cubicBezTo>
                <a:cubicBezTo>
                  <a:pt x="12" y="0"/>
                  <a:pt x="16" y="4"/>
                  <a:pt x="17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8" name="Freeform 769"/>
          <p:cNvSpPr>
            <a:spLocks noChangeArrowheads="1"/>
          </p:cNvSpPr>
          <p:nvPr/>
        </p:nvSpPr>
        <p:spPr bwMode="auto">
          <a:xfrm>
            <a:off x="2091986" y="1516334"/>
            <a:ext cx="119871" cy="58474"/>
          </a:xfrm>
          <a:custGeom>
            <a:avLst/>
            <a:gdLst>
              <a:gd name="T0" fmla="*/ 4 w 23"/>
              <a:gd name="T1" fmla="*/ 15 h 11"/>
              <a:gd name="T2" fmla="*/ 4 w 23"/>
              <a:gd name="T3" fmla="*/ 7 h 11"/>
              <a:gd name="T4" fmla="*/ 11 w 23"/>
              <a:gd name="T5" fmla="*/ 0 h 11"/>
              <a:gd name="T6" fmla="*/ 78 w 23"/>
              <a:gd name="T7" fmla="*/ 29 h 11"/>
              <a:gd name="T8" fmla="*/ 75 w 23"/>
              <a:gd name="T9" fmla="*/ 40 h 11"/>
              <a:gd name="T10" fmla="*/ 4 w 23"/>
              <a:gd name="T11" fmla="*/ 15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"/>
              <a:gd name="T19" fmla="*/ 0 h 11"/>
              <a:gd name="T20" fmla="*/ 23 w 23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" h="11">
                <a:moveTo>
                  <a:pt x="1" y="4"/>
                </a:moveTo>
                <a:cubicBezTo>
                  <a:pt x="1" y="4"/>
                  <a:pt x="0" y="3"/>
                  <a:pt x="1" y="2"/>
                </a:cubicBezTo>
                <a:cubicBezTo>
                  <a:pt x="1" y="1"/>
                  <a:pt x="2" y="0"/>
                  <a:pt x="3" y="0"/>
                </a:cubicBezTo>
                <a:cubicBezTo>
                  <a:pt x="4" y="0"/>
                  <a:pt x="18" y="3"/>
                  <a:pt x="22" y="8"/>
                </a:cubicBezTo>
                <a:cubicBezTo>
                  <a:pt x="23" y="9"/>
                  <a:pt x="23" y="11"/>
                  <a:pt x="21" y="11"/>
                </a:cubicBezTo>
                <a:cubicBezTo>
                  <a:pt x="20" y="9"/>
                  <a:pt x="6" y="3"/>
                  <a:pt x="1" y="4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9" name="Freeform 770"/>
          <p:cNvSpPr>
            <a:spLocks noChangeArrowheads="1"/>
          </p:cNvSpPr>
          <p:nvPr/>
        </p:nvSpPr>
        <p:spPr bwMode="auto">
          <a:xfrm>
            <a:off x="2118299" y="1552880"/>
            <a:ext cx="36546" cy="32161"/>
          </a:xfrm>
          <a:custGeom>
            <a:avLst/>
            <a:gdLst>
              <a:gd name="T0" fmla="*/ 25 w 7"/>
              <a:gd name="T1" fmla="*/ 15 h 6"/>
              <a:gd name="T2" fmla="*/ 11 w 7"/>
              <a:gd name="T3" fmla="*/ 22 h 6"/>
              <a:gd name="T4" fmla="*/ 0 w 7"/>
              <a:gd name="T5" fmla="*/ 11 h 6"/>
              <a:gd name="T6" fmla="*/ 11 w 7"/>
              <a:gd name="T7" fmla="*/ 4 h 6"/>
              <a:gd name="T8" fmla="*/ 25 w 7"/>
              <a:gd name="T9" fmla="*/ 15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6"/>
              <a:gd name="T17" fmla="*/ 7 w 7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6">
                <a:moveTo>
                  <a:pt x="7" y="4"/>
                </a:moveTo>
                <a:cubicBezTo>
                  <a:pt x="7" y="5"/>
                  <a:pt x="5" y="6"/>
                  <a:pt x="3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3" y="1"/>
                </a:cubicBezTo>
                <a:cubicBezTo>
                  <a:pt x="5" y="1"/>
                  <a:pt x="7" y="3"/>
                  <a:pt x="7" y="4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0" name="Freeform 771"/>
          <p:cNvSpPr>
            <a:spLocks noChangeArrowheads="1"/>
          </p:cNvSpPr>
          <p:nvPr/>
        </p:nvSpPr>
        <p:spPr bwMode="auto">
          <a:xfrm>
            <a:off x="2112452" y="1579193"/>
            <a:ext cx="16080" cy="36546"/>
          </a:xfrm>
          <a:custGeom>
            <a:avLst/>
            <a:gdLst>
              <a:gd name="T0" fmla="*/ 11 w 3"/>
              <a:gd name="T1" fmla="*/ 0 h 7"/>
              <a:gd name="T2" fmla="*/ 4 w 3"/>
              <a:gd name="T3" fmla="*/ 25 h 7"/>
              <a:gd name="T4" fmla="*/ 0 60000 65536"/>
              <a:gd name="T5" fmla="*/ 0 60000 65536"/>
              <a:gd name="T6" fmla="*/ 0 w 3"/>
              <a:gd name="T7" fmla="*/ 0 h 7"/>
              <a:gd name="T8" fmla="*/ 3 w 3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7">
                <a:moveTo>
                  <a:pt x="3" y="0"/>
                </a:moveTo>
                <a:cubicBezTo>
                  <a:pt x="2" y="1"/>
                  <a:pt x="0" y="5"/>
                  <a:pt x="1" y="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1" name="Oval 772"/>
          <p:cNvSpPr>
            <a:spLocks noChangeArrowheads="1"/>
          </p:cNvSpPr>
          <p:nvPr/>
        </p:nvSpPr>
        <p:spPr bwMode="auto">
          <a:xfrm>
            <a:off x="1768917" y="1156720"/>
            <a:ext cx="160803" cy="162265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72" name="Freeform 773"/>
          <p:cNvSpPr>
            <a:spLocks noChangeArrowheads="1"/>
          </p:cNvSpPr>
          <p:nvPr/>
        </p:nvSpPr>
        <p:spPr bwMode="auto">
          <a:xfrm>
            <a:off x="1919488" y="1276591"/>
            <a:ext cx="52626" cy="62859"/>
          </a:xfrm>
          <a:custGeom>
            <a:avLst/>
            <a:gdLst>
              <a:gd name="T0" fmla="*/ 0 w 10"/>
              <a:gd name="T1" fmla="*/ 0 h 12"/>
              <a:gd name="T2" fmla="*/ 36 w 10"/>
              <a:gd name="T3" fmla="*/ 43 h 12"/>
              <a:gd name="T4" fmla="*/ 0 60000 65536"/>
              <a:gd name="T5" fmla="*/ 0 60000 65536"/>
              <a:gd name="T6" fmla="*/ 0 w 10"/>
              <a:gd name="T7" fmla="*/ 0 h 12"/>
              <a:gd name="T8" fmla="*/ 10 w 10"/>
              <a:gd name="T9" fmla="*/ 12 h 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12">
                <a:moveTo>
                  <a:pt x="0" y="0"/>
                </a:moveTo>
                <a:cubicBezTo>
                  <a:pt x="2" y="1"/>
                  <a:pt x="5" y="4"/>
                  <a:pt x="10" y="1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3" name="Freeform 774"/>
          <p:cNvSpPr>
            <a:spLocks noChangeArrowheads="1"/>
          </p:cNvSpPr>
          <p:nvPr/>
        </p:nvSpPr>
        <p:spPr bwMode="auto">
          <a:xfrm>
            <a:off x="1825929" y="1313137"/>
            <a:ext cx="99406" cy="249976"/>
          </a:xfrm>
          <a:custGeom>
            <a:avLst/>
            <a:gdLst>
              <a:gd name="T0" fmla="*/ 0 w 19"/>
              <a:gd name="T1" fmla="*/ 0 h 48"/>
              <a:gd name="T2" fmla="*/ 43 w 19"/>
              <a:gd name="T3" fmla="*/ 125 h 48"/>
              <a:gd name="T4" fmla="*/ 68 w 19"/>
              <a:gd name="T5" fmla="*/ 171 h 48"/>
              <a:gd name="T6" fmla="*/ 0 60000 65536"/>
              <a:gd name="T7" fmla="*/ 0 60000 65536"/>
              <a:gd name="T8" fmla="*/ 0 60000 65536"/>
              <a:gd name="T9" fmla="*/ 0 w 19"/>
              <a:gd name="T10" fmla="*/ 0 h 48"/>
              <a:gd name="T11" fmla="*/ 19 w 19"/>
              <a:gd name="T12" fmla="*/ 48 h 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" h="48">
                <a:moveTo>
                  <a:pt x="0" y="0"/>
                </a:moveTo>
                <a:cubicBezTo>
                  <a:pt x="0" y="5"/>
                  <a:pt x="4" y="21"/>
                  <a:pt x="12" y="35"/>
                </a:cubicBezTo>
                <a:cubicBezTo>
                  <a:pt x="15" y="42"/>
                  <a:pt x="18" y="46"/>
                  <a:pt x="19" y="4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4" name="Freeform 775"/>
          <p:cNvSpPr>
            <a:spLocks noChangeArrowheads="1"/>
          </p:cNvSpPr>
          <p:nvPr/>
        </p:nvSpPr>
        <p:spPr bwMode="auto">
          <a:xfrm>
            <a:off x="1862476" y="1479788"/>
            <a:ext cx="103791" cy="162265"/>
          </a:xfrm>
          <a:custGeom>
            <a:avLst/>
            <a:gdLst>
              <a:gd name="T0" fmla="*/ 71 w 20"/>
              <a:gd name="T1" fmla="*/ 0 h 31"/>
              <a:gd name="T2" fmla="*/ 25 w 20"/>
              <a:gd name="T3" fmla="*/ 111 h 31"/>
              <a:gd name="T4" fmla="*/ 0 w 20"/>
              <a:gd name="T5" fmla="*/ 107 h 31"/>
              <a:gd name="T6" fmla="*/ 0 60000 65536"/>
              <a:gd name="T7" fmla="*/ 0 60000 65536"/>
              <a:gd name="T8" fmla="*/ 0 60000 65536"/>
              <a:gd name="T9" fmla="*/ 0 w 20"/>
              <a:gd name="T10" fmla="*/ 0 h 31"/>
              <a:gd name="T11" fmla="*/ 20 w 20"/>
              <a:gd name="T12" fmla="*/ 31 h 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" h="31">
                <a:moveTo>
                  <a:pt x="20" y="0"/>
                </a:moveTo>
                <a:cubicBezTo>
                  <a:pt x="17" y="4"/>
                  <a:pt x="9" y="23"/>
                  <a:pt x="7" y="31"/>
                </a:cubicBezTo>
                <a:cubicBezTo>
                  <a:pt x="6" y="30"/>
                  <a:pt x="3" y="29"/>
                  <a:pt x="0" y="3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5" name="Freeform 776"/>
          <p:cNvSpPr>
            <a:spLocks noChangeArrowheads="1"/>
          </p:cNvSpPr>
          <p:nvPr/>
        </p:nvSpPr>
        <p:spPr bwMode="auto">
          <a:xfrm>
            <a:off x="1899022" y="1479788"/>
            <a:ext cx="442940" cy="402008"/>
          </a:xfrm>
          <a:custGeom>
            <a:avLst/>
            <a:gdLst>
              <a:gd name="T0" fmla="*/ 282 w 85"/>
              <a:gd name="T1" fmla="*/ 68 h 77"/>
              <a:gd name="T2" fmla="*/ 292 w 85"/>
              <a:gd name="T3" fmla="*/ 164 h 77"/>
              <a:gd name="T4" fmla="*/ 111 w 85"/>
              <a:gd name="T5" fmla="*/ 239 h 77"/>
              <a:gd name="T6" fmla="*/ 21 w 85"/>
              <a:gd name="T7" fmla="*/ 75 h 77"/>
              <a:gd name="T8" fmla="*/ 89 w 85"/>
              <a:gd name="T9" fmla="*/ 0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"/>
              <a:gd name="T16" fmla="*/ 0 h 77"/>
              <a:gd name="T17" fmla="*/ 85 w 85"/>
              <a:gd name="T18" fmla="*/ 77 h 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" h="77">
                <a:moveTo>
                  <a:pt x="79" y="19"/>
                </a:moveTo>
                <a:cubicBezTo>
                  <a:pt x="84" y="28"/>
                  <a:pt x="85" y="37"/>
                  <a:pt x="82" y="46"/>
                </a:cubicBezTo>
                <a:cubicBezTo>
                  <a:pt x="73" y="71"/>
                  <a:pt x="54" y="77"/>
                  <a:pt x="31" y="67"/>
                </a:cubicBezTo>
                <a:cubicBezTo>
                  <a:pt x="9" y="58"/>
                  <a:pt x="0" y="40"/>
                  <a:pt x="6" y="21"/>
                </a:cubicBezTo>
                <a:cubicBezTo>
                  <a:pt x="10" y="11"/>
                  <a:pt x="17" y="4"/>
                  <a:pt x="25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6" name="Freeform 777"/>
          <p:cNvSpPr>
            <a:spLocks noChangeArrowheads="1"/>
          </p:cNvSpPr>
          <p:nvPr/>
        </p:nvSpPr>
        <p:spPr bwMode="auto">
          <a:xfrm>
            <a:off x="1809849" y="1756077"/>
            <a:ext cx="594972" cy="308450"/>
          </a:xfrm>
          <a:custGeom>
            <a:avLst/>
            <a:gdLst>
              <a:gd name="T0" fmla="*/ 0 w 114"/>
              <a:gd name="T1" fmla="*/ 64 h 59"/>
              <a:gd name="T2" fmla="*/ 125 w 114"/>
              <a:gd name="T3" fmla="*/ 93 h 59"/>
              <a:gd name="T4" fmla="*/ 293 w 114"/>
              <a:gd name="T5" fmla="*/ 207 h 59"/>
              <a:gd name="T6" fmla="*/ 389 w 114"/>
              <a:gd name="T7" fmla="*/ 136 h 59"/>
              <a:gd name="T8" fmla="*/ 382 w 114"/>
              <a:gd name="T9" fmla="*/ 68 h 59"/>
              <a:gd name="T10" fmla="*/ 407 w 114"/>
              <a:gd name="T11" fmla="*/ 0 h 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4"/>
              <a:gd name="T19" fmla="*/ 0 h 59"/>
              <a:gd name="T20" fmla="*/ 114 w 114"/>
              <a:gd name="T21" fmla="*/ 59 h 5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4" h="59">
                <a:moveTo>
                  <a:pt x="0" y="18"/>
                </a:moveTo>
                <a:cubicBezTo>
                  <a:pt x="6" y="18"/>
                  <a:pt x="21" y="19"/>
                  <a:pt x="35" y="26"/>
                </a:cubicBezTo>
                <a:cubicBezTo>
                  <a:pt x="49" y="34"/>
                  <a:pt x="70" y="56"/>
                  <a:pt x="82" y="58"/>
                </a:cubicBezTo>
                <a:cubicBezTo>
                  <a:pt x="92" y="59"/>
                  <a:pt x="104" y="51"/>
                  <a:pt x="109" y="38"/>
                </a:cubicBezTo>
                <a:cubicBezTo>
                  <a:pt x="112" y="31"/>
                  <a:pt x="105" y="24"/>
                  <a:pt x="107" y="19"/>
                </a:cubicBezTo>
                <a:cubicBezTo>
                  <a:pt x="109" y="16"/>
                  <a:pt x="113" y="7"/>
                  <a:pt x="114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7" name="Freeform 778"/>
          <p:cNvSpPr>
            <a:spLocks noChangeArrowheads="1"/>
          </p:cNvSpPr>
          <p:nvPr/>
        </p:nvSpPr>
        <p:spPr bwMode="auto">
          <a:xfrm>
            <a:off x="2398974" y="1751691"/>
            <a:ext cx="130104" cy="36546"/>
          </a:xfrm>
          <a:custGeom>
            <a:avLst/>
            <a:gdLst>
              <a:gd name="T0" fmla="*/ 0 w 25"/>
              <a:gd name="T1" fmla="*/ 4 h 7"/>
              <a:gd name="T2" fmla="*/ 89 w 25"/>
              <a:gd name="T3" fmla="*/ 25 h 7"/>
              <a:gd name="T4" fmla="*/ 0 60000 65536"/>
              <a:gd name="T5" fmla="*/ 0 60000 65536"/>
              <a:gd name="T6" fmla="*/ 0 w 25"/>
              <a:gd name="T7" fmla="*/ 0 h 7"/>
              <a:gd name="T8" fmla="*/ 25 w 25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" h="7">
                <a:moveTo>
                  <a:pt x="0" y="1"/>
                </a:moveTo>
                <a:cubicBezTo>
                  <a:pt x="4" y="0"/>
                  <a:pt x="15" y="2"/>
                  <a:pt x="25" y="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8" name="Freeform 779"/>
          <p:cNvSpPr>
            <a:spLocks noChangeArrowheads="1"/>
          </p:cNvSpPr>
          <p:nvPr/>
        </p:nvSpPr>
        <p:spPr bwMode="auto">
          <a:xfrm>
            <a:off x="2394588" y="1605507"/>
            <a:ext cx="187116" cy="78940"/>
          </a:xfrm>
          <a:custGeom>
            <a:avLst/>
            <a:gdLst>
              <a:gd name="T0" fmla="*/ 0 w 36"/>
              <a:gd name="T1" fmla="*/ 7 h 15"/>
              <a:gd name="T2" fmla="*/ 128 w 36"/>
              <a:gd name="T3" fmla="*/ 54 h 15"/>
              <a:gd name="T4" fmla="*/ 0 60000 65536"/>
              <a:gd name="T5" fmla="*/ 0 60000 65536"/>
              <a:gd name="T6" fmla="*/ 0 w 36"/>
              <a:gd name="T7" fmla="*/ 0 h 15"/>
              <a:gd name="T8" fmla="*/ 36 w 36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" h="15">
                <a:moveTo>
                  <a:pt x="0" y="2"/>
                </a:moveTo>
                <a:cubicBezTo>
                  <a:pt x="0" y="2"/>
                  <a:pt x="20" y="0"/>
                  <a:pt x="36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9" name="Oval 780"/>
          <p:cNvSpPr>
            <a:spLocks noChangeArrowheads="1"/>
          </p:cNvSpPr>
          <p:nvPr/>
        </p:nvSpPr>
        <p:spPr bwMode="auto">
          <a:xfrm>
            <a:off x="2524692" y="1684446"/>
            <a:ext cx="160803" cy="160803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80" name="Freeform 781"/>
          <p:cNvSpPr>
            <a:spLocks noChangeArrowheads="1"/>
          </p:cNvSpPr>
          <p:nvPr/>
        </p:nvSpPr>
        <p:spPr bwMode="auto">
          <a:xfrm>
            <a:off x="1627118" y="1532414"/>
            <a:ext cx="251438" cy="328916"/>
          </a:xfrm>
          <a:custGeom>
            <a:avLst/>
            <a:gdLst>
              <a:gd name="T0" fmla="*/ 154 w 48"/>
              <a:gd name="T1" fmla="*/ 125 h 63"/>
              <a:gd name="T2" fmla="*/ 125 w 48"/>
              <a:gd name="T3" fmla="*/ 218 h 63"/>
              <a:gd name="T4" fmla="*/ 79 w 48"/>
              <a:gd name="T5" fmla="*/ 225 h 63"/>
              <a:gd name="T6" fmla="*/ 18 w 48"/>
              <a:gd name="T7" fmla="*/ 104 h 63"/>
              <a:gd name="T8" fmla="*/ 115 w 48"/>
              <a:gd name="T9" fmla="*/ 7 h 63"/>
              <a:gd name="T10" fmla="*/ 154 w 48"/>
              <a:gd name="T11" fmla="*/ 125 h 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"/>
              <a:gd name="T19" fmla="*/ 0 h 63"/>
              <a:gd name="T20" fmla="*/ 48 w 48"/>
              <a:gd name="T21" fmla="*/ 63 h 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" h="63">
                <a:moveTo>
                  <a:pt x="43" y="35"/>
                </a:moveTo>
                <a:cubicBezTo>
                  <a:pt x="41" y="48"/>
                  <a:pt x="38" y="58"/>
                  <a:pt x="35" y="61"/>
                </a:cubicBezTo>
                <a:cubicBezTo>
                  <a:pt x="32" y="63"/>
                  <a:pt x="27" y="63"/>
                  <a:pt x="22" y="63"/>
                </a:cubicBezTo>
                <a:cubicBezTo>
                  <a:pt x="6" y="62"/>
                  <a:pt x="0" y="47"/>
                  <a:pt x="5" y="29"/>
                </a:cubicBezTo>
                <a:cubicBezTo>
                  <a:pt x="10" y="9"/>
                  <a:pt x="22" y="0"/>
                  <a:pt x="32" y="2"/>
                </a:cubicBezTo>
                <a:cubicBezTo>
                  <a:pt x="41" y="3"/>
                  <a:pt x="48" y="13"/>
                  <a:pt x="43" y="35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1" name="Freeform 782"/>
          <p:cNvSpPr>
            <a:spLocks noChangeArrowheads="1"/>
          </p:cNvSpPr>
          <p:nvPr/>
        </p:nvSpPr>
        <p:spPr bwMode="auto">
          <a:xfrm>
            <a:off x="2185544" y="1887643"/>
            <a:ext cx="260209" cy="282136"/>
          </a:xfrm>
          <a:custGeom>
            <a:avLst/>
            <a:gdLst>
              <a:gd name="T0" fmla="*/ 0 w 50"/>
              <a:gd name="T1" fmla="*/ 100 h 54"/>
              <a:gd name="T2" fmla="*/ 53 w 50"/>
              <a:gd name="T3" fmla="*/ 182 h 54"/>
              <a:gd name="T4" fmla="*/ 164 w 50"/>
              <a:gd name="T5" fmla="*/ 89 h 54"/>
              <a:gd name="T6" fmla="*/ 135 w 50"/>
              <a:gd name="T7" fmla="*/ 0 h 54"/>
              <a:gd name="T8" fmla="*/ 128 w 50"/>
              <a:gd name="T9" fmla="*/ 0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"/>
              <a:gd name="T16" fmla="*/ 0 h 54"/>
              <a:gd name="T17" fmla="*/ 50 w 50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" h="54">
                <a:moveTo>
                  <a:pt x="0" y="28"/>
                </a:moveTo>
                <a:cubicBezTo>
                  <a:pt x="0" y="39"/>
                  <a:pt x="6" y="48"/>
                  <a:pt x="15" y="51"/>
                </a:cubicBezTo>
                <a:cubicBezTo>
                  <a:pt x="24" y="54"/>
                  <a:pt x="38" y="51"/>
                  <a:pt x="46" y="25"/>
                </a:cubicBezTo>
                <a:cubicBezTo>
                  <a:pt x="50" y="12"/>
                  <a:pt x="45" y="2"/>
                  <a:pt x="38" y="0"/>
                </a:cubicBezTo>
                <a:cubicBezTo>
                  <a:pt x="38" y="0"/>
                  <a:pt x="37" y="0"/>
                  <a:pt x="3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2" name="Freeform 783"/>
          <p:cNvSpPr>
            <a:spLocks noChangeArrowheads="1"/>
          </p:cNvSpPr>
          <p:nvPr/>
        </p:nvSpPr>
        <p:spPr bwMode="auto">
          <a:xfrm>
            <a:off x="1951648" y="1595274"/>
            <a:ext cx="337687" cy="245590"/>
          </a:xfrm>
          <a:custGeom>
            <a:avLst/>
            <a:gdLst>
              <a:gd name="T0" fmla="*/ 18 w 65"/>
              <a:gd name="T1" fmla="*/ 0 h 47"/>
              <a:gd name="T2" fmla="*/ 231 w 65"/>
              <a:gd name="T3" fmla="*/ 86 h 47"/>
              <a:gd name="T4" fmla="*/ 85 w 65"/>
              <a:gd name="T5" fmla="*/ 136 h 47"/>
              <a:gd name="T6" fmla="*/ 18 w 65"/>
              <a:gd name="T7" fmla="*/ 0 h 47"/>
              <a:gd name="T8" fmla="*/ 0 60000 65536"/>
              <a:gd name="T9" fmla="*/ 0 60000 65536"/>
              <a:gd name="T10" fmla="*/ 0 60000 65536"/>
              <a:gd name="T11" fmla="*/ 0 60000 65536"/>
              <a:gd name="T12" fmla="*/ 0 w 65"/>
              <a:gd name="T13" fmla="*/ 0 h 47"/>
              <a:gd name="T14" fmla="*/ 65 w 65"/>
              <a:gd name="T15" fmla="*/ 47 h 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" h="47">
                <a:moveTo>
                  <a:pt x="5" y="0"/>
                </a:moveTo>
                <a:cubicBezTo>
                  <a:pt x="5" y="0"/>
                  <a:pt x="43" y="9"/>
                  <a:pt x="65" y="24"/>
                </a:cubicBezTo>
                <a:cubicBezTo>
                  <a:pt x="60" y="36"/>
                  <a:pt x="48" y="47"/>
                  <a:pt x="24" y="38"/>
                </a:cubicBezTo>
                <a:cubicBezTo>
                  <a:pt x="0" y="28"/>
                  <a:pt x="0" y="9"/>
                  <a:pt x="5" y="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3" name="Freeform 784"/>
          <p:cNvSpPr>
            <a:spLocks noChangeArrowheads="1"/>
          </p:cNvSpPr>
          <p:nvPr/>
        </p:nvSpPr>
        <p:spPr bwMode="auto">
          <a:xfrm>
            <a:off x="2591937" y="1840864"/>
            <a:ext cx="99406" cy="109639"/>
          </a:xfrm>
          <a:custGeom>
            <a:avLst/>
            <a:gdLst>
              <a:gd name="T0" fmla="*/ 25 w 19"/>
              <a:gd name="T1" fmla="*/ 0 h 21"/>
              <a:gd name="T2" fmla="*/ 68 w 19"/>
              <a:gd name="T3" fmla="*/ 57 h 21"/>
              <a:gd name="T4" fmla="*/ 50 w 19"/>
              <a:gd name="T5" fmla="*/ 75 h 21"/>
              <a:gd name="T6" fmla="*/ 0 w 19"/>
              <a:gd name="T7" fmla="*/ 4 h 21"/>
              <a:gd name="T8" fmla="*/ 0 60000 65536"/>
              <a:gd name="T9" fmla="*/ 0 60000 65536"/>
              <a:gd name="T10" fmla="*/ 0 60000 65536"/>
              <a:gd name="T11" fmla="*/ 0 60000 65536"/>
              <a:gd name="T12" fmla="*/ 0 w 19"/>
              <a:gd name="T13" fmla="*/ 0 h 21"/>
              <a:gd name="T14" fmla="*/ 19 w 19"/>
              <a:gd name="T15" fmla="*/ 21 h 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" h="21">
                <a:moveTo>
                  <a:pt x="7" y="0"/>
                </a:moveTo>
                <a:cubicBezTo>
                  <a:pt x="11" y="8"/>
                  <a:pt x="19" y="16"/>
                  <a:pt x="19" y="16"/>
                </a:cubicBezTo>
                <a:cubicBezTo>
                  <a:pt x="19" y="16"/>
                  <a:pt x="19" y="21"/>
                  <a:pt x="14" y="21"/>
                </a:cubicBezTo>
                <a:cubicBezTo>
                  <a:pt x="11" y="17"/>
                  <a:pt x="4" y="9"/>
                  <a:pt x="0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4" name="Freeform 785"/>
          <p:cNvSpPr>
            <a:spLocks noChangeArrowheads="1"/>
          </p:cNvSpPr>
          <p:nvPr/>
        </p:nvSpPr>
        <p:spPr bwMode="auto">
          <a:xfrm>
            <a:off x="2685496" y="1741458"/>
            <a:ext cx="105253" cy="135952"/>
          </a:xfrm>
          <a:custGeom>
            <a:avLst/>
            <a:gdLst>
              <a:gd name="T0" fmla="*/ 0 w 20"/>
              <a:gd name="T1" fmla="*/ 0 h 26"/>
              <a:gd name="T2" fmla="*/ 40 w 20"/>
              <a:gd name="T3" fmla="*/ 39 h 26"/>
              <a:gd name="T4" fmla="*/ 72 w 20"/>
              <a:gd name="T5" fmla="*/ 82 h 26"/>
              <a:gd name="T6" fmla="*/ 50 w 20"/>
              <a:gd name="T7" fmla="*/ 93 h 26"/>
              <a:gd name="T8" fmla="*/ 0 w 20"/>
              <a:gd name="T9" fmla="*/ 32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6"/>
              <a:gd name="T17" fmla="*/ 20 w 20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6">
                <a:moveTo>
                  <a:pt x="0" y="0"/>
                </a:moveTo>
                <a:cubicBezTo>
                  <a:pt x="5" y="3"/>
                  <a:pt x="9" y="8"/>
                  <a:pt x="11" y="11"/>
                </a:cubicBezTo>
                <a:cubicBezTo>
                  <a:pt x="15" y="15"/>
                  <a:pt x="19" y="19"/>
                  <a:pt x="20" y="23"/>
                </a:cubicBezTo>
                <a:cubicBezTo>
                  <a:pt x="18" y="24"/>
                  <a:pt x="14" y="26"/>
                  <a:pt x="14" y="26"/>
                </a:cubicBezTo>
                <a:cubicBezTo>
                  <a:pt x="14" y="26"/>
                  <a:pt x="7" y="15"/>
                  <a:pt x="0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5" name="Freeform 786"/>
          <p:cNvSpPr>
            <a:spLocks noChangeArrowheads="1"/>
          </p:cNvSpPr>
          <p:nvPr/>
        </p:nvSpPr>
        <p:spPr bwMode="auto">
          <a:xfrm>
            <a:off x="2581704" y="1840864"/>
            <a:ext cx="42394" cy="77478"/>
          </a:xfrm>
          <a:custGeom>
            <a:avLst/>
            <a:gdLst>
              <a:gd name="T0" fmla="*/ 0 w 8"/>
              <a:gd name="T1" fmla="*/ 0 h 15"/>
              <a:gd name="T2" fmla="*/ 29 w 8"/>
              <a:gd name="T3" fmla="*/ 53 h 15"/>
              <a:gd name="T4" fmla="*/ 0 60000 65536"/>
              <a:gd name="T5" fmla="*/ 0 60000 65536"/>
              <a:gd name="T6" fmla="*/ 0 w 8"/>
              <a:gd name="T7" fmla="*/ 0 h 15"/>
              <a:gd name="T8" fmla="*/ 8 w 8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5">
                <a:moveTo>
                  <a:pt x="0" y="0"/>
                </a:moveTo>
                <a:cubicBezTo>
                  <a:pt x="1" y="4"/>
                  <a:pt x="3" y="9"/>
                  <a:pt x="8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6" name="Freeform 787"/>
          <p:cNvSpPr>
            <a:spLocks noChangeArrowheads="1"/>
          </p:cNvSpPr>
          <p:nvPr/>
        </p:nvSpPr>
        <p:spPr bwMode="auto">
          <a:xfrm>
            <a:off x="2681110" y="1798471"/>
            <a:ext cx="36546" cy="46779"/>
          </a:xfrm>
          <a:custGeom>
            <a:avLst/>
            <a:gdLst>
              <a:gd name="T0" fmla="*/ 0 w 7"/>
              <a:gd name="T1" fmla="*/ 0 h 9"/>
              <a:gd name="T2" fmla="*/ 25 w 7"/>
              <a:gd name="T3" fmla="*/ 32 h 9"/>
              <a:gd name="T4" fmla="*/ 0 60000 65536"/>
              <a:gd name="T5" fmla="*/ 0 60000 65536"/>
              <a:gd name="T6" fmla="*/ 0 w 7"/>
              <a:gd name="T7" fmla="*/ 0 h 9"/>
              <a:gd name="T8" fmla="*/ 7 w 7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" h="9">
                <a:moveTo>
                  <a:pt x="0" y="0"/>
                </a:moveTo>
                <a:cubicBezTo>
                  <a:pt x="2" y="3"/>
                  <a:pt x="4" y="5"/>
                  <a:pt x="7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7" name="Line 788"/>
          <p:cNvSpPr>
            <a:spLocks noChangeShapeType="1"/>
          </p:cNvSpPr>
          <p:nvPr/>
        </p:nvSpPr>
        <p:spPr bwMode="auto">
          <a:xfrm flipH="1">
            <a:off x="2665030" y="1840864"/>
            <a:ext cx="67245" cy="51165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8" name="Freeform 789"/>
          <p:cNvSpPr>
            <a:spLocks noChangeArrowheads="1"/>
          </p:cNvSpPr>
          <p:nvPr/>
        </p:nvSpPr>
        <p:spPr bwMode="auto">
          <a:xfrm>
            <a:off x="2581704" y="1798471"/>
            <a:ext cx="369847" cy="365462"/>
          </a:xfrm>
          <a:custGeom>
            <a:avLst/>
            <a:gdLst>
              <a:gd name="T0" fmla="*/ 36 w 71"/>
              <a:gd name="T1" fmla="*/ 79 h 70"/>
              <a:gd name="T2" fmla="*/ 4 w 71"/>
              <a:gd name="T3" fmla="*/ 104 h 70"/>
              <a:gd name="T4" fmla="*/ 7 w 71"/>
              <a:gd name="T5" fmla="*/ 125 h 70"/>
              <a:gd name="T6" fmla="*/ 82 w 71"/>
              <a:gd name="T7" fmla="*/ 250 h 70"/>
              <a:gd name="T8" fmla="*/ 121 w 71"/>
              <a:gd name="T9" fmla="*/ 246 h 70"/>
              <a:gd name="T10" fmla="*/ 253 w 71"/>
              <a:gd name="T11" fmla="*/ 136 h 70"/>
              <a:gd name="T12" fmla="*/ 253 w 71"/>
              <a:gd name="T13" fmla="*/ 132 h 70"/>
              <a:gd name="T14" fmla="*/ 164 w 71"/>
              <a:gd name="T15" fmla="*/ 21 h 70"/>
              <a:gd name="T16" fmla="*/ 139 w 71"/>
              <a:gd name="T17" fmla="*/ 0 h 70"/>
              <a:gd name="T18" fmla="*/ 121 w 71"/>
              <a:gd name="T19" fmla="*/ 11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1"/>
              <a:gd name="T31" fmla="*/ 0 h 70"/>
              <a:gd name="T32" fmla="*/ 71 w 71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1" h="70">
                <a:moveTo>
                  <a:pt x="10" y="22"/>
                </a:moveTo>
                <a:cubicBezTo>
                  <a:pt x="8" y="23"/>
                  <a:pt x="2" y="28"/>
                  <a:pt x="1" y="29"/>
                </a:cubicBezTo>
                <a:cubicBezTo>
                  <a:pt x="0" y="29"/>
                  <a:pt x="0" y="31"/>
                  <a:pt x="2" y="35"/>
                </a:cubicBezTo>
                <a:cubicBezTo>
                  <a:pt x="4" y="38"/>
                  <a:pt x="23" y="70"/>
                  <a:pt x="23" y="70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69"/>
                  <a:pt x="65" y="43"/>
                  <a:pt x="71" y="38"/>
                </a:cubicBezTo>
                <a:cubicBezTo>
                  <a:pt x="71" y="38"/>
                  <a:pt x="71" y="37"/>
                  <a:pt x="71" y="37"/>
                </a:cubicBezTo>
                <a:cubicBezTo>
                  <a:pt x="70" y="36"/>
                  <a:pt x="50" y="11"/>
                  <a:pt x="46" y="6"/>
                </a:cubicBezTo>
                <a:cubicBezTo>
                  <a:pt x="42" y="2"/>
                  <a:pt x="40" y="0"/>
                  <a:pt x="39" y="0"/>
                </a:cubicBezTo>
                <a:cubicBezTo>
                  <a:pt x="34" y="3"/>
                  <a:pt x="34" y="3"/>
                  <a:pt x="34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9" name="Freeform 790"/>
          <p:cNvSpPr>
            <a:spLocks noChangeArrowheads="1"/>
          </p:cNvSpPr>
          <p:nvPr/>
        </p:nvSpPr>
        <p:spPr bwMode="auto">
          <a:xfrm>
            <a:off x="2591937" y="1965121"/>
            <a:ext cx="156418" cy="182731"/>
          </a:xfrm>
          <a:custGeom>
            <a:avLst/>
            <a:gdLst>
              <a:gd name="T0" fmla="*/ 0 w 30"/>
              <a:gd name="T1" fmla="*/ 0 h 35"/>
              <a:gd name="T2" fmla="*/ 107 w 30"/>
              <a:gd name="T3" fmla="*/ 125 h 35"/>
              <a:gd name="T4" fmla="*/ 0 60000 65536"/>
              <a:gd name="T5" fmla="*/ 0 60000 65536"/>
              <a:gd name="T6" fmla="*/ 0 w 30"/>
              <a:gd name="T7" fmla="*/ 0 h 35"/>
              <a:gd name="T8" fmla="*/ 30 w 30"/>
              <a:gd name="T9" fmla="*/ 35 h 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35">
                <a:moveTo>
                  <a:pt x="0" y="0"/>
                </a:moveTo>
                <a:cubicBezTo>
                  <a:pt x="0" y="0"/>
                  <a:pt x="29" y="34"/>
                  <a:pt x="30" y="3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0" name="Freeform 791"/>
          <p:cNvSpPr>
            <a:spLocks noChangeArrowheads="1"/>
          </p:cNvSpPr>
          <p:nvPr/>
        </p:nvSpPr>
        <p:spPr bwMode="auto">
          <a:xfrm>
            <a:off x="521962" y="1479788"/>
            <a:ext cx="444402" cy="402008"/>
          </a:xfrm>
          <a:custGeom>
            <a:avLst/>
            <a:gdLst>
              <a:gd name="T0" fmla="*/ 21 w 85"/>
              <a:gd name="T1" fmla="*/ 75 h 77"/>
              <a:gd name="T2" fmla="*/ 111 w 85"/>
              <a:gd name="T3" fmla="*/ 243 h 77"/>
              <a:gd name="T4" fmla="*/ 290 w 85"/>
              <a:gd name="T5" fmla="*/ 168 h 77"/>
              <a:gd name="T6" fmla="*/ 283 w 85"/>
              <a:gd name="T7" fmla="*/ 71 h 77"/>
              <a:gd name="T8" fmla="*/ 204 w 85"/>
              <a:gd name="T9" fmla="*/ 43 h 77"/>
              <a:gd name="T10" fmla="*/ 207 w 85"/>
              <a:gd name="T11" fmla="*/ 50 h 77"/>
              <a:gd name="T12" fmla="*/ 211 w 85"/>
              <a:gd name="T13" fmla="*/ 54 h 77"/>
              <a:gd name="T14" fmla="*/ 207 w 85"/>
              <a:gd name="T15" fmla="*/ 68 h 77"/>
              <a:gd name="T16" fmla="*/ 207 w 85"/>
              <a:gd name="T17" fmla="*/ 68 h 77"/>
              <a:gd name="T18" fmla="*/ 168 w 85"/>
              <a:gd name="T19" fmla="*/ 100 h 77"/>
              <a:gd name="T20" fmla="*/ 129 w 85"/>
              <a:gd name="T21" fmla="*/ 61 h 77"/>
              <a:gd name="T22" fmla="*/ 136 w 85"/>
              <a:gd name="T23" fmla="*/ 39 h 77"/>
              <a:gd name="T24" fmla="*/ 136 w 85"/>
              <a:gd name="T25" fmla="*/ 39 h 77"/>
              <a:gd name="T26" fmla="*/ 132 w 85"/>
              <a:gd name="T27" fmla="*/ 36 h 77"/>
              <a:gd name="T28" fmla="*/ 143 w 85"/>
              <a:gd name="T29" fmla="*/ 29 h 77"/>
              <a:gd name="T30" fmla="*/ 147 w 85"/>
              <a:gd name="T31" fmla="*/ 29 h 77"/>
              <a:gd name="T32" fmla="*/ 150 w 85"/>
              <a:gd name="T33" fmla="*/ 25 h 77"/>
              <a:gd name="T34" fmla="*/ 89 w 85"/>
              <a:gd name="T35" fmla="*/ 0 h 77"/>
              <a:gd name="T36" fmla="*/ 21 w 85"/>
              <a:gd name="T37" fmla="*/ 75 h 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5"/>
              <a:gd name="T58" fmla="*/ 0 h 77"/>
              <a:gd name="T59" fmla="*/ 85 w 85"/>
              <a:gd name="T60" fmla="*/ 77 h 7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5" h="77">
                <a:moveTo>
                  <a:pt x="6" y="21"/>
                </a:moveTo>
                <a:cubicBezTo>
                  <a:pt x="0" y="40"/>
                  <a:pt x="9" y="59"/>
                  <a:pt x="31" y="68"/>
                </a:cubicBezTo>
                <a:cubicBezTo>
                  <a:pt x="54" y="77"/>
                  <a:pt x="73" y="71"/>
                  <a:pt x="81" y="47"/>
                </a:cubicBezTo>
                <a:cubicBezTo>
                  <a:pt x="85" y="38"/>
                  <a:pt x="83" y="28"/>
                  <a:pt x="79" y="20"/>
                </a:cubicBezTo>
                <a:cubicBezTo>
                  <a:pt x="71" y="17"/>
                  <a:pt x="61" y="13"/>
                  <a:pt x="57" y="12"/>
                </a:cubicBezTo>
                <a:cubicBezTo>
                  <a:pt x="57" y="13"/>
                  <a:pt x="58" y="14"/>
                  <a:pt x="58" y="14"/>
                </a:cubicBezTo>
                <a:cubicBezTo>
                  <a:pt x="58" y="15"/>
                  <a:pt x="58" y="15"/>
                  <a:pt x="59" y="15"/>
                </a:cubicBezTo>
                <a:cubicBezTo>
                  <a:pt x="59" y="16"/>
                  <a:pt x="59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7" y="24"/>
                  <a:pt x="52" y="28"/>
                  <a:pt x="47" y="28"/>
                </a:cubicBezTo>
                <a:cubicBezTo>
                  <a:pt x="41" y="28"/>
                  <a:pt x="36" y="23"/>
                  <a:pt x="36" y="17"/>
                </a:cubicBezTo>
                <a:cubicBezTo>
                  <a:pt x="36" y="15"/>
                  <a:pt x="37" y="13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7" y="10"/>
                  <a:pt x="37" y="10"/>
                </a:cubicBezTo>
                <a:cubicBezTo>
                  <a:pt x="38" y="9"/>
                  <a:pt x="39" y="8"/>
                  <a:pt x="40" y="8"/>
                </a:cubicBezTo>
                <a:cubicBezTo>
                  <a:pt x="40" y="8"/>
                  <a:pt x="40" y="8"/>
                  <a:pt x="41" y="8"/>
                </a:cubicBezTo>
                <a:cubicBezTo>
                  <a:pt x="41" y="8"/>
                  <a:pt x="41" y="7"/>
                  <a:pt x="42" y="7"/>
                </a:cubicBezTo>
                <a:cubicBezTo>
                  <a:pt x="39" y="6"/>
                  <a:pt x="32" y="3"/>
                  <a:pt x="25" y="0"/>
                </a:cubicBezTo>
                <a:cubicBezTo>
                  <a:pt x="16" y="4"/>
                  <a:pt x="10" y="11"/>
                  <a:pt x="6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1" name="Freeform 792"/>
          <p:cNvSpPr>
            <a:spLocks noChangeArrowheads="1"/>
          </p:cNvSpPr>
          <p:nvPr/>
        </p:nvSpPr>
        <p:spPr bwMode="auto">
          <a:xfrm>
            <a:off x="673994" y="1156720"/>
            <a:ext cx="552578" cy="249976"/>
          </a:xfrm>
          <a:custGeom>
            <a:avLst/>
            <a:gdLst>
              <a:gd name="T0" fmla="*/ 260 w 106"/>
              <a:gd name="T1" fmla="*/ 64 h 48"/>
              <a:gd name="T2" fmla="*/ 21 w 106"/>
              <a:gd name="T3" fmla="*/ 7 h 48"/>
              <a:gd name="T4" fmla="*/ 0 w 106"/>
              <a:gd name="T5" fmla="*/ 0 h 48"/>
              <a:gd name="T6" fmla="*/ 29 w 106"/>
              <a:gd name="T7" fmla="*/ 125 h 48"/>
              <a:gd name="T8" fmla="*/ 300 w 106"/>
              <a:gd name="T9" fmla="*/ 171 h 48"/>
              <a:gd name="T10" fmla="*/ 339 w 106"/>
              <a:gd name="T11" fmla="*/ 128 h 48"/>
              <a:gd name="T12" fmla="*/ 260 w 106"/>
              <a:gd name="T13" fmla="*/ 64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6"/>
              <a:gd name="T22" fmla="*/ 0 h 48"/>
              <a:gd name="T23" fmla="*/ 106 w 106"/>
              <a:gd name="T24" fmla="*/ 48 h 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6" h="48">
                <a:moveTo>
                  <a:pt x="73" y="18"/>
                </a:moveTo>
                <a:cubicBezTo>
                  <a:pt x="54" y="15"/>
                  <a:pt x="17" y="6"/>
                  <a:pt x="6" y="2"/>
                </a:cubicBezTo>
                <a:cubicBezTo>
                  <a:pt x="4" y="1"/>
                  <a:pt x="2" y="1"/>
                  <a:pt x="0" y="0"/>
                </a:cubicBezTo>
                <a:cubicBezTo>
                  <a:pt x="0" y="6"/>
                  <a:pt x="2" y="21"/>
                  <a:pt x="8" y="35"/>
                </a:cubicBezTo>
                <a:cubicBezTo>
                  <a:pt x="16" y="23"/>
                  <a:pt x="65" y="21"/>
                  <a:pt x="84" y="48"/>
                </a:cubicBezTo>
                <a:cubicBezTo>
                  <a:pt x="88" y="44"/>
                  <a:pt x="92" y="40"/>
                  <a:pt x="95" y="36"/>
                </a:cubicBezTo>
                <a:cubicBezTo>
                  <a:pt x="106" y="22"/>
                  <a:pt x="92" y="22"/>
                  <a:pt x="73" y="18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2" name="Freeform 793"/>
          <p:cNvSpPr>
            <a:spLocks noEditPoints="1" noChangeArrowheads="1"/>
          </p:cNvSpPr>
          <p:nvPr/>
        </p:nvSpPr>
        <p:spPr bwMode="auto">
          <a:xfrm>
            <a:off x="574588" y="943290"/>
            <a:ext cx="725076" cy="646136"/>
          </a:xfrm>
          <a:custGeom>
            <a:avLst/>
            <a:gdLst>
              <a:gd name="T0" fmla="*/ 410 w 139"/>
              <a:gd name="T1" fmla="*/ 86 h 124"/>
              <a:gd name="T2" fmla="*/ 335 w 139"/>
              <a:gd name="T3" fmla="*/ 114 h 124"/>
              <a:gd name="T4" fmla="*/ 293 w 139"/>
              <a:gd name="T5" fmla="*/ 29 h 124"/>
              <a:gd name="T6" fmla="*/ 293 w 139"/>
              <a:gd name="T7" fmla="*/ 25 h 124"/>
              <a:gd name="T8" fmla="*/ 293 w 139"/>
              <a:gd name="T9" fmla="*/ 25 h 124"/>
              <a:gd name="T10" fmla="*/ 264 w 139"/>
              <a:gd name="T11" fmla="*/ 68 h 124"/>
              <a:gd name="T12" fmla="*/ 296 w 139"/>
              <a:gd name="T13" fmla="*/ 107 h 124"/>
              <a:gd name="T14" fmla="*/ 257 w 139"/>
              <a:gd name="T15" fmla="*/ 146 h 124"/>
              <a:gd name="T16" fmla="*/ 218 w 139"/>
              <a:gd name="T17" fmla="*/ 107 h 124"/>
              <a:gd name="T18" fmla="*/ 232 w 139"/>
              <a:gd name="T19" fmla="*/ 75 h 124"/>
              <a:gd name="T20" fmla="*/ 203 w 139"/>
              <a:gd name="T21" fmla="*/ 68 h 124"/>
              <a:gd name="T22" fmla="*/ 175 w 139"/>
              <a:gd name="T23" fmla="*/ 0 h 124"/>
              <a:gd name="T24" fmla="*/ 161 w 139"/>
              <a:gd name="T25" fmla="*/ 0 h 124"/>
              <a:gd name="T26" fmla="*/ 50 w 139"/>
              <a:gd name="T27" fmla="*/ 53 h 124"/>
              <a:gd name="T28" fmla="*/ 29 w 139"/>
              <a:gd name="T29" fmla="*/ 71 h 124"/>
              <a:gd name="T30" fmla="*/ 25 w 139"/>
              <a:gd name="T31" fmla="*/ 96 h 124"/>
              <a:gd name="T32" fmla="*/ 0 w 139"/>
              <a:gd name="T33" fmla="*/ 171 h 124"/>
              <a:gd name="T34" fmla="*/ 11 w 139"/>
              <a:gd name="T35" fmla="*/ 274 h 124"/>
              <a:gd name="T36" fmla="*/ 36 w 139"/>
              <a:gd name="T37" fmla="*/ 335 h 124"/>
              <a:gd name="T38" fmla="*/ 157 w 139"/>
              <a:gd name="T39" fmla="*/ 378 h 124"/>
              <a:gd name="T40" fmla="*/ 325 w 139"/>
              <a:gd name="T41" fmla="*/ 442 h 124"/>
              <a:gd name="T42" fmla="*/ 492 w 139"/>
              <a:gd name="T43" fmla="*/ 225 h 124"/>
              <a:gd name="T44" fmla="*/ 410 w 139"/>
              <a:gd name="T45" fmla="*/ 86 h 124"/>
              <a:gd name="T46" fmla="*/ 407 w 139"/>
              <a:gd name="T47" fmla="*/ 274 h 124"/>
              <a:gd name="T48" fmla="*/ 368 w 139"/>
              <a:gd name="T49" fmla="*/ 317 h 124"/>
              <a:gd name="T50" fmla="*/ 193 w 139"/>
              <a:gd name="T51" fmla="*/ 371 h 124"/>
              <a:gd name="T52" fmla="*/ 96 w 139"/>
              <a:gd name="T53" fmla="*/ 271 h 124"/>
              <a:gd name="T54" fmla="*/ 68 w 139"/>
              <a:gd name="T55" fmla="*/ 146 h 124"/>
              <a:gd name="T56" fmla="*/ 89 w 139"/>
              <a:gd name="T57" fmla="*/ 153 h 124"/>
              <a:gd name="T58" fmla="*/ 328 w 139"/>
              <a:gd name="T59" fmla="*/ 210 h 124"/>
              <a:gd name="T60" fmla="*/ 407 w 139"/>
              <a:gd name="T61" fmla="*/ 274 h 12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124"/>
              <a:gd name="T95" fmla="*/ 139 w 139"/>
              <a:gd name="T96" fmla="*/ 124 h 12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124">
                <a:moveTo>
                  <a:pt x="115" y="24"/>
                </a:moveTo>
                <a:cubicBezTo>
                  <a:pt x="111" y="31"/>
                  <a:pt x="102" y="34"/>
                  <a:pt x="94" y="32"/>
                </a:cubicBezTo>
                <a:cubicBezTo>
                  <a:pt x="85" y="30"/>
                  <a:pt x="78" y="19"/>
                  <a:pt x="82" y="8"/>
                </a:cubicBezTo>
                <a:cubicBezTo>
                  <a:pt x="82" y="8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0" y="13"/>
                  <a:pt x="77" y="16"/>
                  <a:pt x="74" y="19"/>
                </a:cubicBezTo>
                <a:cubicBezTo>
                  <a:pt x="79" y="19"/>
                  <a:pt x="83" y="24"/>
                  <a:pt x="83" y="30"/>
                </a:cubicBezTo>
                <a:cubicBezTo>
                  <a:pt x="83" y="36"/>
                  <a:pt x="78" y="41"/>
                  <a:pt x="72" y="41"/>
                </a:cubicBezTo>
                <a:cubicBezTo>
                  <a:pt x="66" y="41"/>
                  <a:pt x="61" y="36"/>
                  <a:pt x="61" y="30"/>
                </a:cubicBezTo>
                <a:cubicBezTo>
                  <a:pt x="61" y="26"/>
                  <a:pt x="63" y="23"/>
                  <a:pt x="65" y="21"/>
                </a:cubicBezTo>
                <a:cubicBezTo>
                  <a:pt x="62" y="21"/>
                  <a:pt x="59" y="20"/>
                  <a:pt x="57" y="19"/>
                </a:cubicBezTo>
                <a:cubicBezTo>
                  <a:pt x="49" y="16"/>
                  <a:pt x="47" y="8"/>
                  <a:pt x="49" y="0"/>
                </a:cubicBezTo>
                <a:cubicBezTo>
                  <a:pt x="48" y="0"/>
                  <a:pt x="47" y="0"/>
                  <a:pt x="45" y="0"/>
                </a:cubicBezTo>
                <a:cubicBezTo>
                  <a:pt x="35" y="1"/>
                  <a:pt x="21" y="7"/>
                  <a:pt x="14" y="15"/>
                </a:cubicBezTo>
                <a:cubicBezTo>
                  <a:pt x="11" y="15"/>
                  <a:pt x="9" y="17"/>
                  <a:pt x="8" y="20"/>
                </a:cubicBezTo>
                <a:cubicBezTo>
                  <a:pt x="7" y="22"/>
                  <a:pt x="7" y="25"/>
                  <a:pt x="7" y="27"/>
                </a:cubicBezTo>
                <a:cubicBezTo>
                  <a:pt x="3" y="33"/>
                  <a:pt x="1" y="40"/>
                  <a:pt x="0" y="48"/>
                </a:cubicBezTo>
                <a:cubicBezTo>
                  <a:pt x="0" y="58"/>
                  <a:pt x="1" y="67"/>
                  <a:pt x="3" y="77"/>
                </a:cubicBezTo>
                <a:cubicBezTo>
                  <a:pt x="5" y="83"/>
                  <a:pt x="8" y="88"/>
                  <a:pt x="10" y="94"/>
                </a:cubicBezTo>
                <a:cubicBezTo>
                  <a:pt x="16" y="96"/>
                  <a:pt x="36" y="103"/>
                  <a:pt x="44" y="106"/>
                </a:cubicBezTo>
                <a:cubicBezTo>
                  <a:pt x="52" y="109"/>
                  <a:pt x="78" y="119"/>
                  <a:pt x="91" y="124"/>
                </a:cubicBezTo>
                <a:cubicBezTo>
                  <a:pt x="116" y="117"/>
                  <a:pt x="137" y="88"/>
                  <a:pt x="138" y="63"/>
                </a:cubicBezTo>
                <a:cubicBezTo>
                  <a:pt x="139" y="45"/>
                  <a:pt x="129" y="29"/>
                  <a:pt x="115" y="24"/>
                </a:cubicBezTo>
                <a:close/>
                <a:moveTo>
                  <a:pt x="114" y="77"/>
                </a:moveTo>
                <a:cubicBezTo>
                  <a:pt x="111" y="81"/>
                  <a:pt x="107" y="85"/>
                  <a:pt x="103" y="89"/>
                </a:cubicBezTo>
                <a:cubicBezTo>
                  <a:pt x="91" y="99"/>
                  <a:pt x="74" y="108"/>
                  <a:pt x="54" y="104"/>
                </a:cubicBezTo>
                <a:cubicBezTo>
                  <a:pt x="41" y="102"/>
                  <a:pt x="32" y="90"/>
                  <a:pt x="27" y="76"/>
                </a:cubicBezTo>
                <a:cubicBezTo>
                  <a:pt x="21" y="62"/>
                  <a:pt x="19" y="47"/>
                  <a:pt x="19" y="41"/>
                </a:cubicBezTo>
                <a:cubicBezTo>
                  <a:pt x="21" y="42"/>
                  <a:pt x="23" y="42"/>
                  <a:pt x="25" y="43"/>
                </a:cubicBezTo>
                <a:cubicBezTo>
                  <a:pt x="36" y="47"/>
                  <a:pt x="73" y="56"/>
                  <a:pt x="92" y="59"/>
                </a:cubicBezTo>
                <a:cubicBezTo>
                  <a:pt x="111" y="63"/>
                  <a:pt x="125" y="63"/>
                  <a:pt x="114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3" name="Freeform 794"/>
          <p:cNvSpPr>
            <a:spLocks noChangeArrowheads="1"/>
          </p:cNvSpPr>
          <p:nvPr/>
        </p:nvSpPr>
        <p:spPr bwMode="auto">
          <a:xfrm>
            <a:off x="714926" y="1266358"/>
            <a:ext cx="396161" cy="239743"/>
          </a:xfrm>
          <a:custGeom>
            <a:avLst/>
            <a:gdLst>
              <a:gd name="T0" fmla="*/ 0 w 76"/>
              <a:gd name="T1" fmla="*/ 50 h 46"/>
              <a:gd name="T2" fmla="*/ 96 w 76"/>
              <a:gd name="T3" fmla="*/ 150 h 46"/>
              <a:gd name="T4" fmla="*/ 271 w 76"/>
              <a:gd name="T5" fmla="*/ 96 h 46"/>
              <a:gd name="T6" fmla="*/ 0 w 76"/>
              <a:gd name="T7" fmla="*/ 50 h 46"/>
              <a:gd name="T8" fmla="*/ 0 60000 65536"/>
              <a:gd name="T9" fmla="*/ 0 60000 65536"/>
              <a:gd name="T10" fmla="*/ 0 60000 65536"/>
              <a:gd name="T11" fmla="*/ 0 60000 65536"/>
              <a:gd name="T12" fmla="*/ 0 w 76"/>
              <a:gd name="T13" fmla="*/ 0 h 46"/>
              <a:gd name="T14" fmla="*/ 76 w 76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" h="46">
                <a:moveTo>
                  <a:pt x="0" y="14"/>
                </a:moveTo>
                <a:cubicBezTo>
                  <a:pt x="5" y="28"/>
                  <a:pt x="14" y="40"/>
                  <a:pt x="27" y="42"/>
                </a:cubicBezTo>
                <a:cubicBezTo>
                  <a:pt x="47" y="46"/>
                  <a:pt x="64" y="37"/>
                  <a:pt x="76" y="27"/>
                </a:cubicBezTo>
                <a:cubicBezTo>
                  <a:pt x="57" y="0"/>
                  <a:pt x="8" y="2"/>
                  <a:pt x="0" y="14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4" name="Freeform 795"/>
          <p:cNvSpPr>
            <a:spLocks noChangeArrowheads="1"/>
          </p:cNvSpPr>
          <p:nvPr/>
        </p:nvSpPr>
        <p:spPr bwMode="auto">
          <a:xfrm>
            <a:off x="820179" y="833651"/>
            <a:ext cx="203197" cy="219277"/>
          </a:xfrm>
          <a:custGeom>
            <a:avLst/>
            <a:gdLst>
              <a:gd name="T0" fmla="*/ 110 w 39"/>
              <a:gd name="T1" fmla="*/ 14 h 42"/>
              <a:gd name="T2" fmla="*/ 21 w 39"/>
              <a:gd name="T3" fmla="*/ 50 h 42"/>
              <a:gd name="T4" fmla="*/ 7 w 39"/>
              <a:gd name="T5" fmla="*/ 75 h 42"/>
              <a:gd name="T6" fmla="*/ 36 w 39"/>
              <a:gd name="T7" fmla="*/ 143 h 42"/>
              <a:gd name="T8" fmla="*/ 64 w 39"/>
              <a:gd name="T9" fmla="*/ 150 h 42"/>
              <a:gd name="T10" fmla="*/ 89 w 39"/>
              <a:gd name="T11" fmla="*/ 139 h 42"/>
              <a:gd name="T12" fmla="*/ 96 w 39"/>
              <a:gd name="T13" fmla="*/ 143 h 42"/>
              <a:gd name="T14" fmla="*/ 125 w 39"/>
              <a:gd name="T15" fmla="*/ 100 h 42"/>
              <a:gd name="T16" fmla="*/ 125 w 39"/>
              <a:gd name="T17" fmla="*/ 96 h 42"/>
              <a:gd name="T18" fmla="*/ 110 w 39"/>
              <a:gd name="T19" fmla="*/ 14 h 4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9"/>
              <a:gd name="T31" fmla="*/ 0 h 42"/>
              <a:gd name="T32" fmla="*/ 39 w 39"/>
              <a:gd name="T33" fmla="*/ 42 h 4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9" h="42">
                <a:moveTo>
                  <a:pt x="31" y="4"/>
                </a:moveTo>
                <a:cubicBezTo>
                  <a:pt x="24" y="0"/>
                  <a:pt x="12" y="5"/>
                  <a:pt x="6" y="14"/>
                </a:cubicBezTo>
                <a:cubicBezTo>
                  <a:pt x="4" y="16"/>
                  <a:pt x="3" y="19"/>
                  <a:pt x="2" y="21"/>
                </a:cubicBezTo>
                <a:cubicBezTo>
                  <a:pt x="0" y="29"/>
                  <a:pt x="2" y="37"/>
                  <a:pt x="10" y="40"/>
                </a:cubicBezTo>
                <a:cubicBezTo>
                  <a:pt x="12" y="41"/>
                  <a:pt x="15" y="42"/>
                  <a:pt x="18" y="42"/>
                </a:cubicBezTo>
                <a:cubicBezTo>
                  <a:pt x="20" y="40"/>
                  <a:pt x="23" y="39"/>
                  <a:pt x="25" y="39"/>
                </a:cubicBezTo>
                <a:cubicBezTo>
                  <a:pt x="26" y="39"/>
                  <a:pt x="26" y="39"/>
                  <a:pt x="27" y="40"/>
                </a:cubicBezTo>
                <a:cubicBezTo>
                  <a:pt x="30" y="37"/>
                  <a:pt x="33" y="34"/>
                  <a:pt x="35" y="28"/>
                </a:cubicBezTo>
                <a:cubicBezTo>
                  <a:pt x="35" y="28"/>
                  <a:pt x="35" y="27"/>
                  <a:pt x="35" y="27"/>
                </a:cubicBezTo>
                <a:cubicBezTo>
                  <a:pt x="38" y="17"/>
                  <a:pt x="39" y="8"/>
                  <a:pt x="3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5" name="Freeform 796"/>
          <p:cNvSpPr>
            <a:spLocks noChangeArrowheads="1"/>
          </p:cNvSpPr>
          <p:nvPr/>
        </p:nvSpPr>
        <p:spPr bwMode="auto">
          <a:xfrm>
            <a:off x="574588" y="781025"/>
            <a:ext cx="844948" cy="824482"/>
          </a:xfrm>
          <a:custGeom>
            <a:avLst/>
            <a:gdLst>
              <a:gd name="T0" fmla="*/ 339 w 162"/>
              <a:gd name="T1" fmla="*/ 46 h 158"/>
              <a:gd name="T2" fmla="*/ 7 w 162"/>
              <a:gd name="T3" fmla="*/ 232 h 158"/>
              <a:gd name="T4" fmla="*/ 0 w 162"/>
              <a:gd name="T5" fmla="*/ 282 h 158"/>
              <a:gd name="T6" fmla="*/ 25 w 162"/>
              <a:gd name="T7" fmla="*/ 207 h 158"/>
              <a:gd name="T8" fmla="*/ 29 w 162"/>
              <a:gd name="T9" fmla="*/ 182 h 158"/>
              <a:gd name="T10" fmla="*/ 50 w 162"/>
              <a:gd name="T11" fmla="*/ 164 h 158"/>
              <a:gd name="T12" fmla="*/ 161 w 162"/>
              <a:gd name="T13" fmla="*/ 111 h 158"/>
              <a:gd name="T14" fmla="*/ 175 w 162"/>
              <a:gd name="T15" fmla="*/ 111 h 158"/>
              <a:gd name="T16" fmla="*/ 189 w 162"/>
              <a:gd name="T17" fmla="*/ 86 h 158"/>
              <a:gd name="T18" fmla="*/ 278 w 162"/>
              <a:gd name="T19" fmla="*/ 50 h 158"/>
              <a:gd name="T20" fmla="*/ 293 w 162"/>
              <a:gd name="T21" fmla="*/ 132 h 158"/>
              <a:gd name="T22" fmla="*/ 293 w 162"/>
              <a:gd name="T23" fmla="*/ 136 h 158"/>
              <a:gd name="T24" fmla="*/ 293 w 162"/>
              <a:gd name="T25" fmla="*/ 136 h 158"/>
              <a:gd name="T26" fmla="*/ 375 w 162"/>
              <a:gd name="T27" fmla="*/ 79 h 158"/>
              <a:gd name="T28" fmla="*/ 417 w 162"/>
              <a:gd name="T29" fmla="*/ 175 h 158"/>
              <a:gd name="T30" fmla="*/ 410 w 162"/>
              <a:gd name="T31" fmla="*/ 196 h 158"/>
              <a:gd name="T32" fmla="*/ 492 w 162"/>
              <a:gd name="T33" fmla="*/ 336 h 158"/>
              <a:gd name="T34" fmla="*/ 325 w 162"/>
              <a:gd name="T35" fmla="*/ 553 h 158"/>
              <a:gd name="T36" fmla="*/ 343 w 162"/>
              <a:gd name="T37" fmla="*/ 564 h 158"/>
              <a:gd name="T38" fmla="*/ 539 w 162"/>
              <a:gd name="T39" fmla="*/ 357 h 158"/>
              <a:gd name="T40" fmla="*/ 339 w 162"/>
              <a:gd name="T41" fmla="*/ 46 h 15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62"/>
              <a:gd name="T64" fmla="*/ 0 h 158"/>
              <a:gd name="T65" fmla="*/ 162 w 162"/>
              <a:gd name="T66" fmla="*/ 158 h 15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62" h="158">
                <a:moveTo>
                  <a:pt x="95" y="13"/>
                </a:moveTo>
                <a:cubicBezTo>
                  <a:pt x="51" y="0"/>
                  <a:pt x="10" y="25"/>
                  <a:pt x="2" y="65"/>
                </a:cubicBezTo>
                <a:cubicBezTo>
                  <a:pt x="1" y="70"/>
                  <a:pt x="0" y="74"/>
                  <a:pt x="0" y="79"/>
                </a:cubicBezTo>
                <a:cubicBezTo>
                  <a:pt x="1" y="71"/>
                  <a:pt x="3" y="64"/>
                  <a:pt x="7" y="58"/>
                </a:cubicBezTo>
                <a:cubicBezTo>
                  <a:pt x="7" y="56"/>
                  <a:pt x="7" y="53"/>
                  <a:pt x="8" y="51"/>
                </a:cubicBezTo>
                <a:cubicBezTo>
                  <a:pt x="9" y="48"/>
                  <a:pt x="11" y="46"/>
                  <a:pt x="14" y="46"/>
                </a:cubicBezTo>
                <a:cubicBezTo>
                  <a:pt x="21" y="38"/>
                  <a:pt x="35" y="32"/>
                  <a:pt x="45" y="31"/>
                </a:cubicBezTo>
                <a:cubicBezTo>
                  <a:pt x="47" y="31"/>
                  <a:pt x="48" y="31"/>
                  <a:pt x="49" y="31"/>
                </a:cubicBezTo>
                <a:cubicBezTo>
                  <a:pt x="50" y="29"/>
                  <a:pt x="51" y="26"/>
                  <a:pt x="53" y="24"/>
                </a:cubicBezTo>
                <a:cubicBezTo>
                  <a:pt x="59" y="15"/>
                  <a:pt x="71" y="10"/>
                  <a:pt x="78" y="14"/>
                </a:cubicBezTo>
                <a:cubicBezTo>
                  <a:pt x="86" y="18"/>
                  <a:pt x="85" y="27"/>
                  <a:pt x="82" y="37"/>
                </a:cubicBezTo>
                <a:cubicBezTo>
                  <a:pt x="82" y="37"/>
                  <a:pt x="82" y="38"/>
                  <a:pt x="82" y="38"/>
                </a:cubicBezTo>
                <a:cubicBezTo>
                  <a:pt x="82" y="38"/>
                  <a:pt x="82" y="38"/>
                  <a:pt x="82" y="38"/>
                </a:cubicBezTo>
                <a:cubicBezTo>
                  <a:pt x="87" y="26"/>
                  <a:pt x="96" y="19"/>
                  <a:pt x="105" y="22"/>
                </a:cubicBezTo>
                <a:cubicBezTo>
                  <a:pt x="115" y="24"/>
                  <a:pt x="120" y="37"/>
                  <a:pt x="117" y="49"/>
                </a:cubicBezTo>
                <a:cubicBezTo>
                  <a:pt x="116" y="51"/>
                  <a:pt x="116" y="53"/>
                  <a:pt x="115" y="55"/>
                </a:cubicBezTo>
                <a:cubicBezTo>
                  <a:pt x="129" y="60"/>
                  <a:pt x="139" y="76"/>
                  <a:pt x="138" y="94"/>
                </a:cubicBezTo>
                <a:cubicBezTo>
                  <a:pt x="137" y="119"/>
                  <a:pt x="116" y="148"/>
                  <a:pt x="91" y="155"/>
                </a:cubicBezTo>
                <a:cubicBezTo>
                  <a:pt x="93" y="156"/>
                  <a:pt x="95" y="157"/>
                  <a:pt x="96" y="158"/>
                </a:cubicBezTo>
                <a:cubicBezTo>
                  <a:pt x="122" y="150"/>
                  <a:pt x="143" y="129"/>
                  <a:pt x="151" y="100"/>
                </a:cubicBezTo>
                <a:cubicBezTo>
                  <a:pt x="162" y="54"/>
                  <a:pt x="132" y="24"/>
                  <a:pt x="95" y="13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6" name="Freeform 797"/>
          <p:cNvSpPr>
            <a:spLocks noChangeArrowheads="1"/>
          </p:cNvSpPr>
          <p:nvPr/>
        </p:nvSpPr>
        <p:spPr bwMode="auto">
          <a:xfrm>
            <a:off x="600901" y="1433009"/>
            <a:ext cx="485333" cy="192964"/>
          </a:xfrm>
          <a:custGeom>
            <a:avLst/>
            <a:gdLst>
              <a:gd name="T0" fmla="*/ 328 w 93"/>
              <a:gd name="T1" fmla="*/ 118 h 37"/>
              <a:gd name="T2" fmla="*/ 325 w 93"/>
              <a:gd name="T3" fmla="*/ 118 h 37"/>
              <a:gd name="T4" fmla="*/ 307 w 93"/>
              <a:gd name="T5" fmla="*/ 107 h 37"/>
              <a:gd name="T6" fmla="*/ 139 w 93"/>
              <a:gd name="T7" fmla="*/ 43 h 37"/>
              <a:gd name="T8" fmla="*/ 18 w 93"/>
              <a:gd name="T9" fmla="*/ 0 h 37"/>
              <a:gd name="T10" fmla="*/ 14 w 93"/>
              <a:gd name="T11" fmla="*/ 0 h 37"/>
              <a:gd name="T12" fmla="*/ 7 w 93"/>
              <a:gd name="T13" fmla="*/ 21 h 37"/>
              <a:gd name="T14" fmla="*/ 36 w 93"/>
              <a:gd name="T15" fmla="*/ 32 h 37"/>
              <a:gd name="T16" fmla="*/ 96 w 93"/>
              <a:gd name="T17" fmla="*/ 57 h 37"/>
              <a:gd name="T18" fmla="*/ 114 w 93"/>
              <a:gd name="T19" fmla="*/ 50 h 37"/>
              <a:gd name="T20" fmla="*/ 150 w 93"/>
              <a:gd name="T21" fmla="*/ 75 h 37"/>
              <a:gd name="T22" fmla="*/ 228 w 93"/>
              <a:gd name="T23" fmla="*/ 103 h 37"/>
              <a:gd name="T24" fmla="*/ 250 w 93"/>
              <a:gd name="T25" fmla="*/ 111 h 37"/>
              <a:gd name="T26" fmla="*/ 296 w 93"/>
              <a:gd name="T27" fmla="*/ 128 h 37"/>
              <a:gd name="T28" fmla="*/ 328 w 93"/>
              <a:gd name="T29" fmla="*/ 132 h 37"/>
              <a:gd name="T30" fmla="*/ 328 w 93"/>
              <a:gd name="T31" fmla="*/ 118 h 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93"/>
              <a:gd name="T49" fmla="*/ 0 h 37"/>
              <a:gd name="T50" fmla="*/ 93 w 93"/>
              <a:gd name="T51" fmla="*/ 37 h 3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93" h="37">
                <a:moveTo>
                  <a:pt x="92" y="33"/>
                </a:moveTo>
                <a:cubicBezTo>
                  <a:pt x="92" y="33"/>
                  <a:pt x="92" y="33"/>
                  <a:pt x="91" y="33"/>
                </a:cubicBezTo>
                <a:cubicBezTo>
                  <a:pt x="90" y="32"/>
                  <a:pt x="88" y="31"/>
                  <a:pt x="86" y="30"/>
                </a:cubicBezTo>
                <a:cubicBezTo>
                  <a:pt x="73" y="25"/>
                  <a:pt x="47" y="15"/>
                  <a:pt x="39" y="12"/>
                </a:cubicBezTo>
                <a:cubicBezTo>
                  <a:pt x="31" y="9"/>
                  <a:pt x="11" y="2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0" y="3"/>
                  <a:pt x="2" y="6"/>
                </a:cubicBezTo>
                <a:cubicBezTo>
                  <a:pt x="4" y="7"/>
                  <a:pt x="7" y="8"/>
                  <a:pt x="10" y="9"/>
                </a:cubicBezTo>
                <a:cubicBezTo>
                  <a:pt x="17" y="12"/>
                  <a:pt x="24" y="15"/>
                  <a:pt x="27" y="16"/>
                </a:cubicBezTo>
                <a:cubicBezTo>
                  <a:pt x="28" y="15"/>
                  <a:pt x="30" y="14"/>
                  <a:pt x="32" y="14"/>
                </a:cubicBezTo>
                <a:cubicBezTo>
                  <a:pt x="37" y="14"/>
                  <a:pt x="41" y="17"/>
                  <a:pt x="42" y="21"/>
                </a:cubicBezTo>
                <a:cubicBezTo>
                  <a:pt x="46" y="22"/>
                  <a:pt x="56" y="26"/>
                  <a:pt x="64" y="29"/>
                </a:cubicBezTo>
                <a:cubicBezTo>
                  <a:pt x="66" y="29"/>
                  <a:pt x="68" y="30"/>
                  <a:pt x="70" y="31"/>
                </a:cubicBezTo>
                <a:cubicBezTo>
                  <a:pt x="75" y="33"/>
                  <a:pt x="78" y="34"/>
                  <a:pt x="83" y="36"/>
                </a:cubicBezTo>
                <a:cubicBezTo>
                  <a:pt x="85" y="36"/>
                  <a:pt x="88" y="36"/>
                  <a:pt x="92" y="37"/>
                </a:cubicBezTo>
                <a:cubicBezTo>
                  <a:pt x="92" y="35"/>
                  <a:pt x="93" y="34"/>
                  <a:pt x="92" y="3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7" name="Freeform 798"/>
          <p:cNvSpPr>
            <a:spLocks noChangeArrowheads="1"/>
          </p:cNvSpPr>
          <p:nvPr/>
        </p:nvSpPr>
        <p:spPr bwMode="auto">
          <a:xfrm>
            <a:off x="980982" y="880431"/>
            <a:ext cx="219277" cy="239743"/>
          </a:xfrm>
          <a:custGeom>
            <a:avLst/>
            <a:gdLst>
              <a:gd name="T0" fmla="*/ 96 w 42"/>
              <a:gd name="T1" fmla="*/ 11 h 46"/>
              <a:gd name="T2" fmla="*/ 14 w 42"/>
              <a:gd name="T3" fmla="*/ 68 h 46"/>
              <a:gd name="T4" fmla="*/ 14 w 42"/>
              <a:gd name="T5" fmla="*/ 71 h 46"/>
              <a:gd name="T6" fmla="*/ 57 w 42"/>
              <a:gd name="T7" fmla="*/ 157 h 46"/>
              <a:gd name="T8" fmla="*/ 132 w 42"/>
              <a:gd name="T9" fmla="*/ 128 h 46"/>
              <a:gd name="T10" fmla="*/ 139 w 42"/>
              <a:gd name="T11" fmla="*/ 107 h 46"/>
              <a:gd name="T12" fmla="*/ 96 w 42"/>
              <a:gd name="T13" fmla="*/ 11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2"/>
              <a:gd name="T22" fmla="*/ 0 h 46"/>
              <a:gd name="T23" fmla="*/ 42 w 42"/>
              <a:gd name="T24" fmla="*/ 46 h 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" h="46">
                <a:moveTo>
                  <a:pt x="27" y="3"/>
                </a:moveTo>
                <a:cubicBezTo>
                  <a:pt x="18" y="0"/>
                  <a:pt x="9" y="7"/>
                  <a:pt x="4" y="19"/>
                </a:cubicBezTo>
                <a:cubicBezTo>
                  <a:pt x="4" y="19"/>
                  <a:pt x="4" y="20"/>
                  <a:pt x="4" y="20"/>
                </a:cubicBezTo>
                <a:cubicBezTo>
                  <a:pt x="0" y="31"/>
                  <a:pt x="7" y="42"/>
                  <a:pt x="16" y="44"/>
                </a:cubicBezTo>
                <a:cubicBezTo>
                  <a:pt x="24" y="46"/>
                  <a:pt x="33" y="43"/>
                  <a:pt x="37" y="36"/>
                </a:cubicBezTo>
                <a:cubicBezTo>
                  <a:pt x="38" y="34"/>
                  <a:pt x="38" y="32"/>
                  <a:pt x="39" y="30"/>
                </a:cubicBezTo>
                <a:cubicBezTo>
                  <a:pt x="42" y="18"/>
                  <a:pt x="37" y="5"/>
                  <a:pt x="2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8" name="Freeform 799"/>
          <p:cNvSpPr>
            <a:spLocks noChangeArrowheads="1"/>
          </p:cNvSpPr>
          <p:nvPr/>
        </p:nvSpPr>
        <p:spPr bwMode="auto">
          <a:xfrm>
            <a:off x="893271" y="1036848"/>
            <a:ext cx="114024" cy="119871"/>
          </a:xfrm>
          <a:custGeom>
            <a:avLst/>
            <a:gdLst>
              <a:gd name="T0" fmla="*/ 46 w 22"/>
              <a:gd name="T1" fmla="*/ 4 h 23"/>
              <a:gd name="T2" fmla="*/ 39 w 22"/>
              <a:gd name="T3" fmla="*/ 0 h 23"/>
              <a:gd name="T4" fmla="*/ 14 w 22"/>
              <a:gd name="T5" fmla="*/ 11 h 23"/>
              <a:gd name="T6" fmla="*/ 0 w 22"/>
              <a:gd name="T7" fmla="*/ 43 h 23"/>
              <a:gd name="T8" fmla="*/ 39 w 22"/>
              <a:gd name="T9" fmla="*/ 82 h 23"/>
              <a:gd name="T10" fmla="*/ 78 w 22"/>
              <a:gd name="T11" fmla="*/ 43 h 23"/>
              <a:gd name="T12" fmla="*/ 46 w 22"/>
              <a:gd name="T13" fmla="*/ 4 h 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"/>
              <a:gd name="T22" fmla="*/ 0 h 23"/>
              <a:gd name="T23" fmla="*/ 22 w 22"/>
              <a:gd name="T24" fmla="*/ 23 h 2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" h="23">
                <a:moveTo>
                  <a:pt x="13" y="1"/>
                </a:moveTo>
                <a:cubicBezTo>
                  <a:pt x="12" y="0"/>
                  <a:pt x="12" y="0"/>
                  <a:pt x="11" y="0"/>
                </a:cubicBezTo>
                <a:cubicBezTo>
                  <a:pt x="9" y="0"/>
                  <a:pt x="6" y="1"/>
                  <a:pt x="4" y="3"/>
                </a:cubicBezTo>
                <a:cubicBezTo>
                  <a:pt x="2" y="5"/>
                  <a:pt x="0" y="8"/>
                  <a:pt x="0" y="12"/>
                </a:cubicBezTo>
                <a:cubicBezTo>
                  <a:pt x="0" y="18"/>
                  <a:pt x="5" y="23"/>
                  <a:pt x="11" y="23"/>
                </a:cubicBezTo>
                <a:cubicBezTo>
                  <a:pt x="17" y="23"/>
                  <a:pt x="22" y="18"/>
                  <a:pt x="22" y="12"/>
                </a:cubicBezTo>
                <a:cubicBezTo>
                  <a:pt x="22" y="6"/>
                  <a:pt x="18" y="1"/>
                  <a:pt x="13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9" name="Freeform 800"/>
          <p:cNvSpPr>
            <a:spLocks noChangeArrowheads="1"/>
          </p:cNvSpPr>
          <p:nvPr/>
        </p:nvSpPr>
        <p:spPr bwMode="auto">
          <a:xfrm>
            <a:off x="710540" y="1506101"/>
            <a:ext cx="119871" cy="119871"/>
          </a:xfrm>
          <a:custGeom>
            <a:avLst/>
            <a:gdLst>
              <a:gd name="T0" fmla="*/ 82 w 23"/>
              <a:gd name="T1" fmla="*/ 36 h 23"/>
              <a:gd name="T2" fmla="*/ 78 w 23"/>
              <a:gd name="T3" fmla="*/ 32 h 23"/>
              <a:gd name="T4" fmla="*/ 75 w 23"/>
              <a:gd name="T5" fmla="*/ 25 h 23"/>
              <a:gd name="T6" fmla="*/ 39 w 23"/>
              <a:gd name="T7" fmla="*/ 0 h 23"/>
              <a:gd name="T8" fmla="*/ 21 w 23"/>
              <a:gd name="T9" fmla="*/ 7 h 23"/>
              <a:gd name="T10" fmla="*/ 18 w 23"/>
              <a:gd name="T11" fmla="*/ 11 h 23"/>
              <a:gd name="T12" fmla="*/ 14 w 23"/>
              <a:gd name="T13" fmla="*/ 11 h 23"/>
              <a:gd name="T14" fmla="*/ 4 w 23"/>
              <a:gd name="T15" fmla="*/ 18 h 23"/>
              <a:gd name="T16" fmla="*/ 7 w 23"/>
              <a:gd name="T17" fmla="*/ 21 h 23"/>
              <a:gd name="T18" fmla="*/ 7 w 23"/>
              <a:gd name="T19" fmla="*/ 21 h 23"/>
              <a:gd name="T20" fmla="*/ 0 w 23"/>
              <a:gd name="T21" fmla="*/ 43 h 23"/>
              <a:gd name="T22" fmla="*/ 39 w 23"/>
              <a:gd name="T23" fmla="*/ 82 h 23"/>
              <a:gd name="T24" fmla="*/ 78 w 23"/>
              <a:gd name="T25" fmla="*/ 50 h 23"/>
              <a:gd name="T26" fmla="*/ 78 w 23"/>
              <a:gd name="T27" fmla="*/ 50 h 23"/>
              <a:gd name="T28" fmla="*/ 82 w 23"/>
              <a:gd name="T29" fmla="*/ 36 h 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3"/>
              <a:gd name="T46" fmla="*/ 0 h 23"/>
              <a:gd name="T47" fmla="*/ 23 w 23"/>
              <a:gd name="T48" fmla="*/ 23 h 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3" h="23">
                <a:moveTo>
                  <a:pt x="23" y="10"/>
                </a:moveTo>
                <a:cubicBezTo>
                  <a:pt x="22" y="10"/>
                  <a:pt x="22" y="10"/>
                  <a:pt x="22" y="9"/>
                </a:cubicBezTo>
                <a:cubicBezTo>
                  <a:pt x="22" y="9"/>
                  <a:pt x="21" y="8"/>
                  <a:pt x="21" y="7"/>
                </a:cubicBezTo>
                <a:cubicBezTo>
                  <a:pt x="20" y="3"/>
                  <a:pt x="16" y="0"/>
                  <a:pt x="11" y="0"/>
                </a:cubicBezTo>
                <a:cubicBezTo>
                  <a:pt x="9" y="0"/>
                  <a:pt x="7" y="1"/>
                  <a:pt x="6" y="2"/>
                </a:cubicBezTo>
                <a:cubicBezTo>
                  <a:pt x="5" y="2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2" y="4"/>
                  <a:pt x="1" y="5"/>
                </a:cubicBezTo>
                <a:cubicBezTo>
                  <a:pt x="1" y="5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8"/>
                  <a:pt x="0" y="10"/>
                  <a:pt x="0" y="12"/>
                </a:cubicBezTo>
                <a:cubicBezTo>
                  <a:pt x="0" y="18"/>
                  <a:pt x="5" y="23"/>
                  <a:pt x="11" y="23"/>
                </a:cubicBezTo>
                <a:cubicBezTo>
                  <a:pt x="16" y="23"/>
                  <a:pt x="21" y="19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4"/>
                  <a:pt x="23" y="11"/>
                  <a:pt x="23" y="10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0" name="Freeform 801"/>
          <p:cNvSpPr>
            <a:spLocks noChangeArrowheads="1"/>
          </p:cNvSpPr>
          <p:nvPr/>
        </p:nvSpPr>
        <p:spPr bwMode="auto">
          <a:xfrm>
            <a:off x="391857" y="1156720"/>
            <a:ext cx="156418" cy="162265"/>
          </a:xfrm>
          <a:custGeom>
            <a:avLst/>
            <a:gdLst>
              <a:gd name="T0" fmla="*/ 54 w 30"/>
              <a:gd name="T1" fmla="*/ 0 h 31"/>
              <a:gd name="T2" fmla="*/ 0 w 30"/>
              <a:gd name="T3" fmla="*/ 57 h 31"/>
              <a:gd name="T4" fmla="*/ 39 w 30"/>
              <a:gd name="T5" fmla="*/ 111 h 31"/>
              <a:gd name="T6" fmla="*/ 54 w 30"/>
              <a:gd name="T7" fmla="*/ 111 h 31"/>
              <a:gd name="T8" fmla="*/ 103 w 30"/>
              <a:gd name="T9" fmla="*/ 82 h 31"/>
              <a:gd name="T10" fmla="*/ 107 w 30"/>
              <a:gd name="T11" fmla="*/ 57 h 31"/>
              <a:gd name="T12" fmla="*/ 54 w 30"/>
              <a:gd name="T13" fmla="*/ 0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31"/>
              <a:gd name="T23" fmla="*/ 30 w 30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31">
                <a:moveTo>
                  <a:pt x="15" y="0"/>
                </a:moveTo>
                <a:cubicBezTo>
                  <a:pt x="6" y="0"/>
                  <a:pt x="0" y="7"/>
                  <a:pt x="0" y="16"/>
                </a:cubicBezTo>
                <a:cubicBezTo>
                  <a:pt x="0" y="23"/>
                  <a:pt x="4" y="29"/>
                  <a:pt x="11" y="31"/>
                </a:cubicBezTo>
                <a:cubicBezTo>
                  <a:pt x="12" y="31"/>
                  <a:pt x="14" y="31"/>
                  <a:pt x="15" y="31"/>
                </a:cubicBezTo>
                <a:cubicBezTo>
                  <a:pt x="21" y="31"/>
                  <a:pt x="26" y="28"/>
                  <a:pt x="29" y="23"/>
                </a:cubicBezTo>
                <a:cubicBezTo>
                  <a:pt x="30" y="21"/>
                  <a:pt x="30" y="18"/>
                  <a:pt x="30" y="16"/>
                </a:cubicBezTo>
                <a:cubicBezTo>
                  <a:pt x="30" y="7"/>
                  <a:pt x="23" y="0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1" name="Freeform 802"/>
          <p:cNvSpPr>
            <a:spLocks noChangeArrowheads="1"/>
          </p:cNvSpPr>
          <p:nvPr/>
        </p:nvSpPr>
        <p:spPr bwMode="auto">
          <a:xfrm>
            <a:off x="1147632" y="1684446"/>
            <a:ext cx="162265" cy="160803"/>
          </a:xfrm>
          <a:custGeom>
            <a:avLst/>
            <a:gdLst>
              <a:gd name="T0" fmla="*/ 54 w 31"/>
              <a:gd name="T1" fmla="*/ 0 h 31"/>
              <a:gd name="T2" fmla="*/ 39 w 31"/>
              <a:gd name="T3" fmla="*/ 4 h 31"/>
              <a:gd name="T4" fmla="*/ 0 w 31"/>
              <a:gd name="T5" fmla="*/ 57 h 31"/>
              <a:gd name="T6" fmla="*/ 4 w 31"/>
              <a:gd name="T7" fmla="*/ 75 h 31"/>
              <a:gd name="T8" fmla="*/ 54 w 31"/>
              <a:gd name="T9" fmla="*/ 110 h 31"/>
              <a:gd name="T10" fmla="*/ 111 w 31"/>
              <a:gd name="T11" fmla="*/ 57 h 31"/>
              <a:gd name="T12" fmla="*/ 54 w 31"/>
              <a:gd name="T13" fmla="*/ 0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"/>
              <a:gd name="T22" fmla="*/ 0 h 31"/>
              <a:gd name="T23" fmla="*/ 31 w 31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" h="31">
                <a:moveTo>
                  <a:pt x="15" y="0"/>
                </a:moveTo>
                <a:cubicBezTo>
                  <a:pt x="14" y="0"/>
                  <a:pt x="12" y="0"/>
                  <a:pt x="11" y="1"/>
                </a:cubicBezTo>
                <a:cubicBezTo>
                  <a:pt x="4" y="3"/>
                  <a:pt x="0" y="9"/>
                  <a:pt x="0" y="16"/>
                </a:cubicBezTo>
                <a:cubicBezTo>
                  <a:pt x="0" y="17"/>
                  <a:pt x="0" y="19"/>
                  <a:pt x="1" y="21"/>
                </a:cubicBezTo>
                <a:cubicBezTo>
                  <a:pt x="3" y="27"/>
                  <a:pt x="9" y="31"/>
                  <a:pt x="15" y="31"/>
                </a:cubicBezTo>
                <a:cubicBezTo>
                  <a:pt x="24" y="31"/>
                  <a:pt x="31" y="24"/>
                  <a:pt x="31" y="16"/>
                </a:cubicBezTo>
                <a:cubicBezTo>
                  <a:pt x="31" y="7"/>
                  <a:pt x="24" y="0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2" name="Freeform 803"/>
          <p:cNvSpPr>
            <a:spLocks noChangeArrowheads="1"/>
          </p:cNvSpPr>
          <p:nvPr/>
        </p:nvSpPr>
        <p:spPr bwMode="auto">
          <a:xfrm>
            <a:off x="251520" y="1532414"/>
            <a:ext cx="233896" cy="333301"/>
          </a:xfrm>
          <a:custGeom>
            <a:avLst/>
            <a:gdLst>
              <a:gd name="T0" fmla="*/ 160 w 45"/>
              <a:gd name="T1" fmla="*/ 75 h 64"/>
              <a:gd name="T2" fmla="*/ 110 w 45"/>
              <a:gd name="T3" fmla="*/ 7 h 64"/>
              <a:gd name="T4" fmla="*/ 18 w 45"/>
              <a:gd name="T5" fmla="*/ 103 h 64"/>
              <a:gd name="T6" fmla="*/ 78 w 45"/>
              <a:gd name="T7" fmla="*/ 228 h 64"/>
              <a:gd name="T8" fmla="*/ 121 w 45"/>
              <a:gd name="T9" fmla="*/ 217 h 64"/>
              <a:gd name="T10" fmla="*/ 121 w 45"/>
              <a:gd name="T11" fmla="*/ 217 h 64"/>
              <a:gd name="T12" fmla="*/ 153 w 45"/>
              <a:gd name="T13" fmla="*/ 128 h 64"/>
              <a:gd name="T14" fmla="*/ 160 w 45"/>
              <a:gd name="T15" fmla="*/ 75 h 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"/>
              <a:gd name="T25" fmla="*/ 0 h 64"/>
              <a:gd name="T26" fmla="*/ 45 w 45"/>
              <a:gd name="T27" fmla="*/ 64 h 6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" h="64">
                <a:moveTo>
                  <a:pt x="45" y="21"/>
                </a:moveTo>
                <a:cubicBezTo>
                  <a:pt x="44" y="9"/>
                  <a:pt x="39" y="3"/>
                  <a:pt x="31" y="2"/>
                </a:cubicBezTo>
                <a:cubicBezTo>
                  <a:pt x="21" y="0"/>
                  <a:pt x="10" y="10"/>
                  <a:pt x="5" y="29"/>
                </a:cubicBezTo>
                <a:cubicBezTo>
                  <a:pt x="0" y="48"/>
                  <a:pt x="6" y="62"/>
                  <a:pt x="22" y="64"/>
                </a:cubicBezTo>
                <a:cubicBezTo>
                  <a:pt x="26" y="64"/>
                  <a:pt x="32" y="63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7" y="59"/>
                  <a:pt x="41" y="49"/>
                  <a:pt x="43" y="36"/>
                </a:cubicBezTo>
                <a:cubicBezTo>
                  <a:pt x="44" y="30"/>
                  <a:pt x="45" y="25"/>
                  <a:pt x="45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3" name="Freeform 804"/>
          <p:cNvSpPr>
            <a:spLocks noChangeArrowheads="1"/>
          </p:cNvSpPr>
          <p:nvPr/>
        </p:nvSpPr>
        <p:spPr bwMode="auto">
          <a:xfrm>
            <a:off x="741239" y="1558728"/>
            <a:ext cx="32161" cy="30699"/>
          </a:xfrm>
          <a:custGeom>
            <a:avLst/>
            <a:gdLst>
              <a:gd name="T0" fmla="*/ 22 w 6"/>
              <a:gd name="T1" fmla="*/ 11 h 6"/>
              <a:gd name="T2" fmla="*/ 11 w 6"/>
              <a:gd name="T3" fmla="*/ 18 h 6"/>
              <a:gd name="T4" fmla="*/ 0 w 6"/>
              <a:gd name="T5" fmla="*/ 7 h 6"/>
              <a:gd name="T6" fmla="*/ 11 w 6"/>
              <a:gd name="T7" fmla="*/ 0 h 6"/>
              <a:gd name="T8" fmla="*/ 22 w 6"/>
              <a:gd name="T9" fmla="*/ 11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6"/>
              <a:gd name="T17" fmla="*/ 6 w 6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6">
                <a:moveTo>
                  <a:pt x="6" y="3"/>
                </a:moveTo>
                <a:cubicBezTo>
                  <a:pt x="6" y="5"/>
                  <a:pt x="5" y="6"/>
                  <a:pt x="3" y="5"/>
                </a:cubicBezTo>
                <a:cubicBezTo>
                  <a:pt x="1" y="5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5" y="1"/>
                  <a:pt x="6" y="2"/>
                  <a:pt x="6" y="3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4" name="Oval 805"/>
          <p:cNvSpPr>
            <a:spLocks noChangeArrowheads="1"/>
          </p:cNvSpPr>
          <p:nvPr/>
        </p:nvSpPr>
        <p:spPr bwMode="auto">
          <a:xfrm>
            <a:off x="929817" y="1063161"/>
            <a:ext cx="36546" cy="3654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05" name="Freeform 806"/>
          <p:cNvSpPr>
            <a:spLocks noChangeArrowheads="1"/>
          </p:cNvSpPr>
          <p:nvPr/>
        </p:nvSpPr>
        <p:spPr bwMode="auto">
          <a:xfrm>
            <a:off x="923970" y="963756"/>
            <a:ext cx="52626" cy="73092"/>
          </a:xfrm>
          <a:custGeom>
            <a:avLst/>
            <a:gdLst>
              <a:gd name="T0" fmla="*/ 29 w 10"/>
              <a:gd name="T1" fmla="*/ 29 h 14"/>
              <a:gd name="T2" fmla="*/ 7 w 10"/>
              <a:gd name="T3" fmla="*/ 43 h 14"/>
              <a:gd name="T4" fmla="*/ 7 w 10"/>
              <a:gd name="T5" fmla="*/ 18 h 14"/>
              <a:gd name="T6" fmla="*/ 29 w 10"/>
              <a:gd name="T7" fmla="*/ 0 h 14"/>
              <a:gd name="T8" fmla="*/ 29 w 10"/>
              <a:gd name="T9" fmla="*/ 29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4"/>
              <a:gd name="T17" fmla="*/ 10 w 10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4">
                <a:moveTo>
                  <a:pt x="8" y="8"/>
                </a:moveTo>
                <a:cubicBezTo>
                  <a:pt x="7" y="11"/>
                  <a:pt x="4" y="14"/>
                  <a:pt x="2" y="12"/>
                </a:cubicBezTo>
                <a:cubicBezTo>
                  <a:pt x="0" y="12"/>
                  <a:pt x="0" y="9"/>
                  <a:pt x="2" y="5"/>
                </a:cubicBezTo>
                <a:cubicBezTo>
                  <a:pt x="3" y="2"/>
                  <a:pt x="6" y="0"/>
                  <a:pt x="8" y="0"/>
                </a:cubicBezTo>
                <a:cubicBezTo>
                  <a:pt x="10" y="1"/>
                  <a:pt x="10" y="4"/>
                  <a:pt x="8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6" name="Freeform 807"/>
          <p:cNvSpPr>
            <a:spLocks noChangeArrowheads="1"/>
          </p:cNvSpPr>
          <p:nvPr/>
        </p:nvSpPr>
        <p:spPr bwMode="auto">
          <a:xfrm>
            <a:off x="940050" y="984222"/>
            <a:ext cx="20466" cy="26313"/>
          </a:xfrm>
          <a:custGeom>
            <a:avLst/>
            <a:gdLst>
              <a:gd name="T0" fmla="*/ 14 w 4"/>
              <a:gd name="T1" fmla="*/ 11 h 5"/>
              <a:gd name="T2" fmla="*/ 4 w 4"/>
              <a:gd name="T3" fmla="*/ 18 h 5"/>
              <a:gd name="T4" fmla="*/ 0 w 4"/>
              <a:gd name="T5" fmla="*/ 7 h 5"/>
              <a:gd name="T6" fmla="*/ 11 w 4"/>
              <a:gd name="T7" fmla="*/ 0 h 5"/>
              <a:gd name="T8" fmla="*/ 14 w 4"/>
              <a:gd name="T9" fmla="*/ 11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5"/>
              <a:gd name="T17" fmla="*/ 4 w 4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5">
                <a:moveTo>
                  <a:pt x="4" y="3"/>
                </a:moveTo>
                <a:cubicBezTo>
                  <a:pt x="3" y="4"/>
                  <a:pt x="2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1" y="1"/>
                  <a:pt x="2" y="0"/>
                  <a:pt x="3" y="0"/>
                </a:cubicBezTo>
                <a:cubicBezTo>
                  <a:pt x="4" y="1"/>
                  <a:pt x="4" y="2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8" name="Freeform 809"/>
          <p:cNvSpPr>
            <a:spLocks noChangeArrowheads="1"/>
          </p:cNvSpPr>
          <p:nvPr/>
        </p:nvSpPr>
        <p:spPr bwMode="auto">
          <a:xfrm>
            <a:off x="428404" y="1276591"/>
            <a:ext cx="777703" cy="793782"/>
          </a:xfrm>
          <a:custGeom>
            <a:avLst/>
            <a:gdLst>
              <a:gd name="T0" fmla="*/ 532 w 149"/>
              <a:gd name="T1" fmla="*/ 282 h 152"/>
              <a:gd name="T2" fmla="*/ 446 w 149"/>
              <a:gd name="T3" fmla="*/ 239 h 152"/>
              <a:gd name="T4" fmla="*/ 414 w 149"/>
              <a:gd name="T5" fmla="*/ 236 h 152"/>
              <a:gd name="T6" fmla="*/ 368 w 149"/>
              <a:gd name="T7" fmla="*/ 218 h 152"/>
              <a:gd name="T8" fmla="*/ 346 w 149"/>
              <a:gd name="T9" fmla="*/ 211 h 152"/>
              <a:gd name="T10" fmla="*/ 353 w 149"/>
              <a:gd name="T11" fmla="*/ 307 h 152"/>
              <a:gd name="T12" fmla="*/ 175 w 149"/>
              <a:gd name="T13" fmla="*/ 382 h 152"/>
              <a:gd name="T14" fmla="*/ 86 w 149"/>
              <a:gd name="T15" fmla="*/ 214 h 152"/>
              <a:gd name="T16" fmla="*/ 154 w 149"/>
              <a:gd name="T17" fmla="*/ 139 h 152"/>
              <a:gd name="T18" fmla="*/ 125 w 149"/>
              <a:gd name="T19" fmla="*/ 129 h 152"/>
              <a:gd name="T20" fmla="*/ 132 w 149"/>
              <a:gd name="T21" fmla="*/ 107 h 152"/>
              <a:gd name="T22" fmla="*/ 136 w 149"/>
              <a:gd name="T23" fmla="*/ 107 h 152"/>
              <a:gd name="T24" fmla="*/ 111 w 149"/>
              <a:gd name="T25" fmla="*/ 46 h 152"/>
              <a:gd name="T26" fmla="*/ 79 w 149"/>
              <a:gd name="T27" fmla="*/ 0 h 152"/>
              <a:gd name="T28" fmla="*/ 29 w 149"/>
              <a:gd name="T29" fmla="*/ 29 h 152"/>
              <a:gd name="T30" fmla="*/ 14 w 149"/>
              <a:gd name="T31" fmla="*/ 29 h 152"/>
              <a:gd name="T32" fmla="*/ 54 w 149"/>
              <a:gd name="T33" fmla="*/ 154 h 152"/>
              <a:gd name="T34" fmla="*/ 82 w 149"/>
              <a:gd name="T35" fmla="*/ 196 h 152"/>
              <a:gd name="T36" fmla="*/ 64 w 149"/>
              <a:gd name="T37" fmla="*/ 254 h 152"/>
              <a:gd name="T38" fmla="*/ 39 w 149"/>
              <a:gd name="T39" fmla="*/ 250 h 152"/>
              <a:gd name="T40" fmla="*/ 32 w 149"/>
              <a:gd name="T41" fmla="*/ 304 h 152"/>
              <a:gd name="T42" fmla="*/ 0 w 149"/>
              <a:gd name="T43" fmla="*/ 393 h 152"/>
              <a:gd name="T44" fmla="*/ 0 w 149"/>
              <a:gd name="T45" fmla="*/ 393 h 152"/>
              <a:gd name="T46" fmla="*/ 0 w 149"/>
              <a:gd name="T47" fmla="*/ 393 h 152"/>
              <a:gd name="T48" fmla="*/ 125 w 149"/>
              <a:gd name="T49" fmla="*/ 425 h 152"/>
              <a:gd name="T50" fmla="*/ 261 w 149"/>
              <a:gd name="T51" fmla="*/ 522 h 152"/>
              <a:gd name="T52" fmla="*/ 296 w 149"/>
              <a:gd name="T53" fmla="*/ 536 h 152"/>
              <a:gd name="T54" fmla="*/ 393 w 149"/>
              <a:gd name="T55" fmla="*/ 464 h 152"/>
              <a:gd name="T56" fmla="*/ 386 w 149"/>
              <a:gd name="T57" fmla="*/ 418 h 152"/>
              <a:gd name="T58" fmla="*/ 386 w 149"/>
              <a:gd name="T59" fmla="*/ 397 h 152"/>
              <a:gd name="T60" fmla="*/ 411 w 149"/>
              <a:gd name="T61" fmla="*/ 329 h 152"/>
              <a:gd name="T62" fmla="*/ 411 w 149"/>
              <a:gd name="T63" fmla="*/ 329 h 152"/>
              <a:gd name="T64" fmla="*/ 496 w 149"/>
              <a:gd name="T65" fmla="*/ 354 h 152"/>
              <a:gd name="T66" fmla="*/ 493 w 149"/>
              <a:gd name="T67" fmla="*/ 336 h 152"/>
              <a:gd name="T68" fmla="*/ 532 w 149"/>
              <a:gd name="T69" fmla="*/ 282 h 1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49"/>
              <a:gd name="T106" fmla="*/ 0 h 152"/>
              <a:gd name="T107" fmla="*/ 149 w 149"/>
              <a:gd name="T108" fmla="*/ 152 h 15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49" h="152">
                <a:moveTo>
                  <a:pt x="149" y="79"/>
                </a:moveTo>
                <a:cubicBezTo>
                  <a:pt x="141" y="71"/>
                  <a:pt x="132" y="68"/>
                  <a:pt x="125" y="67"/>
                </a:cubicBezTo>
                <a:cubicBezTo>
                  <a:pt x="121" y="66"/>
                  <a:pt x="118" y="66"/>
                  <a:pt x="116" y="66"/>
                </a:cubicBezTo>
                <a:cubicBezTo>
                  <a:pt x="111" y="64"/>
                  <a:pt x="108" y="63"/>
                  <a:pt x="103" y="61"/>
                </a:cubicBezTo>
                <a:cubicBezTo>
                  <a:pt x="101" y="60"/>
                  <a:pt x="99" y="59"/>
                  <a:pt x="97" y="59"/>
                </a:cubicBezTo>
                <a:cubicBezTo>
                  <a:pt x="101" y="67"/>
                  <a:pt x="103" y="77"/>
                  <a:pt x="99" y="86"/>
                </a:cubicBezTo>
                <a:cubicBezTo>
                  <a:pt x="91" y="110"/>
                  <a:pt x="72" y="116"/>
                  <a:pt x="49" y="107"/>
                </a:cubicBezTo>
                <a:cubicBezTo>
                  <a:pt x="27" y="98"/>
                  <a:pt x="18" y="79"/>
                  <a:pt x="24" y="60"/>
                </a:cubicBezTo>
                <a:cubicBezTo>
                  <a:pt x="28" y="50"/>
                  <a:pt x="34" y="43"/>
                  <a:pt x="43" y="39"/>
                </a:cubicBezTo>
                <a:cubicBezTo>
                  <a:pt x="40" y="38"/>
                  <a:pt x="37" y="37"/>
                  <a:pt x="35" y="36"/>
                </a:cubicBezTo>
                <a:cubicBezTo>
                  <a:pt x="33" y="33"/>
                  <a:pt x="36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ubicBezTo>
                  <a:pt x="36" y="24"/>
                  <a:pt x="33" y="19"/>
                  <a:pt x="31" y="13"/>
                </a:cubicBezTo>
                <a:cubicBezTo>
                  <a:pt x="27" y="5"/>
                  <a:pt x="24" y="1"/>
                  <a:pt x="22" y="0"/>
                </a:cubicBezTo>
                <a:cubicBezTo>
                  <a:pt x="19" y="5"/>
                  <a:pt x="14" y="8"/>
                  <a:pt x="8" y="8"/>
                </a:cubicBezTo>
                <a:cubicBezTo>
                  <a:pt x="7" y="8"/>
                  <a:pt x="5" y="8"/>
                  <a:pt x="4" y="8"/>
                </a:cubicBezTo>
                <a:cubicBezTo>
                  <a:pt x="4" y="13"/>
                  <a:pt x="8" y="29"/>
                  <a:pt x="15" y="43"/>
                </a:cubicBezTo>
                <a:cubicBezTo>
                  <a:pt x="19" y="49"/>
                  <a:pt x="22" y="53"/>
                  <a:pt x="23" y="55"/>
                </a:cubicBezTo>
                <a:cubicBezTo>
                  <a:pt x="21" y="61"/>
                  <a:pt x="19" y="67"/>
                  <a:pt x="18" y="71"/>
                </a:cubicBezTo>
                <a:cubicBezTo>
                  <a:pt x="17" y="69"/>
                  <a:pt x="13" y="68"/>
                  <a:pt x="11" y="70"/>
                </a:cubicBezTo>
                <a:cubicBezTo>
                  <a:pt x="11" y="74"/>
                  <a:pt x="10" y="79"/>
                  <a:pt x="9" y="85"/>
                </a:cubicBezTo>
                <a:cubicBezTo>
                  <a:pt x="7" y="98"/>
                  <a:pt x="3" y="108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7" y="110"/>
                  <a:pt x="22" y="112"/>
                  <a:pt x="35" y="119"/>
                </a:cubicBezTo>
                <a:cubicBezTo>
                  <a:pt x="47" y="125"/>
                  <a:pt x="61" y="138"/>
                  <a:pt x="73" y="146"/>
                </a:cubicBezTo>
                <a:cubicBezTo>
                  <a:pt x="77" y="148"/>
                  <a:pt x="80" y="150"/>
                  <a:pt x="83" y="150"/>
                </a:cubicBezTo>
                <a:cubicBezTo>
                  <a:pt x="93" y="152"/>
                  <a:pt x="105" y="144"/>
                  <a:pt x="110" y="130"/>
                </a:cubicBezTo>
                <a:cubicBezTo>
                  <a:pt x="112" y="126"/>
                  <a:pt x="110" y="121"/>
                  <a:pt x="108" y="117"/>
                </a:cubicBezTo>
                <a:cubicBezTo>
                  <a:pt x="108" y="115"/>
                  <a:pt x="107" y="113"/>
                  <a:pt x="108" y="111"/>
                </a:cubicBezTo>
                <a:cubicBezTo>
                  <a:pt x="109" y="108"/>
                  <a:pt x="114" y="100"/>
                  <a:pt x="115" y="9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20" y="92"/>
                  <a:pt x="130" y="94"/>
                  <a:pt x="139" y="99"/>
                </a:cubicBezTo>
                <a:cubicBezTo>
                  <a:pt x="138" y="97"/>
                  <a:pt x="138" y="95"/>
                  <a:pt x="138" y="94"/>
                </a:cubicBezTo>
                <a:cubicBezTo>
                  <a:pt x="138" y="87"/>
                  <a:pt x="142" y="81"/>
                  <a:pt x="149" y="79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9" name="Freeform 810"/>
          <p:cNvSpPr>
            <a:spLocks noChangeArrowheads="1"/>
          </p:cNvSpPr>
          <p:nvPr/>
        </p:nvSpPr>
        <p:spPr bwMode="auto">
          <a:xfrm>
            <a:off x="809946" y="1887643"/>
            <a:ext cx="254361" cy="282136"/>
          </a:xfrm>
          <a:custGeom>
            <a:avLst/>
            <a:gdLst>
              <a:gd name="T0" fmla="*/ 131 w 49"/>
              <a:gd name="T1" fmla="*/ 46 h 54"/>
              <a:gd name="T2" fmla="*/ 36 w 49"/>
              <a:gd name="T3" fmla="*/ 118 h 54"/>
              <a:gd name="T4" fmla="*/ 0 w 49"/>
              <a:gd name="T5" fmla="*/ 104 h 54"/>
              <a:gd name="T6" fmla="*/ 50 w 49"/>
              <a:gd name="T7" fmla="*/ 182 h 54"/>
              <a:gd name="T8" fmla="*/ 163 w 49"/>
              <a:gd name="T9" fmla="*/ 89 h 54"/>
              <a:gd name="T10" fmla="*/ 135 w 49"/>
              <a:gd name="T11" fmla="*/ 4 h 54"/>
              <a:gd name="T12" fmla="*/ 124 w 49"/>
              <a:gd name="T13" fmla="*/ 0 h 54"/>
              <a:gd name="T14" fmla="*/ 131 w 49"/>
              <a:gd name="T15" fmla="*/ 46 h 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9"/>
              <a:gd name="T25" fmla="*/ 0 h 54"/>
              <a:gd name="T26" fmla="*/ 49 w 49"/>
              <a:gd name="T27" fmla="*/ 54 h 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9" h="54">
                <a:moveTo>
                  <a:pt x="37" y="13"/>
                </a:moveTo>
                <a:cubicBezTo>
                  <a:pt x="32" y="27"/>
                  <a:pt x="20" y="35"/>
                  <a:pt x="10" y="33"/>
                </a:cubicBezTo>
                <a:cubicBezTo>
                  <a:pt x="7" y="33"/>
                  <a:pt x="4" y="31"/>
                  <a:pt x="0" y="29"/>
                </a:cubicBezTo>
                <a:cubicBezTo>
                  <a:pt x="0" y="39"/>
                  <a:pt x="5" y="49"/>
                  <a:pt x="14" y="51"/>
                </a:cubicBezTo>
                <a:cubicBezTo>
                  <a:pt x="24" y="54"/>
                  <a:pt x="38" y="51"/>
                  <a:pt x="46" y="25"/>
                </a:cubicBezTo>
                <a:cubicBezTo>
                  <a:pt x="49" y="12"/>
                  <a:pt x="45" y="3"/>
                  <a:pt x="38" y="1"/>
                </a:cubicBezTo>
                <a:cubicBezTo>
                  <a:pt x="38" y="1"/>
                  <a:pt x="37" y="1"/>
                  <a:pt x="35" y="0"/>
                </a:cubicBezTo>
                <a:cubicBezTo>
                  <a:pt x="37" y="4"/>
                  <a:pt x="39" y="9"/>
                  <a:pt x="37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0" name="Freeform 811"/>
          <p:cNvSpPr>
            <a:spLocks noChangeArrowheads="1"/>
          </p:cNvSpPr>
          <p:nvPr/>
        </p:nvSpPr>
        <p:spPr bwMode="auto">
          <a:xfrm>
            <a:off x="814332" y="833651"/>
            <a:ext cx="209045" cy="219277"/>
          </a:xfrm>
          <a:custGeom>
            <a:avLst/>
            <a:gdLst>
              <a:gd name="T0" fmla="*/ 68 w 40"/>
              <a:gd name="T1" fmla="*/ 150 h 42"/>
              <a:gd name="T2" fmla="*/ 39 w 40"/>
              <a:gd name="T3" fmla="*/ 143 h 42"/>
              <a:gd name="T4" fmla="*/ 25 w 40"/>
              <a:gd name="T5" fmla="*/ 50 h 42"/>
              <a:gd name="T6" fmla="*/ 114 w 40"/>
              <a:gd name="T7" fmla="*/ 14 h 42"/>
              <a:gd name="T8" fmla="*/ 129 w 40"/>
              <a:gd name="T9" fmla="*/ 96 h 42"/>
              <a:gd name="T10" fmla="*/ 100 w 40"/>
              <a:gd name="T11" fmla="*/ 139 h 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"/>
              <a:gd name="T19" fmla="*/ 0 h 42"/>
              <a:gd name="T20" fmla="*/ 40 w 40"/>
              <a:gd name="T21" fmla="*/ 42 h 4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" h="42">
                <a:moveTo>
                  <a:pt x="19" y="42"/>
                </a:moveTo>
                <a:cubicBezTo>
                  <a:pt x="16" y="42"/>
                  <a:pt x="13" y="41"/>
                  <a:pt x="11" y="40"/>
                </a:cubicBezTo>
                <a:cubicBezTo>
                  <a:pt x="1" y="36"/>
                  <a:pt x="0" y="24"/>
                  <a:pt x="7" y="14"/>
                </a:cubicBezTo>
                <a:cubicBezTo>
                  <a:pt x="13" y="5"/>
                  <a:pt x="25" y="0"/>
                  <a:pt x="32" y="4"/>
                </a:cubicBezTo>
                <a:cubicBezTo>
                  <a:pt x="40" y="8"/>
                  <a:pt x="39" y="17"/>
                  <a:pt x="36" y="27"/>
                </a:cubicBezTo>
                <a:cubicBezTo>
                  <a:pt x="34" y="34"/>
                  <a:pt x="31" y="37"/>
                  <a:pt x="28" y="3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1" name="Freeform 812"/>
          <p:cNvSpPr>
            <a:spLocks noChangeArrowheads="1"/>
          </p:cNvSpPr>
          <p:nvPr/>
        </p:nvSpPr>
        <p:spPr bwMode="auto">
          <a:xfrm>
            <a:off x="980982" y="880431"/>
            <a:ext cx="219277" cy="245590"/>
          </a:xfrm>
          <a:custGeom>
            <a:avLst/>
            <a:gdLst>
              <a:gd name="T0" fmla="*/ 139 w 42"/>
              <a:gd name="T1" fmla="*/ 107 h 47"/>
              <a:gd name="T2" fmla="*/ 57 w 42"/>
              <a:gd name="T3" fmla="*/ 157 h 47"/>
              <a:gd name="T4" fmla="*/ 14 w 42"/>
              <a:gd name="T5" fmla="*/ 71 h 47"/>
              <a:gd name="T6" fmla="*/ 96 w 42"/>
              <a:gd name="T7" fmla="*/ 11 h 47"/>
              <a:gd name="T8" fmla="*/ 139 w 42"/>
              <a:gd name="T9" fmla="*/ 107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47"/>
              <a:gd name="T17" fmla="*/ 42 w 42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47">
                <a:moveTo>
                  <a:pt x="39" y="30"/>
                </a:moveTo>
                <a:cubicBezTo>
                  <a:pt x="36" y="42"/>
                  <a:pt x="26" y="47"/>
                  <a:pt x="16" y="44"/>
                </a:cubicBezTo>
                <a:cubicBezTo>
                  <a:pt x="7" y="42"/>
                  <a:pt x="0" y="31"/>
                  <a:pt x="4" y="20"/>
                </a:cubicBezTo>
                <a:cubicBezTo>
                  <a:pt x="8" y="7"/>
                  <a:pt x="18" y="0"/>
                  <a:pt x="27" y="3"/>
                </a:cubicBezTo>
                <a:cubicBezTo>
                  <a:pt x="37" y="5"/>
                  <a:pt x="42" y="18"/>
                  <a:pt x="39" y="3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2" name="Freeform 813"/>
          <p:cNvSpPr>
            <a:spLocks noChangeArrowheads="1"/>
          </p:cNvSpPr>
          <p:nvPr/>
        </p:nvSpPr>
        <p:spPr bwMode="auto">
          <a:xfrm>
            <a:off x="1033609" y="994455"/>
            <a:ext cx="67245" cy="68706"/>
          </a:xfrm>
          <a:custGeom>
            <a:avLst/>
            <a:gdLst>
              <a:gd name="T0" fmla="*/ 0 w 13"/>
              <a:gd name="T1" fmla="*/ 29 h 13"/>
              <a:gd name="T2" fmla="*/ 46 w 13"/>
              <a:gd name="T3" fmla="*/ 47 h 13"/>
              <a:gd name="T4" fmla="*/ 0 60000 65536"/>
              <a:gd name="T5" fmla="*/ 0 60000 65536"/>
              <a:gd name="T6" fmla="*/ 0 w 13"/>
              <a:gd name="T7" fmla="*/ 0 h 13"/>
              <a:gd name="T8" fmla="*/ 13 w 13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" h="13">
                <a:moveTo>
                  <a:pt x="0" y="8"/>
                </a:moveTo>
                <a:cubicBezTo>
                  <a:pt x="2" y="3"/>
                  <a:pt x="11" y="0"/>
                  <a:pt x="13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3" name="Oval 814"/>
          <p:cNvSpPr>
            <a:spLocks noChangeArrowheads="1"/>
          </p:cNvSpPr>
          <p:nvPr/>
        </p:nvSpPr>
        <p:spPr bwMode="auto">
          <a:xfrm>
            <a:off x="893271" y="1036848"/>
            <a:ext cx="114024" cy="119871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4" name="Freeform 815"/>
          <p:cNvSpPr>
            <a:spLocks noChangeArrowheads="1"/>
          </p:cNvSpPr>
          <p:nvPr/>
        </p:nvSpPr>
        <p:spPr bwMode="auto">
          <a:xfrm>
            <a:off x="903504" y="1150872"/>
            <a:ext cx="26313" cy="68706"/>
          </a:xfrm>
          <a:custGeom>
            <a:avLst/>
            <a:gdLst>
              <a:gd name="T0" fmla="*/ 18 w 5"/>
              <a:gd name="T1" fmla="*/ 0 h 13"/>
              <a:gd name="T2" fmla="*/ 0 w 5"/>
              <a:gd name="T3" fmla="*/ 47 h 13"/>
              <a:gd name="T4" fmla="*/ 0 60000 65536"/>
              <a:gd name="T5" fmla="*/ 0 60000 65536"/>
              <a:gd name="T6" fmla="*/ 0 w 5"/>
              <a:gd name="T7" fmla="*/ 0 h 13"/>
              <a:gd name="T8" fmla="*/ 5 w 5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" h="13">
                <a:moveTo>
                  <a:pt x="5" y="0"/>
                </a:moveTo>
                <a:cubicBezTo>
                  <a:pt x="4" y="1"/>
                  <a:pt x="1" y="8"/>
                  <a:pt x="0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5" name="Line 816"/>
          <p:cNvSpPr>
            <a:spLocks noChangeShapeType="1"/>
          </p:cNvSpPr>
          <p:nvPr/>
        </p:nvSpPr>
        <p:spPr bwMode="auto">
          <a:xfrm>
            <a:off x="720773" y="931595"/>
            <a:ext cx="125719" cy="131566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6" name="Freeform 817"/>
          <p:cNvSpPr>
            <a:spLocks noChangeArrowheads="1"/>
          </p:cNvSpPr>
          <p:nvPr/>
        </p:nvSpPr>
        <p:spPr bwMode="auto">
          <a:xfrm>
            <a:off x="668147" y="973989"/>
            <a:ext cx="162265" cy="119871"/>
          </a:xfrm>
          <a:custGeom>
            <a:avLst/>
            <a:gdLst>
              <a:gd name="T0" fmla="*/ 0 w 31"/>
              <a:gd name="T1" fmla="*/ 0 h 23"/>
              <a:gd name="T2" fmla="*/ 111 w 31"/>
              <a:gd name="T3" fmla="*/ 82 h 23"/>
              <a:gd name="T4" fmla="*/ 0 60000 65536"/>
              <a:gd name="T5" fmla="*/ 0 60000 65536"/>
              <a:gd name="T6" fmla="*/ 0 w 31"/>
              <a:gd name="T7" fmla="*/ 0 h 23"/>
              <a:gd name="T8" fmla="*/ 31 w 31"/>
              <a:gd name="T9" fmla="*/ 23 h 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" h="23">
                <a:moveTo>
                  <a:pt x="0" y="0"/>
                </a:moveTo>
                <a:cubicBezTo>
                  <a:pt x="0" y="0"/>
                  <a:pt x="29" y="22"/>
                  <a:pt x="31" y="2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7" name="Line 818"/>
          <p:cNvSpPr>
            <a:spLocks noChangeShapeType="1"/>
          </p:cNvSpPr>
          <p:nvPr/>
        </p:nvSpPr>
        <p:spPr bwMode="auto">
          <a:xfrm>
            <a:off x="627215" y="1083627"/>
            <a:ext cx="182731" cy="46779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8" name="Freeform 819"/>
          <p:cNvSpPr>
            <a:spLocks noChangeArrowheads="1"/>
          </p:cNvSpPr>
          <p:nvPr/>
        </p:nvSpPr>
        <p:spPr bwMode="auto">
          <a:xfrm>
            <a:off x="1049688" y="1136253"/>
            <a:ext cx="197350" cy="14618"/>
          </a:xfrm>
          <a:custGeom>
            <a:avLst/>
            <a:gdLst>
              <a:gd name="T0" fmla="*/ 135 w 38"/>
              <a:gd name="T1" fmla="*/ 0 h 3"/>
              <a:gd name="T2" fmla="*/ 0 w 38"/>
              <a:gd name="T3" fmla="*/ 10 h 3"/>
              <a:gd name="T4" fmla="*/ 0 60000 65536"/>
              <a:gd name="T5" fmla="*/ 0 60000 65536"/>
              <a:gd name="T6" fmla="*/ 0 w 38"/>
              <a:gd name="T7" fmla="*/ 0 h 3"/>
              <a:gd name="T8" fmla="*/ 38 w 38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3">
                <a:moveTo>
                  <a:pt x="38" y="0"/>
                </a:moveTo>
                <a:cubicBezTo>
                  <a:pt x="29" y="0"/>
                  <a:pt x="2" y="2"/>
                  <a:pt x="0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" name="Freeform 820"/>
          <p:cNvSpPr>
            <a:spLocks noChangeArrowheads="1"/>
          </p:cNvSpPr>
          <p:nvPr/>
        </p:nvSpPr>
        <p:spPr bwMode="auto">
          <a:xfrm>
            <a:off x="1043841" y="1183032"/>
            <a:ext cx="219277" cy="30698"/>
          </a:xfrm>
          <a:custGeom>
            <a:avLst/>
            <a:gdLst>
              <a:gd name="T0" fmla="*/ 150 w 42"/>
              <a:gd name="T1" fmla="*/ 21 h 6"/>
              <a:gd name="T2" fmla="*/ 0 w 42"/>
              <a:gd name="T3" fmla="*/ 0 h 6"/>
              <a:gd name="T4" fmla="*/ 0 60000 65536"/>
              <a:gd name="T5" fmla="*/ 0 60000 65536"/>
              <a:gd name="T6" fmla="*/ 0 w 42"/>
              <a:gd name="T7" fmla="*/ 0 h 6"/>
              <a:gd name="T8" fmla="*/ 42 w 42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6">
                <a:moveTo>
                  <a:pt x="42" y="6"/>
                </a:moveTo>
                <a:cubicBezTo>
                  <a:pt x="34" y="4"/>
                  <a:pt x="3" y="0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" name="Freeform 821"/>
          <p:cNvSpPr>
            <a:spLocks noChangeArrowheads="1"/>
          </p:cNvSpPr>
          <p:nvPr/>
        </p:nvSpPr>
        <p:spPr bwMode="auto">
          <a:xfrm>
            <a:off x="1033609" y="1213732"/>
            <a:ext cx="213430" cy="78940"/>
          </a:xfrm>
          <a:custGeom>
            <a:avLst/>
            <a:gdLst>
              <a:gd name="T0" fmla="*/ 0 w 41"/>
              <a:gd name="T1" fmla="*/ 0 h 15"/>
              <a:gd name="T2" fmla="*/ 146 w 41"/>
              <a:gd name="T3" fmla="*/ 54 h 15"/>
              <a:gd name="T4" fmla="*/ 0 60000 65536"/>
              <a:gd name="T5" fmla="*/ 0 60000 65536"/>
              <a:gd name="T6" fmla="*/ 0 w 41"/>
              <a:gd name="T7" fmla="*/ 0 h 15"/>
              <a:gd name="T8" fmla="*/ 41 w 41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5">
                <a:moveTo>
                  <a:pt x="0" y="0"/>
                </a:moveTo>
                <a:cubicBezTo>
                  <a:pt x="2" y="1"/>
                  <a:pt x="41" y="15"/>
                  <a:pt x="41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" name="Freeform 822"/>
          <p:cNvSpPr>
            <a:spLocks noChangeArrowheads="1"/>
          </p:cNvSpPr>
          <p:nvPr/>
        </p:nvSpPr>
        <p:spPr bwMode="auto">
          <a:xfrm>
            <a:off x="590669" y="1000302"/>
            <a:ext cx="635904" cy="516032"/>
          </a:xfrm>
          <a:custGeom>
            <a:avLst/>
            <a:gdLst>
              <a:gd name="T0" fmla="*/ 93 w 122"/>
              <a:gd name="T1" fmla="*/ 36 h 99"/>
              <a:gd name="T2" fmla="*/ 18 w 122"/>
              <a:gd name="T3" fmla="*/ 32 h 99"/>
              <a:gd name="T4" fmla="*/ 78 w 122"/>
              <a:gd name="T5" fmla="*/ 114 h 99"/>
              <a:gd name="T6" fmla="*/ 317 w 122"/>
              <a:gd name="T7" fmla="*/ 171 h 99"/>
              <a:gd name="T8" fmla="*/ 396 w 122"/>
              <a:gd name="T9" fmla="*/ 235 h 99"/>
              <a:gd name="T10" fmla="*/ 182 w 122"/>
              <a:gd name="T11" fmla="*/ 332 h 99"/>
              <a:gd name="T12" fmla="*/ 57 w 122"/>
              <a:gd name="T13" fmla="*/ 107 h 9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2"/>
              <a:gd name="T22" fmla="*/ 0 h 99"/>
              <a:gd name="T23" fmla="*/ 122 w 122"/>
              <a:gd name="T24" fmla="*/ 99 h 9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2" h="99">
                <a:moveTo>
                  <a:pt x="26" y="10"/>
                </a:moveTo>
                <a:cubicBezTo>
                  <a:pt x="25" y="2"/>
                  <a:pt x="8" y="0"/>
                  <a:pt x="5" y="9"/>
                </a:cubicBezTo>
                <a:cubicBezTo>
                  <a:pt x="0" y="20"/>
                  <a:pt x="10" y="28"/>
                  <a:pt x="22" y="32"/>
                </a:cubicBezTo>
                <a:cubicBezTo>
                  <a:pt x="33" y="36"/>
                  <a:pt x="70" y="45"/>
                  <a:pt x="89" y="48"/>
                </a:cubicBezTo>
                <a:cubicBezTo>
                  <a:pt x="108" y="52"/>
                  <a:pt x="122" y="52"/>
                  <a:pt x="111" y="66"/>
                </a:cubicBezTo>
                <a:cubicBezTo>
                  <a:pt x="100" y="80"/>
                  <a:pt x="78" y="99"/>
                  <a:pt x="51" y="93"/>
                </a:cubicBezTo>
                <a:cubicBezTo>
                  <a:pt x="24" y="88"/>
                  <a:pt x="15" y="43"/>
                  <a:pt x="16" y="3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" name="Freeform 823"/>
          <p:cNvSpPr>
            <a:spLocks noChangeArrowheads="1"/>
          </p:cNvSpPr>
          <p:nvPr/>
        </p:nvSpPr>
        <p:spPr bwMode="auto">
          <a:xfrm>
            <a:off x="714926" y="1266358"/>
            <a:ext cx="396161" cy="140337"/>
          </a:xfrm>
          <a:custGeom>
            <a:avLst/>
            <a:gdLst>
              <a:gd name="T0" fmla="*/ 0 w 76"/>
              <a:gd name="T1" fmla="*/ 50 h 27"/>
              <a:gd name="T2" fmla="*/ 271 w 76"/>
              <a:gd name="T3" fmla="*/ 96 h 27"/>
              <a:gd name="T4" fmla="*/ 0 60000 65536"/>
              <a:gd name="T5" fmla="*/ 0 60000 65536"/>
              <a:gd name="T6" fmla="*/ 0 w 76"/>
              <a:gd name="T7" fmla="*/ 0 h 27"/>
              <a:gd name="T8" fmla="*/ 76 w 76"/>
              <a:gd name="T9" fmla="*/ 27 h 2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6" h="27">
                <a:moveTo>
                  <a:pt x="0" y="14"/>
                </a:moveTo>
                <a:cubicBezTo>
                  <a:pt x="9" y="2"/>
                  <a:pt x="57" y="0"/>
                  <a:pt x="76" y="2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" name="Freeform 824"/>
          <p:cNvSpPr>
            <a:spLocks noChangeArrowheads="1"/>
          </p:cNvSpPr>
          <p:nvPr/>
        </p:nvSpPr>
        <p:spPr bwMode="auto">
          <a:xfrm>
            <a:off x="923970" y="963755"/>
            <a:ext cx="52626" cy="73092"/>
          </a:xfrm>
          <a:custGeom>
            <a:avLst/>
            <a:gdLst>
              <a:gd name="T0" fmla="*/ 29 w 10"/>
              <a:gd name="T1" fmla="*/ 29 h 14"/>
              <a:gd name="T2" fmla="*/ 7 w 10"/>
              <a:gd name="T3" fmla="*/ 43 h 14"/>
              <a:gd name="T4" fmla="*/ 7 w 10"/>
              <a:gd name="T5" fmla="*/ 18 h 14"/>
              <a:gd name="T6" fmla="*/ 29 w 10"/>
              <a:gd name="T7" fmla="*/ 0 h 14"/>
              <a:gd name="T8" fmla="*/ 29 w 10"/>
              <a:gd name="T9" fmla="*/ 29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4"/>
              <a:gd name="T17" fmla="*/ 10 w 10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4">
                <a:moveTo>
                  <a:pt x="8" y="8"/>
                </a:moveTo>
                <a:cubicBezTo>
                  <a:pt x="7" y="11"/>
                  <a:pt x="4" y="14"/>
                  <a:pt x="2" y="12"/>
                </a:cubicBezTo>
                <a:cubicBezTo>
                  <a:pt x="0" y="12"/>
                  <a:pt x="0" y="9"/>
                  <a:pt x="2" y="5"/>
                </a:cubicBezTo>
                <a:cubicBezTo>
                  <a:pt x="3" y="2"/>
                  <a:pt x="6" y="0"/>
                  <a:pt x="8" y="0"/>
                </a:cubicBezTo>
                <a:cubicBezTo>
                  <a:pt x="10" y="1"/>
                  <a:pt x="10" y="4"/>
                  <a:pt x="8" y="8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" name="Freeform 825"/>
          <p:cNvSpPr>
            <a:spLocks noChangeArrowheads="1"/>
          </p:cNvSpPr>
          <p:nvPr/>
        </p:nvSpPr>
        <p:spPr bwMode="auto">
          <a:xfrm>
            <a:off x="564355" y="781025"/>
            <a:ext cx="855181" cy="824482"/>
          </a:xfrm>
          <a:custGeom>
            <a:avLst/>
            <a:gdLst>
              <a:gd name="T0" fmla="*/ 43 w 164"/>
              <a:gd name="T1" fmla="*/ 446 h 158"/>
              <a:gd name="T2" fmla="*/ 14 w 164"/>
              <a:gd name="T3" fmla="*/ 232 h 158"/>
              <a:gd name="T4" fmla="*/ 346 w 164"/>
              <a:gd name="T5" fmla="*/ 46 h 158"/>
              <a:gd name="T6" fmla="*/ 546 w 164"/>
              <a:gd name="T7" fmla="*/ 357 h 158"/>
              <a:gd name="T8" fmla="*/ 350 w 164"/>
              <a:gd name="T9" fmla="*/ 564 h 1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4"/>
              <a:gd name="T16" fmla="*/ 0 h 158"/>
              <a:gd name="T17" fmla="*/ 164 w 164"/>
              <a:gd name="T18" fmla="*/ 158 h 1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4" h="158">
                <a:moveTo>
                  <a:pt x="12" y="125"/>
                </a:moveTo>
                <a:cubicBezTo>
                  <a:pt x="3" y="106"/>
                  <a:pt x="0" y="86"/>
                  <a:pt x="4" y="65"/>
                </a:cubicBezTo>
                <a:cubicBezTo>
                  <a:pt x="12" y="25"/>
                  <a:pt x="53" y="0"/>
                  <a:pt x="97" y="13"/>
                </a:cubicBezTo>
                <a:cubicBezTo>
                  <a:pt x="134" y="24"/>
                  <a:pt x="164" y="54"/>
                  <a:pt x="153" y="100"/>
                </a:cubicBezTo>
                <a:cubicBezTo>
                  <a:pt x="145" y="129"/>
                  <a:pt x="124" y="150"/>
                  <a:pt x="98" y="15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" name="Freeform 826"/>
          <p:cNvSpPr>
            <a:spLocks noChangeArrowheads="1"/>
          </p:cNvSpPr>
          <p:nvPr/>
        </p:nvSpPr>
        <p:spPr bwMode="auto">
          <a:xfrm>
            <a:off x="653528" y="943290"/>
            <a:ext cx="176884" cy="73092"/>
          </a:xfrm>
          <a:custGeom>
            <a:avLst/>
            <a:gdLst>
              <a:gd name="T0" fmla="*/ 0 w 34"/>
              <a:gd name="T1" fmla="*/ 50 h 14"/>
              <a:gd name="T2" fmla="*/ 107 w 34"/>
              <a:gd name="T3" fmla="*/ 0 h 14"/>
              <a:gd name="T4" fmla="*/ 121 w 34"/>
              <a:gd name="T5" fmla="*/ 0 h 14"/>
              <a:gd name="T6" fmla="*/ 0 60000 65536"/>
              <a:gd name="T7" fmla="*/ 0 60000 65536"/>
              <a:gd name="T8" fmla="*/ 0 60000 65536"/>
              <a:gd name="T9" fmla="*/ 0 w 34"/>
              <a:gd name="T10" fmla="*/ 0 h 14"/>
              <a:gd name="T11" fmla="*/ 34 w 34"/>
              <a:gd name="T12" fmla="*/ 14 h 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" h="14">
                <a:moveTo>
                  <a:pt x="0" y="14"/>
                </a:moveTo>
                <a:cubicBezTo>
                  <a:pt x="6" y="7"/>
                  <a:pt x="20" y="1"/>
                  <a:pt x="30" y="0"/>
                </a:cubicBezTo>
                <a:cubicBezTo>
                  <a:pt x="32" y="0"/>
                  <a:pt x="33" y="0"/>
                  <a:pt x="34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6" name="Freeform 827"/>
          <p:cNvSpPr>
            <a:spLocks noChangeArrowheads="1"/>
          </p:cNvSpPr>
          <p:nvPr/>
        </p:nvSpPr>
        <p:spPr bwMode="auto">
          <a:xfrm>
            <a:off x="574589" y="1083627"/>
            <a:ext cx="36547" cy="99406"/>
          </a:xfrm>
          <a:custGeom>
            <a:avLst/>
            <a:gdLst>
              <a:gd name="T0" fmla="*/ 0 w 7"/>
              <a:gd name="T1" fmla="*/ 68 h 19"/>
              <a:gd name="T2" fmla="*/ 25 w 7"/>
              <a:gd name="T3" fmla="*/ 0 h 19"/>
              <a:gd name="T4" fmla="*/ 0 60000 65536"/>
              <a:gd name="T5" fmla="*/ 0 60000 65536"/>
              <a:gd name="T6" fmla="*/ 0 w 7"/>
              <a:gd name="T7" fmla="*/ 0 h 19"/>
              <a:gd name="T8" fmla="*/ 7 w 7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" h="19">
                <a:moveTo>
                  <a:pt x="0" y="19"/>
                </a:moveTo>
                <a:cubicBezTo>
                  <a:pt x="1" y="12"/>
                  <a:pt x="4" y="6"/>
                  <a:pt x="7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7" name="Freeform 828"/>
          <p:cNvSpPr>
            <a:spLocks noChangeArrowheads="1"/>
          </p:cNvSpPr>
          <p:nvPr/>
        </p:nvSpPr>
        <p:spPr bwMode="auto">
          <a:xfrm>
            <a:off x="1049688" y="1067547"/>
            <a:ext cx="249976" cy="521879"/>
          </a:xfrm>
          <a:custGeom>
            <a:avLst/>
            <a:gdLst>
              <a:gd name="T0" fmla="*/ 86 w 48"/>
              <a:gd name="T1" fmla="*/ 0 h 100"/>
              <a:gd name="T2" fmla="*/ 167 w 48"/>
              <a:gd name="T3" fmla="*/ 139 h 100"/>
              <a:gd name="T4" fmla="*/ 0 w 48"/>
              <a:gd name="T5" fmla="*/ 357 h 100"/>
              <a:gd name="T6" fmla="*/ 0 60000 65536"/>
              <a:gd name="T7" fmla="*/ 0 60000 65536"/>
              <a:gd name="T8" fmla="*/ 0 60000 65536"/>
              <a:gd name="T9" fmla="*/ 0 w 48"/>
              <a:gd name="T10" fmla="*/ 0 h 100"/>
              <a:gd name="T11" fmla="*/ 48 w 48"/>
              <a:gd name="T12" fmla="*/ 100 h 1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100">
                <a:moveTo>
                  <a:pt x="24" y="0"/>
                </a:moveTo>
                <a:cubicBezTo>
                  <a:pt x="38" y="5"/>
                  <a:pt x="48" y="21"/>
                  <a:pt x="47" y="39"/>
                </a:cubicBezTo>
                <a:cubicBezTo>
                  <a:pt x="46" y="64"/>
                  <a:pt x="25" y="93"/>
                  <a:pt x="0" y="10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8" name="Freeform 829"/>
          <p:cNvSpPr>
            <a:spLocks noChangeArrowheads="1"/>
          </p:cNvSpPr>
          <p:nvPr/>
        </p:nvSpPr>
        <p:spPr bwMode="auto">
          <a:xfrm>
            <a:off x="600902" y="1433009"/>
            <a:ext cx="485333" cy="188578"/>
          </a:xfrm>
          <a:custGeom>
            <a:avLst/>
            <a:gdLst>
              <a:gd name="T0" fmla="*/ 96 w 93"/>
              <a:gd name="T1" fmla="*/ 57 h 36"/>
              <a:gd name="T2" fmla="*/ 7 w 93"/>
              <a:gd name="T3" fmla="*/ 22 h 36"/>
              <a:gd name="T4" fmla="*/ 14 w 93"/>
              <a:gd name="T5" fmla="*/ 0 h 36"/>
              <a:gd name="T6" fmla="*/ 139 w 93"/>
              <a:gd name="T7" fmla="*/ 43 h 36"/>
              <a:gd name="T8" fmla="*/ 328 w 93"/>
              <a:gd name="T9" fmla="*/ 118 h 36"/>
              <a:gd name="T10" fmla="*/ 328 w 93"/>
              <a:gd name="T11" fmla="*/ 129 h 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"/>
              <a:gd name="T19" fmla="*/ 0 h 36"/>
              <a:gd name="T20" fmla="*/ 93 w 93"/>
              <a:gd name="T21" fmla="*/ 36 h 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" h="36">
                <a:moveTo>
                  <a:pt x="27" y="16"/>
                </a:moveTo>
                <a:cubicBezTo>
                  <a:pt x="23" y="14"/>
                  <a:pt x="8" y="9"/>
                  <a:pt x="2" y="6"/>
                </a:cubicBezTo>
                <a:cubicBezTo>
                  <a:pt x="0" y="3"/>
                  <a:pt x="3" y="0"/>
                  <a:pt x="4" y="0"/>
                </a:cubicBezTo>
                <a:cubicBezTo>
                  <a:pt x="4" y="0"/>
                  <a:pt x="30" y="9"/>
                  <a:pt x="39" y="12"/>
                </a:cubicBezTo>
                <a:cubicBezTo>
                  <a:pt x="49" y="16"/>
                  <a:pt x="91" y="32"/>
                  <a:pt x="92" y="33"/>
                </a:cubicBezTo>
                <a:cubicBezTo>
                  <a:pt x="93" y="34"/>
                  <a:pt x="92" y="35"/>
                  <a:pt x="92" y="3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" name="Freeform 830"/>
          <p:cNvSpPr>
            <a:spLocks noChangeArrowheads="1"/>
          </p:cNvSpPr>
          <p:nvPr/>
        </p:nvSpPr>
        <p:spPr bwMode="auto">
          <a:xfrm>
            <a:off x="820179" y="1542647"/>
            <a:ext cx="213430" cy="78940"/>
          </a:xfrm>
          <a:custGeom>
            <a:avLst/>
            <a:gdLst>
              <a:gd name="T0" fmla="*/ 0 w 41"/>
              <a:gd name="T1" fmla="*/ 0 h 15"/>
              <a:gd name="T2" fmla="*/ 100 w 41"/>
              <a:gd name="T3" fmla="*/ 36 h 15"/>
              <a:gd name="T4" fmla="*/ 146 w 41"/>
              <a:gd name="T5" fmla="*/ 54 h 15"/>
              <a:gd name="T6" fmla="*/ 0 60000 65536"/>
              <a:gd name="T7" fmla="*/ 0 60000 65536"/>
              <a:gd name="T8" fmla="*/ 0 60000 65536"/>
              <a:gd name="T9" fmla="*/ 0 w 41"/>
              <a:gd name="T10" fmla="*/ 0 h 15"/>
              <a:gd name="T11" fmla="*/ 41 w 41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" h="15">
                <a:moveTo>
                  <a:pt x="0" y="0"/>
                </a:moveTo>
                <a:cubicBezTo>
                  <a:pt x="5" y="2"/>
                  <a:pt x="21" y="7"/>
                  <a:pt x="28" y="10"/>
                </a:cubicBezTo>
                <a:cubicBezTo>
                  <a:pt x="33" y="12"/>
                  <a:pt x="36" y="13"/>
                  <a:pt x="41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0" name="Freeform 831"/>
          <p:cNvSpPr>
            <a:spLocks noChangeArrowheads="1"/>
          </p:cNvSpPr>
          <p:nvPr/>
        </p:nvSpPr>
        <p:spPr bwMode="auto">
          <a:xfrm>
            <a:off x="710540" y="1538262"/>
            <a:ext cx="114024" cy="87711"/>
          </a:xfrm>
          <a:custGeom>
            <a:avLst/>
            <a:gdLst>
              <a:gd name="T0" fmla="*/ 78 w 22"/>
              <a:gd name="T1" fmla="*/ 28 h 17"/>
              <a:gd name="T2" fmla="*/ 39 w 22"/>
              <a:gd name="T3" fmla="*/ 60 h 17"/>
              <a:gd name="T4" fmla="*/ 0 w 22"/>
              <a:gd name="T5" fmla="*/ 21 h 17"/>
              <a:gd name="T6" fmla="*/ 7 w 22"/>
              <a:gd name="T7" fmla="*/ 0 h 17"/>
              <a:gd name="T8" fmla="*/ 0 60000 65536"/>
              <a:gd name="T9" fmla="*/ 0 60000 65536"/>
              <a:gd name="T10" fmla="*/ 0 60000 65536"/>
              <a:gd name="T11" fmla="*/ 0 60000 65536"/>
              <a:gd name="T12" fmla="*/ 0 w 22"/>
              <a:gd name="T13" fmla="*/ 0 h 17"/>
              <a:gd name="T14" fmla="*/ 22 w 22"/>
              <a:gd name="T15" fmla="*/ 17 h 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" h="17">
                <a:moveTo>
                  <a:pt x="22" y="8"/>
                </a:moveTo>
                <a:cubicBezTo>
                  <a:pt x="21" y="13"/>
                  <a:pt x="16" y="17"/>
                  <a:pt x="11" y="17"/>
                </a:cubicBezTo>
                <a:cubicBezTo>
                  <a:pt x="5" y="17"/>
                  <a:pt x="0" y="12"/>
                  <a:pt x="0" y="6"/>
                </a:cubicBezTo>
                <a:cubicBezTo>
                  <a:pt x="0" y="4"/>
                  <a:pt x="1" y="2"/>
                  <a:pt x="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1" name="Freeform 832"/>
          <p:cNvSpPr>
            <a:spLocks noChangeArrowheads="1"/>
          </p:cNvSpPr>
          <p:nvPr/>
        </p:nvSpPr>
        <p:spPr bwMode="auto">
          <a:xfrm>
            <a:off x="736853" y="1506101"/>
            <a:ext cx="87711" cy="46779"/>
          </a:xfrm>
          <a:custGeom>
            <a:avLst/>
            <a:gdLst>
              <a:gd name="T0" fmla="*/ 0 w 17"/>
              <a:gd name="T1" fmla="*/ 11 h 9"/>
              <a:gd name="T2" fmla="*/ 21 w 17"/>
              <a:gd name="T3" fmla="*/ 0 h 9"/>
              <a:gd name="T4" fmla="*/ 60 w 17"/>
              <a:gd name="T5" fmla="*/ 32 h 9"/>
              <a:gd name="T6" fmla="*/ 0 60000 65536"/>
              <a:gd name="T7" fmla="*/ 0 60000 65536"/>
              <a:gd name="T8" fmla="*/ 0 60000 65536"/>
              <a:gd name="T9" fmla="*/ 0 w 17"/>
              <a:gd name="T10" fmla="*/ 0 h 9"/>
              <a:gd name="T11" fmla="*/ 17 w 17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" h="9">
                <a:moveTo>
                  <a:pt x="0" y="3"/>
                </a:moveTo>
                <a:cubicBezTo>
                  <a:pt x="1" y="1"/>
                  <a:pt x="4" y="0"/>
                  <a:pt x="6" y="0"/>
                </a:cubicBezTo>
                <a:cubicBezTo>
                  <a:pt x="12" y="0"/>
                  <a:pt x="16" y="4"/>
                  <a:pt x="17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2" name="Freeform 833"/>
          <p:cNvSpPr>
            <a:spLocks noChangeArrowheads="1"/>
          </p:cNvSpPr>
          <p:nvPr/>
        </p:nvSpPr>
        <p:spPr bwMode="auto">
          <a:xfrm>
            <a:off x="714926" y="1522181"/>
            <a:ext cx="115486" cy="57012"/>
          </a:xfrm>
          <a:custGeom>
            <a:avLst/>
            <a:gdLst>
              <a:gd name="T0" fmla="*/ 4 w 22"/>
              <a:gd name="T1" fmla="*/ 11 h 11"/>
              <a:gd name="T2" fmla="*/ 0 w 22"/>
              <a:gd name="T3" fmla="*/ 7 h 11"/>
              <a:gd name="T4" fmla="*/ 11 w 22"/>
              <a:gd name="T5" fmla="*/ 0 h 11"/>
              <a:gd name="T6" fmla="*/ 79 w 22"/>
              <a:gd name="T7" fmla="*/ 25 h 11"/>
              <a:gd name="T8" fmla="*/ 75 w 22"/>
              <a:gd name="T9" fmla="*/ 39 h 11"/>
              <a:gd name="T10" fmla="*/ 4 w 22"/>
              <a:gd name="T11" fmla="*/ 11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"/>
              <a:gd name="T19" fmla="*/ 0 h 11"/>
              <a:gd name="T20" fmla="*/ 22 w 22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" h="11">
                <a:moveTo>
                  <a:pt x="1" y="3"/>
                </a:moveTo>
                <a:cubicBezTo>
                  <a:pt x="1" y="3"/>
                  <a:pt x="0" y="2"/>
                  <a:pt x="0" y="2"/>
                </a:cubicBezTo>
                <a:cubicBezTo>
                  <a:pt x="1" y="1"/>
                  <a:pt x="2" y="0"/>
                  <a:pt x="3" y="0"/>
                </a:cubicBezTo>
                <a:cubicBezTo>
                  <a:pt x="4" y="0"/>
                  <a:pt x="18" y="2"/>
                  <a:pt x="22" y="7"/>
                </a:cubicBezTo>
                <a:cubicBezTo>
                  <a:pt x="22" y="8"/>
                  <a:pt x="22" y="11"/>
                  <a:pt x="21" y="11"/>
                </a:cubicBezTo>
                <a:cubicBezTo>
                  <a:pt x="19" y="9"/>
                  <a:pt x="6" y="3"/>
                  <a:pt x="1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3" name="Freeform 834"/>
          <p:cNvSpPr>
            <a:spLocks noChangeArrowheads="1"/>
          </p:cNvSpPr>
          <p:nvPr/>
        </p:nvSpPr>
        <p:spPr bwMode="auto">
          <a:xfrm>
            <a:off x="741239" y="1558728"/>
            <a:ext cx="32161" cy="30698"/>
          </a:xfrm>
          <a:custGeom>
            <a:avLst/>
            <a:gdLst>
              <a:gd name="T0" fmla="*/ 22 w 6"/>
              <a:gd name="T1" fmla="*/ 11 h 6"/>
              <a:gd name="T2" fmla="*/ 11 w 6"/>
              <a:gd name="T3" fmla="*/ 18 h 6"/>
              <a:gd name="T4" fmla="*/ 0 w 6"/>
              <a:gd name="T5" fmla="*/ 7 h 6"/>
              <a:gd name="T6" fmla="*/ 11 w 6"/>
              <a:gd name="T7" fmla="*/ 0 h 6"/>
              <a:gd name="T8" fmla="*/ 22 w 6"/>
              <a:gd name="T9" fmla="*/ 11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6"/>
              <a:gd name="T17" fmla="*/ 6 w 6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6">
                <a:moveTo>
                  <a:pt x="6" y="3"/>
                </a:moveTo>
                <a:cubicBezTo>
                  <a:pt x="6" y="5"/>
                  <a:pt x="5" y="6"/>
                  <a:pt x="3" y="5"/>
                </a:cubicBezTo>
                <a:cubicBezTo>
                  <a:pt x="1" y="5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5" y="1"/>
                  <a:pt x="6" y="2"/>
                  <a:pt x="6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4" name="Freeform 835"/>
          <p:cNvSpPr>
            <a:spLocks noChangeArrowheads="1"/>
          </p:cNvSpPr>
          <p:nvPr/>
        </p:nvSpPr>
        <p:spPr bwMode="auto">
          <a:xfrm>
            <a:off x="736853" y="1585041"/>
            <a:ext cx="14618" cy="30698"/>
          </a:xfrm>
          <a:custGeom>
            <a:avLst/>
            <a:gdLst>
              <a:gd name="T0" fmla="*/ 10 w 3"/>
              <a:gd name="T1" fmla="*/ 0 h 6"/>
              <a:gd name="T2" fmla="*/ 0 w 3"/>
              <a:gd name="T3" fmla="*/ 21 h 6"/>
              <a:gd name="T4" fmla="*/ 0 60000 65536"/>
              <a:gd name="T5" fmla="*/ 0 60000 65536"/>
              <a:gd name="T6" fmla="*/ 0 w 3"/>
              <a:gd name="T7" fmla="*/ 0 h 6"/>
              <a:gd name="T8" fmla="*/ 3 w 3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6">
                <a:moveTo>
                  <a:pt x="3" y="0"/>
                </a:moveTo>
                <a:cubicBezTo>
                  <a:pt x="2" y="0"/>
                  <a:pt x="0" y="5"/>
                  <a:pt x="0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5" name="Oval 836"/>
          <p:cNvSpPr>
            <a:spLocks noChangeArrowheads="1"/>
          </p:cNvSpPr>
          <p:nvPr/>
        </p:nvSpPr>
        <p:spPr bwMode="auto">
          <a:xfrm>
            <a:off x="391857" y="1156719"/>
            <a:ext cx="156418" cy="162265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36" name="Freeform 837"/>
          <p:cNvSpPr>
            <a:spLocks noChangeArrowheads="1"/>
          </p:cNvSpPr>
          <p:nvPr/>
        </p:nvSpPr>
        <p:spPr bwMode="auto">
          <a:xfrm>
            <a:off x="543889" y="1276591"/>
            <a:ext cx="46779" cy="67245"/>
          </a:xfrm>
          <a:custGeom>
            <a:avLst/>
            <a:gdLst>
              <a:gd name="T0" fmla="*/ 0 w 9"/>
              <a:gd name="T1" fmla="*/ 0 h 13"/>
              <a:gd name="T2" fmla="*/ 32 w 9"/>
              <a:gd name="T3" fmla="*/ 46 h 13"/>
              <a:gd name="T4" fmla="*/ 0 60000 65536"/>
              <a:gd name="T5" fmla="*/ 0 60000 65536"/>
              <a:gd name="T6" fmla="*/ 0 w 9"/>
              <a:gd name="T7" fmla="*/ 0 h 13"/>
              <a:gd name="T8" fmla="*/ 9 w 9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3">
                <a:moveTo>
                  <a:pt x="0" y="0"/>
                </a:moveTo>
                <a:cubicBezTo>
                  <a:pt x="2" y="2"/>
                  <a:pt x="5" y="5"/>
                  <a:pt x="9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7" name="Freeform 838"/>
          <p:cNvSpPr>
            <a:spLocks noChangeArrowheads="1"/>
          </p:cNvSpPr>
          <p:nvPr/>
        </p:nvSpPr>
        <p:spPr bwMode="auto">
          <a:xfrm>
            <a:off x="448870" y="1318985"/>
            <a:ext cx="99406" cy="244128"/>
          </a:xfrm>
          <a:custGeom>
            <a:avLst/>
            <a:gdLst>
              <a:gd name="T0" fmla="*/ 0 w 19"/>
              <a:gd name="T1" fmla="*/ 0 h 47"/>
              <a:gd name="T2" fmla="*/ 39 w 19"/>
              <a:gd name="T3" fmla="*/ 124 h 47"/>
              <a:gd name="T4" fmla="*/ 68 w 19"/>
              <a:gd name="T5" fmla="*/ 167 h 47"/>
              <a:gd name="T6" fmla="*/ 0 60000 65536"/>
              <a:gd name="T7" fmla="*/ 0 60000 65536"/>
              <a:gd name="T8" fmla="*/ 0 60000 65536"/>
              <a:gd name="T9" fmla="*/ 0 w 19"/>
              <a:gd name="T10" fmla="*/ 0 h 47"/>
              <a:gd name="T11" fmla="*/ 19 w 19"/>
              <a:gd name="T12" fmla="*/ 47 h 4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" h="47">
                <a:moveTo>
                  <a:pt x="0" y="0"/>
                </a:moveTo>
                <a:cubicBezTo>
                  <a:pt x="0" y="5"/>
                  <a:pt x="4" y="21"/>
                  <a:pt x="11" y="35"/>
                </a:cubicBezTo>
                <a:cubicBezTo>
                  <a:pt x="15" y="41"/>
                  <a:pt x="18" y="45"/>
                  <a:pt x="19" y="4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8" name="Freeform 839"/>
          <p:cNvSpPr>
            <a:spLocks noChangeArrowheads="1"/>
          </p:cNvSpPr>
          <p:nvPr/>
        </p:nvSpPr>
        <p:spPr bwMode="auto">
          <a:xfrm>
            <a:off x="485416" y="1485635"/>
            <a:ext cx="105253" cy="162265"/>
          </a:xfrm>
          <a:custGeom>
            <a:avLst/>
            <a:gdLst>
              <a:gd name="T0" fmla="*/ 72 w 20"/>
              <a:gd name="T1" fmla="*/ 0 h 31"/>
              <a:gd name="T2" fmla="*/ 25 w 20"/>
              <a:gd name="T3" fmla="*/ 111 h 31"/>
              <a:gd name="T4" fmla="*/ 0 w 20"/>
              <a:gd name="T5" fmla="*/ 107 h 31"/>
              <a:gd name="T6" fmla="*/ 0 60000 65536"/>
              <a:gd name="T7" fmla="*/ 0 60000 65536"/>
              <a:gd name="T8" fmla="*/ 0 60000 65536"/>
              <a:gd name="T9" fmla="*/ 0 w 20"/>
              <a:gd name="T10" fmla="*/ 0 h 31"/>
              <a:gd name="T11" fmla="*/ 20 w 20"/>
              <a:gd name="T12" fmla="*/ 31 h 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" h="31">
                <a:moveTo>
                  <a:pt x="20" y="0"/>
                </a:moveTo>
                <a:cubicBezTo>
                  <a:pt x="17" y="3"/>
                  <a:pt x="9" y="23"/>
                  <a:pt x="7" y="31"/>
                </a:cubicBezTo>
                <a:cubicBezTo>
                  <a:pt x="6" y="29"/>
                  <a:pt x="2" y="28"/>
                  <a:pt x="0" y="3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" name="Freeform 840"/>
          <p:cNvSpPr>
            <a:spLocks noChangeArrowheads="1"/>
          </p:cNvSpPr>
          <p:nvPr/>
        </p:nvSpPr>
        <p:spPr bwMode="auto">
          <a:xfrm>
            <a:off x="521962" y="1479788"/>
            <a:ext cx="444401" cy="402007"/>
          </a:xfrm>
          <a:custGeom>
            <a:avLst/>
            <a:gdLst>
              <a:gd name="T0" fmla="*/ 283 w 85"/>
              <a:gd name="T1" fmla="*/ 71 h 77"/>
              <a:gd name="T2" fmla="*/ 290 w 85"/>
              <a:gd name="T3" fmla="*/ 168 h 77"/>
              <a:gd name="T4" fmla="*/ 111 w 85"/>
              <a:gd name="T5" fmla="*/ 243 h 77"/>
              <a:gd name="T6" fmla="*/ 21 w 85"/>
              <a:gd name="T7" fmla="*/ 75 h 77"/>
              <a:gd name="T8" fmla="*/ 89 w 85"/>
              <a:gd name="T9" fmla="*/ 0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"/>
              <a:gd name="T16" fmla="*/ 0 h 77"/>
              <a:gd name="T17" fmla="*/ 85 w 85"/>
              <a:gd name="T18" fmla="*/ 77 h 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" h="77">
                <a:moveTo>
                  <a:pt x="79" y="20"/>
                </a:moveTo>
                <a:cubicBezTo>
                  <a:pt x="83" y="28"/>
                  <a:pt x="85" y="38"/>
                  <a:pt x="81" y="47"/>
                </a:cubicBezTo>
                <a:cubicBezTo>
                  <a:pt x="73" y="71"/>
                  <a:pt x="54" y="77"/>
                  <a:pt x="31" y="68"/>
                </a:cubicBezTo>
                <a:cubicBezTo>
                  <a:pt x="9" y="59"/>
                  <a:pt x="0" y="40"/>
                  <a:pt x="6" y="21"/>
                </a:cubicBezTo>
                <a:cubicBezTo>
                  <a:pt x="10" y="11"/>
                  <a:pt x="16" y="4"/>
                  <a:pt x="25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0" name="Freeform 841"/>
          <p:cNvSpPr>
            <a:spLocks noChangeArrowheads="1"/>
          </p:cNvSpPr>
          <p:nvPr/>
        </p:nvSpPr>
        <p:spPr bwMode="auto">
          <a:xfrm>
            <a:off x="428404" y="1756077"/>
            <a:ext cx="599357" cy="314297"/>
          </a:xfrm>
          <a:custGeom>
            <a:avLst/>
            <a:gdLst>
              <a:gd name="T0" fmla="*/ 0 w 115"/>
              <a:gd name="T1" fmla="*/ 65 h 60"/>
              <a:gd name="T2" fmla="*/ 125 w 115"/>
              <a:gd name="T3" fmla="*/ 97 h 60"/>
              <a:gd name="T4" fmla="*/ 296 w 115"/>
              <a:gd name="T5" fmla="*/ 208 h 60"/>
              <a:gd name="T6" fmla="*/ 392 w 115"/>
              <a:gd name="T7" fmla="*/ 136 h 60"/>
              <a:gd name="T8" fmla="*/ 385 w 115"/>
              <a:gd name="T9" fmla="*/ 68 h 60"/>
              <a:gd name="T10" fmla="*/ 410 w 115"/>
              <a:gd name="T11" fmla="*/ 0 h 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"/>
              <a:gd name="T19" fmla="*/ 0 h 60"/>
              <a:gd name="T20" fmla="*/ 115 w 115"/>
              <a:gd name="T21" fmla="*/ 60 h 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" h="60">
                <a:moveTo>
                  <a:pt x="0" y="18"/>
                </a:moveTo>
                <a:cubicBezTo>
                  <a:pt x="7" y="18"/>
                  <a:pt x="22" y="20"/>
                  <a:pt x="35" y="27"/>
                </a:cubicBezTo>
                <a:cubicBezTo>
                  <a:pt x="50" y="34"/>
                  <a:pt x="71" y="56"/>
                  <a:pt x="83" y="58"/>
                </a:cubicBezTo>
                <a:cubicBezTo>
                  <a:pt x="93" y="60"/>
                  <a:pt x="105" y="52"/>
                  <a:pt x="110" y="38"/>
                </a:cubicBezTo>
                <a:cubicBezTo>
                  <a:pt x="113" y="31"/>
                  <a:pt x="106" y="25"/>
                  <a:pt x="108" y="19"/>
                </a:cubicBezTo>
                <a:cubicBezTo>
                  <a:pt x="109" y="16"/>
                  <a:pt x="114" y="8"/>
                  <a:pt x="115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1" name="Freeform 842"/>
          <p:cNvSpPr>
            <a:spLocks noChangeArrowheads="1"/>
          </p:cNvSpPr>
          <p:nvPr/>
        </p:nvSpPr>
        <p:spPr bwMode="auto">
          <a:xfrm>
            <a:off x="1017528" y="1756077"/>
            <a:ext cx="130105" cy="32161"/>
          </a:xfrm>
          <a:custGeom>
            <a:avLst/>
            <a:gdLst>
              <a:gd name="T0" fmla="*/ 0 w 25"/>
              <a:gd name="T1" fmla="*/ 0 h 6"/>
              <a:gd name="T2" fmla="*/ 89 w 25"/>
              <a:gd name="T3" fmla="*/ 22 h 6"/>
              <a:gd name="T4" fmla="*/ 0 60000 65536"/>
              <a:gd name="T5" fmla="*/ 0 60000 65536"/>
              <a:gd name="T6" fmla="*/ 0 w 25"/>
              <a:gd name="T7" fmla="*/ 0 h 6"/>
              <a:gd name="T8" fmla="*/ 25 w 25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" h="6">
                <a:moveTo>
                  <a:pt x="0" y="0"/>
                </a:moveTo>
                <a:cubicBezTo>
                  <a:pt x="5" y="0"/>
                  <a:pt x="16" y="2"/>
                  <a:pt x="25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2" name="Freeform 843"/>
          <p:cNvSpPr>
            <a:spLocks noChangeArrowheads="1"/>
          </p:cNvSpPr>
          <p:nvPr/>
        </p:nvSpPr>
        <p:spPr bwMode="auto">
          <a:xfrm>
            <a:off x="1017528" y="1611354"/>
            <a:ext cx="188579" cy="77477"/>
          </a:xfrm>
          <a:custGeom>
            <a:avLst/>
            <a:gdLst>
              <a:gd name="T0" fmla="*/ 0 w 36"/>
              <a:gd name="T1" fmla="*/ 7 h 15"/>
              <a:gd name="T2" fmla="*/ 129 w 36"/>
              <a:gd name="T3" fmla="*/ 53 h 15"/>
              <a:gd name="T4" fmla="*/ 0 60000 65536"/>
              <a:gd name="T5" fmla="*/ 0 60000 65536"/>
              <a:gd name="T6" fmla="*/ 0 w 36"/>
              <a:gd name="T7" fmla="*/ 0 h 15"/>
              <a:gd name="T8" fmla="*/ 36 w 36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" h="15">
                <a:moveTo>
                  <a:pt x="0" y="2"/>
                </a:moveTo>
                <a:cubicBezTo>
                  <a:pt x="0" y="2"/>
                  <a:pt x="20" y="0"/>
                  <a:pt x="36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3" name="Oval 844"/>
          <p:cNvSpPr>
            <a:spLocks noChangeArrowheads="1"/>
          </p:cNvSpPr>
          <p:nvPr/>
        </p:nvSpPr>
        <p:spPr bwMode="auto">
          <a:xfrm>
            <a:off x="1147633" y="1684446"/>
            <a:ext cx="162265" cy="160803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44" name="Freeform 845"/>
          <p:cNvSpPr>
            <a:spLocks noChangeArrowheads="1"/>
          </p:cNvSpPr>
          <p:nvPr/>
        </p:nvSpPr>
        <p:spPr bwMode="auto">
          <a:xfrm>
            <a:off x="251520" y="1532414"/>
            <a:ext cx="249976" cy="333301"/>
          </a:xfrm>
          <a:custGeom>
            <a:avLst/>
            <a:gdLst>
              <a:gd name="T0" fmla="*/ 153 w 48"/>
              <a:gd name="T1" fmla="*/ 128 h 64"/>
              <a:gd name="T2" fmla="*/ 121 w 48"/>
              <a:gd name="T3" fmla="*/ 217 h 64"/>
              <a:gd name="T4" fmla="*/ 78 w 48"/>
              <a:gd name="T5" fmla="*/ 228 h 64"/>
              <a:gd name="T6" fmla="*/ 18 w 48"/>
              <a:gd name="T7" fmla="*/ 103 h 64"/>
              <a:gd name="T8" fmla="*/ 110 w 48"/>
              <a:gd name="T9" fmla="*/ 7 h 64"/>
              <a:gd name="T10" fmla="*/ 153 w 48"/>
              <a:gd name="T11" fmla="*/ 128 h 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"/>
              <a:gd name="T19" fmla="*/ 0 h 64"/>
              <a:gd name="T20" fmla="*/ 48 w 48"/>
              <a:gd name="T21" fmla="*/ 64 h 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" h="64">
                <a:moveTo>
                  <a:pt x="43" y="36"/>
                </a:moveTo>
                <a:cubicBezTo>
                  <a:pt x="41" y="49"/>
                  <a:pt x="37" y="59"/>
                  <a:pt x="34" y="61"/>
                </a:cubicBezTo>
                <a:cubicBezTo>
                  <a:pt x="32" y="63"/>
                  <a:pt x="27" y="64"/>
                  <a:pt x="22" y="64"/>
                </a:cubicBezTo>
                <a:cubicBezTo>
                  <a:pt x="6" y="62"/>
                  <a:pt x="0" y="48"/>
                  <a:pt x="5" y="29"/>
                </a:cubicBezTo>
                <a:cubicBezTo>
                  <a:pt x="10" y="10"/>
                  <a:pt x="21" y="0"/>
                  <a:pt x="31" y="2"/>
                </a:cubicBezTo>
                <a:cubicBezTo>
                  <a:pt x="41" y="4"/>
                  <a:pt x="48" y="13"/>
                  <a:pt x="43" y="36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5" name="Freeform 846"/>
          <p:cNvSpPr>
            <a:spLocks noChangeArrowheads="1"/>
          </p:cNvSpPr>
          <p:nvPr/>
        </p:nvSpPr>
        <p:spPr bwMode="auto">
          <a:xfrm>
            <a:off x="809946" y="1887643"/>
            <a:ext cx="254361" cy="282136"/>
          </a:xfrm>
          <a:custGeom>
            <a:avLst/>
            <a:gdLst>
              <a:gd name="T0" fmla="*/ 0 w 49"/>
              <a:gd name="T1" fmla="*/ 104 h 54"/>
              <a:gd name="T2" fmla="*/ 50 w 49"/>
              <a:gd name="T3" fmla="*/ 182 h 54"/>
              <a:gd name="T4" fmla="*/ 163 w 49"/>
              <a:gd name="T5" fmla="*/ 89 h 54"/>
              <a:gd name="T6" fmla="*/ 135 w 49"/>
              <a:gd name="T7" fmla="*/ 4 h 54"/>
              <a:gd name="T8" fmla="*/ 128 w 49"/>
              <a:gd name="T9" fmla="*/ 0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54"/>
              <a:gd name="T17" fmla="*/ 49 w 49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54">
                <a:moveTo>
                  <a:pt x="0" y="29"/>
                </a:moveTo>
                <a:cubicBezTo>
                  <a:pt x="0" y="39"/>
                  <a:pt x="5" y="49"/>
                  <a:pt x="14" y="51"/>
                </a:cubicBezTo>
                <a:cubicBezTo>
                  <a:pt x="24" y="54"/>
                  <a:pt x="38" y="51"/>
                  <a:pt x="46" y="25"/>
                </a:cubicBezTo>
                <a:cubicBezTo>
                  <a:pt x="49" y="12"/>
                  <a:pt x="45" y="3"/>
                  <a:pt x="38" y="1"/>
                </a:cubicBezTo>
                <a:cubicBezTo>
                  <a:pt x="38" y="1"/>
                  <a:pt x="37" y="1"/>
                  <a:pt x="3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6" name="Freeform 847"/>
          <p:cNvSpPr>
            <a:spLocks noChangeArrowheads="1"/>
          </p:cNvSpPr>
          <p:nvPr/>
        </p:nvSpPr>
        <p:spPr bwMode="auto">
          <a:xfrm>
            <a:off x="574589" y="1595273"/>
            <a:ext cx="333301" cy="249975"/>
          </a:xfrm>
          <a:custGeom>
            <a:avLst/>
            <a:gdLst>
              <a:gd name="T0" fmla="*/ 18 w 64"/>
              <a:gd name="T1" fmla="*/ 0 h 48"/>
              <a:gd name="T2" fmla="*/ 228 w 64"/>
              <a:gd name="T3" fmla="*/ 86 h 48"/>
              <a:gd name="T4" fmla="*/ 82 w 64"/>
              <a:gd name="T5" fmla="*/ 135 h 48"/>
              <a:gd name="T6" fmla="*/ 18 w 64"/>
              <a:gd name="T7" fmla="*/ 0 h 48"/>
              <a:gd name="T8" fmla="*/ 0 60000 65536"/>
              <a:gd name="T9" fmla="*/ 0 60000 65536"/>
              <a:gd name="T10" fmla="*/ 0 60000 65536"/>
              <a:gd name="T11" fmla="*/ 0 60000 65536"/>
              <a:gd name="T12" fmla="*/ 0 w 64"/>
              <a:gd name="T13" fmla="*/ 0 h 48"/>
              <a:gd name="T14" fmla="*/ 64 w 64"/>
              <a:gd name="T15" fmla="*/ 48 h 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" h="48">
                <a:moveTo>
                  <a:pt x="5" y="0"/>
                </a:moveTo>
                <a:cubicBezTo>
                  <a:pt x="5" y="0"/>
                  <a:pt x="43" y="10"/>
                  <a:pt x="64" y="24"/>
                </a:cubicBezTo>
                <a:cubicBezTo>
                  <a:pt x="59" y="37"/>
                  <a:pt x="47" y="48"/>
                  <a:pt x="23" y="38"/>
                </a:cubicBezTo>
                <a:cubicBezTo>
                  <a:pt x="0" y="28"/>
                  <a:pt x="0" y="10"/>
                  <a:pt x="5" y="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7" name="Freeform 848"/>
          <p:cNvSpPr>
            <a:spLocks noChangeArrowheads="1"/>
          </p:cNvSpPr>
          <p:nvPr/>
        </p:nvSpPr>
        <p:spPr bwMode="auto">
          <a:xfrm>
            <a:off x="7873590" y="786872"/>
            <a:ext cx="812787" cy="619823"/>
          </a:xfrm>
          <a:custGeom>
            <a:avLst/>
            <a:gdLst>
              <a:gd name="T0" fmla="*/ 274 w 156"/>
              <a:gd name="T1" fmla="*/ 0 h 119"/>
              <a:gd name="T2" fmla="*/ 0 w 156"/>
              <a:gd name="T3" fmla="*/ 271 h 119"/>
              <a:gd name="T4" fmla="*/ 25 w 156"/>
              <a:gd name="T5" fmla="*/ 385 h 119"/>
              <a:gd name="T6" fmla="*/ 29 w 156"/>
              <a:gd name="T7" fmla="*/ 392 h 119"/>
              <a:gd name="T8" fmla="*/ 61 w 156"/>
              <a:gd name="T9" fmla="*/ 424 h 119"/>
              <a:gd name="T10" fmla="*/ 25 w 156"/>
              <a:gd name="T11" fmla="*/ 278 h 119"/>
              <a:gd name="T12" fmla="*/ 210 w 156"/>
              <a:gd name="T13" fmla="*/ 93 h 119"/>
              <a:gd name="T14" fmla="*/ 221 w 156"/>
              <a:gd name="T15" fmla="*/ 93 h 119"/>
              <a:gd name="T16" fmla="*/ 225 w 156"/>
              <a:gd name="T17" fmla="*/ 78 h 119"/>
              <a:gd name="T18" fmla="*/ 314 w 156"/>
              <a:gd name="T19" fmla="*/ 21 h 119"/>
              <a:gd name="T20" fmla="*/ 346 w 156"/>
              <a:gd name="T21" fmla="*/ 114 h 119"/>
              <a:gd name="T22" fmla="*/ 346 w 156"/>
              <a:gd name="T23" fmla="*/ 121 h 119"/>
              <a:gd name="T24" fmla="*/ 346 w 156"/>
              <a:gd name="T25" fmla="*/ 121 h 119"/>
              <a:gd name="T26" fmla="*/ 346 w 156"/>
              <a:gd name="T27" fmla="*/ 121 h 119"/>
              <a:gd name="T28" fmla="*/ 410 w 156"/>
              <a:gd name="T29" fmla="*/ 53 h 119"/>
              <a:gd name="T30" fmla="*/ 456 w 156"/>
              <a:gd name="T31" fmla="*/ 139 h 119"/>
              <a:gd name="T32" fmla="*/ 449 w 156"/>
              <a:gd name="T33" fmla="*/ 160 h 119"/>
              <a:gd name="T34" fmla="*/ 524 w 156"/>
              <a:gd name="T35" fmla="*/ 257 h 119"/>
              <a:gd name="T36" fmla="*/ 552 w 156"/>
              <a:gd name="T37" fmla="*/ 292 h 119"/>
              <a:gd name="T38" fmla="*/ 556 w 156"/>
              <a:gd name="T39" fmla="*/ 253 h 119"/>
              <a:gd name="T40" fmla="*/ 274 w 156"/>
              <a:gd name="T41" fmla="*/ 0 h 11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6"/>
              <a:gd name="T64" fmla="*/ 0 h 119"/>
              <a:gd name="T65" fmla="*/ 156 w 156"/>
              <a:gd name="T66" fmla="*/ 119 h 11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6" h="119">
                <a:moveTo>
                  <a:pt x="77" y="0"/>
                </a:moveTo>
                <a:cubicBezTo>
                  <a:pt x="33" y="0"/>
                  <a:pt x="0" y="27"/>
                  <a:pt x="0" y="76"/>
                </a:cubicBezTo>
                <a:cubicBezTo>
                  <a:pt x="0" y="88"/>
                  <a:pt x="3" y="99"/>
                  <a:pt x="7" y="108"/>
                </a:cubicBezTo>
                <a:cubicBezTo>
                  <a:pt x="7" y="109"/>
                  <a:pt x="8" y="109"/>
                  <a:pt x="8" y="110"/>
                </a:cubicBezTo>
                <a:cubicBezTo>
                  <a:pt x="8" y="110"/>
                  <a:pt x="11" y="114"/>
                  <a:pt x="17" y="119"/>
                </a:cubicBezTo>
                <a:cubicBezTo>
                  <a:pt x="10" y="107"/>
                  <a:pt x="7" y="92"/>
                  <a:pt x="7" y="78"/>
                </a:cubicBezTo>
                <a:cubicBezTo>
                  <a:pt x="8" y="44"/>
                  <a:pt x="31" y="26"/>
                  <a:pt x="59" y="26"/>
                </a:cubicBezTo>
                <a:cubicBezTo>
                  <a:pt x="60" y="26"/>
                  <a:pt x="61" y="26"/>
                  <a:pt x="62" y="26"/>
                </a:cubicBezTo>
                <a:cubicBezTo>
                  <a:pt x="62" y="25"/>
                  <a:pt x="63" y="23"/>
                  <a:pt x="63" y="22"/>
                </a:cubicBezTo>
                <a:cubicBezTo>
                  <a:pt x="68" y="9"/>
                  <a:pt x="79" y="3"/>
                  <a:pt x="88" y="6"/>
                </a:cubicBezTo>
                <a:cubicBezTo>
                  <a:pt x="97" y="8"/>
                  <a:pt x="100" y="21"/>
                  <a:pt x="97" y="32"/>
                </a:cubicBezTo>
                <a:cubicBezTo>
                  <a:pt x="97" y="33"/>
                  <a:pt x="97" y="33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100" y="24"/>
                  <a:pt x="105" y="14"/>
                  <a:pt x="115" y="15"/>
                </a:cubicBezTo>
                <a:cubicBezTo>
                  <a:pt x="123" y="16"/>
                  <a:pt x="129" y="25"/>
                  <a:pt x="128" y="39"/>
                </a:cubicBezTo>
                <a:cubicBezTo>
                  <a:pt x="127" y="41"/>
                  <a:pt x="127" y="42"/>
                  <a:pt x="126" y="45"/>
                </a:cubicBezTo>
                <a:cubicBezTo>
                  <a:pt x="137" y="50"/>
                  <a:pt x="144" y="60"/>
                  <a:pt x="147" y="72"/>
                </a:cubicBezTo>
                <a:cubicBezTo>
                  <a:pt x="151" y="73"/>
                  <a:pt x="154" y="76"/>
                  <a:pt x="155" y="82"/>
                </a:cubicBezTo>
                <a:cubicBezTo>
                  <a:pt x="155" y="79"/>
                  <a:pt x="156" y="75"/>
                  <a:pt x="156" y="71"/>
                </a:cubicBezTo>
                <a:cubicBezTo>
                  <a:pt x="156" y="29"/>
                  <a:pt x="120" y="0"/>
                  <a:pt x="77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8" name="Freeform 849"/>
          <p:cNvSpPr>
            <a:spLocks noChangeArrowheads="1"/>
          </p:cNvSpPr>
          <p:nvPr/>
        </p:nvSpPr>
        <p:spPr bwMode="auto">
          <a:xfrm>
            <a:off x="7997848" y="1130406"/>
            <a:ext cx="542346" cy="308449"/>
          </a:xfrm>
          <a:custGeom>
            <a:avLst/>
            <a:gdLst>
              <a:gd name="T0" fmla="*/ 221 w 104"/>
              <a:gd name="T1" fmla="*/ 50 h 59"/>
              <a:gd name="T2" fmla="*/ 29 w 104"/>
              <a:gd name="T3" fmla="*/ 14 h 59"/>
              <a:gd name="T4" fmla="*/ 0 w 104"/>
              <a:gd name="T5" fmla="*/ 0 h 59"/>
              <a:gd name="T6" fmla="*/ 18 w 104"/>
              <a:gd name="T7" fmla="*/ 111 h 59"/>
              <a:gd name="T8" fmla="*/ 175 w 104"/>
              <a:gd name="T9" fmla="*/ 136 h 59"/>
              <a:gd name="T10" fmla="*/ 282 w 104"/>
              <a:gd name="T11" fmla="*/ 211 h 59"/>
              <a:gd name="T12" fmla="*/ 371 w 104"/>
              <a:gd name="T13" fmla="*/ 129 h 59"/>
              <a:gd name="T14" fmla="*/ 357 w 104"/>
              <a:gd name="T15" fmla="*/ 122 h 59"/>
              <a:gd name="T16" fmla="*/ 221 w 104"/>
              <a:gd name="T17" fmla="*/ 50 h 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4"/>
              <a:gd name="T28" fmla="*/ 0 h 59"/>
              <a:gd name="T29" fmla="*/ 104 w 104"/>
              <a:gd name="T30" fmla="*/ 59 h 5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4" h="59">
                <a:moveTo>
                  <a:pt x="62" y="14"/>
                </a:moveTo>
                <a:cubicBezTo>
                  <a:pt x="53" y="11"/>
                  <a:pt x="15" y="6"/>
                  <a:pt x="8" y="4"/>
                </a:cubicBezTo>
                <a:cubicBezTo>
                  <a:pt x="6" y="3"/>
                  <a:pt x="3" y="2"/>
                  <a:pt x="0" y="0"/>
                </a:cubicBezTo>
                <a:cubicBezTo>
                  <a:pt x="0" y="6"/>
                  <a:pt x="1" y="18"/>
                  <a:pt x="5" y="31"/>
                </a:cubicBezTo>
                <a:cubicBezTo>
                  <a:pt x="19" y="21"/>
                  <a:pt x="40" y="29"/>
                  <a:pt x="49" y="38"/>
                </a:cubicBezTo>
                <a:cubicBezTo>
                  <a:pt x="54" y="34"/>
                  <a:pt x="77" y="43"/>
                  <a:pt x="79" y="59"/>
                </a:cubicBezTo>
                <a:cubicBezTo>
                  <a:pt x="90" y="51"/>
                  <a:pt x="100" y="41"/>
                  <a:pt x="104" y="36"/>
                </a:cubicBezTo>
                <a:cubicBezTo>
                  <a:pt x="102" y="35"/>
                  <a:pt x="101" y="35"/>
                  <a:pt x="100" y="34"/>
                </a:cubicBezTo>
                <a:cubicBezTo>
                  <a:pt x="93" y="30"/>
                  <a:pt x="71" y="16"/>
                  <a:pt x="62" y="1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9" name="Freeform 850"/>
          <p:cNvSpPr>
            <a:spLocks noChangeArrowheads="1"/>
          </p:cNvSpPr>
          <p:nvPr/>
        </p:nvSpPr>
        <p:spPr bwMode="auto">
          <a:xfrm>
            <a:off x="8572353" y="1282438"/>
            <a:ext cx="87711" cy="146185"/>
          </a:xfrm>
          <a:custGeom>
            <a:avLst/>
            <a:gdLst>
              <a:gd name="T0" fmla="*/ 46 w 17"/>
              <a:gd name="T1" fmla="*/ 14 h 28"/>
              <a:gd name="T2" fmla="*/ 0 w 17"/>
              <a:gd name="T3" fmla="*/ 100 h 28"/>
              <a:gd name="T4" fmla="*/ 0 w 17"/>
              <a:gd name="T5" fmla="*/ 100 h 28"/>
              <a:gd name="T6" fmla="*/ 60 w 17"/>
              <a:gd name="T7" fmla="*/ 0 h 28"/>
              <a:gd name="T8" fmla="*/ 46 w 17"/>
              <a:gd name="T9" fmla="*/ 14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28"/>
              <a:gd name="T17" fmla="*/ 17 w 17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28">
                <a:moveTo>
                  <a:pt x="13" y="4"/>
                </a:moveTo>
                <a:cubicBezTo>
                  <a:pt x="10" y="13"/>
                  <a:pt x="6" y="21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8" y="20"/>
                  <a:pt x="14" y="10"/>
                  <a:pt x="17" y="0"/>
                </a:cubicBezTo>
                <a:cubicBezTo>
                  <a:pt x="16" y="2"/>
                  <a:pt x="14" y="3"/>
                  <a:pt x="13" y="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0" name="Freeform 851"/>
          <p:cNvSpPr>
            <a:spLocks noChangeArrowheads="1"/>
          </p:cNvSpPr>
          <p:nvPr/>
        </p:nvSpPr>
        <p:spPr bwMode="auto">
          <a:xfrm>
            <a:off x="7877976" y="1913956"/>
            <a:ext cx="339149" cy="233896"/>
          </a:xfrm>
          <a:custGeom>
            <a:avLst/>
            <a:gdLst>
              <a:gd name="T0" fmla="*/ 207 w 65"/>
              <a:gd name="T1" fmla="*/ 53 h 45"/>
              <a:gd name="T2" fmla="*/ 136 w 65"/>
              <a:gd name="T3" fmla="*/ 82 h 45"/>
              <a:gd name="T4" fmla="*/ 46 w 65"/>
              <a:gd name="T5" fmla="*/ 21 h 45"/>
              <a:gd name="T6" fmla="*/ 46 w 65"/>
              <a:gd name="T7" fmla="*/ 0 h 45"/>
              <a:gd name="T8" fmla="*/ 21 w 65"/>
              <a:gd name="T9" fmla="*/ 25 h 45"/>
              <a:gd name="T10" fmla="*/ 86 w 65"/>
              <a:gd name="T11" fmla="*/ 135 h 45"/>
              <a:gd name="T12" fmla="*/ 221 w 65"/>
              <a:gd name="T13" fmla="*/ 121 h 45"/>
              <a:gd name="T14" fmla="*/ 207 w 65"/>
              <a:gd name="T15" fmla="*/ 53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5"/>
              <a:gd name="T25" fmla="*/ 0 h 45"/>
              <a:gd name="T26" fmla="*/ 65 w 65"/>
              <a:gd name="T27" fmla="*/ 45 h 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5" h="45">
                <a:moveTo>
                  <a:pt x="58" y="15"/>
                </a:moveTo>
                <a:cubicBezTo>
                  <a:pt x="55" y="20"/>
                  <a:pt x="50" y="25"/>
                  <a:pt x="38" y="23"/>
                </a:cubicBezTo>
                <a:cubicBezTo>
                  <a:pt x="20" y="19"/>
                  <a:pt x="13" y="8"/>
                  <a:pt x="13" y="6"/>
                </a:cubicBezTo>
                <a:cubicBezTo>
                  <a:pt x="12" y="5"/>
                  <a:pt x="13" y="3"/>
                  <a:pt x="13" y="0"/>
                </a:cubicBezTo>
                <a:cubicBezTo>
                  <a:pt x="10" y="2"/>
                  <a:pt x="7" y="4"/>
                  <a:pt x="6" y="7"/>
                </a:cubicBezTo>
                <a:cubicBezTo>
                  <a:pt x="0" y="20"/>
                  <a:pt x="8" y="30"/>
                  <a:pt x="24" y="38"/>
                </a:cubicBezTo>
                <a:cubicBezTo>
                  <a:pt x="38" y="45"/>
                  <a:pt x="57" y="44"/>
                  <a:pt x="62" y="34"/>
                </a:cubicBezTo>
                <a:cubicBezTo>
                  <a:pt x="65" y="27"/>
                  <a:pt x="63" y="21"/>
                  <a:pt x="58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1" name="Freeform 852"/>
          <p:cNvSpPr>
            <a:spLocks noChangeArrowheads="1"/>
          </p:cNvSpPr>
          <p:nvPr/>
        </p:nvSpPr>
        <p:spPr bwMode="auto">
          <a:xfrm>
            <a:off x="7899904" y="1349683"/>
            <a:ext cx="546731" cy="229510"/>
          </a:xfrm>
          <a:custGeom>
            <a:avLst/>
            <a:gdLst>
              <a:gd name="T0" fmla="*/ 370 w 105"/>
              <a:gd name="T1" fmla="*/ 125 h 44"/>
              <a:gd name="T2" fmla="*/ 370 w 105"/>
              <a:gd name="T3" fmla="*/ 125 h 44"/>
              <a:gd name="T4" fmla="*/ 210 w 105"/>
              <a:gd name="T5" fmla="*/ 121 h 44"/>
              <a:gd name="T6" fmla="*/ 43 w 105"/>
              <a:gd name="T7" fmla="*/ 39 h 44"/>
              <a:gd name="T8" fmla="*/ 11 w 105"/>
              <a:gd name="T9" fmla="*/ 7 h 44"/>
              <a:gd name="T10" fmla="*/ 7 w 105"/>
              <a:gd name="T11" fmla="*/ 0 h 44"/>
              <a:gd name="T12" fmla="*/ 0 w 105"/>
              <a:gd name="T13" fmla="*/ 18 h 44"/>
              <a:gd name="T14" fmla="*/ 0 w 105"/>
              <a:gd name="T15" fmla="*/ 29 h 44"/>
              <a:gd name="T16" fmla="*/ 82 w 105"/>
              <a:gd name="T17" fmla="*/ 100 h 44"/>
              <a:gd name="T18" fmla="*/ 171 w 105"/>
              <a:gd name="T19" fmla="*/ 139 h 44"/>
              <a:gd name="T20" fmla="*/ 196 w 105"/>
              <a:gd name="T21" fmla="*/ 132 h 44"/>
              <a:gd name="T22" fmla="*/ 232 w 105"/>
              <a:gd name="T23" fmla="*/ 153 h 44"/>
              <a:gd name="T24" fmla="*/ 285 w 105"/>
              <a:gd name="T25" fmla="*/ 157 h 44"/>
              <a:gd name="T26" fmla="*/ 353 w 105"/>
              <a:gd name="T27" fmla="*/ 143 h 44"/>
              <a:gd name="T28" fmla="*/ 370 w 105"/>
              <a:gd name="T29" fmla="*/ 125 h 4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5"/>
              <a:gd name="T46" fmla="*/ 0 h 44"/>
              <a:gd name="T47" fmla="*/ 105 w 105"/>
              <a:gd name="T48" fmla="*/ 44 h 4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5" h="44">
                <a:moveTo>
                  <a:pt x="104" y="35"/>
                </a:moveTo>
                <a:cubicBezTo>
                  <a:pt x="104" y="35"/>
                  <a:pt x="104" y="35"/>
                  <a:pt x="104" y="35"/>
                </a:cubicBezTo>
                <a:cubicBezTo>
                  <a:pt x="99" y="37"/>
                  <a:pt x="83" y="39"/>
                  <a:pt x="59" y="34"/>
                </a:cubicBezTo>
                <a:cubicBezTo>
                  <a:pt x="36" y="30"/>
                  <a:pt x="21" y="19"/>
                  <a:pt x="12" y="11"/>
                </a:cubicBezTo>
                <a:cubicBezTo>
                  <a:pt x="6" y="6"/>
                  <a:pt x="3" y="2"/>
                  <a:pt x="3" y="2"/>
                </a:cubicBezTo>
                <a:cubicBezTo>
                  <a:pt x="3" y="1"/>
                  <a:pt x="2" y="1"/>
                  <a:pt x="2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6"/>
                  <a:pt x="0" y="7"/>
                  <a:pt x="0" y="8"/>
                </a:cubicBezTo>
                <a:cubicBezTo>
                  <a:pt x="2" y="14"/>
                  <a:pt x="12" y="22"/>
                  <a:pt x="23" y="28"/>
                </a:cubicBezTo>
                <a:cubicBezTo>
                  <a:pt x="32" y="33"/>
                  <a:pt x="41" y="37"/>
                  <a:pt x="48" y="39"/>
                </a:cubicBezTo>
                <a:cubicBezTo>
                  <a:pt x="50" y="38"/>
                  <a:pt x="53" y="37"/>
                  <a:pt x="55" y="37"/>
                </a:cubicBezTo>
                <a:cubicBezTo>
                  <a:pt x="59" y="37"/>
                  <a:pt x="63" y="39"/>
                  <a:pt x="65" y="43"/>
                </a:cubicBezTo>
                <a:cubicBezTo>
                  <a:pt x="71" y="44"/>
                  <a:pt x="75" y="44"/>
                  <a:pt x="80" y="44"/>
                </a:cubicBezTo>
                <a:cubicBezTo>
                  <a:pt x="91" y="43"/>
                  <a:pt x="98" y="41"/>
                  <a:pt x="99" y="40"/>
                </a:cubicBezTo>
                <a:cubicBezTo>
                  <a:pt x="102" y="39"/>
                  <a:pt x="105" y="37"/>
                  <a:pt x="104" y="35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2" name="Freeform 853"/>
          <p:cNvSpPr>
            <a:spLocks noChangeArrowheads="1"/>
          </p:cNvSpPr>
          <p:nvPr/>
        </p:nvSpPr>
        <p:spPr bwMode="auto">
          <a:xfrm>
            <a:off x="8024161" y="1240045"/>
            <a:ext cx="385928" cy="271904"/>
          </a:xfrm>
          <a:custGeom>
            <a:avLst/>
            <a:gdLst>
              <a:gd name="T0" fmla="*/ 157 w 74"/>
              <a:gd name="T1" fmla="*/ 61 h 52"/>
              <a:gd name="T2" fmla="*/ 0 w 74"/>
              <a:gd name="T3" fmla="*/ 36 h 52"/>
              <a:gd name="T4" fmla="*/ 96 w 74"/>
              <a:gd name="T5" fmla="*/ 168 h 52"/>
              <a:gd name="T6" fmla="*/ 264 w 74"/>
              <a:gd name="T7" fmla="*/ 136 h 52"/>
              <a:gd name="T8" fmla="*/ 157 w 74"/>
              <a:gd name="T9" fmla="*/ 61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2"/>
              <a:gd name="T17" fmla="*/ 74 w 74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2">
                <a:moveTo>
                  <a:pt x="44" y="17"/>
                </a:moveTo>
                <a:cubicBezTo>
                  <a:pt x="35" y="8"/>
                  <a:pt x="14" y="0"/>
                  <a:pt x="0" y="10"/>
                </a:cubicBezTo>
                <a:cubicBezTo>
                  <a:pt x="3" y="24"/>
                  <a:pt x="11" y="40"/>
                  <a:pt x="27" y="47"/>
                </a:cubicBezTo>
                <a:cubicBezTo>
                  <a:pt x="42" y="52"/>
                  <a:pt x="58" y="48"/>
                  <a:pt x="74" y="38"/>
                </a:cubicBezTo>
                <a:cubicBezTo>
                  <a:pt x="72" y="21"/>
                  <a:pt x="49" y="13"/>
                  <a:pt x="44" y="17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3" name="Freeform 854"/>
          <p:cNvSpPr>
            <a:spLocks noChangeArrowheads="1"/>
          </p:cNvSpPr>
          <p:nvPr/>
        </p:nvSpPr>
        <p:spPr bwMode="auto">
          <a:xfrm>
            <a:off x="8180578" y="801491"/>
            <a:ext cx="213430" cy="235357"/>
          </a:xfrm>
          <a:custGeom>
            <a:avLst/>
            <a:gdLst>
              <a:gd name="T0" fmla="*/ 103 w 41"/>
              <a:gd name="T1" fmla="*/ 11 h 45"/>
              <a:gd name="T2" fmla="*/ 14 w 41"/>
              <a:gd name="T3" fmla="*/ 68 h 45"/>
              <a:gd name="T4" fmla="*/ 11 w 41"/>
              <a:gd name="T5" fmla="*/ 82 h 45"/>
              <a:gd name="T6" fmla="*/ 53 w 41"/>
              <a:gd name="T7" fmla="*/ 157 h 45"/>
              <a:gd name="T8" fmla="*/ 85 w 41"/>
              <a:gd name="T9" fmla="*/ 161 h 45"/>
              <a:gd name="T10" fmla="*/ 118 w 41"/>
              <a:gd name="T11" fmla="*/ 147 h 45"/>
              <a:gd name="T12" fmla="*/ 118 w 41"/>
              <a:gd name="T13" fmla="*/ 147 h 45"/>
              <a:gd name="T14" fmla="*/ 135 w 41"/>
              <a:gd name="T15" fmla="*/ 111 h 45"/>
              <a:gd name="T16" fmla="*/ 135 w 41"/>
              <a:gd name="T17" fmla="*/ 104 h 45"/>
              <a:gd name="T18" fmla="*/ 103 w 41"/>
              <a:gd name="T19" fmla="*/ 11 h 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1"/>
              <a:gd name="T31" fmla="*/ 0 h 45"/>
              <a:gd name="T32" fmla="*/ 41 w 41"/>
              <a:gd name="T33" fmla="*/ 45 h 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1" h="45">
                <a:moveTo>
                  <a:pt x="29" y="3"/>
                </a:moveTo>
                <a:cubicBezTo>
                  <a:pt x="20" y="0"/>
                  <a:pt x="9" y="6"/>
                  <a:pt x="4" y="19"/>
                </a:cubicBezTo>
                <a:cubicBezTo>
                  <a:pt x="4" y="20"/>
                  <a:pt x="3" y="22"/>
                  <a:pt x="3" y="23"/>
                </a:cubicBezTo>
                <a:cubicBezTo>
                  <a:pt x="0" y="34"/>
                  <a:pt x="9" y="43"/>
                  <a:pt x="15" y="44"/>
                </a:cubicBezTo>
                <a:cubicBezTo>
                  <a:pt x="18" y="45"/>
                  <a:pt x="21" y="45"/>
                  <a:pt x="24" y="45"/>
                </a:cubicBezTo>
                <a:cubicBezTo>
                  <a:pt x="26" y="42"/>
                  <a:pt x="29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5" y="38"/>
                  <a:pt x="36" y="35"/>
                  <a:pt x="38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41" y="18"/>
                  <a:pt x="38" y="5"/>
                  <a:pt x="2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4" name="Freeform 855"/>
          <p:cNvSpPr>
            <a:spLocks noChangeArrowheads="1"/>
          </p:cNvSpPr>
          <p:nvPr/>
        </p:nvSpPr>
        <p:spPr bwMode="auto">
          <a:xfrm>
            <a:off x="7883824" y="1495868"/>
            <a:ext cx="469253" cy="375694"/>
          </a:xfrm>
          <a:custGeom>
            <a:avLst/>
            <a:gdLst>
              <a:gd name="T0" fmla="*/ 243 w 90"/>
              <a:gd name="T1" fmla="*/ 54 h 72"/>
              <a:gd name="T2" fmla="*/ 250 w 90"/>
              <a:gd name="T3" fmla="*/ 61 h 72"/>
              <a:gd name="T4" fmla="*/ 253 w 90"/>
              <a:gd name="T5" fmla="*/ 68 h 72"/>
              <a:gd name="T6" fmla="*/ 250 w 90"/>
              <a:gd name="T7" fmla="*/ 79 h 72"/>
              <a:gd name="T8" fmla="*/ 207 w 90"/>
              <a:gd name="T9" fmla="*/ 121 h 72"/>
              <a:gd name="T10" fmla="*/ 164 w 90"/>
              <a:gd name="T11" fmla="*/ 75 h 72"/>
              <a:gd name="T12" fmla="*/ 164 w 90"/>
              <a:gd name="T13" fmla="*/ 61 h 72"/>
              <a:gd name="T14" fmla="*/ 168 w 90"/>
              <a:gd name="T15" fmla="*/ 50 h 72"/>
              <a:gd name="T16" fmla="*/ 175 w 90"/>
              <a:gd name="T17" fmla="*/ 46 h 72"/>
              <a:gd name="T18" fmla="*/ 182 w 90"/>
              <a:gd name="T19" fmla="*/ 39 h 72"/>
              <a:gd name="T20" fmla="*/ 93 w 90"/>
              <a:gd name="T21" fmla="*/ 0 h 72"/>
              <a:gd name="T22" fmla="*/ 0 w 90"/>
              <a:gd name="T23" fmla="*/ 111 h 72"/>
              <a:gd name="T24" fmla="*/ 150 w 90"/>
              <a:gd name="T25" fmla="*/ 250 h 72"/>
              <a:gd name="T26" fmla="*/ 321 w 90"/>
              <a:gd name="T27" fmla="*/ 118 h 72"/>
              <a:gd name="T28" fmla="*/ 296 w 90"/>
              <a:gd name="T29" fmla="*/ 57 h 72"/>
              <a:gd name="T30" fmla="*/ 243 w 90"/>
              <a:gd name="T31" fmla="*/ 54 h 7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90"/>
              <a:gd name="T49" fmla="*/ 0 h 72"/>
              <a:gd name="T50" fmla="*/ 90 w 90"/>
              <a:gd name="T51" fmla="*/ 72 h 7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90" h="72">
                <a:moveTo>
                  <a:pt x="68" y="15"/>
                </a:moveTo>
                <a:cubicBezTo>
                  <a:pt x="69" y="16"/>
                  <a:pt x="69" y="16"/>
                  <a:pt x="70" y="17"/>
                </a:cubicBezTo>
                <a:cubicBezTo>
                  <a:pt x="70" y="18"/>
                  <a:pt x="71" y="18"/>
                  <a:pt x="71" y="19"/>
                </a:cubicBezTo>
                <a:cubicBezTo>
                  <a:pt x="72" y="20"/>
                  <a:pt x="71" y="22"/>
                  <a:pt x="70" y="22"/>
                </a:cubicBezTo>
                <a:cubicBezTo>
                  <a:pt x="70" y="29"/>
                  <a:pt x="65" y="34"/>
                  <a:pt x="58" y="34"/>
                </a:cubicBezTo>
                <a:cubicBezTo>
                  <a:pt x="51" y="34"/>
                  <a:pt x="46" y="28"/>
                  <a:pt x="46" y="21"/>
                </a:cubicBezTo>
                <a:cubicBezTo>
                  <a:pt x="46" y="20"/>
                  <a:pt x="46" y="18"/>
                  <a:pt x="46" y="17"/>
                </a:cubicBezTo>
                <a:cubicBezTo>
                  <a:pt x="46" y="17"/>
                  <a:pt x="45" y="16"/>
                  <a:pt x="47" y="14"/>
                </a:cubicBezTo>
                <a:cubicBezTo>
                  <a:pt x="47" y="14"/>
                  <a:pt x="48" y="14"/>
                  <a:pt x="49" y="13"/>
                </a:cubicBezTo>
                <a:cubicBezTo>
                  <a:pt x="49" y="12"/>
                  <a:pt x="50" y="11"/>
                  <a:pt x="51" y="11"/>
                </a:cubicBezTo>
                <a:cubicBezTo>
                  <a:pt x="44" y="9"/>
                  <a:pt x="35" y="5"/>
                  <a:pt x="26" y="0"/>
                </a:cubicBezTo>
                <a:cubicBezTo>
                  <a:pt x="9" y="4"/>
                  <a:pt x="0" y="16"/>
                  <a:pt x="0" y="31"/>
                </a:cubicBezTo>
                <a:cubicBezTo>
                  <a:pt x="0" y="51"/>
                  <a:pt x="17" y="68"/>
                  <a:pt x="42" y="70"/>
                </a:cubicBezTo>
                <a:cubicBezTo>
                  <a:pt x="74" y="72"/>
                  <a:pt x="90" y="47"/>
                  <a:pt x="90" y="33"/>
                </a:cubicBezTo>
                <a:cubicBezTo>
                  <a:pt x="90" y="26"/>
                  <a:pt x="87" y="21"/>
                  <a:pt x="83" y="16"/>
                </a:cubicBezTo>
                <a:cubicBezTo>
                  <a:pt x="78" y="16"/>
                  <a:pt x="74" y="16"/>
                  <a:pt x="68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5" name="Freeform 856"/>
          <p:cNvSpPr>
            <a:spLocks noChangeArrowheads="1"/>
          </p:cNvSpPr>
          <p:nvPr/>
        </p:nvSpPr>
        <p:spPr bwMode="auto">
          <a:xfrm>
            <a:off x="8353076" y="963755"/>
            <a:ext cx="26313" cy="57012"/>
          </a:xfrm>
          <a:custGeom>
            <a:avLst/>
            <a:gdLst>
              <a:gd name="T0" fmla="*/ 18 w 5"/>
              <a:gd name="T1" fmla="*/ 39 h 11"/>
              <a:gd name="T2" fmla="*/ 18 w 5"/>
              <a:gd name="T3" fmla="*/ 0 h 11"/>
              <a:gd name="T4" fmla="*/ 18 w 5"/>
              <a:gd name="T5" fmla="*/ 0 h 11"/>
              <a:gd name="T6" fmla="*/ 0 w 5"/>
              <a:gd name="T7" fmla="*/ 35 h 11"/>
              <a:gd name="T8" fmla="*/ 18 w 5"/>
              <a:gd name="T9" fmla="*/ 39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11"/>
              <a:gd name="T17" fmla="*/ 5 w 5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11">
                <a:moveTo>
                  <a:pt x="5" y="11"/>
                </a:moveTo>
                <a:cubicBezTo>
                  <a:pt x="4" y="8"/>
                  <a:pt x="4" y="4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4"/>
                  <a:pt x="2" y="7"/>
                  <a:pt x="0" y="10"/>
                </a:cubicBezTo>
                <a:cubicBezTo>
                  <a:pt x="2" y="10"/>
                  <a:pt x="4" y="10"/>
                  <a:pt x="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6" name="Freeform 857"/>
          <p:cNvSpPr>
            <a:spLocks noEditPoints="1" noChangeArrowheads="1"/>
          </p:cNvSpPr>
          <p:nvPr/>
        </p:nvSpPr>
        <p:spPr bwMode="auto">
          <a:xfrm>
            <a:off x="7910137" y="921362"/>
            <a:ext cx="771855" cy="631518"/>
          </a:xfrm>
          <a:custGeom>
            <a:avLst/>
            <a:gdLst>
              <a:gd name="T0" fmla="*/ 528 w 148"/>
              <a:gd name="T1" fmla="*/ 200 h 121"/>
              <a:gd name="T2" fmla="*/ 499 w 148"/>
              <a:gd name="T3" fmla="*/ 164 h 121"/>
              <a:gd name="T4" fmla="*/ 425 w 148"/>
              <a:gd name="T5" fmla="*/ 68 h 121"/>
              <a:gd name="T6" fmla="*/ 364 w 148"/>
              <a:gd name="T7" fmla="*/ 107 h 121"/>
              <a:gd name="T8" fmla="*/ 339 w 148"/>
              <a:gd name="T9" fmla="*/ 96 h 121"/>
              <a:gd name="T10" fmla="*/ 339 w 148"/>
              <a:gd name="T11" fmla="*/ 104 h 121"/>
              <a:gd name="T12" fmla="*/ 303 w 148"/>
              <a:gd name="T13" fmla="*/ 143 h 121"/>
              <a:gd name="T14" fmla="*/ 264 w 148"/>
              <a:gd name="T15" fmla="*/ 104 h 121"/>
              <a:gd name="T16" fmla="*/ 271 w 148"/>
              <a:gd name="T17" fmla="*/ 79 h 121"/>
              <a:gd name="T18" fmla="*/ 239 w 148"/>
              <a:gd name="T19" fmla="*/ 75 h 121"/>
              <a:gd name="T20" fmla="*/ 196 w 148"/>
              <a:gd name="T21" fmla="*/ 0 h 121"/>
              <a:gd name="T22" fmla="*/ 186 w 148"/>
              <a:gd name="T23" fmla="*/ 0 h 121"/>
              <a:gd name="T24" fmla="*/ 0 w 148"/>
              <a:gd name="T25" fmla="*/ 186 h 121"/>
              <a:gd name="T26" fmla="*/ 36 w 148"/>
              <a:gd name="T27" fmla="*/ 332 h 121"/>
              <a:gd name="T28" fmla="*/ 203 w 148"/>
              <a:gd name="T29" fmla="*/ 414 h 121"/>
              <a:gd name="T30" fmla="*/ 364 w 148"/>
              <a:gd name="T31" fmla="*/ 418 h 121"/>
              <a:gd name="T32" fmla="*/ 446 w 148"/>
              <a:gd name="T33" fmla="*/ 353 h 121"/>
              <a:gd name="T34" fmla="*/ 453 w 148"/>
              <a:gd name="T35" fmla="*/ 346 h 121"/>
              <a:gd name="T36" fmla="*/ 499 w 148"/>
              <a:gd name="T37" fmla="*/ 261 h 121"/>
              <a:gd name="T38" fmla="*/ 514 w 148"/>
              <a:gd name="T39" fmla="*/ 246 h 121"/>
              <a:gd name="T40" fmla="*/ 528 w 148"/>
              <a:gd name="T41" fmla="*/ 214 h 121"/>
              <a:gd name="T42" fmla="*/ 528 w 148"/>
              <a:gd name="T43" fmla="*/ 200 h 121"/>
              <a:gd name="T44" fmla="*/ 342 w 148"/>
              <a:gd name="T45" fmla="*/ 353 h 121"/>
              <a:gd name="T46" fmla="*/ 175 w 148"/>
              <a:gd name="T47" fmla="*/ 386 h 121"/>
              <a:gd name="T48" fmla="*/ 78 w 148"/>
              <a:gd name="T49" fmla="*/ 253 h 121"/>
              <a:gd name="T50" fmla="*/ 61 w 148"/>
              <a:gd name="T51" fmla="*/ 143 h 121"/>
              <a:gd name="T52" fmla="*/ 89 w 148"/>
              <a:gd name="T53" fmla="*/ 157 h 121"/>
              <a:gd name="T54" fmla="*/ 282 w 148"/>
              <a:gd name="T55" fmla="*/ 193 h 121"/>
              <a:gd name="T56" fmla="*/ 417 w 148"/>
              <a:gd name="T57" fmla="*/ 264 h 121"/>
              <a:gd name="T58" fmla="*/ 432 w 148"/>
              <a:gd name="T59" fmla="*/ 271 h 121"/>
              <a:gd name="T60" fmla="*/ 342 w 148"/>
              <a:gd name="T61" fmla="*/ 353 h 12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48"/>
              <a:gd name="T94" fmla="*/ 0 h 121"/>
              <a:gd name="T95" fmla="*/ 148 w 148"/>
              <a:gd name="T96" fmla="*/ 121 h 12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48" h="121">
                <a:moveTo>
                  <a:pt x="148" y="56"/>
                </a:moveTo>
                <a:cubicBezTo>
                  <a:pt x="147" y="50"/>
                  <a:pt x="144" y="47"/>
                  <a:pt x="140" y="46"/>
                </a:cubicBezTo>
                <a:cubicBezTo>
                  <a:pt x="137" y="34"/>
                  <a:pt x="130" y="24"/>
                  <a:pt x="119" y="19"/>
                </a:cubicBezTo>
                <a:cubicBezTo>
                  <a:pt x="116" y="26"/>
                  <a:pt x="110" y="31"/>
                  <a:pt x="102" y="30"/>
                </a:cubicBezTo>
                <a:cubicBezTo>
                  <a:pt x="100" y="30"/>
                  <a:pt x="97" y="29"/>
                  <a:pt x="95" y="27"/>
                </a:cubicBezTo>
                <a:cubicBezTo>
                  <a:pt x="95" y="28"/>
                  <a:pt x="95" y="28"/>
                  <a:pt x="95" y="29"/>
                </a:cubicBezTo>
                <a:cubicBezTo>
                  <a:pt x="95" y="35"/>
                  <a:pt x="91" y="40"/>
                  <a:pt x="85" y="40"/>
                </a:cubicBezTo>
                <a:cubicBezTo>
                  <a:pt x="79" y="40"/>
                  <a:pt x="74" y="35"/>
                  <a:pt x="74" y="29"/>
                </a:cubicBezTo>
                <a:cubicBezTo>
                  <a:pt x="74" y="26"/>
                  <a:pt x="75" y="24"/>
                  <a:pt x="76" y="22"/>
                </a:cubicBezTo>
                <a:cubicBezTo>
                  <a:pt x="73" y="22"/>
                  <a:pt x="70" y="22"/>
                  <a:pt x="67" y="21"/>
                </a:cubicBezTo>
                <a:cubicBezTo>
                  <a:pt x="60" y="19"/>
                  <a:pt x="53" y="10"/>
                  <a:pt x="55" y="0"/>
                </a:cubicBezTo>
                <a:cubicBezTo>
                  <a:pt x="54" y="0"/>
                  <a:pt x="53" y="0"/>
                  <a:pt x="52" y="0"/>
                </a:cubicBezTo>
                <a:cubicBezTo>
                  <a:pt x="24" y="0"/>
                  <a:pt x="1" y="18"/>
                  <a:pt x="0" y="52"/>
                </a:cubicBezTo>
                <a:cubicBezTo>
                  <a:pt x="0" y="66"/>
                  <a:pt x="3" y="81"/>
                  <a:pt x="10" y="93"/>
                </a:cubicBezTo>
                <a:cubicBezTo>
                  <a:pt x="19" y="101"/>
                  <a:pt x="34" y="112"/>
                  <a:pt x="57" y="116"/>
                </a:cubicBezTo>
                <a:cubicBezTo>
                  <a:pt x="81" y="121"/>
                  <a:pt x="97" y="119"/>
                  <a:pt x="102" y="117"/>
                </a:cubicBezTo>
                <a:cubicBezTo>
                  <a:pt x="110" y="113"/>
                  <a:pt x="118" y="107"/>
                  <a:pt x="125" y="99"/>
                </a:cubicBezTo>
                <a:cubicBezTo>
                  <a:pt x="126" y="98"/>
                  <a:pt x="126" y="98"/>
                  <a:pt x="127" y="97"/>
                </a:cubicBezTo>
                <a:cubicBezTo>
                  <a:pt x="133" y="90"/>
                  <a:pt x="137" y="82"/>
                  <a:pt x="140" y="73"/>
                </a:cubicBezTo>
                <a:cubicBezTo>
                  <a:pt x="141" y="72"/>
                  <a:pt x="143" y="71"/>
                  <a:pt x="144" y="69"/>
                </a:cubicBezTo>
                <a:cubicBezTo>
                  <a:pt x="146" y="67"/>
                  <a:pt x="147" y="64"/>
                  <a:pt x="148" y="60"/>
                </a:cubicBezTo>
                <a:cubicBezTo>
                  <a:pt x="148" y="58"/>
                  <a:pt x="148" y="57"/>
                  <a:pt x="148" y="56"/>
                </a:cubicBezTo>
                <a:close/>
                <a:moveTo>
                  <a:pt x="96" y="99"/>
                </a:moveTo>
                <a:cubicBezTo>
                  <a:pt x="80" y="109"/>
                  <a:pt x="63" y="113"/>
                  <a:pt x="49" y="108"/>
                </a:cubicBezTo>
                <a:cubicBezTo>
                  <a:pt x="33" y="101"/>
                  <a:pt x="25" y="85"/>
                  <a:pt x="22" y="71"/>
                </a:cubicBezTo>
                <a:cubicBezTo>
                  <a:pt x="18" y="58"/>
                  <a:pt x="17" y="46"/>
                  <a:pt x="17" y="40"/>
                </a:cubicBezTo>
                <a:cubicBezTo>
                  <a:pt x="20" y="42"/>
                  <a:pt x="23" y="43"/>
                  <a:pt x="25" y="44"/>
                </a:cubicBezTo>
                <a:cubicBezTo>
                  <a:pt x="32" y="46"/>
                  <a:pt x="70" y="51"/>
                  <a:pt x="79" y="54"/>
                </a:cubicBezTo>
                <a:cubicBezTo>
                  <a:pt x="88" y="56"/>
                  <a:pt x="110" y="70"/>
                  <a:pt x="117" y="74"/>
                </a:cubicBezTo>
                <a:cubicBezTo>
                  <a:pt x="118" y="75"/>
                  <a:pt x="119" y="75"/>
                  <a:pt x="121" y="76"/>
                </a:cubicBezTo>
                <a:cubicBezTo>
                  <a:pt x="117" y="81"/>
                  <a:pt x="107" y="91"/>
                  <a:pt x="96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7" name="Freeform 858"/>
          <p:cNvSpPr>
            <a:spLocks noChangeArrowheads="1"/>
          </p:cNvSpPr>
          <p:nvPr/>
        </p:nvSpPr>
        <p:spPr bwMode="auto">
          <a:xfrm>
            <a:off x="8373542" y="859965"/>
            <a:ext cx="172498" cy="223662"/>
          </a:xfrm>
          <a:custGeom>
            <a:avLst/>
            <a:gdLst>
              <a:gd name="T0" fmla="*/ 68 w 33"/>
              <a:gd name="T1" fmla="*/ 4 h 43"/>
              <a:gd name="T2" fmla="*/ 4 w 33"/>
              <a:gd name="T3" fmla="*/ 71 h 43"/>
              <a:gd name="T4" fmla="*/ 4 w 33"/>
              <a:gd name="T5" fmla="*/ 71 h 43"/>
              <a:gd name="T6" fmla="*/ 4 w 33"/>
              <a:gd name="T7" fmla="*/ 110 h 43"/>
              <a:gd name="T8" fmla="*/ 21 w 33"/>
              <a:gd name="T9" fmla="*/ 139 h 43"/>
              <a:gd name="T10" fmla="*/ 46 w 33"/>
              <a:gd name="T11" fmla="*/ 149 h 43"/>
              <a:gd name="T12" fmla="*/ 107 w 33"/>
              <a:gd name="T13" fmla="*/ 110 h 43"/>
              <a:gd name="T14" fmla="*/ 114 w 33"/>
              <a:gd name="T15" fmla="*/ 89 h 43"/>
              <a:gd name="T16" fmla="*/ 68 w 33"/>
              <a:gd name="T17" fmla="*/ 4 h 4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43"/>
              <a:gd name="T29" fmla="*/ 33 w 33"/>
              <a:gd name="T30" fmla="*/ 43 h 4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43">
                <a:moveTo>
                  <a:pt x="19" y="1"/>
                </a:moveTo>
                <a:cubicBezTo>
                  <a:pt x="9" y="0"/>
                  <a:pt x="4" y="10"/>
                  <a:pt x="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4"/>
                  <a:pt x="0" y="28"/>
                  <a:pt x="1" y="31"/>
                </a:cubicBezTo>
                <a:cubicBezTo>
                  <a:pt x="4" y="33"/>
                  <a:pt x="6" y="36"/>
                  <a:pt x="6" y="39"/>
                </a:cubicBezTo>
                <a:cubicBezTo>
                  <a:pt x="8" y="41"/>
                  <a:pt x="11" y="42"/>
                  <a:pt x="13" y="42"/>
                </a:cubicBezTo>
                <a:cubicBezTo>
                  <a:pt x="21" y="43"/>
                  <a:pt x="27" y="38"/>
                  <a:pt x="30" y="31"/>
                </a:cubicBezTo>
                <a:cubicBezTo>
                  <a:pt x="31" y="29"/>
                  <a:pt x="31" y="27"/>
                  <a:pt x="32" y="25"/>
                </a:cubicBezTo>
                <a:cubicBezTo>
                  <a:pt x="33" y="15"/>
                  <a:pt x="30" y="2"/>
                  <a:pt x="1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8" name="Freeform 859"/>
          <p:cNvSpPr>
            <a:spLocks noChangeArrowheads="1"/>
          </p:cNvSpPr>
          <p:nvPr/>
        </p:nvSpPr>
        <p:spPr bwMode="auto">
          <a:xfrm>
            <a:off x="8296065" y="1016382"/>
            <a:ext cx="108177" cy="114024"/>
          </a:xfrm>
          <a:custGeom>
            <a:avLst/>
            <a:gdLst>
              <a:gd name="T0" fmla="*/ 74 w 21"/>
              <a:gd name="T1" fmla="*/ 32 h 22"/>
              <a:gd name="T2" fmla="*/ 56 w 21"/>
              <a:gd name="T3" fmla="*/ 4 h 22"/>
              <a:gd name="T4" fmla="*/ 39 w 21"/>
              <a:gd name="T5" fmla="*/ 0 h 22"/>
              <a:gd name="T6" fmla="*/ 39 w 21"/>
              <a:gd name="T7" fmla="*/ 0 h 22"/>
              <a:gd name="T8" fmla="*/ 7 w 21"/>
              <a:gd name="T9" fmla="*/ 14 h 22"/>
              <a:gd name="T10" fmla="*/ 0 w 21"/>
              <a:gd name="T11" fmla="*/ 39 h 22"/>
              <a:gd name="T12" fmla="*/ 39 w 21"/>
              <a:gd name="T13" fmla="*/ 78 h 22"/>
              <a:gd name="T14" fmla="*/ 74 w 21"/>
              <a:gd name="T15" fmla="*/ 39 h 22"/>
              <a:gd name="T16" fmla="*/ 74 w 21"/>
              <a:gd name="T17" fmla="*/ 32 h 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"/>
              <a:gd name="T28" fmla="*/ 0 h 22"/>
              <a:gd name="T29" fmla="*/ 21 w 21"/>
              <a:gd name="T30" fmla="*/ 22 h 2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" h="22">
                <a:moveTo>
                  <a:pt x="21" y="9"/>
                </a:moveTo>
                <a:cubicBezTo>
                  <a:pt x="21" y="6"/>
                  <a:pt x="19" y="3"/>
                  <a:pt x="16" y="1"/>
                </a:cubicBezTo>
                <a:cubicBezTo>
                  <a:pt x="15" y="0"/>
                  <a:pt x="13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7" y="0"/>
                  <a:pt x="4" y="1"/>
                  <a:pt x="2" y="4"/>
                </a:cubicBezTo>
                <a:cubicBezTo>
                  <a:pt x="1" y="6"/>
                  <a:pt x="0" y="8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1" y="17"/>
                  <a:pt x="21" y="11"/>
                </a:cubicBezTo>
                <a:cubicBezTo>
                  <a:pt x="21" y="10"/>
                  <a:pt x="21" y="10"/>
                  <a:pt x="21" y="9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9" name="Freeform 860"/>
          <p:cNvSpPr>
            <a:spLocks noChangeArrowheads="1"/>
          </p:cNvSpPr>
          <p:nvPr/>
        </p:nvSpPr>
        <p:spPr bwMode="auto">
          <a:xfrm>
            <a:off x="8117719" y="1542647"/>
            <a:ext cx="141800" cy="130104"/>
          </a:xfrm>
          <a:custGeom>
            <a:avLst/>
            <a:gdLst>
              <a:gd name="T0" fmla="*/ 93 w 27"/>
              <a:gd name="T1" fmla="*/ 36 h 25"/>
              <a:gd name="T2" fmla="*/ 90 w 27"/>
              <a:gd name="T3" fmla="*/ 28 h 25"/>
              <a:gd name="T4" fmla="*/ 83 w 27"/>
              <a:gd name="T5" fmla="*/ 21 h 25"/>
              <a:gd name="T6" fmla="*/ 47 w 27"/>
              <a:gd name="T7" fmla="*/ 0 h 25"/>
              <a:gd name="T8" fmla="*/ 22 w 27"/>
              <a:gd name="T9" fmla="*/ 7 h 25"/>
              <a:gd name="T10" fmla="*/ 14 w 27"/>
              <a:gd name="T11" fmla="*/ 14 h 25"/>
              <a:gd name="T12" fmla="*/ 7 w 27"/>
              <a:gd name="T13" fmla="*/ 18 h 25"/>
              <a:gd name="T14" fmla="*/ 4 w 27"/>
              <a:gd name="T15" fmla="*/ 28 h 25"/>
              <a:gd name="T16" fmla="*/ 4 w 27"/>
              <a:gd name="T17" fmla="*/ 43 h 25"/>
              <a:gd name="T18" fmla="*/ 47 w 27"/>
              <a:gd name="T19" fmla="*/ 89 h 25"/>
              <a:gd name="T20" fmla="*/ 90 w 27"/>
              <a:gd name="T21" fmla="*/ 46 h 25"/>
              <a:gd name="T22" fmla="*/ 93 w 27"/>
              <a:gd name="T23" fmla="*/ 36 h 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7"/>
              <a:gd name="T37" fmla="*/ 0 h 25"/>
              <a:gd name="T38" fmla="*/ 27 w 27"/>
              <a:gd name="T39" fmla="*/ 25 h 2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7" h="25">
                <a:moveTo>
                  <a:pt x="26" y="10"/>
                </a:moveTo>
                <a:cubicBezTo>
                  <a:pt x="26" y="9"/>
                  <a:pt x="25" y="9"/>
                  <a:pt x="25" y="8"/>
                </a:cubicBezTo>
                <a:cubicBezTo>
                  <a:pt x="24" y="7"/>
                  <a:pt x="24" y="7"/>
                  <a:pt x="23" y="6"/>
                </a:cubicBezTo>
                <a:cubicBezTo>
                  <a:pt x="21" y="2"/>
                  <a:pt x="17" y="0"/>
                  <a:pt x="13" y="0"/>
                </a:cubicBezTo>
                <a:cubicBezTo>
                  <a:pt x="11" y="0"/>
                  <a:pt x="8" y="1"/>
                  <a:pt x="6" y="2"/>
                </a:cubicBezTo>
                <a:cubicBezTo>
                  <a:pt x="5" y="2"/>
                  <a:pt x="4" y="3"/>
                  <a:pt x="4" y="4"/>
                </a:cubicBezTo>
                <a:cubicBezTo>
                  <a:pt x="3" y="5"/>
                  <a:pt x="2" y="5"/>
                  <a:pt x="2" y="5"/>
                </a:cubicBezTo>
                <a:cubicBezTo>
                  <a:pt x="0" y="7"/>
                  <a:pt x="1" y="8"/>
                  <a:pt x="1" y="8"/>
                </a:cubicBezTo>
                <a:cubicBezTo>
                  <a:pt x="1" y="9"/>
                  <a:pt x="1" y="11"/>
                  <a:pt x="1" y="12"/>
                </a:cubicBezTo>
                <a:cubicBezTo>
                  <a:pt x="1" y="19"/>
                  <a:pt x="6" y="25"/>
                  <a:pt x="13" y="25"/>
                </a:cubicBezTo>
                <a:cubicBezTo>
                  <a:pt x="20" y="25"/>
                  <a:pt x="25" y="20"/>
                  <a:pt x="25" y="13"/>
                </a:cubicBezTo>
                <a:cubicBezTo>
                  <a:pt x="26" y="13"/>
                  <a:pt x="27" y="11"/>
                  <a:pt x="26" y="10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0" name="Freeform 861"/>
          <p:cNvSpPr>
            <a:spLocks noChangeArrowheads="1"/>
          </p:cNvSpPr>
          <p:nvPr/>
        </p:nvSpPr>
        <p:spPr bwMode="auto">
          <a:xfrm>
            <a:off x="8665911" y="1329217"/>
            <a:ext cx="166651" cy="160803"/>
          </a:xfrm>
          <a:custGeom>
            <a:avLst/>
            <a:gdLst>
              <a:gd name="T0" fmla="*/ 57 w 32"/>
              <a:gd name="T1" fmla="*/ 0 h 31"/>
              <a:gd name="T2" fmla="*/ 4 w 32"/>
              <a:gd name="T3" fmla="*/ 50 h 31"/>
              <a:gd name="T4" fmla="*/ 0 w 32"/>
              <a:gd name="T5" fmla="*/ 57 h 31"/>
              <a:gd name="T6" fmla="*/ 43 w 32"/>
              <a:gd name="T7" fmla="*/ 110 h 31"/>
              <a:gd name="T8" fmla="*/ 57 w 32"/>
              <a:gd name="T9" fmla="*/ 110 h 31"/>
              <a:gd name="T10" fmla="*/ 114 w 32"/>
              <a:gd name="T11" fmla="*/ 57 h 31"/>
              <a:gd name="T12" fmla="*/ 57 w 32"/>
              <a:gd name="T13" fmla="*/ 0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"/>
              <a:gd name="T22" fmla="*/ 0 h 31"/>
              <a:gd name="T23" fmla="*/ 32 w 32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" h="31">
                <a:moveTo>
                  <a:pt x="16" y="0"/>
                </a:moveTo>
                <a:cubicBezTo>
                  <a:pt x="8" y="0"/>
                  <a:pt x="2" y="6"/>
                  <a:pt x="1" y="14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23"/>
                  <a:pt x="5" y="29"/>
                  <a:pt x="12" y="31"/>
                </a:cubicBezTo>
                <a:cubicBezTo>
                  <a:pt x="13" y="31"/>
                  <a:pt x="15" y="31"/>
                  <a:pt x="16" y="31"/>
                </a:cubicBezTo>
                <a:cubicBezTo>
                  <a:pt x="25" y="31"/>
                  <a:pt x="32" y="24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1" name="Freeform 862"/>
          <p:cNvSpPr>
            <a:spLocks noChangeArrowheads="1"/>
          </p:cNvSpPr>
          <p:nvPr/>
        </p:nvSpPr>
        <p:spPr bwMode="auto">
          <a:xfrm>
            <a:off x="7685013" y="1532414"/>
            <a:ext cx="99406" cy="103791"/>
          </a:xfrm>
          <a:custGeom>
            <a:avLst/>
            <a:gdLst>
              <a:gd name="T0" fmla="*/ 36 w 19"/>
              <a:gd name="T1" fmla="*/ 0 h 20"/>
              <a:gd name="T2" fmla="*/ 0 w 19"/>
              <a:gd name="T3" fmla="*/ 36 h 20"/>
              <a:gd name="T4" fmla="*/ 36 w 19"/>
              <a:gd name="T5" fmla="*/ 71 h 20"/>
              <a:gd name="T6" fmla="*/ 61 w 19"/>
              <a:gd name="T7" fmla="*/ 57 h 20"/>
              <a:gd name="T8" fmla="*/ 68 w 19"/>
              <a:gd name="T9" fmla="*/ 36 h 20"/>
              <a:gd name="T10" fmla="*/ 36 w 19"/>
              <a:gd name="T11" fmla="*/ 0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"/>
              <a:gd name="T19" fmla="*/ 0 h 20"/>
              <a:gd name="T20" fmla="*/ 19 w 19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" h="20">
                <a:moveTo>
                  <a:pt x="10" y="0"/>
                </a:moveTo>
                <a:cubicBezTo>
                  <a:pt x="4" y="0"/>
                  <a:pt x="0" y="5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3" y="20"/>
                  <a:pt x="16" y="18"/>
                  <a:pt x="17" y="16"/>
                </a:cubicBezTo>
                <a:cubicBezTo>
                  <a:pt x="19" y="14"/>
                  <a:pt x="19" y="12"/>
                  <a:pt x="19" y="10"/>
                </a:cubicBezTo>
                <a:cubicBezTo>
                  <a:pt x="19" y="5"/>
                  <a:pt x="15" y="0"/>
                  <a:pt x="10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2" name="Oval 863"/>
          <p:cNvSpPr>
            <a:spLocks noChangeArrowheads="1"/>
          </p:cNvSpPr>
          <p:nvPr/>
        </p:nvSpPr>
        <p:spPr bwMode="auto">
          <a:xfrm>
            <a:off x="8336996" y="1041234"/>
            <a:ext cx="36547" cy="3654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63" name="Freeform 864"/>
          <p:cNvSpPr>
            <a:spLocks noChangeArrowheads="1"/>
          </p:cNvSpPr>
          <p:nvPr/>
        </p:nvSpPr>
        <p:spPr bwMode="auto">
          <a:xfrm>
            <a:off x="8170346" y="1599659"/>
            <a:ext cx="36547" cy="26313"/>
          </a:xfrm>
          <a:custGeom>
            <a:avLst/>
            <a:gdLst>
              <a:gd name="T0" fmla="*/ 25 w 7"/>
              <a:gd name="T1" fmla="*/ 11 h 5"/>
              <a:gd name="T2" fmla="*/ 11 w 7"/>
              <a:gd name="T3" fmla="*/ 14 h 5"/>
              <a:gd name="T4" fmla="*/ 0 w 7"/>
              <a:gd name="T5" fmla="*/ 7 h 5"/>
              <a:gd name="T6" fmla="*/ 14 w 7"/>
              <a:gd name="T7" fmla="*/ 0 h 5"/>
              <a:gd name="T8" fmla="*/ 25 w 7"/>
              <a:gd name="T9" fmla="*/ 11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5"/>
              <a:gd name="T17" fmla="*/ 7 w 7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5">
                <a:moveTo>
                  <a:pt x="7" y="3"/>
                </a:moveTo>
                <a:cubicBezTo>
                  <a:pt x="7" y="4"/>
                  <a:pt x="5" y="5"/>
                  <a:pt x="3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4" y="0"/>
                </a:cubicBezTo>
                <a:cubicBezTo>
                  <a:pt x="6" y="1"/>
                  <a:pt x="7" y="2"/>
                  <a:pt x="7" y="3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4" name="Oval 865"/>
          <p:cNvSpPr>
            <a:spLocks noChangeArrowheads="1"/>
          </p:cNvSpPr>
          <p:nvPr/>
        </p:nvSpPr>
        <p:spPr bwMode="auto">
          <a:xfrm>
            <a:off x="7591454" y="1292671"/>
            <a:ext cx="166651" cy="1666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65" name="Freeform 866"/>
          <p:cNvSpPr>
            <a:spLocks noChangeArrowheads="1"/>
          </p:cNvSpPr>
          <p:nvPr/>
        </p:nvSpPr>
        <p:spPr bwMode="auto">
          <a:xfrm>
            <a:off x="7565141" y="1652286"/>
            <a:ext cx="255824" cy="308449"/>
          </a:xfrm>
          <a:custGeom>
            <a:avLst/>
            <a:gdLst>
              <a:gd name="T0" fmla="*/ 161 w 49"/>
              <a:gd name="T1" fmla="*/ 161 h 59"/>
              <a:gd name="T2" fmla="*/ 79 w 49"/>
              <a:gd name="T3" fmla="*/ 104 h 59"/>
              <a:gd name="T4" fmla="*/ 121 w 49"/>
              <a:gd name="T5" fmla="*/ 0 h 59"/>
              <a:gd name="T6" fmla="*/ 121 w 49"/>
              <a:gd name="T7" fmla="*/ 0 h 59"/>
              <a:gd name="T8" fmla="*/ 64 w 49"/>
              <a:gd name="T9" fmla="*/ 25 h 59"/>
              <a:gd name="T10" fmla="*/ 25 w 49"/>
              <a:gd name="T11" fmla="*/ 157 h 59"/>
              <a:gd name="T12" fmla="*/ 161 w 49"/>
              <a:gd name="T13" fmla="*/ 172 h 59"/>
              <a:gd name="T14" fmla="*/ 175 w 49"/>
              <a:gd name="T15" fmla="*/ 157 h 59"/>
              <a:gd name="T16" fmla="*/ 175 w 49"/>
              <a:gd name="T17" fmla="*/ 161 h 59"/>
              <a:gd name="T18" fmla="*/ 161 w 49"/>
              <a:gd name="T19" fmla="*/ 161 h 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9"/>
              <a:gd name="T31" fmla="*/ 0 h 59"/>
              <a:gd name="T32" fmla="*/ 49 w 49"/>
              <a:gd name="T33" fmla="*/ 59 h 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9" h="59">
                <a:moveTo>
                  <a:pt x="45" y="45"/>
                </a:moveTo>
                <a:cubicBezTo>
                  <a:pt x="33" y="46"/>
                  <a:pt x="24" y="38"/>
                  <a:pt x="22" y="29"/>
                </a:cubicBezTo>
                <a:cubicBezTo>
                  <a:pt x="18" y="13"/>
                  <a:pt x="26" y="5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8" y="1"/>
                  <a:pt x="23" y="3"/>
                  <a:pt x="18" y="7"/>
                </a:cubicBezTo>
                <a:cubicBezTo>
                  <a:pt x="4" y="16"/>
                  <a:pt x="0" y="33"/>
                  <a:pt x="7" y="44"/>
                </a:cubicBezTo>
                <a:cubicBezTo>
                  <a:pt x="14" y="56"/>
                  <a:pt x="29" y="59"/>
                  <a:pt x="45" y="48"/>
                </a:cubicBezTo>
                <a:cubicBezTo>
                  <a:pt x="47" y="46"/>
                  <a:pt x="48" y="45"/>
                  <a:pt x="49" y="44"/>
                </a:cubicBezTo>
                <a:cubicBezTo>
                  <a:pt x="49" y="44"/>
                  <a:pt x="49" y="44"/>
                  <a:pt x="49" y="45"/>
                </a:cubicBezTo>
                <a:cubicBezTo>
                  <a:pt x="47" y="45"/>
                  <a:pt x="46" y="45"/>
                  <a:pt x="45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6" name="Freeform 867"/>
          <p:cNvSpPr>
            <a:spLocks noChangeArrowheads="1"/>
          </p:cNvSpPr>
          <p:nvPr/>
        </p:nvSpPr>
        <p:spPr bwMode="auto">
          <a:xfrm>
            <a:off x="7660161" y="1323370"/>
            <a:ext cx="1068611" cy="720690"/>
          </a:xfrm>
          <a:custGeom>
            <a:avLst/>
            <a:gdLst>
              <a:gd name="T0" fmla="*/ 688 w 205"/>
              <a:gd name="T1" fmla="*/ 61 h 138"/>
              <a:gd name="T2" fmla="*/ 692 w 205"/>
              <a:gd name="T3" fmla="*/ 54 h 138"/>
              <a:gd name="T4" fmla="*/ 624 w 205"/>
              <a:gd name="T5" fmla="*/ 71 h 138"/>
              <a:gd name="T6" fmla="*/ 624 w 205"/>
              <a:gd name="T7" fmla="*/ 71 h 138"/>
              <a:gd name="T8" fmla="*/ 617 w 205"/>
              <a:gd name="T9" fmla="*/ 79 h 138"/>
              <a:gd name="T10" fmla="*/ 535 w 205"/>
              <a:gd name="T11" fmla="*/ 143 h 138"/>
              <a:gd name="T12" fmla="*/ 535 w 205"/>
              <a:gd name="T13" fmla="*/ 143 h 138"/>
              <a:gd name="T14" fmla="*/ 517 w 205"/>
              <a:gd name="T15" fmla="*/ 161 h 138"/>
              <a:gd name="T16" fmla="*/ 449 w 205"/>
              <a:gd name="T17" fmla="*/ 175 h 138"/>
              <a:gd name="T18" fmla="*/ 474 w 205"/>
              <a:gd name="T19" fmla="*/ 236 h 138"/>
              <a:gd name="T20" fmla="*/ 303 w 205"/>
              <a:gd name="T21" fmla="*/ 368 h 138"/>
              <a:gd name="T22" fmla="*/ 153 w 205"/>
              <a:gd name="T23" fmla="*/ 232 h 138"/>
              <a:gd name="T24" fmla="*/ 246 w 205"/>
              <a:gd name="T25" fmla="*/ 118 h 138"/>
              <a:gd name="T26" fmla="*/ 164 w 205"/>
              <a:gd name="T27" fmla="*/ 46 h 138"/>
              <a:gd name="T28" fmla="*/ 164 w 205"/>
              <a:gd name="T29" fmla="*/ 36 h 138"/>
              <a:gd name="T30" fmla="*/ 57 w 205"/>
              <a:gd name="T31" fmla="*/ 4 h 138"/>
              <a:gd name="T32" fmla="*/ 68 w 205"/>
              <a:gd name="T33" fmla="*/ 36 h 138"/>
              <a:gd name="T34" fmla="*/ 32 w 205"/>
              <a:gd name="T35" fmla="*/ 86 h 138"/>
              <a:gd name="T36" fmla="*/ 118 w 205"/>
              <a:gd name="T37" fmla="*/ 139 h 138"/>
              <a:gd name="T38" fmla="*/ 78 w 205"/>
              <a:gd name="T39" fmla="*/ 214 h 138"/>
              <a:gd name="T40" fmla="*/ 57 w 205"/>
              <a:gd name="T41" fmla="*/ 225 h 138"/>
              <a:gd name="T42" fmla="*/ 57 w 205"/>
              <a:gd name="T43" fmla="*/ 225 h 138"/>
              <a:gd name="T44" fmla="*/ 14 w 205"/>
              <a:gd name="T45" fmla="*/ 329 h 138"/>
              <a:gd name="T46" fmla="*/ 96 w 205"/>
              <a:gd name="T47" fmla="*/ 386 h 138"/>
              <a:gd name="T48" fmla="*/ 111 w 205"/>
              <a:gd name="T49" fmla="*/ 386 h 138"/>
              <a:gd name="T50" fmla="*/ 111 w 205"/>
              <a:gd name="T51" fmla="*/ 382 h 138"/>
              <a:gd name="T52" fmla="*/ 189 w 205"/>
              <a:gd name="T53" fmla="*/ 386 h 138"/>
              <a:gd name="T54" fmla="*/ 196 w 205"/>
              <a:gd name="T55" fmla="*/ 404 h 138"/>
              <a:gd name="T56" fmla="*/ 196 w 205"/>
              <a:gd name="T57" fmla="*/ 425 h 138"/>
              <a:gd name="T58" fmla="*/ 285 w 205"/>
              <a:gd name="T59" fmla="*/ 486 h 138"/>
              <a:gd name="T60" fmla="*/ 357 w 205"/>
              <a:gd name="T61" fmla="*/ 457 h 138"/>
              <a:gd name="T62" fmla="*/ 367 w 205"/>
              <a:gd name="T63" fmla="*/ 432 h 138"/>
              <a:gd name="T64" fmla="*/ 392 w 205"/>
              <a:gd name="T65" fmla="*/ 393 h 138"/>
              <a:gd name="T66" fmla="*/ 481 w 205"/>
              <a:gd name="T67" fmla="*/ 264 h 138"/>
              <a:gd name="T68" fmla="*/ 603 w 205"/>
              <a:gd name="T69" fmla="*/ 214 h 138"/>
              <a:gd name="T70" fmla="*/ 731 w 205"/>
              <a:gd name="T71" fmla="*/ 114 h 138"/>
              <a:gd name="T72" fmla="*/ 688 w 205"/>
              <a:gd name="T73" fmla="*/ 61 h 13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05"/>
              <a:gd name="T112" fmla="*/ 0 h 138"/>
              <a:gd name="T113" fmla="*/ 205 w 205"/>
              <a:gd name="T114" fmla="*/ 138 h 13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05" h="138">
                <a:moveTo>
                  <a:pt x="193" y="17"/>
                </a:moveTo>
                <a:cubicBezTo>
                  <a:pt x="193" y="16"/>
                  <a:pt x="194" y="15"/>
                  <a:pt x="194" y="15"/>
                </a:cubicBezTo>
                <a:cubicBezTo>
                  <a:pt x="188" y="15"/>
                  <a:pt x="181" y="18"/>
                  <a:pt x="175" y="20"/>
                </a:cubicBezTo>
                <a:cubicBezTo>
                  <a:pt x="175" y="20"/>
                  <a:pt x="175" y="20"/>
                  <a:pt x="175" y="20"/>
                </a:cubicBezTo>
                <a:cubicBezTo>
                  <a:pt x="174" y="21"/>
                  <a:pt x="174" y="21"/>
                  <a:pt x="173" y="22"/>
                </a:cubicBezTo>
                <a:cubicBezTo>
                  <a:pt x="166" y="30"/>
                  <a:pt x="158" y="36"/>
                  <a:pt x="150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1" y="42"/>
                  <a:pt x="148" y="44"/>
                  <a:pt x="145" y="45"/>
                </a:cubicBezTo>
                <a:cubicBezTo>
                  <a:pt x="144" y="46"/>
                  <a:pt x="137" y="48"/>
                  <a:pt x="126" y="49"/>
                </a:cubicBezTo>
                <a:cubicBezTo>
                  <a:pt x="130" y="54"/>
                  <a:pt x="133" y="59"/>
                  <a:pt x="133" y="66"/>
                </a:cubicBezTo>
                <a:cubicBezTo>
                  <a:pt x="133" y="80"/>
                  <a:pt x="117" y="105"/>
                  <a:pt x="85" y="103"/>
                </a:cubicBezTo>
                <a:cubicBezTo>
                  <a:pt x="60" y="101"/>
                  <a:pt x="43" y="84"/>
                  <a:pt x="43" y="65"/>
                </a:cubicBezTo>
                <a:cubicBezTo>
                  <a:pt x="43" y="50"/>
                  <a:pt x="52" y="37"/>
                  <a:pt x="69" y="33"/>
                </a:cubicBezTo>
                <a:cubicBezTo>
                  <a:pt x="58" y="27"/>
                  <a:pt x="48" y="19"/>
                  <a:pt x="46" y="13"/>
                </a:cubicBezTo>
                <a:cubicBezTo>
                  <a:pt x="46" y="12"/>
                  <a:pt x="46" y="11"/>
                  <a:pt x="46" y="10"/>
                </a:cubicBezTo>
                <a:cubicBezTo>
                  <a:pt x="35" y="3"/>
                  <a:pt x="23" y="0"/>
                  <a:pt x="16" y="1"/>
                </a:cubicBezTo>
                <a:cubicBezTo>
                  <a:pt x="18" y="3"/>
                  <a:pt x="19" y="7"/>
                  <a:pt x="19" y="10"/>
                </a:cubicBezTo>
                <a:cubicBezTo>
                  <a:pt x="19" y="16"/>
                  <a:pt x="15" y="22"/>
                  <a:pt x="9" y="24"/>
                </a:cubicBezTo>
                <a:cubicBezTo>
                  <a:pt x="13" y="29"/>
                  <a:pt x="21" y="34"/>
                  <a:pt x="33" y="39"/>
                </a:cubicBezTo>
                <a:cubicBezTo>
                  <a:pt x="31" y="44"/>
                  <a:pt x="24" y="56"/>
                  <a:pt x="22" y="60"/>
                </a:cubicBezTo>
                <a:cubicBezTo>
                  <a:pt x="20" y="61"/>
                  <a:pt x="18" y="62"/>
                  <a:pt x="16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8" y="68"/>
                  <a:pt x="0" y="76"/>
                  <a:pt x="4" y="92"/>
                </a:cubicBezTo>
                <a:cubicBezTo>
                  <a:pt x="6" y="101"/>
                  <a:pt x="15" y="109"/>
                  <a:pt x="27" y="108"/>
                </a:cubicBezTo>
                <a:cubicBezTo>
                  <a:pt x="28" y="108"/>
                  <a:pt x="29" y="108"/>
                  <a:pt x="31" y="108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6" y="107"/>
                  <a:pt x="45" y="105"/>
                  <a:pt x="53" y="108"/>
                </a:cubicBezTo>
                <a:cubicBezTo>
                  <a:pt x="54" y="110"/>
                  <a:pt x="55" y="112"/>
                  <a:pt x="55" y="113"/>
                </a:cubicBezTo>
                <a:cubicBezTo>
                  <a:pt x="55" y="116"/>
                  <a:pt x="54" y="118"/>
                  <a:pt x="55" y="119"/>
                </a:cubicBezTo>
                <a:cubicBezTo>
                  <a:pt x="55" y="121"/>
                  <a:pt x="62" y="132"/>
                  <a:pt x="80" y="136"/>
                </a:cubicBezTo>
                <a:cubicBezTo>
                  <a:pt x="92" y="138"/>
                  <a:pt x="97" y="133"/>
                  <a:pt x="100" y="128"/>
                </a:cubicBezTo>
                <a:cubicBezTo>
                  <a:pt x="102" y="126"/>
                  <a:pt x="103" y="123"/>
                  <a:pt x="103" y="121"/>
                </a:cubicBezTo>
                <a:cubicBezTo>
                  <a:pt x="105" y="118"/>
                  <a:pt x="107" y="114"/>
                  <a:pt x="110" y="110"/>
                </a:cubicBezTo>
                <a:cubicBezTo>
                  <a:pt x="121" y="98"/>
                  <a:pt x="129" y="85"/>
                  <a:pt x="135" y="74"/>
                </a:cubicBezTo>
                <a:cubicBezTo>
                  <a:pt x="138" y="73"/>
                  <a:pt x="146" y="71"/>
                  <a:pt x="169" y="60"/>
                </a:cubicBezTo>
                <a:cubicBezTo>
                  <a:pt x="190" y="50"/>
                  <a:pt x="202" y="38"/>
                  <a:pt x="205" y="32"/>
                </a:cubicBezTo>
                <a:cubicBezTo>
                  <a:pt x="198" y="30"/>
                  <a:pt x="193" y="24"/>
                  <a:pt x="193" y="17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7" name="Freeform 868"/>
          <p:cNvSpPr>
            <a:spLocks noChangeArrowheads="1"/>
          </p:cNvSpPr>
          <p:nvPr/>
        </p:nvSpPr>
        <p:spPr bwMode="auto">
          <a:xfrm>
            <a:off x="8176193" y="801491"/>
            <a:ext cx="217816" cy="235357"/>
          </a:xfrm>
          <a:custGeom>
            <a:avLst/>
            <a:gdLst>
              <a:gd name="T0" fmla="*/ 89 w 42"/>
              <a:gd name="T1" fmla="*/ 161 h 45"/>
              <a:gd name="T2" fmla="*/ 57 w 42"/>
              <a:gd name="T3" fmla="*/ 157 h 45"/>
              <a:gd name="T4" fmla="*/ 18 w 42"/>
              <a:gd name="T5" fmla="*/ 68 h 45"/>
              <a:gd name="T6" fmla="*/ 106 w 42"/>
              <a:gd name="T7" fmla="*/ 11 h 45"/>
              <a:gd name="T8" fmla="*/ 138 w 42"/>
              <a:gd name="T9" fmla="*/ 104 h 45"/>
              <a:gd name="T10" fmla="*/ 121 w 42"/>
              <a:gd name="T11" fmla="*/ 147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"/>
              <a:gd name="T19" fmla="*/ 0 h 45"/>
              <a:gd name="T20" fmla="*/ 42 w 42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" h="45">
                <a:moveTo>
                  <a:pt x="25" y="45"/>
                </a:moveTo>
                <a:cubicBezTo>
                  <a:pt x="22" y="45"/>
                  <a:pt x="19" y="45"/>
                  <a:pt x="16" y="44"/>
                </a:cubicBezTo>
                <a:cubicBezTo>
                  <a:pt x="8" y="42"/>
                  <a:pt x="0" y="32"/>
                  <a:pt x="5" y="19"/>
                </a:cubicBezTo>
                <a:cubicBezTo>
                  <a:pt x="10" y="6"/>
                  <a:pt x="21" y="0"/>
                  <a:pt x="30" y="3"/>
                </a:cubicBezTo>
                <a:cubicBezTo>
                  <a:pt x="39" y="5"/>
                  <a:pt x="42" y="18"/>
                  <a:pt x="39" y="29"/>
                </a:cubicBezTo>
                <a:cubicBezTo>
                  <a:pt x="38" y="34"/>
                  <a:pt x="36" y="38"/>
                  <a:pt x="34" y="4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8" name="Freeform 869"/>
          <p:cNvSpPr>
            <a:spLocks noChangeArrowheads="1"/>
          </p:cNvSpPr>
          <p:nvPr/>
        </p:nvSpPr>
        <p:spPr bwMode="auto">
          <a:xfrm>
            <a:off x="8373542" y="854117"/>
            <a:ext cx="172498" cy="229510"/>
          </a:xfrm>
          <a:custGeom>
            <a:avLst/>
            <a:gdLst>
              <a:gd name="T0" fmla="*/ 4 w 33"/>
              <a:gd name="T1" fmla="*/ 114 h 44"/>
              <a:gd name="T2" fmla="*/ 4 w 33"/>
              <a:gd name="T3" fmla="*/ 71 h 44"/>
              <a:gd name="T4" fmla="*/ 72 w 33"/>
              <a:gd name="T5" fmla="*/ 7 h 44"/>
              <a:gd name="T6" fmla="*/ 114 w 33"/>
              <a:gd name="T7" fmla="*/ 93 h 44"/>
              <a:gd name="T8" fmla="*/ 46 w 33"/>
              <a:gd name="T9" fmla="*/ 153 h 44"/>
              <a:gd name="T10" fmla="*/ 25 w 33"/>
              <a:gd name="T11" fmla="*/ 146 h 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3"/>
              <a:gd name="T19" fmla="*/ 0 h 44"/>
              <a:gd name="T20" fmla="*/ 33 w 33"/>
              <a:gd name="T21" fmla="*/ 44 h 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3" h="44">
                <a:moveTo>
                  <a:pt x="1" y="32"/>
                </a:moveTo>
                <a:cubicBezTo>
                  <a:pt x="0" y="29"/>
                  <a:pt x="0" y="24"/>
                  <a:pt x="1" y="20"/>
                </a:cubicBezTo>
                <a:cubicBezTo>
                  <a:pt x="4" y="11"/>
                  <a:pt x="10" y="0"/>
                  <a:pt x="20" y="2"/>
                </a:cubicBezTo>
                <a:cubicBezTo>
                  <a:pt x="29" y="3"/>
                  <a:pt x="33" y="14"/>
                  <a:pt x="32" y="26"/>
                </a:cubicBezTo>
                <a:cubicBezTo>
                  <a:pt x="31" y="37"/>
                  <a:pt x="22" y="44"/>
                  <a:pt x="13" y="43"/>
                </a:cubicBezTo>
                <a:cubicBezTo>
                  <a:pt x="11" y="43"/>
                  <a:pt x="9" y="42"/>
                  <a:pt x="7" y="4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9" name="Freeform 870"/>
          <p:cNvSpPr>
            <a:spLocks noChangeArrowheads="1"/>
          </p:cNvSpPr>
          <p:nvPr/>
        </p:nvSpPr>
        <p:spPr bwMode="auto">
          <a:xfrm>
            <a:off x="8306297" y="931595"/>
            <a:ext cx="51165" cy="73092"/>
          </a:xfrm>
          <a:custGeom>
            <a:avLst/>
            <a:gdLst>
              <a:gd name="T0" fmla="*/ 32 w 10"/>
              <a:gd name="T1" fmla="*/ 29 h 14"/>
              <a:gd name="T2" fmla="*/ 7 w 10"/>
              <a:gd name="T3" fmla="*/ 46 h 14"/>
              <a:gd name="T4" fmla="*/ 4 w 10"/>
              <a:gd name="T5" fmla="*/ 21 h 14"/>
              <a:gd name="T6" fmla="*/ 25 w 10"/>
              <a:gd name="T7" fmla="*/ 4 h 14"/>
              <a:gd name="T8" fmla="*/ 32 w 10"/>
              <a:gd name="T9" fmla="*/ 29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4"/>
              <a:gd name="T17" fmla="*/ 10 w 10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4">
                <a:moveTo>
                  <a:pt x="9" y="8"/>
                </a:moveTo>
                <a:cubicBezTo>
                  <a:pt x="8" y="13"/>
                  <a:pt x="5" y="14"/>
                  <a:pt x="2" y="13"/>
                </a:cubicBezTo>
                <a:cubicBezTo>
                  <a:pt x="0" y="12"/>
                  <a:pt x="0" y="9"/>
                  <a:pt x="1" y="6"/>
                </a:cubicBezTo>
                <a:cubicBezTo>
                  <a:pt x="2" y="3"/>
                  <a:pt x="4" y="0"/>
                  <a:pt x="7" y="1"/>
                </a:cubicBezTo>
                <a:cubicBezTo>
                  <a:pt x="8" y="1"/>
                  <a:pt x="10" y="4"/>
                  <a:pt x="9" y="8"/>
                </a:cubicBezTo>
                <a:close/>
              </a:path>
            </a:pathLst>
          </a:custGeom>
          <a:solidFill>
            <a:srgbClr val="000000"/>
          </a:solidFill>
          <a:ln w="4763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" name="Oval 871"/>
          <p:cNvSpPr>
            <a:spLocks noChangeArrowheads="1"/>
          </p:cNvSpPr>
          <p:nvPr/>
        </p:nvSpPr>
        <p:spPr bwMode="auto">
          <a:xfrm>
            <a:off x="8296065" y="1016382"/>
            <a:ext cx="108177" cy="114024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71" name="Freeform 872"/>
          <p:cNvSpPr>
            <a:spLocks noChangeArrowheads="1"/>
          </p:cNvSpPr>
          <p:nvPr/>
        </p:nvSpPr>
        <p:spPr bwMode="auto">
          <a:xfrm>
            <a:off x="8056322" y="927210"/>
            <a:ext cx="156418" cy="130104"/>
          </a:xfrm>
          <a:custGeom>
            <a:avLst/>
            <a:gdLst>
              <a:gd name="T0" fmla="*/ 0 w 30"/>
              <a:gd name="T1" fmla="*/ 0 h 25"/>
              <a:gd name="T2" fmla="*/ 107 w 30"/>
              <a:gd name="T3" fmla="*/ 89 h 25"/>
              <a:gd name="T4" fmla="*/ 0 60000 65536"/>
              <a:gd name="T5" fmla="*/ 0 60000 65536"/>
              <a:gd name="T6" fmla="*/ 0 w 30"/>
              <a:gd name="T7" fmla="*/ 0 h 25"/>
              <a:gd name="T8" fmla="*/ 30 w 30"/>
              <a:gd name="T9" fmla="*/ 25 h 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25">
                <a:moveTo>
                  <a:pt x="0" y="0"/>
                </a:moveTo>
                <a:cubicBezTo>
                  <a:pt x="0" y="0"/>
                  <a:pt x="27" y="22"/>
                  <a:pt x="30" y="2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2" name="Line 873"/>
          <p:cNvSpPr>
            <a:spLocks noChangeShapeType="1"/>
          </p:cNvSpPr>
          <p:nvPr/>
        </p:nvSpPr>
        <p:spPr bwMode="auto">
          <a:xfrm>
            <a:off x="7993462" y="994455"/>
            <a:ext cx="203197" cy="95020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3" name="Line 874"/>
          <p:cNvSpPr>
            <a:spLocks noChangeShapeType="1"/>
          </p:cNvSpPr>
          <p:nvPr/>
        </p:nvSpPr>
        <p:spPr bwMode="auto">
          <a:xfrm>
            <a:off x="7951069" y="1083627"/>
            <a:ext cx="229510" cy="42393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4" name="Freeform 875"/>
          <p:cNvSpPr>
            <a:spLocks noChangeArrowheads="1"/>
          </p:cNvSpPr>
          <p:nvPr/>
        </p:nvSpPr>
        <p:spPr bwMode="auto">
          <a:xfrm>
            <a:off x="8316530" y="1130406"/>
            <a:ext cx="20466" cy="68706"/>
          </a:xfrm>
          <a:custGeom>
            <a:avLst/>
            <a:gdLst>
              <a:gd name="T0" fmla="*/ 14 w 4"/>
              <a:gd name="T1" fmla="*/ 0 h 13"/>
              <a:gd name="T2" fmla="*/ 0 w 4"/>
              <a:gd name="T3" fmla="*/ 47 h 13"/>
              <a:gd name="T4" fmla="*/ 0 60000 65536"/>
              <a:gd name="T5" fmla="*/ 0 60000 65536"/>
              <a:gd name="T6" fmla="*/ 0 w 4"/>
              <a:gd name="T7" fmla="*/ 0 h 13"/>
              <a:gd name="T8" fmla="*/ 4 w 4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" h="13">
                <a:moveTo>
                  <a:pt x="4" y="0"/>
                </a:moveTo>
                <a:cubicBezTo>
                  <a:pt x="4" y="1"/>
                  <a:pt x="2" y="9"/>
                  <a:pt x="0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5" name="Freeform 876"/>
          <p:cNvSpPr>
            <a:spLocks noChangeArrowheads="1"/>
          </p:cNvSpPr>
          <p:nvPr/>
        </p:nvSpPr>
        <p:spPr bwMode="auto">
          <a:xfrm>
            <a:off x="7961301" y="994455"/>
            <a:ext cx="725076" cy="339149"/>
          </a:xfrm>
          <a:custGeom>
            <a:avLst/>
            <a:gdLst>
              <a:gd name="T0" fmla="*/ 61 w 139"/>
              <a:gd name="T1" fmla="*/ 7 h 65"/>
              <a:gd name="T2" fmla="*/ 4 w 139"/>
              <a:gd name="T3" fmla="*/ 46 h 65"/>
              <a:gd name="T4" fmla="*/ 54 w 139"/>
              <a:gd name="T5" fmla="*/ 107 h 65"/>
              <a:gd name="T6" fmla="*/ 246 w 139"/>
              <a:gd name="T7" fmla="*/ 143 h 65"/>
              <a:gd name="T8" fmla="*/ 382 w 139"/>
              <a:gd name="T9" fmla="*/ 214 h 65"/>
              <a:gd name="T10" fmla="*/ 492 w 139"/>
              <a:gd name="T11" fmla="*/ 164 h 65"/>
              <a:gd name="T12" fmla="*/ 428 w 139"/>
              <a:gd name="T13" fmla="*/ 114 h 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65"/>
              <a:gd name="T23" fmla="*/ 139 w 139"/>
              <a:gd name="T24" fmla="*/ 65 h 6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65">
                <a:moveTo>
                  <a:pt x="17" y="2"/>
                </a:moveTo>
                <a:cubicBezTo>
                  <a:pt x="16" y="0"/>
                  <a:pt x="3" y="1"/>
                  <a:pt x="1" y="13"/>
                </a:cubicBezTo>
                <a:cubicBezTo>
                  <a:pt x="0" y="22"/>
                  <a:pt x="8" y="28"/>
                  <a:pt x="15" y="30"/>
                </a:cubicBezTo>
                <a:cubicBezTo>
                  <a:pt x="22" y="32"/>
                  <a:pt x="60" y="37"/>
                  <a:pt x="69" y="40"/>
                </a:cubicBezTo>
                <a:cubicBezTo>
                  <a:pt x="78" y="42"/>
                  <a:pt x="100" y="56"/>
                  <a:pt x="107" y="60"/>
                </a:cubicBezTo>
                <a:cubicBezTo>
                  <a:pt x="114" y="64"/>
                  <a:pt x="136" y="65"/>
                  <a:pt x="138" y="46"/>
                </a:cubicBezTo>
                <a:cubicBezTo>
                  <a:pt x="139" y="28"/>
                  <a:pt x="121" y="30"/>
                  <a:pt x="120" y="3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6" name="Freeform 877"/>
          <p:cNvSpPr>
            <a:spLocks noChangeArrowheads="1"/>
          </p:cNvSpPr>
          <p:nvPr/>
        </p:nvSpPr>
        <p:spPr bwMode="auto">
          <a:xfrm>
            <a:off x="7997848" y="1130406"/>
            <a:ext cx="542346" cy="407855"/>
          </a:xfrm>
          <a:custGeom>
            <a:avLst/>
            <a:gdLst>
              <a:gd name="T0" fmla="*/ 0 w 104"/>
              <a:gd name="T1" fmla="*/ 0 h 78"/>
              <a:gd name="T2" fmla="*/ 121 w 104"/>
              <a:gd name="T3" fmla="*/ 243 h 78"/>
              <a:gd name="T4" fmla="*/ 371 w 104"/>
              <a:gd name="T5" fmla="*/ 129 h 78"/>
              <a:gd name="T6" fmla="*/ 0 60000 65536"/>
              <a:gd name="T7" fmla="*/ 0 60000 65536"/>
              <a:gd name="T8" fmla="*/ 0 60000 65536"/>
              <a:gd name="T9" fmla="*/ 0 w 104"/>
              <a:gd name="T10" fmla="*/ 0 h 78"/>
              <a:gd name="T11" fmla="*/ 104 w 104"/>
              <a:gd name="T12" fmla="*/ 78 h 7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4" h="78">
                <a:moveTo>
                  <a:pt x="0" y="0"/>
                </a:moveTo>
                <a:cubicBezTo>
                  <a:pt x="0" y="12"/>
                  <a:pt x="4" y="58"/>
                  <a:pt x="34" y="68"/>
                </a:cubicBezTo>
                <a:cubicBezTo>
                  <a:pt x="63" y="78"/>
                  <a:pt x="94" y="49"/>
                  <a:pt x="104" y="3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7" name="Freeform 878"/>
          <p:cNvSpPr>
            <a:spLocks noChangeArrowheads="1"/>
          </p:cNvSpPr>
          <p:nvPr/>
        </p:nvSpPr>
        <p:spPr bwMode="auto">
          <a:xfrm>
            <a:off x="8024161" y="1240045"/>
            <a:ext cx="235358" cy="99406"/>
          </a:xfrm>
          <a:custGeom>
            <a:avLst/>
            <a:gdLst>
              <a:gd name="T0" fmla="*/ 0 w 45"/>
              <a:gd name="T1" fmla="*/ 36 h 19"/>
              <a:gd name="T2" fmla="*/ 161 w 45"/>
              <a:gd name="T3" fmla="*/ 68 h 19"/>
              <a:gd name="T4" fmla="*/ 0 60000 65536"/>
              <a:gd name="T5" fmla="*/ 0 60000 65536"/>
              <a:gd name="T6" fmla="*/ 0 w 45"/>
              <a:gd name="T7" fmla="*/ 0 h 19"/>
              <a:gd name="T8" fmla="*/ 45 w 45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" h="19">
                <a:moveTo>
                  <a:pt x="0" y="10"/>
                </a:moveTo>
                <a:cubicBezTo>
                  <a:pt x="12" y="0"/>
                  <a:pt x="36" y="8"/>
                  <a:pt x="45" y="1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8" name="Freeform 879"/>
          <p:cNvSpPr>
            <a:spLocks noChangeArrowheads="1"/>
          </p:cNvSpPr>
          <p:nvPr/>
        </p:nvSpPr>
        <p:spPr bwMode="auto">
          <a:xfrm>
            <a:off x="8253671" y="1313137"/>
            <a:ext cx="156418" cy="125719"/>
          </a:xfrm>
          <a:custGeom>
            <a:avLst/>
            <a:gdLst>
              <a:gd name="T0" fmla="*/ 0 w 30"/>
              <a:gd name="T1" fmla="*/ 11 h 24"/>
              <a:gd name="T2" fmla="*/ 107 w 30"/>
              <a:gd name="T3" fmla="*/ 86 h 24"/>
              <a:gd name="T4" fmla="*/ 0 60000 65536"/>
              <a:gd name="T5" fmla="*/ 0 60000 65536"/>
              <a:gd name="T6" fmla="*/ 0 w 30"/>
              <a:gd name="T7" fmla="*/ 0 h 24"/>
              <a:gd name="T8" fmla="*/ 30 w 30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24">
                <a:moveTo>
                  <a:pt x="0" y="3"/>
                </a:moveTo>
                <a:cubicBezTo>
                  <a:pt x="6" y="0"/>
                  <a:pt x="28" y="10"/>
                  <a:pt x="30" y="2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9" name="Freeform 880"/>
          <p:cNvSpPr>
            <a:spLocks noChangeArrowheads="1"/>
          </p:cNvSpPr>
          <p:nvPr/>
        </p:nvSpPr>
        <p:spPr bwMode="auto">
          <a:xfrm>
            <a:off x="7873590" y="786872"/>
            <a:ext cx="812787" cy="802554"/>
          </a:xfrm>
          <a:custGeom>
            <a:avLst/>
            <a:gdLst>
              <a:gd name="T0" fmla="*/ 552 w 156"/>
              <a:gd name="T1" fmla="*/ 292 h 154"/>
              <a:gd name="T2" fmla="*/ 556 w 156"/>
              <a:gd name="T3" fmla="*/ 253 h 154"/>
              <a:gd name="T4" fmla="*/ 274 w 156"/>
              <a:gd name="T5" fmla="*/ 0 h 154"/>
              <a:gd name="T6" fmla="*/ 0 w 156"/>
              <a:gd name="T7" fmla="*/ 271 h 154"/>
              <a:gd name="T8" fmla="*/ 29 w 156"/>
              <a:gd name="T9" fmla="*/ 392 h 154"/>
              <a:gd name="T10" fmla="*/ 228 w 156"/>
              <a:gd name="T11" fmla="*/ 506 h 154"/>
              <a:gd name="T12" fmla="*/ 388 w 156"/>
              <a:gd name="T13" fmla="*/ 510 h 154"/>
              <a:gd name="T14" fmla="*/ 371 w 156"/>
              <a:gd name="T15" fmla="*/ 528 h 154"/>
              <a:gd name="T16" fmla="*/ 249 w 156"/>
              <a:gd name="T17" fmla="*/ 538 h 1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6"/>
              <a:gd name="T28" fmla="*/ 0 h 154"/>
              <a:gd name="T29" fmla="*/ 156 w 156"/>
              <a:gd name="T30" fmla="*/ 154 h 15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6" h="154">
                <a:moveTo>
                  <a:pt x="155" y="82"/>
                </a:moveTo>
                <a:cubicBezTo>
                  <a:pt x="155" y="78"/>
                  <a:pt x="156" y="75"/>
                  <a:pt x="156" y="71"/>
                </a:cubicBezTo>
                <a:cubicBezTo>
                  <a:pt x="156" y="29"/>
                  <a:pt x="120" y="0"/>
                  <a:pt x="77" y="0"/>
                </a:cubicBezTo>
                <a:cubicBezTo>
                  <a:pt x="33" y="0"/>
                  <a:pt x="0" y="27"/>
                  <a:pt x="0" y="76"/>
                </a:cubicBezTo>
                <a:cubicBezTo>
                  <a:pt x="0" y="88"/>
                  <a:pt x="3" y="100"/>
                  <a:pt x="8" y="110"/>
                </a:cubicBezTo>
                <a:cubicBezTo>
                  <a:pt x="8" y="110"/>
                  <a:pt x="26" y="135"/>
                  <a:pt x="64" y="142"/>
                </a:cubicBezTo>
                <a:cubicBezTo>
                  <a:pt x="88" y="147"/>
                  <a:pt x="104" y="145"/>
                  <a:pt x="109" y="143"/>
                </a:cubicBezTo>
                <a:cubicBezTo>
                  <a:pt x="110" y="145"/>
                  <a:pt x="107" y="147"/>
                  <a:pt x="104" y="148"/>
                </a:cubicBezTo>
                <a:cubicBezTo>
                  <a:pt x="102" y="149"/>
                  <a:pt x="90" y="154"/>
                  <a:pt x="70" y="15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0" name="Freeform 881"/>
          <p:cNvSpPr>
            <a:spLocks noChangeArrowheads="1"/>
          </p:cNvSpPr>
          <p:nvPr/>
        </p:nvSpPr>
        <p:spPr bwMode="auto">
          <a:xfrm>
            <a:off x="8320916" y="957908"/>
            <a:ext cx="21928" cy="26313"/>
          </a:xfrm>
          <a:custGeom>
            <a:avLst/>
            <a:gdLst>
              <a:gd name="T0" fmla="*/ 15 w 4"/>
              <a:gd name="T1" fmla="*/ 11 h 5"/>
              <a:gd name="T2" fmla="*/ 8 w 4"/>
              <a:gd name="T3" fmla="*/ 18 h 5"/>
              <a:gd name="T4" fmla="*/ 4 w 4"/>
              <a:gd name="T5" fmla="*/ 7 h 5"/>
              <a:gd name="T6" fmla="*/ 11 w 4"/>
              <a:gd name="T7" fmla="*/ 0 h 5"/>
              <a:gd name="T8" fmla="*/ 15 w 4"/>
              <a:gd name="T9" fmla="*/ 11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5"/>
              <a:gd name="T17" fmla="*/ 4 w 4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5">
                <a:moveTo>
                  <a:pt x="4" y="3"/>
                </a:moveTo>
                <a:cubicBezTo>
                  <a:pt x="4" y="4"/>
                  <a:pt x="3" y="5"/>
                  <a:pt x="2" y="5"/>
                </a:cubicBezTo>
                <a:cubicBezTo>
                  <a:pt x="1" y="4"/>
                  <a:pt x="0" y="3"/>
                  <a:pt x="1" y="2"/>
                </a:cubicBezTo>
                <a:cubicBezTo>
                  <a:pt x="1" y="1"/>
                  <a:pt x="2" y="0"/>
                  <a:pt x="3" y="0"/>
                </a:cubicBezTo>
                <a:cubicBezTo>
                  <a:pt x="3" y="0"/>
                  <a:pt x="4" y="1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1" name="Freeform 882"/>
          <p:cNvSpPr>
            <a:spLocks noChangeArrowheads="1"/>
          </p:cNvSpPr>
          <p:nvPr/>
        </p:nvSpPr>
        <p:spPr bwMode="auto">
          <a:xfrm>
            <a:off x="8399855" y="957908"/>
            <a:ext cx="46779" cy="68706"/>
          </a:xfrm>
          <a:custGeom>
            <a:avLst/>
            <a:gdLst>
              <a:gd name="T0" fmla="*/ 28 w 9"/>
              <a:gd name="T1" fmla="*/ 25 h 13"/>
              <a:gd name="T2" fmla="*/ 7 w 9"/>
              <a:gd name="T3" fmla="*/ 43 h 13"/>
              <a:gd name="T4" fmla="*/ 0 w 9"/>
              <a:gd name="T5" fmla="*/ 22 h 13"/>
              <a:gd name="T6" fmla="*/ 21 w 9"/>
              <a:gd name="T7" fmla="*/ 0 h 13"/>
              <a:gd name="T8" fmla="*/ 28 w 9"/>
              <a:gd name="T9" fmla="*/ 25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"/>
              <a:gd name="T16" fmla="*/ 0 h 13"/>
              <a:gd name="T17" fmla="*/ 9 w 9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" h="13">
                <a:moveTo>
                  <a:pt x="8" y="7"/>
                </a:moveTo>
                <a:cubicBezTo>
                  <a:pt x="7" y="11"/>
                  <a:pt x="5" y="13"/>
                  <a:pt x="2" y="12"/>
                </a:cubicBezTo>
                <a:cubicBezTo>
                  <a:pt x="0" y="12"/>
                  <a:pt x="0" y="9"/>
                  <a:pt x="0" y="6"/>
                </a:cubicBezTo>
                <a:cubicBezTo>
                  <a:pt x="1" y="2"/>
                  <a:pt x="4" y="0"/>
                  <a:pt x="6" y="0"/>
                </a:cubicBezTo>
                <a:cubicBezTo>
                  <a:pt x="8" y="0"/>
                  <a:pt x="9" y="4"/>
                  <a:pt x="8" y="7"/>
                </a:cubicBezTo>
                <a:close/>
              </a:path>
            </a:pathLst>
          </a:custGeom>
          <a:solidFill>
            <a:srgbClr val="000000"/>
          </a:solidFill>
          <a:ln w="4763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2" name="Freeform 883"/>
          <p:cNvSpPr>
            <a:spLocks noChangeArrowheads="1"/>
          </p:cNvSpPr>
          <p:nvPr/>
        </p:nvSpPr>
        <p:spPr bwMode="auto">
          <a:xfrm>
            <a:off x="8410089" y="979836"/>
            <a:ext cx="16081" cy="24851"/>
          </a:xfrm>
          <a:custGeom>
            <a:avLst/>
            <a:gdLst>
              <a:gd name="T0" fmla="*/ 11 w 3"/>
              <a:gd name="T1" fmla="*/ 10 h 5"/>
              <a:gd name="T2" fmla="*/ 4 w 3"/>
              <a:gd name="T3" fmla="*/ 14 h 5"/>
              <a:gd name="T4" fmla="*/ 0 w 3"/>
              <a:gd name="T5" fmla="*/ 7 h 5"/>
              <a:gd name="T6" fmla="*/ 7 w 3"/>
              <a:gd name="T7" fmla="*/ 0 h 5"/>
              <a:gd name="T8" fmla="*/ 11 w 3"/>
              <a:gd name="T9" fmla="*/ 10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5"/>
              <a:gd name="T17" fmla="*/ 3 w 3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5">
                <a:moveTo>
                  <a:pt x="3" y="3"/>
                </a:moveTo>
                <a:cubicBezTo>
                  <a:pt x="3" y="4"/>
                  <a:pt x="2" y="5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1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3" name="Freeform 884"/>
          <p:cNvSpPr>
            <a:spLocks noChangeArrowheads="1"/>
          </p:cNvSpPr>
          <p:nvPr/>
        </p:nvSpPr>
        <p:spPr bwMode="auto">
          <a:xfrm>
            <a:off x="8572353" y="1282438"/>
            <a:ext cx="87711" cy="146185"/>
          </a:xfrm>
          <a:custGeom>
            <a:avLst/>
            <a:gdLst>
              <a:gd name="T0" fmla="*/ 60 w 17"/>
              <a:gd name="T1" fmla="*/ 0 h 28"/>
              <a:gd name="T2" fmla="*/ 4 w 17"/>
              <a:gd name="T3" fmla="*/ 96 h 28"/>
              <a:gd name="T4" fmla="*/ 0 w 17"/>
              <a:gd name="T5" fmla="*/ 100 h 28"/>
              <a:gd name="T6" fmla="*/ 0 60000 65536"/>
              <a:gd name="T7" fmla="*/ 0 60000 65536"/>
              <a:gd name="T8" fmla="*/ 0 60000 65536"/>
              <a:gd name="T9" fmla="*/ 0 w 17"/>
              <a:gd name="T10" fmla="*/ 0 h 28"/>
              <a:gd name="T11" fmla="*/ 17 w 17"/>
              <a:gd name="T12" fmla="*/ 28 h 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" h="28">
                <a:moveTo>
                  <a:pt x="17" y="0"/>
                </a:moveTo>
                <a:cubicBezTo>
                  <a:pt x="14" y="10"/>
                  <a:pt x="8" y="19"/>
                  <a:pt x="1" y="27"/>
                </a:cubicBezTo>
                <a:cubicBezTo>
                  <a:pt x="0" y="28"/>
                  <a:pt x="0" y="28"/>
                  <a:pt x="0" y="2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4" name="Freeform 885"/>
          <p:cNvSpPr>
            <a:spLocks noChangeArrowheads="1"/>
          </p:cNvSpPr>
          <p:nvPr/>
        </p:nvSpPr>
        <p:spPr bwMode="auto">
          <a:xfrm>
            <a:off x="8452482" y="1104093"/>
            <a:ext cx="197350" cy="16080"/>
          </a:xfrm>
          <a:custGeom>
            <a:avLst/>
            <a:gdLst>
              <a:gd name="T0" fmla="*/ 0 w 38"/>
              <a:gd name="T1" fmla="*/ 11 h 3"/>
              <a:gd name="T2" fmla="*/ 135 w 38"/>
              <a:gd name="T3" fmla="*/ 0 h 3"/>
              <a:gd name="T4" fmla="*/ 0 60000 65536"/>
              <a:gd name="T5" fmla="*/ 0 60000 65536"/>
              <a:gd name="T6" fmla="*/ 0 w 38"/>
              <a:gd name="T7" fmla="*/ 0 h 3"/>
              <a:gd name="T8" fmla="*/ 38 w 38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3">
                <a:moveTo>
                  <a:pt x="0" y="3"/>
                </a:moveTo>
                <a:cubicBezTo>
                  <a:pt x="0" y="3"/>
                  <a:pt x="35" y="0"/>
                  <a:pt x="38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5" name="Line 886"/>
          <p:cNvSpPr>
            <a:spLocks noChangeShapeType="1"/>
          </p:cNvSpPr>
          <p:nvPr/>
        </p:nvSpPr>
        <p:spPr bwMode="auto">
          <a:xfrm flipH="1" flipV="1">
            <a:off x="8446634" y="1162567"/>
            <a:ext cx="213430" cy="24851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6" name="Line 887"/>
          <p:cNvSpPr>
            <a:spLocks noChangeShapeType="1"/>
          </p:cNvSpPr>
          <p:nvPr/>
        </p:nvSpPr>
        <p:spPr bwMode="auto">
          <a:xfrm>
            <a:off x="8440787" y="1199113"/>
            <a:ext cx="182731" cy="87711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7" name="Freeform 888"/>
          <p:cNvSpPr>
            <a:spLocks noChangeArrowheads="1"/>
          </p:cNvSpPr>
          <p:nvPr/>
        </p:nvSpPr>
        <p:spPr bwMode="auto">
          <a:xfrm>
            <a:off x="7910137" y="921362"/>
            <a:ext cx="286522" cy="485333"/>
          </a:xfrm>
          <a:custGeom>
            <a:avLst/>
            <a:gdLst>
              <a:gd name="T0" fmla="*/ 36 w 55"/>
              <a:gd name="T1" fmla="*/ 332 h 93"/>
              <a:gd name="T2" fmla="*/ 0 w 55"/>
              <a:gd name="T3" fmla="*/ 186 h 93"/>
              <a:gd name="T4" fmla="*/ 185 w 55"/>
              <a:gd name="T5" fmla="*/ 0 h 93"/>
              <a:gd name="T6" fmla="*/ 196 w 55"/>
              <a:gd name="T7" fmla="*/ 0 h 93"/>
              <a:gd name="T8" fmla="*/ 0 60000 65536"/>
              <a:gd name="T9" fmla="*/ 0 60000 65536"/>
              <a:gd name="T10" fmla="*/ 0 60000 65536"/>
              <a:gd name="T11" fmla="*/ 0 60000 65536"/>
              <a:gd name="T12" fmla="*/ 0 w 55"/>
              <a:gd name="T13" fmla="*/ 0 h 93"/>
              <a:gd name="T14" fmla="*/ 55 w 55"/>
              <a:gd name="T15" fmla="*/ 93 h 9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" h="93">
                <a:moveTo>
                  <a:pt x="10" y="93"/>
                </a:moveTo>
                <a:cubicBezTo>
                  <a:pt x="3" y="81"/>
                  <a:pt x="0" y="65"/>
                  <a:pt x="0" y="52"/>
                </a:cubicBezTo>
                <a:cubicBezTo>
                  <a:pt x="1" y="18"/>
                  <a:pt x="24" y="0"/>
                  <a:pt x="52" y="0"/>
                </a:cubicBezTo>
                <a:cubicBezTo>
                  <a:pt x="53" y="0"/>
                  <a:pt x="54" y="0"/>
                  <a:pt x="55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8" name="Freeform 889"/>
          <p:cNvSpPr>
            <a:spLocks noChangeArrowheads="1"/>
          </p:cNvSpPr>
          <p:nvPr/>
        </p:nvSpPr>
        <p:spPr bwMode="auto">
          <a:xfrm>
            <a:off x="8529960" y="1020768"/>
            <a:ext cx="109639" cy="141799"/>
          </a:xfrm>
          <a:custGeom>
            <a:avLst/>
            <a:gdLst>
              <a:gd name="T0" fmla="*/ 0 w 21"/>
              <a:gd name="T1" fmla="*/ 0 h 27"/>
              <a:gd name="T2" fmla="*/ 75 w 21"/>
              <a:gd name="T3" fmla="*/ 97 h 27"/>
              <a:gd name="T4" fmla="*/ 0 60000 65536"/>
              <a:gd name="T5" fmla="*/ 0 60000 65536"/>
              <a:gd name="T6" fmla="*/ 0 w 21"/>
              <a:gd name="T7" fmla="*/ 0 h 27"/>
              <a:gd name="T8" fmla="*/ 21 w 21"/>
              <a:gd name="T9" fmla="*/ 27 h 2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27">
                <a:moveTo>
                  <a:pt x="0" y="0"/>
                </a:moveTo>
                <a:cubicBezTo>
                  <a:pt x="11" y="5"/>
                  <a:pt x="18" y="15"/>
                  <a:pt x="21" y="2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89" name="Freeform 890"/>
          <p:cNvSpPr>
            <a:spLocks noChangeArrowheads="1"/>
          </p:cNvSpPr>
          <p:nvPr/>
        </p:nvSpPr>
        <p:spPr bwMode="auto">
          <a:xfrm>
            <a:off x="8440787" y="1308751"/>
            <a:ext cx="198811" cy="223662"/>
          </a:xfrm>
          <a:custGeom>
            <a:avLst/>
            <a:gdLst>
              <a:gd name="T0" fmla="*/ 136 w 38"/>
              <a:gd name="T1" fmla="*/ 0 h 43"/>
              <a:gd name="T2" fmla="*/ 0 w 38"/>
              <a:gd name="T3" fmla="*/ 153 h 43"/>
              <a:gd name="T4" fmla="*/ 0 60000 65536"/>
              <a:gd name="T5" fmla="*/ 0 60000 65536"/>
              <a:gd name="T6" fmla="*/ 0 w 38"/>
              <a:gd name="T7" fmla="*/ 0 h 43"/>
              <a:gd name="T8" fmla="*/ 38 w 38"/>
              <a:gd name="T9" fmla="*/ 43 h 4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43">
                <a:moveTo>
                  <a:pt x="38" y="0"/>
                </a:moveTo>
                <a:cubicBezTo>
                  <a:pt x="33" y="19"/>
                  <a:pt x="14" y="35"/>
                  <a:pt x="0" y="4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0" name="Freeform 891"/>
          <p:cNvSpPr>
            <a:spLocks noChangeArrowheads="1"/>
          </p:cNvSpPr>
          <p:nvPr/>
        </p:nvSpPr>
        <p:spPr bwMode="auto">
          <a:xfrm>
            <a:off x="8123567" y="1585041"/>
            <a:ext cx="125719" cy="87711"/>
          </a:xfrm>
          <a:custGeom>
            <a:avLst/>
            <a:gdLst>
              <a:gd name="T0" fmla="*/ 86 w 24"/>
              <a:gd name="T1" fmla="*/ 18 h 17"/>
              <a:gd name="T2" fmla="*/ 43 w 24"/>
              <a:gd name="T3" fmla="*/ 60 h 17"/>
              <a:gd name="T4" fmla="*/ 0 w 24"/>
              <a:gd name="T5" fmla="*/ 14 h 17"/>
              <a:gd name="T6" fmla="*/ 0 w 24"/>
              <a:gd name="T7" fmla="*/ 0 h 17"/>
              <a:gd name="T8" fmla="*/ 0 60000 65536"/>
              <a:gd name="T9" fmla="*/ 0 60000 65536"/>
              <a:gd name="T10" fmla="*/ 0 60000 65536"/>
              <a:gd name="T11" fmla="*/ 0 60000 65536"/>
              <a:gd name="T12" fmla="*/ 0 w 24"/>
              <a:gd name="T13" fmla="*/ 0 h 17"/>
              <a:gd name="T14" fmla="*/ 24 w 24"/>
              <a:gd name="T15" fmla="*/ 17 h 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" h="17">
                <a:moveTo>
                  <a:pt x="24" y="5"/>
                </a:moveTo>
                <a:cubicBezTo>
                  <a:pt x="24" y="12"/>
                  <a:pt x="19" y="17"/>
                  <a:pt x="12" y="17"/>
                </a:cubicBezTo>
                <a:cubicBezTo>
                  <a:pt x="5" y="17"/>
                  <a:pt x="0" y="11"/>
                  <a:pt x="0" y="4"/>
                </a:cubicBezTo>
                <a:cubicBezTo>
                  <a:pt x="0" y="3"/>
                  <a:pt x="0" y="2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" name="Freeform 892"/>
          <p:cNvSpPr>
            <a:spLocks noChangeArrowheads="1"/>
          </p:cNvSpPr>
          <p:nvPr/>
        </p:nvSpPr>
        <p:spPr bwMode="auto">
          <a:xfrm>
            <a:off x="8139647" y="1542647"/>
            <a:ext cx="109639" cy="42393"/>
          </a:xfrm>
          <a:custGeom>
            <a:avLst/>
            <a:gdLst>
              <a:gd name="T0" fmla="*/ 0 w 21"/>
              <a:gd name="T1" fmla="*/ 15 h 8"/>
              <a:gd name="T2" fmla="*/ 32 w 21"/>
              <a:gd name="T3" fmla="*/ 0 h 8"/>
              <a:gd name="T4" fmla="*/ 75 w 21"/>
              <a:gd name="T5" fmla="*/ 29 h 8"/>
              <a:gd name="T6" fmla="*/ 0 60000 65536"/>
              <a:gd name="T7" fmla="*/ 0 60000 65536"/>
              <a:gd name="T8" fmla="*/ 0 60000 65536"/>
              <a:gd name="T9" fmla="*/ 0 w 21"/>
              <a:gd name="T10" fmla="*/ 0 h 8"/>
              <a:gd name="T11" fmla="*/ 21 w 21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" h="8">
                <a:moveTo>
                  <a:pt x="0" y="4"/>
                </a:moveTo>
                <a:cubicBezTo>
                  <a:pt x="2" y="2"/>
                  <a:pt x="5" y="0"/>
                  <a:pt x="9" y="0"/>
                </a:cubicBezTo>
                <a:cubicBezTo>
                  <a:pt x="14" y="0"/>
                  <a:pt x="19" y="3"/>
                  <a:pt x="21" y="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2" name="Freeform 893"/>
          <p:cNvSpPr>
            <a:spLocks noChangeArrowheads="1"/>
          </p:cNvSpPr>
          <p:nvPr/>
        </p:nvSpPr>
        <p:spPr bwMode="auto">
          <a:xfrm>
            <a:off x="8117719" y="1552880"/>
            <a:ext cx="141800" cy="58474"/>
          </a:xfrm>
          <a:custGeom>
            <a:avLst/>
            <a:gdLst>
              <a:gd name="T0" fmla="*/ 4 w 27"/>
              <a:gd name="T1" fmla="*/ 22 h 11"/>
              <a:gd name="T2" fmla="*/ 7 w 27"/>
              <a:gd name="T3" fmla="*/ 11 h 11"/>
              <a:gd name="T4" fmla="*/ 93 w 27"/>
              <a:gd name="T5" fmla="*/ 29 h 11"/>
              <a:gd name="T6" fmla="*/ 90 w 27"/>
              <a:gd name="T7" fmla="*/ 40 h 11"/>
              <a:gd name="T8" fmla="*/ 4 w 27"/>
              <a:gd name="T9" fmla="*/ 22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"/>
              <a:gd name="T16" fmla="*/ 0 h 11"/>
              <a:gd name="T17" fmla="*/ 27 w 27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" h="11">
                <a:moveTo>
                  <a:pt x="1" y="6"/>
                </a:moveTo>
                <a:cubicBezTo>
                  <a:pt x="1" y="6"/>
                  <a:pt x="0" y="6"/>
                  <a:pt x="2" y="3"/>
                </a:cubicBezTo>
                <a:cubicBezTo>
                  <a:pt x="4" y="0"/>
                  <a:pt x="24" y="3"/>
                  <a:pt x="26" y="8"/>
                </a:cubicBezTo>
                <a:cubicBezTo>
                  <a:pt x="27" y="9"/>
                  <a:pt x="26" y="11"/>
                  <a:pt x="25" y="11"/>
                </a:cubicBezTo>
                <a:cubicBezTo>
                  <a:pt x="23" y="9"/>
                  <a:pt x="8" y="5"/>
                  <a:pt x="1" y="6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3" name="Freeform 894"/>
          <p:cNvSpPr>
            <a:spLocks noChangeArrowheads="1"/>
          </p:cNvSpPr>
          <p:nvPr/>
        </p:nvSpPr>
        <p:spPr bwMode="auto">
          <a:xfrm>
            <a:off x="8170346" y="1599659"/>
            <a:ext cx="36547" cy="26313"/>
          </a:xfrm>
          <a:custGeom>
            <a:avLst/>
            <a:gdLst>
              <a:gd name="T0" fmla="*/ 25 w 7"/>
              <a:gd name="T1" fmla="*/ 11 h 5"/>
              <a:gd name="T2" fmla="*/ 11 w 7"/>
              <a:gd name="T3" fmla="*/ 14 h 5"/>
              <a:gd name="T4" fmla="*/ 0 w 7"/>
              <a:gd name="T5" fmla="*/ 7 h 5"/>
              <a:gd name="T6" fmla="*/ 14 w 7"/>
              <a:gd name="T7" fmla="*/ 0 h 5"/>
              <a:gd name="T8" fmla="*/ 25 w 7"/>
              <a:gd name="T9" fmla="*/ 11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5"/>
              <a:gd name="T17" fmla="*/ 7 w 7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5">
                <a:moveTo>
                  <a:pt x="7" y="3"/>
                </a:moveTo>
                <a:cubicBezTo>
                  <a:pt x="7" y="4"/>
                  <a:pt x="5" y="5"/>
                  <a:pt x="3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2" y="0"/>
                  <a:pt x="4" y="0"/>
                </a:cubicBezTo>
                <a:cubicBezTo>
                  <a:pt x="6" y="1"/>
                  <a:pt x="7" y="2"/>
                  <a:pt x="7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4" name="Freeform 895"/>
          <p:cNvSpPr>
            <a:spLocks noChangeArrowheads="1"/>
          </p:cNvSpPr>
          <p:nvPr/>
        </p:nvSpPr>
        <p:spPr bwMode="auto">
          <a:xfrm>
            <a:off x="8170346" y="1625973"/>
            <a:ext cx="16081" cy="42393"/>
          </a:xfrm>
          <a:custGeom>
            <a:avLst/>
            <a:gdLst>
              <a:gd name="T0" fmla="*/ 11 w 3"/>
              <a:gd name="T1" fmla="*/ 0 h 8"/>
              <a:gd name="T2" fmla="*/ 0 w 3"/>
              <a:gd name="T3" fmla="*/ 29 h 8"/>
              <a:gd name="T4" fmla="*/ 0 60000 65536"/>
              <a:gd name="T5" fmla="*/ 0 60000 65536"/>
              <a:gd name="T6" fmla="*/ 0 w 3"/>
              <a:gd name="T7" fmla="*/ 0 h 8"/>
              <a:gd name="T8" fmla="*/ 3 w 3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8">
                <a:moveTo>
                  <a:pt x="3" y="0"/>
                </a:moveTo>
                <a:cubicBezTo>
                  <a:pt x="3" y="0"/>
                  <a:pt x="3" y="6"/>
                  <a:pt x="0" y="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5" name="Freeform 896"/>
          <p:cNvSpPr>
            <a:spLocks noChangeArrowheads="1"/>
          </p:cNvSpPr>
          <p:nvPr/>
        </p:nvSpPr>
        <p:spPr bwMode="auto">
          <a:xfrm>
            <a:off x="7894056" y="1349683"/>
            <a:ext cx="255824" cy="203196"/>
          </a:xfrm>
          <a:custGeom>
            <a:avLst/>
            <a:gdLst>
              <a:gd name="T0" fmla="*/ 175 w 49"/>
              <a:gd name="T1" fmla="*/ 139 h 39"/>
              <a:gd name="T2" fmla="*/ 4 w 49"/>
              <a:gd name="T3" fmla="*/ 29 h 39"/>
              <a:gd name="T4" fmla="*/ 11 w 49"/>
              <a:gd name="T5" fmla="*/ 0 h 39"/>
              <a:gd name="T6" fmla="*/ 0 60000 65536"/>
              <a:gd name="T7" fmla="*/ 0 60000 65536"/>
              <a:gd name="T8" fmla="*/ 0 60000 65536"/>
              <a:gd name="T9" fmla="*/ 0 w 49"/>
              <a:gd name="T10" fmla="*/ 0 h 39"/>
              <a:gd name="T11" fmla="*/ 49 w 49"/>
              <a:gd name="T12" fmla="*/ 39 h 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" h="39">
                <a:moveTo>
                  <a:pt x="49" y="39"/>
                </a:moveTo>
                <a:cubicBezTo>
                  <a:pt x="31" y="34"/>
                  <a:pt x="5" y="19"/>
                  <a:pt x="1" y="8"/>
                </a:cubicBezTo>
                <a:cubicBezTo>
                  <a:pt x="0" y="4"/>
                  <a:pt x="2" y="1"/>
                  <a:pt x="3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6" name="Freeform 897"/>
          <p:cNvSpPr>
            <a:spLocks noChangeArrowheads="1"/>
          </p:cNvSpPr>
          <p:nvPr/>
        </p:nvSpPr>
        <p:spPr bwMode="auto">
          <a:xfrm>
            <a:off x="7883824" y="1495868"/>
            <a:ext cx="469253" cy="375694"/>
          </a:xfrm>
          <a:custGeom>
            <a:avLst/>
            <a:gdLst>
              <a:gd name="T0" fmla="*/ 296 w 90"/>
              <a:gd name="T1" fmla="*/ 57 h 72"/>
              <a:gd name="T2" fmla="*/ 321 w 90"/>
              <a:gd name="T3" fmla="*/ 118 h 72"/>
              <a:gd name="T4" fmla="*/ 150 w 90"/>
              <a:gd name="T5" fmla="*/ 250 h 72"/>
              <a:gd name="T6" fmla="*/ 0 w 90"/>
              <a:gd name="T7" fmla="*/ 111 h 72"/>
              <a:gd name="T8" fmla="*/ 93 w 90"/>
              <a:gd name="T9" fmla="*/ 0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0"/>
              <a:gd name="T16" fmla="*/ 0 h 72"/>
              <a:gd name="T17" fmla="*/ 90 w 90"/>
              <a:gd name="T18" fmla="*/ 72 h 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0" h="72">
                <a:moveTo>
                  <a:pt x="83" y="16"/>
                </a:moveTo>
                <a:cubicBezTo>
                  <a:pt x="87" y="21"/>
                  <a:pt x="90" y="26"/>
                  <a:pt x="90" y="33"/>
                </a:cubicBezTo>
                <a:cubicBezTo>
                  <a:pt x="90" y="47"/>
                  <a:pt x="74" y="72"/>
                  <a:pt x="42" y="70"/>
                </a:cubicBezTo>
                <a:cubicBezTo>
                  <a:pt x="17" y="68"/>
                  <a:pt x="0" y="51"/>
                  <a:pt x="0" y="31"/>
                </a:cubicBezTo>
                <a:cubicBezTo>
                  <a:pt x="0" y="16"/>
                  <a:pt x="9" y="4"/>
                  <a:pt x="2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7" name="Freeform 898"/>
          <p:cNvSpPr>
            <a:spLocks noChangeArrowheads="1"/>
          </p:cNvSpPr>
          <p:nvPr/>
        </p:nvSpPr>
        <p:spPr bwMode="auto">
          <a:xfrm>
            <a:off x="7914522" y="1625973"/>
            <a:ext cx="385928" cy="239743"/>
          </a:xfrm>
          <a:custGeom>
            <a:avLst/>
            <a:gdLst>
              <a:gd name="T0" fmla="*/ 18 w 74"/>
              <a:gd name="T1" fmla="*/ 0 h 46"/>
              <a:gd name="T2" fmla="*/ 21 w 74"/>
              <a:gd name="T3" fmla="*/ 0 h 46"/>
              <a:gd name="T4" fmla="*/ 264 w 74"/>
              <a:gd name="T5" fmla="*/ 64 h 46"/>
              <a:gd name="T6" fmla="*/ 264 w 74"/>
              <a:gd name="T7" fmla="*/ 64 h 46"/>
              <a:gd name="T8" fmla="*/ 96 w 74"/>
              <a:gd name="T9" fmla="*/ 135 h 46"/>
              <a:gd name="T10" fmla="*/ 18 w 74"/>
              <a:gd name="T11" fmla="*/ 0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46"/>
              <a:gd name="T20" fmla="*/ 74 w 74"/>
              <a:gd name="T21" fmla="*/ 46 h 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46">
                <a:moveTo>
                  <a:pt x="5" y="0"/>
                </a:moveTo>
                <a:cubicBezTo>
                  <a:pt x="5" y="0"/>
                  <a:pt x="6" y="0"/>
                  <a:pt x="6" y="0"/>
                </a:cubicBezTo>
                <a:cubicBezTo>
                  <a:pt x="26" y="8"/>
                  <a:pt x="56" y="17"/>
                  <a:pt x="74" y="18"/>
                </a:cubicBezTo>
                <a:cubicBezTo>
                  <a:pt x="74" y="18"/>
                  <a:pt x="74" y="18"/>
                  <a:pt x="74" y="18"/>
                </a:cubicBezTo>
                <a:cubicBezTo>
                  <a:pt x="73" y="28"/>
                  <a:pt x="56" y="46"/>
                  <a:pt x="27" y="38"/>
                </a:cubicBezTo>
                <a:cubicBezTo>
                  <a:pt x="3" y="32"/>
                  <a:pt x="0" y="4"/>
                  <a:pt x="5" y="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8" name="Freeform 899"/>
          <p:cNvSpPr>
            <a:spLocks noChangeArrowheads="1"/>
          </p:cNvSpPr>
          <p:nvPr/>
        </p:nvSpPr>
        <p:spPr bwMode="auto">
          <a:xfrm>
            <a:off x="7936450" y="1585041"/>
            <a:ext cx="483872" cy="463405"/>
          </a:xfrm>
          <a:custGeom>
            <a:avLst/>
            <a:gdLst>
              <a:gd name="T0" fmla="*/ 331 w 93"/>
              <a:gd name="T1" fmla="*/ 0 h 89"/>
              <a:gd name="T2" fmla="*/ 203 w 93"/>
              <a:gd name="T3" fmla="*/ 214 h 89"/>
              <a:gd name="T4" fmla="*/ 178 w 93"/>
              <a:gd name="T5" fmla="*/ 253 h 89"/>
              <a:gd name="T6" fmla="*/ 96 w 93"/>
              <a:gd name="T7" fmla="*/ 306 h 89"/>
              <a:gd name="T8" fmla="*/ 7 w 93"/>
              <a:gd name="T9" fmla="*/ 246 h 89"/>
              <a:gd name="T10" fmla="*/ 0 w 93"/>
              <a:gd name="T11" fmla="*/ 207 h 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"/>
              <a:gd name="T19" fmla="*/ 0 h 89"/>
              <a:gd name="T20" fmla="*/ 93 w 93"/>
              <a:gd name="T21" fmla="*/ 89 h 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" h="89">
                <a:moveTo>
                  <a:pt x="93" y="0"/>
                </a:moveTo>
                <a:cubicBezTo>
                  <a:pt x="88" y="11"/>
                  <a:pt x="77" y="37"/>
                  <a:pt x="57" y="60"/>
                </a:cubicBezTo>
                <a:cubicBezTo>
                  <a:pt x="54" y="64"/>
                  <a:pt x="52" y="68"/>
                  <a:pt x="50" y="71"/>
                </a:cubicBezTo>
                <a:cubicBezTo>
                  <a:pt x="49" y="75"/>
                  <a:pt x="45" y="89"/>
                  <a:pt x="27" y="86"/>
                </a:cubicBezTo>
                <a:cubicBezTo>
                  <a:pt x="9" y="82"/>
                  <a:pt x="2" y="71"/>
                  <a:pt x="2" y="69"/>
                </a:cubicBezTo>
                <a:cubicBezTo>
                  <a:pt x="1" y="67"/>
                  <a:pt x="2" y="62"/>
                  <a:pt x="0" y="5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9" name="Freeform 900"/>
          <p:cNvSpPr>
            <a:spLocks noChangeArrowheads="1"/>
          </p:cNvSpPr>
          <p:nvPr/>
        </p:nvSpPr>
        <p:spPr bwMode="auto">
          <a:xfrm>
            <a:off x="7654313" y="1526567"/>
            <a:ext cx="333301" cy="391775"/>
          </a:xfrm>
          <a:custGeom>
            <a:avLst/>
            <a:gdLst>
              <a:gd name="T0" fmla="*/ 121 w 64"/>
              <a:gd name="T1" fmla="*/ 0 h 75"/>
              <a:gd name="T2" fmla="*/ 82 w 64"/>
              <a:gd name="T3" fmla="*/ 75 h 75"/>
              <a:gd name="T4" fmla="*/ 18 w 64"/>
              <a:gd name="T5" fmla="*/ 189 h 75"/>
              <a:gd name="T6" fmla="*/ 114 w 64"/>
              <a:gd name="T7" fmla="*/ 247 h 75"/>
              <a:gd name="T8" fmla="*/ 228 w 64"/>
              <a:gd name="T9" fmla="*/ 268 h 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"/>
              <a:gd name="T16" fmla="*/ 0 h 75"/>
              <a:gd name="T17" fmla="*/ 64 w 64"/>
              <a:gd name="T18" fmla="*/ 75 h 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" h="75">
                <a:moveTo>
                  <a:pt x="34" y="0"/>
                </a:moveTo>
                <a:cubicBezTo>
                  <a:pt x="31" y="5"/>
                  <a:pt x="25" y="17"/>
                  <a:pt x="23" y="21"/>
                </a:cubicBezTo>
                <a:cubicBezTo>
                  <a:pt x="15" y="25"/>
                  <a:pt x="0" y="33"/>
                  <a:pt x="5" y="53"/>
                </a:cubicBezTo>
                <a:cubicBezTo>
                  <a:pt x="7" y="62"/>
                  <a:pt x="17" y="71"/>
                  <a:pt x="32" y="69"/>
                </a:cubicBezTo>
                <a:cubicBezTo>
                  <a:pt x="37" y="68"/>
                  <a:pt x="54" y="65"/>
                  <a:pt x="64" y="7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0" name="Oval 901"/>
          <p:cNvSpPr>
            <a:spLocks noChangeArrowheads="1"/>
          </p:cNvSpPr>
          <p:nvPr/>
        </p:nvSpPr>
        <p:spPr bwMode="auto">
          <a:xfrm>
            <a:off x="8665911" y="1329217"/>
            <a:ext cx="166651" cy="160803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01" name="Oval 902"/>
          <p:cNvSpPr>
            <a:spLocks noChangeArrowheads="1"/>
          </p:cNvSpPr>
          <p:nvPr/>
        </p:nvSpPr>
        <p:spPr bwMode="auto">
          <a:xfrm>
            <a:off x="7591454" y="1292671"/>
            <a:ext cx="166651" cy="166651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02" name="Freeform 903"/>
          <p:cNvSpPr>
            <a:spLocks noChangeArrowheads="1"/>
          </p:cNvSpPr>
          <p:nvPr/>
        </p:nvSpPr>
        <p:spPr bwMode="auto">
          <a:xfrm>
            <a:off x="8572353" y="1402310"/>
            <a:ext cx="97944" cy="26313"/>
          </a:xfrm>
          <a:custGeom>
            <a:avLst/>
            <a:gdLst>
              <a:gd name="T0" fmla="*/ 67 w 19"/>
              <a:gd name="T1" fmla="*/ 0 h 5"/>
              <a:gd name="T2" fmla="*/ 0 w 19"/>
              <a:gd name="T3" fmla="*/ 18 h 5"/>
              <a:gd name="T4" fmla="*/ 0 w 19"/>
              <a:gd name="T5" fmla="*/ 18 h 5"/>
              <a:gd name="T6" fmla="*/ 0 60000 65536"/>
              <a:gd name="T7" fmla="*/ 0 60000 65536"/>
              <a:gd name="T8" fmla="*/ 0 60000 65536"/>
              <a:gd name="T9" fmla="*/ 0 w 19"/>
              <a:gd name="T10" fmla="*/ 0 h 5"/>
              <a:gd name="T11" fmla="*/ 19 w 19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" h="5">
                <a:moveTo>
                  <a:pt x="19" y="0"/>
                </a:moveTo>
                <a:cubicBezTo>
                  <a:pt x="13" y="0"/>
                  <a:pt x="6" y="3"/>
                  <a:pt x="0" y="5"/>
                </a:cubicBezTo>
                <a:cubicBezTo>
                  <a:pt x="0" y="5"/>
                  <a:pt x="0" y="5"/>
                  <a:pt x="0" y="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3" name="Freeform 904"/>
          <p:cNvSpPr>
            <a:spLocks noChangeArrowheads="1"/>
          </p:cNvSpPr>
          <p:nvPr/>
        </p:nvSpPr>
        <p:spPr bwMode="auto">
          <a:xfrm>
            <a:off x="8363310" y="1490020"/>
            <a:ext cx="365462" cy="219277"/>
          </a:xfrm>
          <a:custGeom>
            <a:avLst/>
            <a:gdLst>
              <a:gd name="T0" fmla="*/ 250 w 70"/>
              <a:gd name="T1" fmla="*/ 0 h 42"/>
              <a:gd name="T2" fmla="*/ 121 w 70"/>
              <a:gd name="T3" fmla="*/ 100 h 42"/>
              <a:gd name="T4" fmla="*/ 0 w 70"/>
              <a:gd name="T5" fmla="*/ 150 h 42"/>
              <a:gd name="T6" fmla="*/ 0 60000 65536"/>
              <a:gd name="T7" fmla="*/ 0 60000 65536"/>
              <a:gd name="T8" fmla="*/ 0 60000 65536"/>
              <a:gd name="T9" fmla="*/ 0 w 70"/>
              <a:gd name="T10" fmla="*/ 0 h 42"/>
              <a:gd name="T11" fmla="*/ 70 w 70"/>
              <a:gd name="T12" fmla="*/ 42 h 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0" h="42">
                <a:moveTo>
                  <a:pt x="70" y="0"/>
                </a:moveTo>
                <a:cubicBezTo>
                  <a:pt x="67" y="6"/>
                  <a:pt x="55" y="18"/>
                  <a:pt x="34" y="28"/>
                </a:cubicBezTo>
                <a:cubicBezTo>
                  <a:pt x="11" y="39"/>
                  <a:pt x="3" y="41"/>
                  <a:pt x="0" y="4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4" name="Freeform 905"/>
          <p:cNvSpPr>
            <a:spLocks noChangeArrowheads="1"/>
          </p:cNvSpPr>
          <p:nvPr/>
        </p:nvSpPr>
        <p:spPr bwMode="auto">
          <a:xfrm>
            <a:off x="7743486" y="1323370"/>
            <a:ext cx="156418" cy="52626"/>
          </a:xfrm>
          <a:custGeom>
            <a:avLst/>
            <a:gdLst>
              <a:gd name="T0" fmla="*/ 0 w 30"/>
              <a:gd name="T1" fmla="*/ 4 h 10"/>
              <a:gd name="T2" fmla="*/ 107 w 30"/>
              <a:gd name="T3" fmla="*/ 36 h 10"/>
              <a:gd name="T4" fmla="*/ 0 60000 65536"/>
              <a:gd name="T5" fmla="*/ 0 60000 65536"/>
              <a:gd name="T6" fmla="*/ 0 w 30"/>
              <a:gd name="T7" fmla="*/ 0 h 10"/>
              <a:gd name="T8" fmla="*/ 30 w 30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10">
                <a:moveTo>
                  <a:pt x="0" y="1"/>
                </a:moveTo>
                <a:cubicBezTo>
                  <a:pt x="7" y="0"/>
                  <a:pt x="19" y="3"/>
                  <a:pt x="30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5" name="Freeform 906"/>
          <p:cNvSpPr>
            <a:spLocks noChangeArrowheads="1"/>
          </p:cNvSpPr>
          <p:nvPr/>
        </p:nvSpPr>
        <p:spPr bwMode="auto">
          <a:xfrm>
            <a:off x="7711326" y="1453475"/>
            <a:ext cx="135952" cy="78940"/>
          </a:xfrm>
          <a:custGeom>
            <a:avLst/>
            <a:gdLst>
              <a:gd name="T0" fmla="*/ 0 w 26"/>
              <a:gd name="T1" fmla="*/ 0 h 15"/>
              <a:gd name="T2" fmla="*/ 93 w 26"/>
              <a:gd name="T3" fmla="*/ 54 h 15"/>
              <a:gd name="T4" fmla="*/ 0 60000 65536"/>
              <a:gd name="T5" fmla="*/ 0 60000 65536"/>
              <a:gd name="T6" fmla="*/ 0 w 26"/>
              <a:gd name="T7" fmla="*/ 0 h 15"/>
              <a:gd name="T8" fmla="*/ 26 w 26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" h="15">
                <a:moveTo>
                  <a:pt x="0" y="0"/>
                </a:moveTo>
                <a:cubicBezTo>
                  <a:pt x="4" y="4"/>
                  <a:pt x="12" y="10"/>
                  <a:pt x="26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6" name="Oval 907"/>
          <p:cNvSpPr>
            <a:spLocks noChangeArrowheads="1"/>
          </p:cNvSpPr>
          <p:nvPr/>
        </p:nvSpPr>
        <p:spPr bwMode="auto">
          <a:xfrm>
            <a:off x="7685013" y="1532414"/>
            <a:ext cx="99406" cy="103791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07" name="Freeform 908"/>
          <p:cNvSpPr>
            <a:spLocks noChangeArrowheads="1"/>
          </p:cNvSpPr>
          <p:nvPr/>
        </p:nvSpPr>
        <p:spPr bwMode="auto">
          <a:xfrm>
            <a:off x="7877976" y="1913956"/>
            <a:ext cx="339149" cy="233896"/>
          </a:xfrm>
          <a:custGeom>
            <a:avLst/>
            <a:gdLst>
              <a:gd name="T0" fmla="*/ 207 w 65"/>
              <a:gd name="T1" fmla="*/ 57 h 45"/>
              <a:gd name="T2" fmla="*/ 221 w 65"/>
              <a:gd name="T3" fmla="*/ 121 h 45"/>
              <a:gd name="T4" fmla="*/ 86 w 65"/>
              <a:gd name="T5" fmla="*/ 135 h 45"/>
              <a:gd name="T6" fmla="*/ 21 w 65"/>
              <a:gd name="T7" fmla="*/ 25 h 45"/>
              <a:gd name="T8" fmla="*/ 43 w 65"/>
              <a:gd name="T9" fmla="*/ 0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45"/>
              <a:gd name="T17" fmla="*/ 65 w 65"/>
              <a:gd name="T18" fmla="*/ 45 h 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45">
                <a:moveTo>
                  <a:pt x="58" y="16"/>
                </a:moveTo>
                <a:cubicBezTo>
                  <a:pt x="63" y="21"/>
                  <a:pt x="65" y="27"/>
                  <a:pt x="62" y="34"/>
                </a:cubicBezTo>
                <a:cubicBezTo>
                  <a:pt x="57" y="44"/>
                  <a:pt x="38" y="45"/>
                  <a:pt x="24" y="38"/>
                </a:cubicBezTo>
                <a:cubicBezTo>
                  <a:pt x="8" y="30"/>
                  <a:pt x="0" y="20"/>
                  <a:pt x="6" y="7"/>
                </a:cubicBezTo>
                <a:cubicBezTo>
                  <a:pt x="7" y="4"/>
                  <a:pt x="9" y="2"/>
                  <a:pt x="1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8" name="Freeform 909"/>
          <p:cNvSpPr>
            <a:spLocks noChangeArrowheads="1"/>
          </p:cNvSpPr>
          <p:nvPr/>
        </p:nvSpPr>
        <p:spPr bwMode="auto">
          <a:xfrm>
            <a:off x="7763952" y="1611354"/>
            <a:ext cx="20466" cy="10232"/>
          </a:xfrm>
          <a:custGeom>
            <a:avLst/>
            <a:gdLst>
              <a:gd name="T0" fmla="*/ 0 w 4"/>
              <a:gd name="T1" fmla="*/ 0 h 2"/>
              <a:gd name="T2" fmla="*/ 14 w 4"/>
              <a:gd name="T3" fmla="*/ 7 h 2"/>
              <a:gd name="T4" fmla="*/ 0 60000 65536"/>
              <a:gd name="T5" fmla="*/ 0 60000 65536"/>
              <a:gd name="T6" fmla="*/ 0 w 4"/>
              <a:gd name="T7" fmla="*/ 0 h 2"/>
              <a:gd name="T8" fmla="*/ 4 w 4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" h="2">
                <a:moveTo>
                  <a:pt x="0" y="0"/>
                </a:moveTo>
                <a:cubicBezTo>
                  <a:pt x="0" y="0"/>
                  <a:pt x="3" y="1"/>
                  <a:pt x="4" y="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9" name="Freeform 910"/>
          <p:cNvSpPr>
            <a:spLocks noChangeArrowheads="1"/>
          </p:cNvSpPr>
          <p:nvPr/>
        </p:nvSpPr>
        <p:spPr bwMode="auto">
          <a:xfrm>
            <a:off x="7565141" y="1652286"/>
            <a:ext cx="255824" cy="308449"/>
          </a:xfrm>
          <a:custGeom>
            <a:avLst/>
            <a:gdLst>
              <a:gd name="T0" fmla="*/ 175 w 49"/>
              <a:gd name="T1" fmla="*/ 161 h 59"/>
              <a:gd name="T2" fmla="*/ 161 w 49"/>
              <a:gd name="T3" fmla="*/ 172 h 59"/>
              <a:gd name="T4" fmla="*/ 25 w 49"/>
              <a:gd name="T5" fmla="*/ 157 h 59"/>
              <a:gd name="T6" fmla="*/ 64 w 49"/>
              <a:gd name="T7" fmla="*/ 25 h 59"/>
              <a:gd name="T8" fmla="*/ 121 w 49"/>
              <a:gd name="T9" fmla="*/ 0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59"/>
              <a:gd name="T17" fmla="*/ 49 w 49"/>
              <a:gd name="T18" fmla="*/ 59 h 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59">
                <a:moveTo>
                  <a:pt x="49" y="45"/>
                </a:moveTo>
                <a:cubicBezTo>
                  <a:pt x="48" y="45"/>
                  <a:pt x="47" y="46"/>
                  <a:pt x="45" y="48"/>
                </a:cubicBezTo>
                <a:cubicBezTo>
                  <a:pt x="29" y="59"/>
                  <a:pt x="14" y="56"/>
                  <a:pt x="7" y="44"/>
                </a:cubicBezTo>
                <a:cubicBezTo>
                  <a:pt x="0" y="33"/>
                  <a:pt x="4" y="16"/>
                  <a:pt x="18" y="7"/>
                </a:cubicBezTo>
                <a:cubicBezTo>
                  <a:pt x="23" y="3"/>
                  <a:pt x="28" y="1"/>
                  <a:pt x="34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4" name="Oval 425"/>
          <p:cNvSpPr>
            <a:spLocks noChangeArrowheads="1"/>
          </p:cNvSpPr>
          <p:nvPr/>
        </p:nvSpPr>
        <p:spPr bwMode="auto">
          <a:xfrm>
            <a:off x="8614667" y="3369945"/>
            <a:ext cx="117599" cy="122065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25" name="Freeform 426"/>
          <p:cNvSpPr>
            <a:spLocks noChangeArrowheads="1"/>
          </p:cNvSpPr>
          <p:nvPr/>
        </p:nvSpPr>
        <p:spPr bwMode="auto">
          <a:xfrm>
            <a:off x="7691734" y="3078179"/>
            <a:ext cx="742812" cy="705597"/>
          </a:xfrm>
          <a:custGeom>
            <a:avLst/>
            <a:gdLst>
              <a:gd name="T0" fmla="*/ 232 w 140"/>
              <a:gd name="T1" fmla="*/ 0 h 133"/>
              <a:gd name="T2" fmla="*/ 0 w 140"/>
              <a:gd name="T3" fmla="*/ 135 h 133"/>
              <a:gd name="T4" fmla="*/ 107 w 140"/>
              <a:gd name="T5" fmla="*/ 75 h 133"/>
              <a:gd name="T6" fmla="*/ 128 w 140"/>
              <a:gd name="T7" fmla="*/ 78 h 133"/>
              <a:gd name="T8" fmla="*/ 146 w 140"/>
              <a:gd name="T9" fmla="*/ 53 h 133"/>
              <a:gd name="T10" fmla="*/ 235 w 140"/>
              <a:gd name="T11" fmla="*/ 25 h 133"/>
              <a:gd name="T12" fmla="*/ 239 w 140"/>
              <a:gd name="T13" fmla="*/ 107 h 133"/>
              <a:gd name="T14" fmla="*/ 239 w 140"/>
              <a:gd name="T15" fmla="*/ 110 h 133"/>
              <a:gd name="T16" fmla="*/ 331 w 140"/>
              <a:gd name="T17" fmla="*/ 71 h 133"/>
              <a:gd name="T18" fmla="*/ 346 w 140"/>
              <a:gd name="T19" fmla="*/ 168 h 133"/>
              <a:gd name="T20" fmla="*/ 339 w 140"/>
              <a:gd name="T21" fmla="*/ 178 h 133"/>
              <a:gd name="T22" fmla="*/ 428 w 140"/>
              <a:gd name="T23" fmla="*/ 339 h 133"/>
              <a:gd name="T24" fmla="*/ 356 w 140"/>
              <a:gd name="T25" fmla="*/ 470 h 133"/>
              <a:gd name="T26" fmla="*/ 360 w 140"/>
              <a:gd name="T27" fmla="*/ 474 h 133"/>
              <a:gd name="T28" fmla="*/ 403 w 140"/>
              <a:gd name="T29" fmla="*/ 453 h 133"/>
              <a:gd name="T30" fmla="*/ 481 w 140"/>
              <a:gd name="T31" fmla="*/ 349 h 133"/>
              <a:gd name="T32" fmla="*/ 499 w 140"/>
              <a:gd name="T33" fmla="*/ 260 h 133"/>
              <a:gd name="T34" fmla="*/ 499 w 140"/>
              <a:gd name="T35" fmla="*/ 249 h 133"/>
              <a:gd name="T36" fmla="*/ 232 w 140"/>
              <a:gd name="T37" fmla="*/ 0 h 13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0"/>
              <a:gd name="T58" fmla="*/ 0 h 133"/>
              <a:gd name="T59" fmla="*/ 140 w 140"/>
              <a:gd name="T60" fmla="*/ 133 h 133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0" h="133">
                <a:moveTo>
                  <a:pt x="65" y="0"/>
                </a:moveTo>
                <a:cubicBezTo>
                  <a:pt x="34" y="0"/>
                  <a:pt x="11" y="15"/>
                  <a:pt x="0" y="38"/>
                </a:cubicBezTo>
                <a:cubicBezTo>
                  <a:pt x="6" y="29"/>
                  <a:pt x="17" y="21"/>
                  <a:pt x="30" y="21"/>
                </a:cubicBezTo>
                <a:cubicBezTo>
                  <a:pt x="32" y="21"/>
                  <a:pt x="34" y="21"/>
                  <a:pt x="36" y="22"/>
                </a:cubicBezTo>
                <a:cubicBezTo>
                  <a:pt x="37" y="19"/>
                  <a:pt x="39" y="17"/>
                  <a:pt x="41" y="15"/>
                </a:cubicBezTo>
                <a:cubicBezTo>
                  <a:pt x="49" y="6"/>
                  <a:pt x="59" y="5"/>
                  <a:pt x="66" y="7"/>
                </a:cubicBezTo>
                <a:cubicBezTo>
                  <a:pt x="72" y="10"/>
                  <a:pt x="74" y="19"/>
                  <a:pt x="67" y="30"/>
                </a:cubicBezTo>
                <a:cubicBezTo>
                  <a:pt x="67" y="31"/>
                  <a:pt x="67" y="31"/>
                  <a:pt x="67" y="31"/>
                </a:cubicBezTo>
                <a:cubicBezTo>
                  <a:pt x="74" y="19"/>
                  <a:pt x="84" y="15"/>
                  <a:pt x="93" y="20"/>
                </a:cubicBezTo>
                <a:cubicBezTo>
                  <a:pt x="101" y="24"/>
                  <a:pt x="103" y="36"/>
                  <a:pt x="97" y="47"/>
                </a:cubicBezTo>
                <a:cubicBezTo>
                  <a:pt x="97" y="48"/>
                  <a:pt x="96" y="49"/>
                  <a:pt x="95" y="50"/>
                </a:cubicBezTo>
                <a:cubicBezTo>
                  <a:pt x="111" y="55"/>
                  <a:pt x="123" y="74"/>
                  <a:pt x="120" y="95"/>
                </a:cubicBezTo>
                <a:cubicBezTo>
                  <a:pt x="119" y="109"/>
                  <a:pt x="111" y="123"/>
                  <a:pt x="100" y="132"/>
                </a:cubicBezTo>
                <a:cubicBezTo>
                  <a:pt x="100" y="132"/>
                  <a:pt x="101" y="133"/>
                  <a:pt x="101" y="133"/>
                </a:cubicBezTo>
                <a:cubicBezTo>
                  <a:pt x="106" y="130"/>
                  <a:pt x="110" y="128"/>
                  <a:pt x="113" y="127"/>
                </a:cubicBezTo>
                <a:cubicBezTo>
                  <a:pt x="123" y="119"/>
                  <a:pt x="131" y="109"/>
                  <a:pt x="135" y="98"/>
                </a:cubicBezTo>
                <a:cubicBezTo>
                  <a:pt x="138" y="90"/>
                  <a:pt x="140" y="82"/>
                  <a:pt x="140" y="73"/>
                </a:cubicBezTo>
                <a:cubicBezTo>
                  <a:pt x="140" y="72"/>
                  <a:pt x="140" y="71"/>
                  <a:pt x="140" y="70"/>
                </a:cubicBezTo>
                <a:cubicBezTo>
                  <a:pt x="140" y="31"/>
                  <a:pt x="106" y="1"/>
                  <a:pt x="65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6" name="Freeform 427"/>
          <p:cNvSpPr>
            <a:spLocks noChangeArrowheads="1"/>
          </p:cNvSpPr>
          <p:nvPr/>
        </p:nvSpPr>
        <p:spPr bwMode="auto">
          <a:xfrm>
            <a:off x="7865900" y="3103485"/>
            <a:ext cx="217336" cy="192030"/>
          </a:xfrm>
          <a:custGeom>
            <a:avLst/>
            <a:gdLst>
              <a:gd name="T0" fmla="*/ 118 w 41"/>
              <a:gd name="T1" fmla="*/ 7 h 36"/>
              <a:gd name="T2" fmla="*/ 28 w 41"/>
              <a:gd name="T3" fmla="*/ 36 h 36"/>
              <a:gd name="T4" fmla="*/ 11 w 41"/>
              <a:gd name="T5" fmla="*/ 61 h 36"/>
              <a:gd name="T6" fmla="*/ 18 w 41"/>
              <a:gd name="T7" fmla="*/ 118 h 36"/>
              <a:gd name="T8" fmla="*/ 39 w 41"/>
              <a:gd name="T9" fmla="*/ 129 h 36"/>
              <a:gd name="T10" fmla="*/ 64 w 41"/>
              <a:gd name="T11" fmla="*/ 118 h 36"/>
              <a:gd name="T12" fmla="*/ 89 w 41"/>
              <a:gd name="T13" fmla="*/ 125 h 36"/>
              <a:gd name="T14" fmla="*/ 114 w 41"/>
              <a:gd name="T15" fmla="*/ 100 h 36"/>
              <a:gd name="T16" fmla="*/ 121 w 41"/>
              <a:gd name="T17" fmla="*/ 90 h 36"/>
              <a:gd name="T18" fmla="*/ 118 w 41"/>
              <a:gd name="T19" fmla="*/ 7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1"/>
              <a:gd name="T31" fmla="*/ 0 h 36"/>
              <a:gd name="T32" fmla="*/ 41 w 41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1" h="36">
                <a:moveTo>
                  <a:pt x="33" y="2"/>
                </a:moveTo>
                <a:cubicBezTo>
                  <a:pt x="26" y="0"/>
                  <a:pt x="16" y="1"/>
                  <a:pt x="8" y="10"/>
                </a:cubicBezTo>
                <a:cubicBezTo>
                  <a:pt x="6" y="12"/>
                  <a:pt x="4" y="14"/>
                  <a:pt x="3" y="17"/>
                </a:cubicBezTo>
                <a:cubicBezTo>
                  <a:pt x="0" y="23"/>
                  <a:pt x="1" y="30"/>
                  <a:pt x="5" y="33"/>
                </a:cubicBezTo>
                <a:cubicBezTo>
                  <a:pt x="7" y="35"/>
                  <a:pt x="9" y="36"/>
                  <a:pt x="11" y="36"/>
                </a:cubicBezTo>
                <a:cubicBezTo>
                  <a:pt x="13" y="34"/>
                  <a:pt x="16" y="33"/>
                  <a:pt x="18" y="33"/>
                </a:cubicBezTo>
                <a:cubicBezTo>
                  <a:pt x="21" y="33"/>
                  <a:pt x="23" y="34"/>
                  <a:pt x="25" y="35"/>
                </a:cubicBezTo>
                <a:cubicBezTo>
                  <a:pt x="28" y="33"/>
                  <a:pt x="30" y="30"/>
                  <a:pt x="32" y="28"/>
                </a:cubicBezTo>
                <a:cubicBezTo>
                  <a:pt x="33" y="27"/>
                  <a:pt x="34" y="26"/>
                  <a:pt x="34" y="25"/>
                </a:cubicBezTo>
                <a:cubicBezTo>
                  <a:pt x="41" y="14"/>
                  <a:pt x="39" y="5"/>
                  <a:pt x="3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7" name="Freeform 428"/>
          <p:cNvSpPr>
            <a:spLocks noChangeArrowheads="1"/>
          </p:cNvSpPr>
          <p:nvPr/>
        </p:nvSpPr>
        <p:spPr bwMode="auto">
          <a:xfrm>
            <a:off x="7998386" y="3826945"/>
            <a:ext cx="22329" cy="31261"/>
          </a:xfrm>
          <a:custGeom>
            <a:avLst/>
            <a:gdLst>
              <a:gd name="T0" fmla="*/ 0 w 4"/>
              <a:gd name="T1" fmla="*/ 0 h 6"/>
              <a:gd name="T2" fmla="*/ 8 w 4"/>
              <a:gd name="T3" fmla="*/ 21 h 6"/>
              <a:gd name="T4" fmla="*/ 8 w 4"/>
              <a:gd name="T5" fmla="*/ 21 h 6"/>
              <a:gd name="T6" fmla="*/ 11 w 4"/>
              <a:gd name="T7" fmla="*/ 21 h 6"/>
              <a:gd name="T8" fmla="*/ 15 w 4"/>
              <a:gd name="T9" fmla="*/ 11 h 6"/>
              <a:gd name="T10" fmla="*/ 15 w 4"/>
              <a:gd name="T11" fmla="*/ 4 h 6"/>
              <a:gd name="T12" fmla="*/ 0 w 4"/>
              <a:gd name="T13" fmla="*/ 0 h 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"/>
              <a:gd name="T22" fmla="*/ 0 h 6"/>
              <a:gd name="T23" fmla="*/ 4 w 4"/>
              <a:gd name="T24" fmla="*/ 6 h 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" h="6">
                <a:moveTo>
                  <a:pt x="0" y="0"/>
                </a:moveTo>
                <a:cubicBezTo>
                  <a:pt x="1" y="2"/>
                  <a:pt x="2" y="4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4" y="4"/>
                  <a:pt x="4" y="3"/>
                </a:cubicBezTo>
                <a:cubicBezTo>
                  <a:pt x="4" y="2"/>
                  <a:pt x="4" y="1"/>
                  <a:pt x="4" y="1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8" name="Freeform 429"/>
          <p:cNvSpPr>
            <a:spLocks noChangeArrowheads="1"/>
          </p:cNvSpPr>
          <p:nvPr/>
        </p:nvSpPr>
        <p:spPr bwMode="auto">
          <a:xfrm>
            <a:off x="8291640" y="3597700"/>
            <a:ext cx="116111" cy="154815"/>
          </a:xfrm>
          <a:custGeom>
            <a:avLst/>
            <a:gdLst>
              <a:gd name="T0" fmla="*/ 0 w 22"/>
              <a:gd name="T1" fmla="*/ 104 h 29"/>
              <a:gd name="T2" fmla="*/ 18 w 22"/>
              <a:gd name="T3" fmla="*/ 100 h 29"/>
              <a:gd name="T4" fmla="*/ 78 w 22"/>
              <a:gd name="T5" fmla="*/ 0 h 29"/>
              <a:gd name="T6" fmla="*/ 0 w 22"/>
              <a:gd name="T7" fmla="*/ 104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2"/>
              <a:gd name="T13" fmla="*/ 0 h 29"/>
              <a:gd name="T14" fmla="*/ 22 w 22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" h="29">
                <a:moveTo>
                  <a:pt x="0" y="29"/>
                </a:moveTo>
                <a:cubicBezTo>
                  <a:pt x="3" y="28"/>
                  <a:pt x="5" y="28"/>
                  <a:pt x="5" y="28"/>
                </a:cubicBezTo>
                <a:cubicBezTo>
                  <a:pt x="17" y="20"/>
                  <a:pt x="21" y="7"/>
                  <a:pt x="22" y="0"/>
                </a:cubicBezTo>
                <a:cubicBezTo>
                  <a:pt x="18" y="11"/>
                  <a:pt x="10" y="21"/>
                  <a:pt x="0" y="29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9" name="Freeform 430"/>
          <p:cNvSpPr>
            <a:spLocks noChangeArrowheads="1"/>
          </p:cNvSpPr>
          <p:nvPr/>
        </p:nvSpPr>
        <p:spPr bwMode="auto">
          <a:xfrm>
            <a:off x="7834640" y="3768890"/>
            <a:ext cx="84850" cy="58056"/>
          </a:xfrm>
          <a:custGeom>
            <a:avLst/>
            <a:gdLst>
              <a:gd name="T0" fmla="*/ 39 w 16"/>
              <a:gd name="T1" fmla="*/ 39 h 11"/>
              <a:gd name="T2" fmla="*/ 57 w 16"/>
              <a:gd name="T3" fmla="*/ 28 h 11"/>
              <a:gd name="T4" fmla="*/ 0 w 16"/>
              <a:gd name="T5" fmla="*/ 0 h 11"/>
              <a:gd name="T6" fmla="*/ 39 w 16"/>
              <a:gd name="T7" fmla="*/ 39 h 11"/>
              <a:gd name="T8" fmla="*/ 0 60000 65536"/>
              <a:gd name="T9" fmla="*/ 0 60000 65536"/>
              <a:gd name="T10" fmla="*/ 0 60000 65536"/>
              <a:gd name="T11" fmla="*/ 0 60000 65536"/>
              <a:gd name="T12" fmla="*/ 0 w 16"/>
              <a:gd name="T13" fmla="*/ 0 h 11"/>
              <a:gd name="T14" fmla="*/ 16 w 16"/>
              <a:gd name="T15" fmla="*/ 11 h 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" h="11">
                <a:moveTo>
                  <a:pt x="11" y="11"/>
                </a:moveTo>
                <a:cubicBezTo>
                  <a:pt x="13" y="10"/>
                  <a:pt x="14" y="8"/>
                  <a:pt x="16" y="8"/>
                </a:cubicBezTo>
                <a:cubicBezTo>
                  <a:pt x="10" y="6"/>
                  <a:pt x="5" y="3"/>
                  <a:pt x="0" y="0"/>
                </a:cubicBezTo>
                <a:cubicBezTo>
                  <a:pt x="1" y="3"/>
                  <a:pt x="6" y="9"/>
                  <a:pt x="11" y="1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" name="Freeform 431"/>
          <p:cNvSpPr>
            <a:spLocks noChangeArrowheads="1"/>
          </p:cNvSpPr>
          <p:nvPr/>
        </p:nvSpPr>
        <p:spPr bwMode="auto">
          <a:xfrm>
            <a:off x="8695052" y="3634916"/>
            <a:ext cx="269436" cy="308141"/>
          </a:xfrm>
          <a:custGeom>
            <a:avLst/>
            <a:gdLst>
              <a:gd name="T0" fmla="*/ 106 w 51"/>
              <a:gd name="T1" fmla="*/ 43 h 58"/>
              <a:gd name="T2" fmla="*/ 4 w 51"/>
              <a:gd name="T3" fmla="*/ 11 h 58"/>
              <a:gd name="T4" fmla="*/ 4 w 51"/>
              <a:gd name="T5" fmla="*/ 18 h 58"/>
              <a:gd name="T6" fmla="*/ 39 w 51"/>
              <a:gd name="T7" fmla="*/ 118 h 58"/>
              <a:gd name="T8" fmla="*/ 4 w 51"/>
              <a:gd name="T9" fmla="*/ 175 h 58"/>
              <a:gd name="T10" fmla="*/ 0 w 51"/>
              <a:gd name="T11" fmla="*/ 175 h 58"/>
              <a:gd name="T12" fmla="*/ 170 w 51"/>
              <a:gd name="T13" fmla="*/ 161 h 58"/>
              <a:gd name="T14" fmla="*/ 106 w 51"/>
              <a:gd name="T15" fmla="*/ 43 h 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1"/>
              <a:gd name="T25" fmla="*/ 0 h 58"/>
              <a:gd name="T26" fmla="*/ 51 w 51"/>
              <a:gd name="T27" fmla="*/ 58 h 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1" h="58">
                <a:moveTo>
                  <a:pt x="30" y="12"/>
                </a:moveTo>
                <a:cubicBezTo>
                  <a:pt x="14" y="0"/>
                  <a:pt x="6" y="2"/>
                  <a:pt x="1" y="3"/>
                </a:cubicBezTo>
                <a:cubicBezTo>
                  <a:pt x="1" y="4"/>
                  <a:pt x="1" y="4"/>
                  <a:pt x="1" y="5"/>
                </a:cubicBezTo>
                <a:cubicBezTo>
                  <a:pt x="10" y="9"/>
                  <a:pt x="13" y="23"/>
                  <a:pt x="11" y="33"/>
                </a:cubicBezTo>
                <a:cubicBezTo>
                  <a:pt x="9" y="43"/>
                  <a:pt x="2" y="48"/>
                  <a:pt x="1" y="49"/>
                </a:cubicBezTo>
                <a:cubicBezTo>
                  <a:pt x="1" y="49"/>
                  <a:pt x="0" y="49"/>
                  <a:pt x="0" y="49"/>
                </a:cubicBezTo>
                <a:cubicBezTo>
                  <a:pt x="26" y="58"/>
                  <a:pt x="46" y="53"/>
                  <a:pt x="48" y="45"/>
                </a:cubicBezTo>
                <a:cubicBezTo>
                  <a:pt x="51" y="36"/>
                  <a:pt x="46" y="25"/>
                  <a:pt x="3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" name="Freeform 432"/>
          <p:cNvSpPr>
            <a:spLocks noChangeArrowheads="1"/>
          </p:cNvSpPr>
          <p:nvPr/>
        </p:nvSpPr>
        <p:spPr bwMode="auto">
          <a:xfrm>
            <a:off x="7611350" y="3704880"/>
            <a:ext cx="281345" cy="175655"/>
          </a:xfrm>
          <a:custGeom>
            <a:avLst/>
            <a:gdLst>
              <a:gd name="T0" fmla="*/ 150 w 53"/>
              <a:gd name="T1" fmla="*/ 43 h 33"/>
              <a:gd name="T2" fmla="*/ 118 w 53"/>
              <a:gd name="T3" fmla="*/ 18 h 33"/>
              <a:gd name="T4" fmla="*/ 114 w 53"/>
              <a:gd name="T5" fmla="*/ 18 h 33"/>
              <a:gd name="T6" fmla="*/ 36 w 53"/>
              <a:gd name="T7" fmla="*/ 7 h 33"/>
              <a:gd name="T8" fmla="*/ 29 w 53"/>
              <a:gd name="T9" fmla="*/ 0 h 33"/>
              <a:gd name="T10" fmla="*/ 25 w 53"/>
              <a:gd name="T11" fmla="*/ 86 h 33"/>
              <a:gd name="T12" fmla="*/ 128 w 53"/>
              <a:gd name="T13" fmla="*/ 111 h 33"/>
              <a:gd name="T14" fmla="*/ 182 w 53"/>
              <a:gd name="T15" fmla="*/ 97 h 33"/>
              <a:gd name="T16" fmla="*/ 182 w 53"/>
              <a:gd name="T17" fmla="*/ 97 h 33"/>
              <a:gd name="T18" fmla="*/ 182 w 53"/>
              <a:gd name="T19" fmla="*/ 97 h 33"/>
              <a:gd name="T20" fmla="*/ 189 w 53"/>
              <a:gd name="T21" fmla="*/ 86 h 33"/>
              <a:gd name="T22" fmla="*/ 189 w 53"/>
              <a:gd name="T23" fmla="*/ 86 h 33"/>
              <a:gd name="T24" fmla="*/ 189 w 53"/>
              <a:gd name="T25" fmla="*/ 82 h 33"/>
              <a:gd name="T26" fmla="*/ 150 w 53"/>
              <a:gd name="T27" fmla="*/ 43 h 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3"/>
              <a:gd name="T43" fmla="*/ 0 h 33"/>
              <a:gd name="T44" fmla="*/ 53 w 53"/>
              <a:gd name="T45" fmla="*/ 33 h 3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3" h="33">
                <a:moveTo>
                  <a:pt x="42" y="12"/>
                </a:moveTo>
                <a:cubicBezTo>
                  <a:pt x="38" y="10"/>
                  <a:pt x="35" y="7"/>
                  <a:pt x="33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27" y="10"/>
                  <a:pt x="17" y="8"/>
                  <a:pt x="10" y="2"/>
                </a:cubicBezTo>
                <a:cubicBezTo>
                  <a:pt x="9" y="1"/>
                  <a:pt x="8" y="0"/>
                  <a:pt x="8" y="0"/>
                </a:cubicBezTo>
                <a:cubicBezTo>
                  <a:pt x="5" y="4"/>
                  <a:pt x="0" y="16"/>
                  <a:pt x="7" y="24"/>
                </a:cubicBezTo>
                <a:cubicBezTo>
                  <a:pt x="16" y="33"/>
                  <a:pt x="26" y="33"/>
                  <a:pt x="36" y="31"/>
                </a:cubicBezTo>
                <a:cubicBezTo>
                  <a:pt x="43" y="30"/>
                  <a:pt x="49" y="28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2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3"/>
                </a:cubicBezTo>
                <a:cubicBezTo>
                  <a:pt x="48" y="21"/>
                  <a:pt x="43" y="15"/>
                  <a:pt x="42" y="1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2" name="Freeform 433"/>
          <p:cNvSpPr>
            <a:spLocks noChangeArrowheads="1"/>
          </p:cNvSpPr>
          <p:nvPr/>
        </p:nvSpPr>
        <p:spPr bwMode="auto">
          <a:xfrm>
            <a:off x="8291640" y="3880535"/>
            <a:ext cx="174166" cy="52102"/>
          </a:xfrm>
          <a:custGeom>
            <a:avLst/>
            <a:gdLst>
              <a:gd name="T0" fmla="*/ 28 w 33"/>
              <a:gd name="T1" fmla="*/ 0 h 10"/>
              <a:gd name="T2" fmla="*/ 0 w 33"/>
              <a:gd name="T3" fmla="*/ 28 h 10"/>
              <a:gd name="T4" fmla="*/ 117 w 33"/>
              <a:gd name="T5" fmla="*/ 25 h 10"/>
              <a:gd name="T6" fmla="*/ 28 w 33"/>
              <a:gd name="T7" fmla="*/ 0 h 10"/>
              <a:gd name="T8" fmla="*/ 0 60000 65536"/>
              <a:gd name="T9" fmla="*/ 0 60000 65536"/>
              <a:gd name="T10" fmla="*/ 0 60000 65536"/>
              <a:gd name="T11" fmla="*/ 0 60000 65536"/>
              <a:gd name="T12" fmla="*/ 0 w 33"/>
              <a:gd name="T13" fmla="*/ 0 h 10"/>
              <a:gd name="T14" fmla="*/ 33 w 33"/>
              <a:gd name="T15" fmla="*/ 10 h 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" h="10">
                <a:moveTo>
                  <a:pt x="8" y="0"/>
                </a:moveTo>
                <a:cubicBezTo>
                  <a:pt x="6" y="2"/>
                  <a:pt x="3" y="5"/>
                  <a:pt x="0" y="8"/>
                </a:cubicBezTo>
                <a:cubicBezTo>
                  <a:pt x="9" y="9"/>
                  <a:pt x="21" y="10"/>
                  <a:pt x="33" y="7"/>
                </a:cubicBezTo>
                <a:cubicBezTo>
                  <a:pt x="30" y="3"/>
                  <a:pt x="15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" name="Freeform 434"/>
          <p:cNvSpPr>
            <a:spLocks noChangeArrowheads="1"/>
          </p:cNvSpPr>
          <p:nvPr/>
        </p:nvSpPr>
        <p:spPr bwMode="auto">
          <a:xfrm>
            <a:off x="7882275" y="3810571"/>
            <a:ext cx="132485" cy="128020"/>
          </a:xfrm>
          <a:custGeom>
            <a:avLst/>
            <a:gdLst>
              <a:gd name="T0" fmla="*/ 85 w 25"/>
              <a:gd name="T1" fmla="*/ 32 h 24"/>
              <a:gd name="T2" fmla="*/ 78 w 25"/>
              <a:gd name="T3" fmla="*/ 11 h 24"/>
              <a:gd name="T4" fmla="*/ 25 w 25"/>
              <a:gd name="T5" fmla="*/ 0 h 24"/>
              <a:gd name="T6" fmla="*/ 7 w 25"/>
              <a:gd name="T7" fmla="*/ 11 h 24"/>
              <a:gd name="T8" fmla="*/ 7 w 25"/>
              <a:gd name="T9" fmla="*/ 14 h 24"/>
              <a:gd name="T10" fmla="*/ 7 w 25"/>
              <a:gd name="T11" fmla="*/ 14 h 24"/>
              <a:gd name="T12" fmla="*/ 0 w 25"/>
              <a:gd name="T13" fmla="*/ 25 h 24"/>
              <a:gd name="T14" fmla="*/ 0 w 25"/>
              <a:gd name="T15" fmla="*/ 25 h 24"/>
              <a:gd name="T16" fmla="*/ 4 w 25"/>
              <a:gd name="T17" fmla="*/ 25 h 24"/>
              <a:gd name="T18" fmla="*/ 0 w 25"/>
              <a:gd name="T19" fmla="*/ 25 h 24"/>
              <a:gd name="T20" fmla="*/ 0 w 25"/>
              <a:gd name="T21" fmla="*/ 39 h 24"/>
              <a:gd name="T22" fmla="*/ 43 w 25"/>
              <a:gd name="T23" fmla="*/ 86 h 24"/>
              <a:gd name="T24" fmla="*/ 78 w 25"/>
              <a:gd name="T25" fmla="*/ 68 h 24"/>
              <a:gd name="T26" fmla="*/ 82 w 25"/>
              <a:gd name="T27" fmla="*/ 43 h 24"/>
              <a:gd name="T28" fmla="*/ 89 w 25"/>
              <a:gd name="T29" fmla="*/ 32 h 24"/>
              <a:gd name="T30" fmla="*/ 85 w 25"/>
              <a:gd name="T31" fmla="*/ 32 h 2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5"/>
              <a:gd name="T49" fmla="*/ 0 h 24"/>
              <a:gd name="T50" fmla="*/ 25 w 25"/>
              <a:gd name="T51" fmla="*/ 24 h 2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5" h="24">
                <a:moveTo>
                  <a:pt x="24" y="9"/>
                </a:moveTo>
                <a:cubicBezTo>
                  <a:pt x="24" y="7"/>
                  <a:pt x="23" y="5"/>
                  <a:pt x="22" y="3"/>
                </a:cubicBezTo>
                <a:cubicBezTo>
                  <a:pt x="17" y="2"/>
                  <a:pt x="12" y="1"/>
                  <a:pt x="7" y="0"/>
                </a:cubicBezTo>
                <a:cubicBezTo>
                  <a:pt x="5" y="0"/>
                  <a:pt x="4" y="2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6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7"/>
                  <a:pt x="1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10"/>
                  <a:pt x="0" y="11"/>
                </a:cubicBezTo>
                <a:cubicBezTo>
                  <a:pt x="0" y="18"/>
                  <a:pt x="5" y="24"/>
                  <a:pt x="12" y="24"/>
                </a:cubicBezTo>
                <a:cubicBezTo>
                  <a:pt x="16" y="24"/>
                  <a:pt x="19" y="22"/>
                  <a:pt x="22" y="19"/>
                </a:cubicBezTo>
                <a:cubicBezTo>
                  <a:pt x="22" y="17"/>
                  <a:pt x="22" y="14"/>
                  <a:pt x="23" y="12"/>
                </a:cubicBezTo>
                <a:cubicBezTo>
                  <a:pt x="24" y="11"/>
                  <a:pt x="24" y="10"/>
                  <a:pt x="25" y="9"/>
                </a:cubicBezTo>
                <a:cubicBezTo>
                  <a:pt x="25" y="9"/>
                  <a:pt x="24" y="9"/>
                  <a:pt x="24" y="9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" name="Freeform 435"/>
          <p:cNvSpPr>
            <a:spLocks noChangeArrowheads="1"/>
          </p:cNvSpPr>
          <p:nvPr/>
        </p:nvSpPr>
        <p:spPr bwMode="auto">
          <a:xfrm>
            <a:off x="7993920" y="3438421"/>
            <a:ext cx="769606" cy="579066"/>
          </a:xfrm>
          <a:custGeom>
            <a:avLst/>
            <a:gdLst>
              <a:gd name="T0" fmla="*/ 474 w 145"/>
              <a:gd name="T1" fmla="*/ 150 h 109"/>
              <a:gd name="T2" fmla="*/ 474 w 145"/>
              <a:gd name="T3" fmla="*/ 143 h 109"/>
              <a:gd name="T4" fmla="*/ 296 w 145"/>
              <a:gd name="T5" fmla="*/ 7 h 109"/>
              <a:gd name="T6" fmla="*/ 296 w 145"/>
              <a:gd name="T7" fmla="*/ 18 h 109"/>
              <a:gd name="T8" fmla="*/ 278 w 145"/>
              <a:gd name="T9" fmla="*/ 107 h 109"/>
              <a:gd name="T10" fmla="*/ 217 w 145"/>
              <a:gd name="T11" fmla="*/ 207 h 109"/>
              <a:gd name="T12" fmla="*/ 200 w 145"/>
              <a:gd name="T13" fmla="*/ 211 h 109"/>
              <a:gd name="T14" fmla="*/ 157 w 145"/>
              <a:gd name="T15" fmla="*/ 232 h 109"/>
              <a:gd name="T16" fmla="*/ 121 w 145"/>
              <a:gd name="T17" fmla="*/ 296 h 109"/>
              <a:gd name="T18" fmla="*/ 25 w 145"/>
              <a:gd name="T19" fmla="*/ 282 h 109"/>
              <a:gd name="T20" fmla="*/ 18 w 145"/>
              <a:gd name="T21" fmla="*/ 271 h 109"/>
              <a:gd name="T22" fmla="*/ 14 w 145"/>
              <a:gd name="T23" fmla="*/ 282 h 109"/>
              <a:gd name="T24" fmla="*/ 14 w 145"/>
              <a:gd name="T25" fmla="*/ 282 h 109"/>
              <a:gd name="T26" fmla="*/ 7 w 145"/>
              <a:gd name="T27" fmla="*/ 293 h 109"/>
              <a:gd name="T28" fmla="*/ 4 w 145"/>
              <a:gd name="T29" fmla="*/ 318 h 109"/>
              <a:gd name="T30" fmla="*/ 36 w 145"/>
              <a:gd name="T31" fmla="*/ 368 h 109"/>
              <a:gd name="T32" fmla="*/ 164 w 145"/>
              <a:gd name="T33" fmla="*/ 346 h 109"/>
              <a:gd name="T34" fmla="*/ 200 w 145"/>
              <a:gd name="T35" fmla="*/ 325 h 109"/>
              <a:gd name="T36" fmla="*/ 228 w 145"/>
              <a:gd name="T37" fmla="*/ 296 h 109"/>
              <a:gd name="T38" fmla="*/ 317 w 145"/>
              <a:gd name="T39" fmla="*/ 321 h 109"/>
              <a:gd name="T40" fmla="*/ 339 w 145"/>
              <a:gd name="T41" fmla="*/ 318 h 109"/>
              <a:gd name="T42" fmla="*/ 424 w 145"/>
              <a:gd name="T43" fmla="*/ 321 h 109"/>
              <a:gd name="T44" fmla="*/ 471 w 145"/>
              <a:gd name="T45" fmla="*/ 307 h 109"/>
              <a:gd name="T46" fmla="*/ 474 w 145"/>
              <a:gd name="T47" fmla="*/ 307 h 109"/>
              <a:gd name="T48" fmla="*/ 510 w 145"/>
              <a:gd name="T49" fmla="*/ 250 h 109"/>
              <a:gd name="T50" fmla="*/ 474 w 145"/>
              <a:gd name="T51" fmla="*/ 150 h 10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5"/>
              <a:gd name="T79" fmla="*/ 0 h 109"/>
              <a:gd name="T80" fmla="*/ 145 w 145"/>
              <a:gd name="T81" fmla="*/ 109 h 109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5" h="109">
                <a:moveTo>
                  <a:pt x="133" y="42"/>
                </a:moveTo>
                <a:cubicBezTo>
                  <a:pt x="133" y="41"/>
                  <a:pt x="133" y="41"/>
                  <a:pt x="133" y="40"/>
                </a:cubicBezTo>
                <a:cubicBezTo>
                  <a:pt x="128" y="9"/>
                  <a:pt x="101" y="0"/>
                  <a:pt x="83" y="2"/>
                </a:cubicBezTo>
                <a:cubicBezTo>
                  <a:pt x="83" y="3"/>
                  <a:pt x="83" y="4"/>
                  <a:pt x="83" y="5"/>
                </a:cubicBezTo>
                <a:cubicBezTo>
                  <a:pt x="83" y="14"/>
                  <a:pt x="81" y="22"/>
                  <a:pt x="78" y="30"/>
                </a:cubicBezTo>
                <a:cubicBezTo>
                  <a:pt x="77" y="37"/>
                  <a:pt x="73" y="50"/>
                  <a:pt x="61" y="58"/>
                </a:cubicBezTo>
                <a:cubicBezTo>
                  <a:pt x="61" y="58"/>
                  <a:pt x="59" y="58"/>
                  <a:pt x="56" y="59"/>
                </a:cubicBezTo>
                <a:cubicBezTo>
                  <a:pt x="53" y="60"/>
                  <a:pt x="49" y="62"/>
                  <a:pt x="44" y="65"/>
                </a:cubicBezTo>
                <a:cubicBezTo>
                  <a:pt x="45" y="71"/>
                  <a:pt x="42" y="78"/>
                  <a:pt x="34" y="83"/>
                </a:cubicBezTo>
                <a:cubicBezTo>
                  <a:pt x="22" y="90"/>
                  <a:pt x="11" y="88"/>
                  <a:pt x="7" y="79"/>
                </a:cubicBezTo>
                <a:cubicBezTo>
                  <a:pt x="6" y="78"/>
                  <a:pt x="6" y="77"/>
                  <a:pt x="5" y="76"/>
                </a:cubicBezTo>
                <a:cubicBezTo>
                  <a:pt x="5" y="77"/>
                  <a:pt x="4" y="78"/>
                  <a:pt x="4" y="79"/>
                </a:cubicBezTo>
                <a:cubicBezTo>
                  <a:pt x="4" y="79"/>
                  <a:pt x="4" y="79"/>
                  <a:pt x="4" y="79"/>
                </a:cubicBezTo>
                <a:cubicBezTo>
                  <a:pt x="3" y="80"/>
                  <a:pt x="3" y="81"/>
                  <a:pt x="2" y="82"/>
                </a:cubicBezTo>
                <a:cubicBezTo>
                  <a:pt x="1" y="84"/>
                  <a:pt x="1" y="87"/>
                  <a:pt x="1" y="89"/>
                </a:cubicBezTo>
                <a:cubicBezTo>
                  <a:pt x="0" y="95"/>
                  <a:pt x="2" y="100"/>
                  <a:pt x="10" y="103"/>
                </a:cubicBezTo>
                <a:cubicBezTo>
                  <a:pt x="26" y="109"/>
                  <a:pt x="37" y="103"/>
                  <a:pt x="46" y="97"/>
                </a:cubicBezTo>
                <a:cubicBezTo>
                  <a:pt x="49" y="96"/>
                  <a:pt x="53" y="93"/>
                  <a:pt x="56" y="91"/>
                </a:cubicBezTo>
                <a:cubicBezTo>
                  <a:pt x="59" y="88"/>
                  <a:pt x="62" y="85"/>
                  <a:pt x="64" y="83"/>
                </a:cubicBezTo>
                <a:cubicBezTo>
                  <a:pt x="71" y="83"/>
                  <a:pt x="86" y="86"/>
                  <a:pt x="89" y="90"/>
                </a:cubicBezTo>
                <a:cubicBezTo>
                  <a:pt x="91" y="90"/>
                  <a:pt x="93" y="90"/>
                  <a:pt x="95" y="89"/>
                </a:cubicBezTo>
                <a:cubicBezTo>
                  <a:pt x="107" y="91"/>
                  <a:pt x="112" y="91"/>
                  <a:pt x="119" y="90"/>
                </a:cubicBezTo>
                <a:cubicBezTo>
                  <a:pt x="124" y="89"/>
                  <a:pt x="129" y="87"/>
                  <a:pt x="132" y="86"/>
                </a:cubicBezTo>
                <a:cubicBezTo>
                  <a:pt x="132" y="86"/>
                  <a:pt x="133" y="86"/>
                  <a:pt x="133" y="86"/>
                </a:cubicBezTo>
                <a:cubicBezTo>
                  <a:pt x="134" y="85"/>
                  <a:pt x="141" y="80"/>
                  <a:pt x="143" y="70"/>
                </a:cubicBezTo>
                <a:cubicBezTo>
                  <a:pt x="145" y="60"/>
                  <a:pt x="142" y="46"/>
                  <a:pt x="133" y="4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5" name="Freeform 436"/>
          <p:cNvSpPr>
            <a:spLocks noChangeArrowheads="1"/>
          </p:cNvSpPr>
          <p:nvPr/>
        </p:nvSpPr>
        <p:spPr bwMode="auto">
          <a:xfrm>
            <a:off x="7606884" y="3582814"/>
            <a:ext cx="180120" cy="175655"/>
          </a:xfrm>
          <a:custGeom>
            <a:avLst/>
            <a:gdLst>
              <a:gd name="T0" fmla="*/ 46 w 34"/>
              <a:gd name="T1" fmla="*/ 0 h 33"/>
              <a:gd name="T2" fmla="*/ 21 w 34"/>
              <a:gd name="T3" fmla="*/ 11 h 33"/>
              <a:gd name="T4" fmla="*/ 32 w 34"/>
              <a:gd name="T5" fmla="*/ 82 h 33"/>
              <a:gd name="T6" fmla="*/ 39 w 34"/>
              <a:gd name="T7" fmla="*/ 89 h 33"/>
              <a:gd name="T8" fmla="*/ 117 w 34"/>
              <a:gd name="T9" fmla="*/ 100 h 33"/>
              <a:gd name="T10" fmla="*/ 121 w 34"/>
              <a:gd name="T11" fmla="*/ 100 h 33"/>
              <a:gd name="T12" fmla="*/ 46 w 34"/>
              <a:gd name="T13" fmla="*/ 0 h 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4"/>
              <a:gd name="T22" fmla="*/ 0 h 33"/>
              <a:gd name="T23" fmla="*/ 34 w 34"/>
              <a:gd name="T24" fmla="*/ 33 h 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4" h="33">
                <a:moveTo>
                  <a:pt x="13" y="0"/>
                </a:moveTo>
                <a:cubicBezTo>
                  <a:pt x="10" y="0"/>
                  <a:pt x="7" y="1"/>
                  <a:pt x="6" y="3"/>
                </a:cubicBezTo>
                <a:cubicBezTo>
                  <a:pt x="0" y="9"/>
                  <a:pt x="2" y="16"/>
                  <a:pt x="9" y="23"/>
                </a:cubicBezTo>
                <a:cubicBezTo>
                  <a:pt x="9" y="23"/>
                  <a:pt x="10" y="24"/>
                  <a:pt x="11" y="25"/>
                </a:cubicBezTo>
                <a:cubicBezTo>
                  <a:pt x="18" y="31"/>
                  <a:pt x="28" y="33"/>
                  <a:pt x="33" y="28"/>
                </a:cubicBezTo>
                <a:cubicBezTo>
                  <a:pt x="33" y="28"/>
                  <a:pt x="33" y="28"/>
                  <a:pt x="34" y="28"/>
                </a:cubicBezTo>
                <a:cubicBezTo>
                  <a:pt x="24" y="20"/>
                  <a:pt x="17" y="10"/>
                  <a:pt x="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6" name="Freeform 437"/>
          <p:cNvSpPr>
            <a:spLocks noChangeArrowheads="1"/>
          </p:cNvSpPr>
          <p:nvPr/>
        </p:nvSpPr>
        <p:spPr bwMode="auto">
          <a:xfrm>
            <a:off x="7909070" y="3279140"/>
            <a:ext cx="111645" cy="111646"/>
          </a:xfrm>
          <a:custGeom>
            <a:avLst/>
            <a:gdLst>
              <a:gd name="T0" fmla="*/ 61 w 21"/>
              <a:gd name="T1" fmla="*/ 7 h 21"/>
              <a:gd name="T2" fmla="*/ 36 w 21"/>
              <a:gd name="T3" fmla="*/ 0 h 21"/>
              <a:gd name="T4" fmla="*/ 11 w 21"/>
              <a:gd name="T5" fmla="*/ 11 h 21"/>
              <a:gd name="T6" fmla="*/ 0 w 21"/>
              <a:gd name="T7" fmla="*/ 36 h 21"/>
              <a:gd name="T8" fmla="*/ 36 w 21"/>
              <a:gd name="T9" fmla="*/ 75 h 21"/>
              <a:gd name="T10" fmla="*/ 75 w 21"/>
              <a:gd name="T11" fmla="*/ 36 h 21"/>
              <a:gd name="T12" fmla="*/ 61 w 21"/>
              <a:gd name="T13" fmla="*/ 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"/>
              <a:gd name="T22" fmla="*/ 0 h 21"/>
              <a:gd name="T23" fmla="*/ 21 w 21"/>
              <a:gd name="T24" fmla="*/ 21 h 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" h="21">
                <a:moveTo>
                  <a:pt x="17" y="2"/>
                </a:moveTo>
                <a:cubicBezTo>
                  <a:pt x="15" y="1"/>
                  <a:pt x="13" y="0"/>
                  <a:pt x="10" y="0"/>
                </a:cubicBezTo>
                <a:cubicBezTo>
                  <a:pt x="8" y="0"/>
                  <a:pt x="5" y="1"/>
                  <a:pt x="3" y="3"/>
                </a:cubicBezTo>
                <a:cubicBezTo>
                  <a:pt x="1" y="5"/>
                  <a:pt x="0" y="7"/>
                  <a:pt x="0" y="10"/>
                </a:cubicBezTo>
                <a:cubicBezTo>
                  <a:pt x="0" y="16"/>
                  <a:pt x="5" y="21"/>
                  <a:pt x="10" y="21"/>
                </a:cubicBezTo>
                <a:cubicBezTo>
                  <a:pt x="16" y="21"/>
                  <a:pt x="21" y="16"/>
                  <a:pt x="21" y="10"/>
                </a:cubicBezTo>
                <a:cubicBezTo>
                  <a:pt x="21" y="7"/>
                  <a:pt x="19" y="4"/>
                  <a:pt x="17" y="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7" name="Freeform 438"/>
          <p:cNvSpPr>
            <a:spLocks noChangeArrowheads="1"/>
          </p:cNvSpPr>
          <p:nvPr/>
        </p:nvSpPr>
        <p:spPr bwMode="auto">
          <a:xfrm>
            <a:off x="8014760" y="3157074"/>
            <a:ext cx="223290" cy="250085"/>
          </a:xfrm>
          <a:custGeom>
            <a:avLst/>
            <a:gdLst>
              <a:gd name="T0" fmla="*/ 114 w 42"/>
              <a:gd name="T1" fmla="*/ 18 h 47"/>
              <a:gd name="T2" fmla="*/ 21 w 42"/>
              <a:gd name="T3" fmla="*/ 57 h 47"/>
              <a:gd name="T4" fmla="*/ 21 w 42"/>
              <a:gd name="T5" fmla="*/ 57 h 47"/>
              <a:gd name="T6" fmla="*/ 39 w 42"/>
              <a:gd name="T7" fmla="*/ 154 h 47"/>
              <a:gd name="T8" fmla="*/ 121 w 42"/>
              <a:gd name="T9" fmla="*/ 125 h 47"/>
              <a:gd name="T10" fmla="*/ 129 w 42"/>
              <a:gd name="T11" fmla="*/ 114 h 47"/>
              <a:gd name="T12" fmla="*/ 114 w 42"/>
              <a:gd name="T13" fmla="*/ 18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2"/>
              <a:gd name="T22" fmla="*/ 0 h 47"/>
              <a:gd name="T23" fmla="*/ 42 w 42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" h="47">
                <a:moveTo>
                  <a:pt x="32" y="5"/>
                </a:moveTo>
                <a:cubicBezTo>
                  <a:pt x="23" y="0"/>
                  <a:pt x="13" y="4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0" y="28"/>
                  <a:pt x="2" y="38"/>
                  <a:pt x="11" y="43"/>
                </a:cubicBezTo>
                <a:cubicBezTo>
                  <a:pt x="19" y="47"/>
                  <a:pt x="28" y="45"/>
                  <a:pt x="34" y="35"/>
                </a:cubicBezTo>
                <a:cubicBezTo>
                  <a:pt x="35" y="34"/>
                  <a:pt x="36" y="33"/>
                  <a:pt x="36" y="32"/>
                </a:cubicBezTo>
                <a:cubicBezTo>
                  <a:pt x="42" y="21"/>
                  <a:pt x="40" y="9"/>
                  <a:pt x="32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8" name="Freeform 439"/>
          <p:cNvSpPr>
            <a:spLocks noChangeArrowheads="1"/>
          </p:cNvSpPr>
          <p:nvPr/>
        </p:nvSpPr>
        <p:spPr bwMode="auto">
          <a:xfrm>
            <a:off x="8051976" y="3241925"/>
            <a:ext cx="53590" cy="80384"/>
          </a:xfrm>
          <a:custGeom>
            <a:avLst/>
            <a:gdLst>
              <a:gd name="T0" fmla="*/ 29 w 10"/>
              <a:gd name="T1" fmla="*/ 4 h 15"/>
              <a:gd name="T2" fmla="*/ 7 w 10"/>
              <a:gd name="T3" fmla="*/ 22 h 15"/>
              <a:gd name="T4" fmla="*/ 7 w 10"/>
              <a:gd name="T5" fmla="*/ 50 h 15"/>
              <a:gd name="T6" fmla="*/ 29 w 10"/>
              <a:gd name="T7" fmla="*/ 32 h 15"/>
              <a:gd name="T8" fmla="*/ 29 w 10"/>
              <a:gd name="T9" fmla="*/ 4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5"/>
              <a:gd name="T17" fmla="*/ 10 w 10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5">
                <a:moveTo>
                  <a:pt x="8" y="1"/>
                </a:moveTo>
                <a:cubicBezTo>
                  <a:pt x="6" y="0"/>
                  <a:pt x="3" y="2"/>
                  <a:pt x="2" y="6"/>
                </a:cubicBezTo>
                <a:cubicBezTo>
                  <a:pt x="0" y="10"/>
                  <a:pt x="0" y="13"/>
                  <a:pt x="2" y="14"/>
                </a:cubicBezTo>
                <a:cubicBezTo>
                  <a:pt x="4" y="15"/>
                  <a:pt x="6" y="13"/>
                  <a:pt x="8" y="9"/>
                </a:cubicBezTo>
                <a:cubicBezTo>
                  <a:pt x="10" y="5"/>
                  <a:pt x="9" y="2"/>
                  <a:pt x="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9" name="Freeform 440"/>
          <p:cNvSpPr>
            <a:spLocks noChangeArrowheads="1"/>
          </p:cNvSpPr>
          <p:nvPr/>
        </p:nvSpPr>
        <p:spPr bwMode="auto">
          <a:xfrm>
            <a:off x="8062396" y="3264254"/>
            <a:ext cx="26795" cy="31261"/>
          </a:xfrm>
          <a:custGeom>
            <a:avLst/>
            <a:gdLst>
              <a:gd name="T0" fmla="*/ 14 w 5"/>
              <a:gd name="T1" fmla="*/ 4 h 6"/>
              <a:gd name="T2" fmla="*/ 4 w 5"/>
              <a:gd name="T3" fmla="*/ 7 h 6"/>
              <a:gd name="T4" fmla="*/ 4 w 5"/>
              <a:gd name="T5" fmla="*/ 21 h 6"/>
              <a:gd name="T6" fmla="*/ 14 w 5"/>
              <a:gd name="T7" fmla="*/ 14 h 6"/>
              <a:gd name="T8" fmla="*/ 14 w 5"/>
              <a:gd name="T9" fmla="*/ 4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6"/>
              <a:gd name="T17" fmla="*/ 5 w 5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6">
                <a:moveTo>
                  <a:pt x="4" y="1"/>
                </a:moveTo>
                <a:cubicBezTo>
                  <a:pt x="3" y="0"/>
                  <a:pt x="1" y="1"/>
                  <a:pt x="1" y="2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3" y="5"/>
                  <a:pt x="4" y="4"/>
                </a:cubicBezTo>
                <a:cubicBezTo>
                  <a:pt x="5" y="2"/>
                  <a:pt x="5" y="1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" name="Freeform 441"/>
          <p:cNvSpPr>
            <a:spLocks noChangeArrowheads="1"/>
          </p:cNvSpPr>
          <p:nvPr/>
        </p:nvSpPr>
        <p:spPr bwMode="auto">
          <a:xfrm>
            <a:off x="7946285" y="3221085"/>
            <a:ext cx="74430" cy="43170"/>
          </a:xfrm>
          <a:custGeom>
            <a:avLst/>
            <a:gdLst>
              <a:gd name="T0" fmla="*/ 46 w 14"/>
              <a:gd name="T1" fmla="*/ 15 h 8"/>
              <a:gd name="T2" fmla="*/ 14 w 14"/>
              <a:gd name="T3" fmla="*/ 18 h 8"/>
              <a:gd name="T4" fmla="*/ 7 w 14"/>
              <a:gd name="T5" fmla="*/ 4 h 8"/>
              <a:gd name="T6" fmla="*/ 4 w 14"/>
              <a:gd name="T7" fmla="*/ 0 h 8"/>
              <a:gd name="T8" fmla="*/ 0 w 14"/>
              <a:gd name="T9" fmla="*/ 4 h 8"/>
              <a:gd name="T10" fmla="*/ 11 w 14"/>
              <a:gd name="T11" fmla="*/ 22 h 8"/>
              <a:gd name="T12" fmla="*/ 50 w 14"/>
              <a:gd name="T13" fmla="*/ 22 h 8"/>
              <a:gd name="T14" fmla="*/ 50 w 14"/>
              <a:gd name="T15" fmla="*/ 18 h 8"/>
              <a:gd name="T16" fmla="*/ 46 w 14"/>
              <a:gd name="T17" fmla="*/ 15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"/>
              <a:gd name="T28" fmla="*/ 0 h 8"/>
              <a:gd name="T29" fmla="*/ 14 w 14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" h="8">
                <a:moveTo>
                  <a:pt x="13" y="4"/>
                </a:moveTo>
                <a:cubicBezTo>
                  <a:pt x="9" y="6"/>
                  <a:pt x="6" y="6"/>
                  <a:pt x="4" y="5"/>
                </a:cubicBezTo>
                <a:cubicBezTo>
                  <a:pt x="3" y="4"/>
                  <a:pt x="2" y="2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1" y="5"/>
                  <a:pt x="3" y="6"/>
                </a:cubicBezTo>
                <a:cubicBezTo>
                  <a:pt x="7" y="8"/>
                  <a:pt x="10" y="8"/>
                  <a:pt x="14" y="6"/>
                </a:cubicBezTo>
                <a:cubicBezTo>
                  <a:pt x="14" y="6"/>
                  <a:pt x="14" y="5"/>
                  <a:pt x="14" y="5"/>
                </a:cubicBezTo>
                <a:cubicBezTo>
                  <a:pt x="14" y="4"/>
                  <a:pt x="13" y="4"/>
                  <a:pt x="13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1" name="Freeform 442"/>
          <p:cNvSpPr>
            <a:spLocks noChangeArrowheads="1"/>
          </p:cNvSpPr>
          <p:nvPr/>
        </p:nvSpPr>
        <p:spPr bwMode="auto">
          <a:xfrm>
            <a:off x="8020715" y="3709346"/>
            <a:ext cx="211381" cy="208404"/>
          </a:xfrm>
          <a:custGeom>
            <a:avLst/>
            <a:gdLst>
              <a:gd name="T0" fmla="*/ 138 w 40"/>
              <a:gd name="T1" fmla="*/ 50 h 39"/>
              <a:gd name="T2" fmla="*/ 135 w 40"/>
              <a:gd name="T3" fmla="*/ 47 h 39"/>
              <a:gd name="T4" fmla="*/ 131 w 40"/>
              <a:gd name="T5" fmla="*/ 36 h 39"/>
              <a:gd name="T6" fmla="*/ 39 w 40"/>
              <a:gd name="T7" fmla="*/ 22 h 39"/>
              <a:gd name="T8" fmla="*/ 0 w 40"/>
              <a:gd name="T9" fmla="*/ 83 h 39"/>
              <a:gd name="T10" fmla="*/ 0 w 40"/>
              <a:gd name="T11" fmla="*/ 90 h 39"/>
              <a:gd name="T12" fmla="*/ 7 w 40"/>
              <a:gd name="T13" fmla="*/ 101 h 39"/>
              <a:gd name="T14" fmla="*/ 103 w 40"/>
              <a:gd name="T15" fmla="*/ 115 h 39"/>
              <a:gd name="T16" fmla="*/ 138 w 40"/>
              <a:gd name="T17" fmla="*/ 50 h 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39"/>
              <a:gd name="T29" fmla="*/ 40 w 40"/>
              <a:gd name="T30" fmla="*/ 39 h 3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39">
                <a:moveTo>
                  <a:pt x="39" y="14"/>
                </a:moveTo>
                <a:cubicBezTo>
                  <a:pt x="39" y="14"/>
                  <a:pt x="38" y="13"/>
                  <a:pt x="38" y="13"/>
                </a:cubicBezTo>
                <a:cubicBezTo>
                  <a:pt x="38" y="12"/>
                  <a:pt x="38" y="11"/>
                  <a:pt x="37" y="10"/>
                </a:cubicBezTo>
                <a:cubicBezTo>
                  <a:pt x="33" y="3"/>
                  <a:pt x="21" y="0"/>
                  <a:pt x="11" y="6"/>
                </a:cubicBezTo>
                <a:cubicBezTo>
                  <a:pt x="4" y="10"/>
                  <a:pt x="0" y="16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1" y="26"/>
                  <a:pt x="1" y="27"/>
                  <a:pt x="2" y="28"/>
                </a:cubicBezTo>
                <a:cubicBezTo>
                  <a:pt x="6" y="37"/>
                  <a:pt x="17" y="39"/>
                  <a:pt x="29" y="32"/>
                </a:cubicBezTo>
                <a:cubicBezTo>
                  <a:pt x="37" y="27"/>
                  <a:pt x="40" y="20"/>
                  <a:pt x="39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" name="Oval 443"/>
          <p:cNvSpPr>
            <a:spLocks noChangeArrowheads="1"/>
          </p:cNvSpPr>
          <p:nvPr/>
        </p:nvSpPr>
        <p:spPr bwMode="auto">
          <a:xfrm>
            <a:off x="7967125" y="3305935"/>
            <a:ext cx="31260" cy="327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43" name="Freeform 444"/>
          <p:cNvSpPr>
            <a:spLocks noChangeArrowheads="1"/>
          </p:cNvSpPr>
          <p:nvPr/>
        </p:nvSpPr>
        <p:spPr bwMode="auto">
          <a:xfrm>
            <a:off x="7909070" y="3868626"/>
            <a:ext cx="41681" cy="26795"/>
          </a:xfrm>
          <a:custGeom>
            <a:avLst/>
            <a:gdLst>
              <a:gd name="T0" fmla="*/ 28 w 8"/>
              <a:gd name="T1" fmla="*/ 11 h 5"/>
              <a:gd name="T2" fmla="*/ 11 w 8"/>
              <a:gd name="T3" fmla="*/ 18 h 5"/>
              <a:gd name="T4" fmla="*/ 0 w 8"/>
              <a:gd name="T5" fmla="*/ 7 h 5"/>
              <a:gd name="T6" fmla="*/ 14 w 8"/>
              <a:gd name="T7" fmla="*/ 0 h 5"/>
              <a:gd name="T8" fmla="*/ 28 w 8"/>
              <a:gd name="T9" fmla="*/ 11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5"/>
              <a:gd name="T17" fmla="*/ 8 w 8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5">
                <a:moveTo>
                  <a:pt x="8" y="3"/>
                </a:moveTo>
                <a:cubicBezTo>
                  <a:pt x="8" y="5"/>
                  <a:pt x="5" y="5"/>
                  <a:pt x="3" y="5"/>
                </a:cubicBezTo>
                <a:cubicBezTo>
                  <a:pt x="1" y="5"/>
                  <a:pt x="0" y="3"/>
                  <a:pt x="0" y="2"/>
                </a:cubicBezTo>
                <a:cubicBezTo>
                  <a:pt x="0" y="1"/>
                  <a:pt x="1" y="0"/>
                  <a:pt x="4" y="0"/>
                </a:cubicBezTo>
                <a:cubicBezTo>
                  <a:pt x="6" y="1"/>
                  <a:pt x="8" y="2"/>
                  <a:pt x="8" y="3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4" name="Freeform 445"/>
          <p:cNvSpPr>
            <a:spLocks noChangeArrowheads="1"/>
          </p:cNvSpPr>
          <p:nvPr/>
        </p:nvSpPr>
        <p:spPr bwMode="auto">
          <a:xfrm>
            <a:off x="7627724" y="3189824"/>
            <a:ext cx="716017" cy="641588"/>
          </a:xfrm>
          <a:custGeom>
            <a:avLst/>
            <a:gdLst>
              <a:gd name="T0" fmla="*/ 381 w 135"/>
              <a:gd name="T1" fmla="*/ 103 h 121"/>
              <a:gd name="T2" fmla="*/ 299 w 135"/>
              <a:gd name="T3" fmla="*/ 132 h 121"/>
              <a:gd name="T4" fmla="*/ 281 w 135"/>
              <a:gd name="T5" fmla="*/ 36 h 121"/>
              <a:gd name="T6" fmla="*/ 285 w 135"/>
              <a:gd name="T7" fmla="*/ 28 h 121"/>
              <a:gd name="T8" fmla="*/ 285 w 135"/>
              <a:gd name="T9" fmla="*/ 28 h 121"/>
              <a:gd name="T10" fmla="*/ 274 w 135"/>
              <a:gd name="T11" fmla="*/ 43 h 121"/>
              <a:gd name="T12" fmla="*/ 249 w 135"/>
              <a:gd name="T13" fmla="*/ 68 h 121"/>
              <a:gd name="T14" fmla="*/ 264 w 135"/>
              <a:gd name="T15" fmla="*/ 96 h 121"/>
              <a:gd name="T16" fmla="*/ 224 w 135"/>
              <a:gd name="T17" fmla="*/ 135 h 121"/>
              <a:gd name="T18" fmla="*/ 189 w 135"/>
              <a:gd name="T19" fmla="*/ 96 h 121"/>
              <a:gd name="T20" fmla="*/ 200 w 135"/>
              <a:gd name="T21" fmla="*/ 71 h 121"/>
              <a:gd name="T22" fmla="*/ 178 w 135"/>
              <a:gd name="T23" fmla="*/ 61 h 121"/>
              <a:gd name="T24" fmla="*/ 171 w 135"/>
              <a:gd name="T25" fmla="*/ 4 h 121"/>
              <a:gd name="T26" fmla="*/ 150 w 135"/>
              <a:gd name="T27" fmla="*/ 0 h 121"/>
              <a:gd name="T28" fmla="*/ 43 w 135"/>
              <a:gd name="T29" fmla="*/ 61 h 121"/>
              <a:gd name="T30" fmla="*/ 32 w 135"/>
              <a:gd name="T31" fmla="*/ 82 h 121"/>
              <a:gd name="T32" fmla="*/ 14 w 135"/>
              <a:gd name="T33" fmla="*/ 96 h 121"/>
              <a:gd name="T34" fmla="*/ 14 w 135"/>
              <a:gd name="T35" fmla="*/ 178 h 121"/>
              <a:gd name="T36" fmla="*/ 11 w 135"/>
              <a:gd name="T37" fmla="*/ 182 h 121"/>
              <a:gd name="T38" fmla="*/ 264 w 135"/>
              <a:gd name="T39" fmla="*/ 431 h 121"/>
              <a:gd name="T40" fmla="*/ 303 w 135"/>
              <a:gd name="T41" fmla="*/ 370 h 121"/>
              <a:gd name="T42" fmla="*/ 395 w 135"/>
              <a:gd name="T43" fmla="*/ 385 h 121"/>
              <a:gd name="T44" fmla="*/ 399 w 135"/>
              <a:gd name="T45" fmla="*/ 395 h 121"/>
              <a:gd name="T46" fmla="*/ 470 w 135"/>
              <a:gd name="T47" fmla="*/ 264 h 121"/>
              <a:gd name="T48" fmla="*/ 381 w 135"/>
              <a:gd name="T49" fmla="*/ 103 h 12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35"/>
              <a:gd name="T76" fmla="*/ 0 h 121"/>
              <a:gd name="T77" fmla="*/ 135 w 135"/>
              <a:gd name="T78" fmla="*/ 121 h 12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35" h="121">
                <a:moveTo>
                  <a:pt x="107" y="29"/>
                </a:moveTo>
                <a:cubicBezTo>
                  <a:pt x="101" y="39"/>
                  <a:pt x="92" y="41"/>
                  <a:pt x="84" y="37"/>
                </a:cubicBezTo>
                <a:cubicBezTo>
                  <a:pt x="75" y="32"/>
                  <a:pt x="73" y="22"/>
                  <a:pt x="79" y="10"/>
                </a:cubicBezTo>
                <a:cubicBezTo>
                  <a:pt x="79" y="9"/>
                  <a:pt x="80" y="9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79" y="9"/>
                  <a:pt x="78" y="10"/>
                  <a:pt x="77" y="12"/>
                </a:cubicBezTo>
                <a:cubicBezTo>
                  <a:pt x="75" y="14"/>
                  <a:pt x="73" y="17"/>
                  <a:pt x="70" y="19"/>
                </a:cubicBezTo>
                <a:cubicBezTo>
                  <a:pt x="72" y="21"/>
                  <a:pt x="74" y="24"/>
                  <a:pt x="74" y="27"/>
                </a:cubicBezTo>
                <a:cubicBezTo>
                  <a:pt x="74" y="33"/>
                  <a:pt x="69" y="38"/>
                  <a:pt x="63" y="38"/>
                </a:cubicBezTo>
                <a:cubicBezTo>
                  <a:pt x="58" y="38"/>
                  <a:pt x="53" y="33"/>
                  <a:pt x="53" y="27"/>
                </a:cubicBezTo>
                <a:cubicBezTo>
                  <a:pt x="53" y="24"/>
                  <a:pt x="54" y="22"/>
                  <a:pt x="56" y="20"/>
                </a:cubicBezTo>
                <a:cubicBezTo>
                  <a:pt x="54" y="20"/>
                  <a:pt x="52" y="19"/>
                  <a:pt x="50" y="17"/>
                </a:cubicBezTo>
                <a:cubicBezTo>
                  <a:pt x="46" y="14"/>
                  <a:pt x="45" y="7"/>
                  <a:pt x="48" y="1"/>
                </a:cubicBezTo>
                <a:cubicBezTo>
                  <a:pt x="46" y="0"/>
                  <a:pt x="44" y="0"/>
                  <a:pt x="42" y="0"/>
                </a:cubicBezTo>
                <a:cubicBezTo>
                  <a:pt x="29" y="0"/>
                  <a:pt x="18" y="8"/>
                  <a:pt x="12" y="17"/>
                </a:cubicBezTo>
                <a:cubicBezTo>
                  <a:pt x="11" y="19"/>
                  <a:pt x="10" y="21"/>
                  <a:pt x="9" y="23"/>
                </a:cubicBezTo>
                <a:cubicBezTo>
                  <a:pt x="8" y="24"/>
                  <a:pt x="6" y="25"/>
                  <a:pt x="4" y="27"/>
                </a:cubicBezTo>
                <a:cubicBezTo>
                  <a:pt x="0" y="34"/>
                  <a:pt x="1" y="43"/>
                  <a:pt x="4" y="50"/>
                </a:cubicBezTo>
                <a:cubicBezTo>
                  <a:pt x="4" y="50"/>
                  <a:pt x="3" y="51"/>
                  <a:pt x="3" y="51"/>
                </a:cubicBezTo>
                <a:cubicBezTo>
                  <a:pt x="4" y="82"/>
                  <a:pt x="33" y="117"/>
                  <a:pt x="74" y="121"/>
                </a:cubicBezTo>
                <a:cubicBezTo>
                  <a:pt x="74" y="114"/>
                  <a:pt x="78" y="108"/>
                  <a:pt x="85" y="104"/>
                </a:cubicBezTo>
                <a:cubicBezTo>
                  <a:pt x="95" y="98"/>
                  <a:pt x="107" y="101"/>
                  <a:pt x="111" y="108"/>
                </a:cubicBezTo>
                <a:cubicBezTo>
                  <a:pt x="112" y="109"/>
                  <a:pt x="112" y="110"/>
                  <a:pt x="112" y="111"/>
                </a:cubicBezTo>
                <a:cubicBezTo>
                  <a:pt x="123" y="102"/>
                  <a:pt x="131" y="88"/>
                  <a:pt x="132" y="74"/>
                </a:cubicBezTo>
                <a:cubicBezTo>
                  <a:pt x="135" y="53"/>
                  <a:pt x="123" y="34"/>
                  <a:pt x="107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5" name="Freeform 446"/>
          <p:cNvSpPr>
            <a:spLocks noChangeArrowheads="1"/>
          </p:cNvSpPr>
          <p:nvPr/>
        </p:nvSpPr>
        <p:spPr bwMode="auto">
          <a:xfrm>
            <a:off x="7642610" y="3454795"/>
            <a:ext cx="378105" cy="376617"/>
          </a:xfrm>
          <a:custGeom>
            <a:avLst/>
            <a:gdLst>
              <a:gd name="T0" fmla="*/ 254 w 71"/>
              <a:gd name="T1" fmla="*/ 253 h 71"/>
              <a:gd name="T2" fmla="*/ 0 w 71"/>
              <a:gd name="T3" fmla="*/ 4 h 71"/>
              <a:gd name="T4" fmla="*/ 4 w 71"/>
              <a:gd name="T5" fmla="*/ 0 h 71"/>
              <a:gd name="T6" fmla="*/ 0 60000 65536"/>
              <a:gd name="T7" fmla="*/ 0 60000 65536"/>
              <a:gd name="T8" fmla="*/ 0 60000 65536"/>
              <a:gd name="T9" fmla="*/ 0 w 71"/>
              <a:gd name="T10" fmla="*/ 0 h 71"/>
              <a:gd name="T11" fmla="*/ 71 w 71"/>
              <a:gd name="T12" fmla="*/ 71 h 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1" h="71">
                <a:moveTo>
                  <a:pt x="71" y="71"/>
                </a:moveTo>
                <a:cubicBezTo>
                  <a:pt x="30" y="67"/>
                  <a:pt x="1" y="32"/>
                  <a:pt x="0" y="1"/>
                </a:cubicBezTo>
                <a:cubicBezTo>
                  <a:pt x="0" y="1"/>
                  <a:pt x="1" y="0"/>
                  <a:pt x="1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6" name="Freeform 447"/>
          <p:cNvSpPr>
            <a:spLocks noChangeArrowheads="1"/>
          </p:cNvSpPr>
          <p:nvPr/>
        </p:nvSpPr>
        <p:spPr bwMode="auto">
          <a:xfrm>
            <a:off x="7675359" y="3072225"/>
            <a:ext cx="769606" cy="680291"/>
          </a:xfrm>
          <a:custGeom>
            <a:avLst/>
            <a:gdLst>
              <a:gd name="T0" fmla="*/ 0 w 145"/>
              <a:gd name="T1" fmla="*/ 161 h 128"/>
              <a:gd name="T2" fmla="*/ 242 w 145"/>
              <a:gd name="T3" fmla="*/ 4 h 128"/>
              <a:gd name="T4" fmla="*/ 510 w 145"/>
              <a:gd name="T5" fmla="*/ 264 h 128"/>
              <a:gd name="T6" fmla="*/ 414 w 145"/>
              <a:gd name="T7" fmla="*/ 457 h 128"/>
              <a:gd name="T8" fmla="*/ 0 60000 65536"/>
              <a:gd name="T9" fmla="*/ 0 60000 65536"/>
              <a:gd name="T10" fmla="*/ 0 60000 65536"/>
              <a:gd name="T11" fmla="*/ 0 60000 65536"/>
              <a:gd name="T12" fmla="*/ 0 w 145"/>
              <a:gd name="T13" fmla="*/ 0 h 128"/>
              <a:gd name="T14" fmla="*/ 145 w 145"/>
              <a:gd name="T15" fmla="*/ 128 h 1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" h="128">
                <a:moveTo>
                  <a:pt x="0" y="45"/>
                </a:moveTo>
                <a:cubicBezTo>
                  <a:pt x="11" y="18"/>
                  <a:pt x="35" y="0"/>
                  <a:pt x="68" y="1"/>
                </a:cubicBezTo>
                <a:cubicBezTo>
                  <a:pt x="109" y="2"/>
                  <a:pt x="145" y="33"/>
                  <a:pt x="143" y="74"/>
                </a:cubicBezTo>
                <a:cubicBezTo>
                  <a:pt x="142" y="96"/>
                  <a:pt x="132" y="115"/>
                  <a:pt x="116" y="12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7" name="Oval 448"/>
          <p:cNvSpPr>
            <a:spLocks noChangeArrowheads="1"/>
          </p:cNvSpPr>
          <p:nvPr/>
        </p:nvSpPr>
        <p:spPr bwMode="auto">
          <a:xfrm>
            <a:off x="7909070" y="3279140"/>
            <a:ext cx="111645" cy="111646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48" name="Freeform 449"/>
          <p:cNvSpPr>
            <a:spLocks noChangeArrowheads="1"/>
          </p:cNvSpPr>
          <p:nvPr/>
        </p:nvSpPr>
        <p:spPr bwMode="auto">
          <a:xfrm>
            <a:off x="7834640" y="3380365"/>
            <a:ext cx="101225" cy="239665"/>
          </a:xfrm>
          <a:custGeom>
            <a:avLst/>
            <a:gdLst>
              <a:gd name="T0" fmla="*/ 68 w 19"/>
              <a:gd name="T1" fmla="*/ 0 h 45"/>
              <a:gd name="T2" fmla="*/ 0 w 19"/>
              <a:gd name="T3" fmla="*/ 161 h 45"/>
              <a:gd name="T4" fmla="*/ 0 60000 65536"/>
              <a:gd name="T5" fmla="*/ 0 60000 65536"/>
              <a:gd name="T6" fmla="*/ 0 w 19"/>
              <a:gd name="T7" fmla="*/ 0 h 45"/>
              <a:gd name="T8" fmla="*/ 19 w 19"/>
              <a:gd name="T9" fmla="*/ 45 h 4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" h="45">
                <a:moveTo>
                  <a:pt x="19" y="0"/>
                </a:moveTo>
                <a:cubicBezTo>
                  <a:pt x="14" y="7"/>
                  <a:pt x="2" y="32"/>
                  <a:pt x="0" y="4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9" name="Line 450"/>
          <p:cNvSpPr>
            <a:spLocks noChangeShapeType="1"/>
          </p:cNvSpPr>
          <p:nvPr/>
        </p:nvSpPr>
        <p:spPr bwMode="auto">
          <a:xfrm>
            <a:off x="7717040" y="3215130"/>
            <a:ext cx="128020" cy="133974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" name="Line 451"/>
          <p:cNvSpPr>
            <a:spLocks noChangeShapeType="1"/>
          </p:cNvSpPr>
          <p:nvPr/>
        </p:nvSpPr>
        <p:spPr bwMode="auto">
          <a:xfrm>
            <a:off x="7654519" y="3279140"/>
            <a:ext cx="169701" cy="90805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" name="Line 452"/>
          <p:cNvSpPr>
            <a:spLocks noChangeShapeType="1"/>
          </p:cNvSpPr>
          <p:nvPr/>
        </p:nvSpPr>
        <p:spPr bwMode="auto">
          <a:xfrm>
            <a:off x="7627724" y="3369945"/>
            <a:ext cx="186075" cy="31261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2" name="Freeform 453"/>
          <p:cNvSpPr>
            <a:spLocks noChangeArrowheads="1"/>
          </p:cNvSpPr>
          <p:nvPr/>
        </p:nvSpPr>
        <p:spPr bwMode="auto">
          <a:xfrm>
            <a:off x="8035601" y="3438421"/>
            <a:ext cx="244131" cy="5954"/>
          </a:xfrm>
          <a:custGeom>
            <a:avLst/>
            <a:gdLst>
              <a:gd name="T0" fmla="*/ 0 w 46"/>
              <a:gd name="T1" fmla="*/ 4 h 1"/>
              <a:gd name="T2" fmla="*/ 164 w 46"/>
              <a:gd name="T3" fmla="*/ 0 h 1"/>
              <a:gd name="T4" fmla="*/ 0 60000 65536"/>
              <a:gd name="T5" fmla="*/ 0 60000 65536"/>
              <a:gd name="T6" fmla="*/ 0 w 46"/>
              <a:gd name="T7" fmla="*/ 0 h 1"/>
              <a:gd name="T8" fmla="*/ 46 w 46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" h="1">
                <a:moveTo>
                  <a:pt x="0" y="1"/>
                </a:moveTo>
                <a:cubicBezTo>
                  <a:pt x="16" y="0"/>
                  <a:pt x="46" y="0"/>
                  <a:pt x="4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3" name="Freeform 454"/>
          <p:cNvSpPr>
            <a:spLocks noChangeArrowheads="1"/>
          </p:cNvSpPr>
          <p:nvPr/>
        </p:nvSpPr>
        <p:spPr bwMode="auto">
          <a:xfrm>
            <a:off x="8035601" y="3486056"/>
            <a:ext cx="250085" cy="64010"/>
          </a:xfrm>
          <a:custGeom>
            <a:avLst/>
            <a:gdLst>
              <a:gd name="T0" fmla="*/ 0 w 47"/>
              <a:gd name="T1" fmla="*/ 0 h 12"/>
              <a:gd name="T2" fmla="*/ 168 w 47"/>
              <a:gd name="T3" fmla="*/ 43 h 12"/>
              <a:gd name="T4" fmla="*/ 0 60000 65536"/>
              <a:gd name="T5" fmla="*/ 0 60000 65536"/>
              <a:gd name="T6" fmla="*/ 0 w 47"/>
              <a:gd name="T7" fmla="*/ 0 h 12"/>
              <a:gd name="T8" fmla="*/ 47 w 47"/>
              <a:gd name="T9" fmla="*/ 12 h 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" h="12">
                <a:moveTo>
                  <a:pt x="0" y="0"/>
                </a:moveTo>
                <a:cubicBezTo>
                  <a:pt x="8" y="1"/>
                  <a:pt x="43" y="11"/>
                  <a:pt x="47" y="1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4" name="Freeform 455"/>
          <p:cNvSpPr>
            <a:spLocks noChangeArrowheads="1"/>
          </p:cNvSpPr>
          <p:nvPr/>
        </p:nvSpPr>
        <p:spPr bwMode="auto">
          <a:xfrm>
            <a:off x="8025181" y="3523270"/>
            <a:ext cx="186075" cy="133974"/>
          </a:xfrm>
          <a:custGeom>
            <a:avLst/>
            <a:gdLst>
              <a:gd name="T0" fmla="*/ 0 w 35"/>
              <a:gd name="T1" fmla="*/ 0 h 25"/>
              <a:gd name="T2" fmla="*/ 125 w 35"/>
              <a:gd name="T3" fmla="*/ 90 h 25"/>
              <a:gd name="T4" fmla="*/ 0 60000 65536"/>
              <a:gd name="T5" fmla="*/ 0 60000 65536"/>
              <a:gd name="T6" fmla="*/ 0 w 35"/>
              <a:gd name="T7" fmla="*/ 0 h 25"/>
              <a:gd name="T8" fmla="*/ 35 w 35"/>
              <a:gd name="T9" fmla="*/ 25 h 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25">
                <a:moveTo>
                  <a:pt x="0" y="0"/>
                </a:moveTo>
                <a:cubicBezTo>
                  <a:pt x="0" y="0"/>
                  <a:pt x="30" y="19"/>
                  <a:pt x="35" y="2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5" name="Freeform 456"/>
          <p:cNvSpPr>
            <a:spLocks noChangeArrowheads="1"/>
          </p:cNvSpPr>
          <p:nvPr/>
        </p:nvSpPr>
        <p:spPr bwMode="auto">
          <a:xfrm>
            <a:off x="7861435" y="3103485"/>
            <a:ext cx="221801" cy="192030"/>
          </a:xfrm>
          <a:custGeom>
            <a:avLst/>
            <a:gdLst>
              <a:gd name="T0" fmla="*/ 43 w 42"/>
              <a:gd name="T1" fmla="*/ 129 h 36"/>
              <a:gd name="T2" fmla="*/ 21 w 42"/>
              <a:gd name="T3" fmla="*/ 118 h 36"/>
              <a:gd name="T4" fmla="*/ 32 w 42"/>
              <a:gd name="T5" fmla="*/ 36 h 36"/>
              <a:gd name="T6" fmla="*/ 121 w 42"/>
              <a:gd name="T7" fmla="*/ 7 h 36"/>
              <a:gd name="T8" fmla="*/ 117 w 42"/>
              <a:gd name="T9" fmla="*/ 100 h 36"/>
              <a:gd name="T10" fmla="*/ 92 w 42"/>
              <a:gd name="T11" fmla="*/ 125 h 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"/>
              <a:gd name="T19" fmla="*/ 0 h 36"/>
              <a:gd name="T20" fmla="*/ 42 w 42"/>
              <a:gd name="T21" fmla="*/ 36 h 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" h="36">
                <a:moveTo>
                  <a:pt x="12" y="36"/>
                </a:moveTo>
                <a:cubicBezTo>
                  <a:pt x="10" y="36"/>
                  <a:pt x="8" y="35"/>
                  <a:pt x="6" y="33"/>
                </a:cubicBezTo>
                <a:cubicBezTo>
                  <a:pt x="0" y="28"/>
                  <a:pt x="1" y="19"/>
                  <a:pt x="9" y="10"/>
                </a:cubicBezTo>
                <a:cubicBezTo>
                  <a:pt x="17" y="1"/>
                  <a:pt x="27" y="0"/>
                  <a:pt x="34" y="2"/>
                </a:cubicBezTo>
                <a:cubicBezTo>
                  <a:pt x="40" y="5"/>
                  <a:pt x="42" y="16"/>
                  <a:pt x="33" y="28"/>
                </a:cubicBezTo>
                <a:cubicBezTo>
                  <a:pt x="31" y="30"/>
                  <a:pt x="29" y="33"/>
                  <a:pt x="26" y="3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6" name="Freeform 457"/>
          <p:cNvSpPr>
            <a:spLocks noChangeArrowheads="1"/>
          </p:cNvSpPr>
          <p:nvPr/>
        </p:nvSpPr>
        <p:spPr bwMode="auto">
          <a:xfrm>
            <a:off x="8014760" y="3157074"/>
            <a:ext cx="223290" cy="250085"/>
          </a:xfrm>
          <a:custGeom>
            <a:avLst/>
            <a:gdLst>
              <a:gd name="T0" fmla="*/ 129 w 42"/>
              <a:gd name="T1" fmla="*/ 114 h 47"/>
              <a:gd name="T2" fmla="*/ 39 w 42"/>
              <a:gd name="T3" fmla="*/ 154 h 47"/>
              <a:gd name="T4" fmla="*/ 21 w 42"/>
              <a:gd name="T5" fmla="*/ 57 h 47"/>
              <a:gd name="T6" fmla="*/ 114 w 42"/>
              <a:gd name="T7" fmla="*/ 18 h 47"/>
              <a:gd name="T8" fmla="*/ 129 w 42"/>
              <a:gd name="T9" fmla="*/ 114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47"/>
              <a:gd name="T17" fmla="*/ 42 w 42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47">
                <a:moveTo>
                  <a:pt x="36" y="32"/>
                </a:moveTo>
                <a:cubicBezTo>
                  <a:pt x="30" y="44"/>
                  <a:pt x="19" y="47"/>
                  <a:pt x="11" y="43"/>
                </a:cubicBezTo>
                <a:cubicBezTo>
                  <a:pt x="2" y="38"/>
                  <a:pt x="0" y="28"/>
                  <a:pt x="6" y="16"/>
                </a:cubicBezTo>
                <a:cubicBezTo>
                  <a:pt x="12" y="4"/>
                  <a:pt x="23" y="0"/>
                  <a:pt x="32" y="5"/>
                </a:cubicBezTo>
                <a:cubicBezTo>
                  <a:pt x="40" y="9"/>
                  <a:pt x="42" y="21"/>
                  <a:pt x="36" y="32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7" name="Freeform 458"/>
          <p:cNvSpPr>
            <a:spLocks noChangeArrowheads="1"/>
          </p:cNvSpPr>
          <p:nvPr/>
        </p:nvSpPr>
        <p:spPr bwMode="auto">
          <a:xfrm>
            <a:off x="8194882" y="3343150"/>
            <a:ext cx="148860" cy="436161"/>
          </a:xfrm>
          <a:custGeom>
            <a:avLst/>
            <a:gdLst>
              <a:gd name="T0" fmla="*/ 0 w 28"/>
              <a:gd name="T1" fmla="*/ 0 h 82"/>
              <a:gd name="T2" fmla="*/ 89 w 28"/>
              <a:gd name="T3" fmla="*/ 161 h 82"/>
              <a:gd name="T4" fmla="*/ 18 w 28"/>
              <a:gd name="T5" fmla="*/ 293 h 82"/>
              <a:gd name="T6" fmla="*/ 0 60000 65536"/>
              <a:gd name="T7" fmla="*/ 0 60000 65536"/>
              <a:gd name="T8" fmla="*/ 0 60000 65536"/>
              <a:gd name="T9" fmla="*/ 0 w 28"/>
              <a:gd name="T10" fmla="*/ 0 h 82"/>
              <a:gd name="T11" fmla="*/ 28 w 28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" h="82">
                <a:moveTo>
                  <a:pt x="0" y="0"/>
                </a:moveTo>
                <a:cubicBezTo>
                  <a:pt x="16" y="5"/>
                  <a:pt x="28" y="24"/>
                  <a:pt x="25" y="45"/>
                </a:cubicBezTo>
                <a:cubicBezTo>
                  <a:pt x="24" y="59"/>
                  <a:pt x="16" y="73"/>
                  <a:pt x="5" y="8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8" name="Freeform 459"/>
          <p:cNvSpPr>
            <a:spLocks noChangeArrowheads="1"/>
          </p:cNvSpPr>
          <p:nvPr/>
        </p:nvSpPr>
        <p:spPr bwMode="auto">
          <a:xfrm>
            <a:off x="7691734" y="3189824"/>
            <a:ext cx="190541" cy="89316"/>
          </a:xfrm>
          <a:custGeom>
            <a:avLst/>
            <a:gdLst>
              <a:gd name="T0" fmla="*/ 0 w 36"/>
              <a:gd name="T1" fmla="*/ 60 h 17"/>
              <a:gd name="T2" fmla="*/ 107 w 36"/>
              <a:gd name="T3" fmla="*/ 0 h 17"/>
              <a:gd name="T4" fmla="*/ 128 w 36"/>
              <a:gd name="T5" fmla="*/ 4 h 17"/>
              <a:gd name="T6" fmla="*/ 0 60000 65536"/>
              <a:gd name="T7" fmla="*/ 0 60000 65536"/>
              <a:gd name="T8" fmla="*/ 0 60000 65536"/>
              <a:gd name="T9" fmla="*/ 0 w 36"/>
              <a:gd name="T10" fmla="*/ 0 h 17"/>
              <a:gd name="T11" fmla="*/ 36 w 36"/>
              <a:gd name="T12" fmla="*/ 17 h 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" h="17">
                <a:moveTo>
                  <a:pt x="0" y="17"/>
                </a:moveTo>
                <a:cubicBezTo>
                  <a:pt x="7" y="7"/>
                  <a:pt x="17" y="0"/>
                  <a:pt x="30" y="0"/>
                </a:cubicBezTo>
                <a:cubicBezTo>
                  <a:pt x="32" y="0"/>
                  <a:pt x="34" y="0"/>
                  <a:pt x="36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9" name="Freeform 460"/>
          <p:cNvSpPr>
            <a:spLocks noChangeArrowheads="1"/>
          </p:cNvSpPr>
          <p:nvPr/>
        </p:nvSpPr>
        <p:spPr bwMode="auto">
          <a:xfrm>
            <a:off x="8051976" y="3241925"/>
            <a:ext cx="53590" cy="80384"/>
          </a:xfrm>
          <a:custGeom>
            <a:avLst/>
            <a:gdLst>
              <a:gd name="T0" fmla="*/ 29 w 10"/>
              <a:gd name="T1" fmla="*/ 32 h 15"/>
              <a:gd name="T2" fmla="*/ 7 w 10"/>
              <a:gd name="T3" fmla="*/ 50 h 15"/>
              <a:gd name="T4" fmla="*/ 7 w 10"/>
              <a:gd name="T5" fmla="*/ 22 h 15"/>
              <a:gd name="T6" fmla="*/ 29 w 10"/>
              <a:gd name="T7" fmla="*/ 4 h 15"/>
              <a:gd name="T8" fmla="*/ 29 w 10"/>
              <a:gd name="T9" fmla="*/ 32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5"/>
              <a:gd name="T17" fmla="*/ 10 w 10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5">
                <a:moveTo>
                  <a:pt x="8" y="9"/>
                </a:moveTo>
                <a:cubicBezTo>
                  <a:pt x="6" y="13"/>
                  <a:pt x="4" y="15"/>
                  <a:pt x="2" y="14"/>
                </a:cubicBezTo>
                <a:cubicBezTo>
                  <a:pt x="0" y="13"/>
                  <a:pt x="0" y="10"/>
                  <a:pt x="2" y="6"/>
                </a:cubicBezTo>
                <a:cubicBezTo>
                  <a:pt x="3" y="2"/>
                  <a:pt x="6" y="0"/>
                  <a:pt x="8" y="1"/>
                </a:cubicBezTo>
                <a:cubicBezTo>
                  <a:pt x="9" y="2"/>
                  <a:pt x="10" y="5"/>
                  <a:pt x="8" y="9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" name="Freeform 461"/>
          <p:cNvSpPr>
            <a:spLocks noChangeArrowheads="1"/>
          </p:cNvSpPr>
          <p:nvPr/>
        </p:nvSpPr>
        <p:spPr bwMode="auto">
          <a:xfrm>
            <a:off x="7946285" y="3221085"/>
            <a:ext cx="74430" cy="43170"/>
          </a:xfrm>
          <a:custGeom>
            <a:avLst/>
            <a:gdLst>
              <a:gd name="T0" fmla="*/ 0 w 14"/>
              <a:gd name="T1" fmla="*/ 4 h 8"/>
              <a:gd name="T2" fmla="*/ 11 w 14"/>
              <a:gd name="T3" fmla="*/ 22 h 8"/>
              <a:gd name="T4" fmla="*/ 50 w 14"/>
              <a:gd name="T5" fmla="*/ 22 h 8"/>
              <a:gd name="T6" fmla="*/ 50 w 14"/>
              <a:gd name="T7" fmla="*/ 18 h 8"/>
              <a:gd name="T8" fmla="*/ 46 w 14"/>
              <a:gd name="T9" fmla="*/ 15 h 8"/>
              <a:gd name="T10" fmla="*/ 14 w 14"/>
              <a:gd name="T11" fmla="*/ 18 h 8"/>
              <a:gd name="T12" fmla="*/ 7 w 14"/>
              <a:gd name="T13" fmla="*/ 4 h 8"/>
              <a:gd name="T14" fmla="*/ 4 w 14"/>
              <a:gd name="T15" fmla="*/ 0 h 8"/>
              <a:gd name="T16" fmla="*/ 0 w 14"/>
              <a:gd name="T17" fmla="*/ 4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"/>
              <a:gd name="T28" fmla="*/ 0 h 8"/>
              <a:gd name="T29" fmla="*/ 14 w 14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" h="8">
                <a:moveTo>
                  <a:pt x="0" y="1"/>
                </a:moveTo>
                <a:cubicBezTo>
                  <a:pt x="0" y="3"/>
                  <a:pt x="1" y="5"/>
                  <a:pt x="3" y="6"/>
                </a:cubicBezTo>
                <a:cubicBezTo>
                  <a:pt x="7" y="8"/>
                  <a:pt x="10" y="8"/>
                  <a:pt x="14" y="6"/>
                </a:cubicBezTo>
                <a:cubicBezTo>
                  <a:pt x="14" y="6"/>
                  <a:pt x="14" y="5"/>
                  <a:pt x="14" y="5"/>
                </a:cubicBezTo>
                <a:cubicBezTo>
                  <a:pt x="14" y="4"/>
                  <a:pt x="13" y="4"/>
                  <a:pt x="13" y="4"/>
                </a:cubicBezTo>
                <a:cubicBezTo>
                  <a:pt x="9" y="6"/>
                  <a:pt x="6" y="6"/>
                  <a:pt x="4" y="5"/>
                </a:cubicBezTo>
                <a:cubicBezTo>
                  <a:pt x="3" y="4"/>
                  <a:pt x="2" y="2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" name="Freeform 462"/>
          <p:cNvSpPr>
            <a:spLocks noChangeArrowheads="1"/>
          </p:cNvSpPr>
          <p:nvPr/>
        </p:nvSpPr>
        <p:spPr bwMode="auto">
          <a:xfrm>
            <a:off x="7606884" y="3582814"/>
            <a:ext cx="174166" cy="175655"/>
          </a:xfrm>
          <a:custGeom>
            <a:avLst/>
            <a:gdLst>
              <a:gd name="T0" fmla="*/ 117 w 33"/>
              <a:gd name="T1" fmla="*/ 100 h 33"/>
              <a:gd name="T2" fmla="*/ 39 w 33"/>
              <a:gd name="T3" fmla="*/ 89 h 33"/>
              <a:gd name="T4" fmla="*/ 21 w 33"/>
              <a:gd name="T5" fmla="*/ 11 h 33"/>
              <a:gd name="T6" fmla="*/ 46 w 33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  <a:gd name="T12" fmla="*/ 0 w 33"/>
              <a:gd name="T13" fmla="*/ 0 h 33"/>
              <a:gd name="T14" fmla="*/ 33 w 33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" h="33">
                <a:moveTo>
                  <a:pt x="33" y="28"/>
                </a:moveTo>
                <a:cubicBezTo>
                  <a:pt x="29" y="33"/>
                  <a:pt x="18" y="31"/>
                  <a:pt x="11" y="25"/>
                </a:cubicBezTo>
                <a:cubicBezTo>
                  <a:pt x="3" y="18"/>
                  <a:pt x="0" y="9"/>
                  <a:pt x="6" y="3"/>
                </a:cubicBezTo>
                <a:cubicBezTo>
                  <a:pt x="7" y="1"/>
                  <a:pt x="10" y="0"/>
                  <a:pt x="13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" name="Freeform 463"/>
          <p:cNvSpPr>
            <a:spLocks noChangeArrowheads="1"/>
          </p:cNvSpPr>
          <p:nvPr/>
        </p:nvSpPr>
        <p:spPr bwMode="auto">
          <a:xfrm>
            <a:off x="7611350" y="3704880"/>
            <a:ext cx="270925" cy="175655"/>
          </a:xfrm>
          <a:custGeom>
            <a:avLst/>
            <a:gdLst>
              <a:gd name="T0" fmla="*/ 29 w 51"/>
              <a:gd name="T1" fmla="*/ 0 h 33"/>
              <a:gd name="T2" fmla="*/ 25 w 51"/>
              <a:gd name="T3" fmla="*/ 86 h 33"/>
              <a:gd name="T4" fmla="*/ 128 w 51"/>
              <a:gd name="T5" fmla="*/ 111 h 33"/>
              <a:gd name="T6" fmla="*/ 182 w 51"/>
              <a:gd name="T7" fmla="*/ 97 h 33"/>
              <a:gd name="T8" fmla="*/ 0 60000 65536"/>
              <a:gd name="T9" fmla="*/ 0 60000 65536"/>
              <a:gd name="T10" fmla="*/ 0 60000 65536"/>
              <a:gd name="T11" fmla="*/ 0 60000 65536"/>
              <a:gd name="T12" fmla="*/ 0 w 51"/>
              <a:gd name="T13" fmla="*/ 0 h 33"/>
              <a:gd name="T14" fmla="*/ 51 w 51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" h="33">
                <a:moveTo>
                  <a:pt x="8" y="0"/>
                </a:moveTo>
                <a:cubicBezTo>
                  <a:pt x="5" y="4"/>
                  <a:pt x="0" y="16"/>
                  <a:pt x="7" y="24"/>
                </a:cubicBezTo>
                <a:cubicBezTo>
                  <a:pt x="16" y="33"/>
                  <a:pt x="26" y="33"/>
                  <a:pt x="36" y="31"/>
                </a:cubicBezTo>
                <a:cubicBezTo>
                  <a:pt x="43" y="30"/>
                  <a:pt x="48" y="28"/>
                  <a:pt x="51" y="2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3" name="Freeform 464"/>
          <p:cNvSpPr>
            <a:spLocks noChangeArrowheads="1"/>
          </p:cNvSpPr>
          <p:nvPr/>
        </p:nvSpPr>
        <p:spPr bwMode="auto">
          <a:xfrm>
            <a:off x="7781050" y="3731675"/>
            <a:ext cx="20840" cy="47635"/>
          </a:xfrm>
          <a:custGeom>
            <a:avLst/>
            <a:gdLst>
              <a:gd name="T0" fmla="*/ 0 w 4"/>
              <a:gd name="T1" fmla="*/ 0 h 9"/>
              <a:gd name="T2" fmla="*/ 14 w 4"/>
              <a:gd name="T3" fmla="*/ 32 h 9"/>
              <a:gd name="T4" fmla="*/ 0 60000 65536"/>
              <a:gd name="T5" fmla="*/ 0 60000 65536"/>
              <a:gd name="T6" fmla="*/ 0 w 4"/>
              <a:gd name="T7" fmla="*/ 0 h 9"/>
              <a:gd name="T8" fmla="*/ 4 w 4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" h="9">
                <a:moveTo>
                  <a:pt x="0" y="0"/>
                </a:moveTo>
                <a:cubicBezTo>
                  <a:pt x="2" y="2"/>
                  <a:pt x="3" y="5"/>
                  <a:pt x="4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4" name="Freeform 465"/>
          <p:cNvSpPr>
            <a:spLocks noChangeArrowheads="1"/>
          </p:cNvSpPr>
          <p:nvPr/>
        </p:nvSpPr>
        <p:spPr bwMode="auto">
          <a:xfrm>
            <a:off x="7834640" y="3768890"/>
            <a:ext cx="58055" cy="58056"/>
          </a:xfrm>
          <a:custGeom>
            <a:avLst/>
            <a:gdLst>
              <a:gd name="T0" fmla="*/ 0 w 11"/>
              <a:gd name="T1" fmla="*/ 0 h 11"/>
              <a:gd name="T2" fmla="*/ 39 w 11"/>
              <a:gd name="T3" fmla="*/ 39 h 11"/>
              <a:gd name="T4" fmla="*/ 0 60000 65536"/>
              <a:gd name="T5" fmla="*/ 0 60000 65536"/>
              <a:gd name="T6" fmla="*/ 0 w 11"/>
              <a:gd name="T7" fmla="*/ 0 h 11"/>
              <a:gd name="T8" fmla="*/ 11 w 11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" h="11">
                <a:moveTo>
                  <a:pt x="0" y="0"/>
                </a:moveTo>
                <a:cubicBezTo>
                  <a:pt x="1" y="3"/>
                  <a:pt x="6" y="9"/>
                  <a:pt x="11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5" name="Freeform 466"/>
          <p:cNvSpPr>
            <a:spLocks noChangeArrowheads="1"/>
          </p:cNvSpPr>
          <p:nvPr/>
        </p:nvSpPr>
        <p:spPr bwMode="auto">
          <a:xfrm>
            <a:off x="8010295" y="3709346"/>
            <a:ext cx="227756" cy="208404"/>
          </a:xfrm>
          <a:custGeom>
            <a:avLst/>
            <a:gdLst>
              <a:gd name="T0" fmla="*/ 110 w 43"/>
              <a:gd name="T1" fmla="*/ 115 h 39"/>
              <a:gd name="T2" fmla="*/ 14 w 43"/>
              <a:gd name="T3" fmla="*/ 101 h 39"/>
              <a:gd name="T4" fmla="*/ 46 w 43"/>
              <a:gd name="T5" fmla="*/ 22 h 39"/>
              <a:gd name="T6" fmla="*/ 139 w 43"/>
              <a:gd name="T7" fmla="*/ 36 h 39"/>
              <a:gd name="T8" fmla="*/ 110 w 43"/>
              <a:gd name="T9" fmla="*/ 115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39"/>
              <a:gd name="T17" fmla="*/ 43 w 43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39">
                <a:moveTo>
                  <a:pt x="31" y="32"/>
                </a:moveTo>
                <a:cubicBezTo>
                  <a:pt x="19" y="39"/>
                  <a:pt x="8" y="37"/>
                  <a:pt x="4" y="28"/>
                </a:cubicBezTo>
                <a:cubicBezTo>
                  <a:pt x="0" y="21"/>
                  <a:pt x="4" y="11"/>
                  <a:pt x="13" y="6"/>
                </a:cubicBezTo>
                <a:cubicBezTo>
                  <a:pt x="23" y="0"/>
                  <a:pt x="35" y="3"/>
                  <a:pt x="39" y="10"/>
                </a:cubicBezTo>
                <a:cubicBezTo>
                  <a:pt x="43" y="17"/>
                  <a:pt x="41" y="27"/>
                  <a:pt x="31" y="32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6" name="Freeform 467"/>
          <p:cNvSpPr>
            <a:spLocks noChangeArrowheads="1"/>
          </p:cNvSpPr>
          <p:nvPr/>
        </p:nvSpPr>
        <p:spPr bwMode="auto">
          <a:xfrm>
            <a:off x="8227631" y="3597700"/>
            <a:ext cx="180120" cy="186076"/>
          </a:xfrm>
          <a:custGeom>
            <a:avLst/>
            <a:gdLst>
              <a:gd name="T0" fmla="*/ 121 w 34"/>
              <a:gd name="T1" fmla="*/ 0 h 35"/>
              <a:gd name="T2" fmla="*/ 61 w 34"/>
              <a:gd name="T3" fmla="*/ 100 h 35"/>
              <a:gd name="T4" fmla="*/ 0 w 34"/>
              <a:gd name="T5" fmla="*/ 125 h 35"/>
              <a:gd name="T6" fmla="*/ 0 60000 65536"/>
              <a:gd name="T7" fmla="*/ 0 60000 65536"/>
              <a:gd name="T8" fmla="*/ 0 60000 65536"/>
              <a:gd name="T9" fmla="*/ 0 w 34"/>
              <a:gd name="T10" fmla="*/ 0 h 35"/>
              <a:gd name="T11" fmla="*/ 34 w 34"/>
              <a:gd name="T12" fmla="*/ 35 h 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" h="35">
                <a:moveTo>
                  <a:pt x="34" y="0"/>
                </a:moveTo>
                <a:cubicBezTo>
                  <a:pt x="33" y="7"/>
                  <a:pt x="28" y="20"/>
                  <a:pt x="17" y="28"/>
                </a:cubicBezTo>
                <a:cubicBezTo>
                  <a:pt x="17" y="28"/>
                  <a:pt x="10" y="29"/>
                  <a:pt x="0" y="3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7" name="Line 468"/>
          <p:cNvSpPr>
            <a:spLocks noChangeShapeType="1"/>
          </p:cNvSpPr>
          <p:nvPr/>
        </p:nvSpPr>
        <p:spPr bwMode="auto">
          <a:xfrm>
            <a:off x="8217210" y="3837366"/>
            <a:ext cx="4465" cy="16375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8" name="Freeform 469"/>
          <p:cNvSpPr>
            <a:spLocks noChangeArrowheads="1"/>
          </p:cNvSpPr>
          <p:nvPr/>
        </p:nvSpPr>
        <p:spPr bwMode="auto">
          <a:xfrm>
            <a:off x="7967125" y="3843320"/>
            <a:ext cx="372150" cy="174167"/>
          </a:xfrm>
          <a:custGeom>
            <a:avLst/>
            <a:gdLst>
              <a:gd name="T0" fmla="*/ 36 w 70"/>
              <a:gd name="T1" fmla="*/ 0 h 33"/>
              <a:gd name="T2" fmla="*/ 54 w 70"/>
              <a:gd name="T3" fmla="*/ 96 h 33"/>
              <a:gd name="T4" fmla="*/ 182 w 70"/>
              <a:gd name="T5" fmla="*/ 74 h 33"/>
              <a:gd name="T6" fmla="*/ 250 w 70"/>
              <a:gd name="T7" fmla="*/ 18 h 33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33"/>
              <a:gd name="T14" fmla="*/ 70 w 70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33">
                <a:moveTo>
                  <a:pt x="10" y="0"/>
                </a:moveTo>
                <a:cubicBezTo>
                  <a:pt x="7" y="5"/>
                  <a:pt x="0" y="21"/>
                  <a:pt x="15" y="27"/>
                </a:cubicBezTo>
                <a:cubicBezTo>
                  <a:pt x="31" y="33"/>
                  <a:pt x="42" y="27"/>
                  <a:pt x="51" y="21"/>
                </a:cubicBezTo>
                <a:cubicBezTo>
                  <a:pt x="58" y="17"/>
                  <a:pt x="67" y="10"/>
                  <a:pt x="70" y="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9" name="Freeform 470"/>
          <p:cNvSpPr>
            <a:spLocks noChangeArrowheads="1"/>
          </p:cNvSpPr>
          <p:nvPr/>
        </p:nvSpPr>
        <p:spPr bwMode="auto">
          <a:xfrm>
            <a:off x="7892695" y="3810571"/>
            <a:ext cx="26795" cy="20840"/>
          </a:xfrm>
          <a:custGeom>
            <a:avLst/>
            <a:gdLst>
              <a:gd name="T0" fmla="*/ 0 w 5"/>
              <a:gd name="T1" fmla="*/ 14 h 4"/>
              <a:gd name="T2" fmla="*/ 18 w 5"/>
              <a:gd name="T3" fmla="*/ 0 h 4"/>
              <a:gd name="T4" fmla="*/ 0 60000 65536"/>
              <a:gd name="T5" fmla="*/ 0 60000 65536"/>
              <a:gd name="T6" fmla="*/ 0 w 5"/>
              <a:gd name="T7" fmla="*/ 0 h 4"/>
              <a:gd name="T8" fmla="*/ 5 w 5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" h="4">
                <a:moveTo>
                  <a:pt x="0" y="4"/>
                </a:moveTo>
                <a:cubicBezTo>
                  <a:pt x="1" y="2"/>
                  <a:pt x="3" y="1"/>
                  <a:pt x="5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0" name="Freeform 471"/>
          <p:cNvSpPr>
            <a:spLocks noChangeArrowheads="1"/>
          </p:cNvSpPr>
          <p:nvPr/>
        </p:nvSpPr>
        <p:spPr bwMode="auto">
          <a:xfrm>
            <a:off x="7882275" y="3847786"/>
            <a:ext cx="116111" cy="90805"/>
          </a:xfrm>
          <a:custGeom>
            <a:avLst/>
            <a:gdLst>
              <a:gd name="T0" fmla="*/ 78 w 22"/>
              <a:gd name="T1" fmla="*/ 43 h 17"/>
              <a:gd name="T2" fmla="*/ 43 w 22"/>
              <a:gd name="T3" fmla="*/ 61 h 17"/>
              <a:gd name="T4" fmla="*/ 0 w 22"/>
              <a:gd name="T5" fmla="*/ 14 h 17"/>
              <a:gd name="T6" fmla="*/ 0 w 22"/>
              <a:gd name="T7" fmla="*/ 0 h 17"/>
              <a:gd name="T8" fmla="*/ 0 60000 65536"/>
              <a:gd name="T9" fmla="*/ 0 60000 65536"/>
              <a:gd name="T10" fmla="*/ 0 60000 65536"/>
              <a:gd name="T11" fmla="*/ 0 60000 65536"/>
              <a:gd name="T12" fmla="*/ 0 w 22"/>
              <a:gd name="T13" fmla="*/ 0 h 17"/>
              <a:gd name="T14" fmla="*/ 22 w 22"/>
              <a:gd name="T15" fmla="*/ 17 h 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" h="17">
                <a:moveTo>
                  <a:pt x="22" y="12"/>
                </a:moveTo>
                <a:cubicBezTo>
                  <a:pt x="19" y="15"/>
                  <a:pt x="16" y="17"/>
                  <a:pt x="12" y="17"/>
                </a:cubicBezTo>
                <a:cubicBezTo>
                  <a:pt x="5" y="17"/>
                  <a:pt x="0" y="11"/>
                  <a:pt x="0" y="4"/>
                </a:cubicBezTo>
                <a:cubicBezTo>
                  <a:pt x="0" y="3"/>
                  <a:pt x="0" y="1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" name="Freeform 472"/>
          <p:cNvSpPr>
            <a:spLocks noChangeArrowheads="1"/>
          </p:cNvSpPr>
          <p:nvPr/>
        </p:nvSpPr>
        <p:spPr bwMode="auto">
          <a:xfrm>
            <a:off x="7998386" y="3826945"/>
            <a:ext cx="11909" cy="31261"/>
          </a:xfrm>
          <a:custGeom>
            <a:avLst/>
            <a:gdLst>
              <a:gd name="T0" fmla="*/ 0 w 2"/>
              <a:gd name="T1" fmla="*/ 0 h 6"/>
              <a:gd name="T2" fmla="*/ 8 w 2"/>
              <a:gd name="T3" fmla="*/ 21 h 6"/>
              <a:gd name="T4" fmla="*/ 0 60000 65536"/>
              <a:gd name="T5" fmla="*/ 0 60000 65536"/>
              <a:gd name="T6" fmla="*/ 0 w 2"/>
              <a:gd name="T7" fmla="*/ 0 h 6"/>
              <a:gd name="T8" fmla="*/ 2 w 2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6">
                <a:moveTo>
                  <a:pt x="0" y="0"/>
                </a:moveTo>
                <a:cubicBezTo>
                  <a:pt x="1" y="2"/>
                  <a:pt x="2" y="4"/>
                  <a:pt x="2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2" name="Freeform 473"/>
          <p:cNvSpPr>
            <a:spLocks noChangeArrowheads="1"/>
          </p:cNvSpPr>
          <p:nvPr/>
        </p:nvSpPr>
        <p:spPr bwMode="auto">
          <a:xfrm>
            <a:off x="7882275" y="3831411"/>
            <a:ext cx="132485" cy="43170"/>
          </a:xfrm>
          <a:custGeom>
            <a:avLst/>
            <a:gdLst>
              <a:gd name="T0" fmla="*/ 82 w 25"/>
              <a:gd name="T1" fmla="*/ 29 h 8"/>
              <a:gd name="T2" fmla="*/ 32 w 25"/>
              <a:gd name="T3" fmla="*/ 22 h 8"/>
              <a:gd name="T4" fmla="*/ 0 w 25"/>
              <a:gd name="T5" fmla="*/ 11 h 8"/>
              <a:gd name="T6" fmla="*/ 7 w 25"/>
              <a:gd name="T7" fmla="*/ 0 h 8"/>
              <a:gd name="T8" fmla="*/ 85 w 25"/>
              <a:gd name="T9" fmla="*/ 18 h 8"/>
              <a:gd name="T10" fmla="*/ 89 w 25"/>
              <a:gd name="T11" fmla="*/ 18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"/>
              <a:gd name="T19" fmla="*/ 0 h 8"/>
              <a:gd name="T20" fmla="*/ 25 w 25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" h="8">
                <a:moveTo>
                  <a:pt x="23" y="8"/>
                </a:moveTo>
                <a:cubicBezTo>
                  <a:pt x="21" y="8"/>
                  <a:pt x="16" y="8"/>
                  <a:pt x="9" y="6"/>
                </a:cubicBezTo>
                <a:cubicBezTo>
                  <a:pt x="5" y="5"/>
                  <a:pt x="1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3" y="1"/>
                  <a:pt x="19" y="5"/>
                  <a:pt x="24" y="5"/>
                </a:cubicBezTo>
                <a:cubicBezTo>
                  <a:pt x="25" y="5"/>
                  <a:pt x="25" y="5"/>
                  <a:pt x="25" y="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3" name="Freeform 474"/>
          <p:cNvSpPr>
            <a:spLocks noChangeArrowheads="1"/>
          </p:cNvSpPr>
          <p:nvPr/>
        </p:nvSpPr>
        <p:spPr bwMode="auto">
          <a:xfrm>
            <a:off x="7909070" y="3868626"/>
            <a:ext cx="41681" cy="26795"/>
          </a:xfrm>
          <a:custGeom>
            <a:avLst/>
            <a:gdLst>
              <a:gd name="T0" fmla="*/ 28 w 8"/>
              <a:gd name="T1" fmla="*/ 11 h 5"/>
              <a:gd name="T2" fmla="*/ 11 w 8"/>
              <a:gd name="T3" fmla="*/ 18 h 5"/>
              <a:gd name="T4" fmla="*/ 0 w 8"/>
              <a:gd name="T5" fmla="*/ 7 h 5"/>
              <a:gd name="T6" fmla="*/ 14 w 8"/>
              <a:gd name="T7" fmla="*/ 0 h 5"/>
              <a:gd name="T8" fmla="*/ 28 w 8"/>
              <a:gd name="T9" fmla="*/ 11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5"/>
              <a:gd name="T17" fmla="*/ 8 w 8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5">
                <a:moveTo>
                  <a:pt x="8" y="3"/>
                </a:moveTo>
                <a:cubicBezTo>
                  <a:pt x="8" y="5"/>
                  <a:pt x="5" y="5"/>
                  <a:pt x="3" y="5"/>
                </a:cubicBezTo>
                <a:cubicBezTo>
                  <a:pt x="1" y="5"/>
                  <a:pt x="0" y="3"/>
                  <a:pt x="0" y="2"/>
                </a:cubicBezTo>
                <a:cubicBezTo>
                  <a:pt x="0" y="1"/>
                  <a:pt x="1" y="0"/>
                  <a:pt x="4" y="0"/>
                </a:cubicBezTo>
                <a:cubicBezTo>
                  <a:pt x="6" y="1"/>
                  <a:pt x="8" y="2"/>
                  <a:pt x="8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4" name="Freeform 475"/>
          <p:cNvSpPr>
            <a:spLocks noChangeArrowheads="1"/>
          </p:cNvSpPr>
          <p:nvPr/>
        </p:nvSpPr>
        <p:spPr bwMode="auto">
          <a:xfrm>
            <a:off x="7923956" y="3895421"/>
            <a:ext cx="16374" cy="43170"/>
          </a:xfrm>
          <a:custGeom>
            <a:avLst/>
            <a:gdLst>
              <a:gd name="T0" fmla="*/ 0 w 3"/>
              <a:gd name="T1" fmla="*/ 0 h 8"/>
              <a:gd name="T2" fmla="*/ 11 w 3"/>
              <a:gd name="T3" fmla="*/ 29 h 8"/>
              <a:gd name="T4" fmla="*/ 0 60000 65536"/>
              <a:gd name="T5" fmla="*/ 0 60000 65536"/>
              <a:gd name="T6" fmla="*/ 0 w 3"/>
              <a:gd name="T7" fmla="*/ 0 h 8"/>
              <a:gd name="T8" fmla="*/ 3 w 3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8">
                <a:moveTo>
                  <a:pt x="0" y="0"/>
                </a:moveTo>
                <a:cubicBezTo>
                  <a:pt x="0" y="1"/>
                  <a:pt x="1" y="6"/>
                  <a:pt x="3" y="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5" name="Oval 476"/>
          <p:cNvSpPr>
            <a:spLocks noChangeArrowheads="1"/>
          </p:cNvSpPr>
          <p:nvPr/>
        </p:nvSpPr>
        <p:spPr bwMode="auto">
          <a:xfrm>
            <a:off x="8614667" y="3369945"/>
            <a:ext cx="117599" cy="122065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6" name="Freeform 477"/>
          <p:cNvSpPr>
            <a:spLocks noChangeArrowheads="1"/>
          </p:cNvSpPr>
          <p:nvPr/>
        </p:nvSpPr>
        <p:spPr bwMode="auto">
          <a:xfrm>
            <a:off x="8610201" y="3465215"/>
            <a:ext cx="31260" cy="32749"/>
          </a:xfrm>
          <a:custGeom>
            <a:avLst/>
            <a:gdLst>
              <a:gd name="T0" fmla="*/ 21 w 6"/>
              <a:gd name="T1" fmla="*/ 0 h 6"/>
              <a:gd name="T2" fmla="*/ 0 w 6"/>
              <a:gd name="T3" fmla="*/ 22 h 6"/>
              <a:gd name="T4" fmla="*/ 0 60000 65536"/>
              <a:gd name="T5" fmla="*/ 0 60000 65536"/>
              <a:gd name="T6" fmla="*/ 0 w 6"/>
              <a:gd name="T7" fmla="*/ 0 h 6"/>
              <a:gd name="T8" fmla="*/ 6 w 6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6">
                <a:moveTo>
                  <a:pt x="6" y="0"/>
                </a:moveTo>
                <a:cubicBezTo>
                  <a:pt x="3" y="2"/>
                  <a:pt x="1" y="5"/>
                  <a:pt x="0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" name="Freeform 478"/>
          <p:cNvSpPr>
            <a:spLocks noChangeArrowheads="1"/>
          </p:cNvSpPr>
          <p:nvPr/>
        </p:nvSpPr>
        <p:spPr bwMode="auto">
          <a:xfrm>
            <a:off x="8434546" y="3438421"/>
            <a:ext cx="264971" cy="256039"/>
          </a:xfrm>
          <a:custGeom>
            <a:avLst/>
            <a:gdLst>
              <a:gd name="T0" fmla="*/ 0 w 50"/>
              <a:gd name="T1" fmla="*/ 7 h 48"/>
              <a:gd name="T2" fmla="*/ 178 w 50"/>
              <a:gd name="T3" fmla="*/ 172 h 48"/>
              <a:gd name="T4" fmla="*/ 0 60000 65536"/>
              <a:gd name="T5" fmla="*/ 0 60000 65536"/>
              <a:gd name="T6" fmla="*/ 0 w 50"/>
              <a:gd name="T7" fmla="*/ 0 h 48"/>
              <a:gd name="T8" fmla="*/ 50 w 50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0" h="48">
                <a:moveTo>
                  <a:pt x="0" y="2"/>
                </a:moveTo>
                <a:cubicBezTo>
                  <a:pt x="20" y="0"/>
                  <a:pt x="49" y="11"/>
                  <a:pt x="50" y="4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" name="Freeform 479"/>
          <p:cNvSpPr>
            <a:spLocks noChangeArrowheads="1"/>
          </p:cNvSpPr>
          <p:nvPr/>
        </p:nvSpPr>
        <p:spPr bwMode="auto">
          <a:xfrm>
            <a:off x="8291640" y="3661711"/>
            <a:ext cx="471886" cy="270925"/>
          </a:xfrm>
          <a:custGeom>
            <a:avLst/>
            <a:gdLst>
              <a:gd name="T0" fmla="*/ 0 w 89"/>
              <a:gd name="T1" fmla="*/ 175 h 51"/>
              <a:gd name="T2" fmla="*/ 139 w 89"/>
              <a:gd name="T3" fmla="*/ 168 h 51"/>
              <a:gd name="T4" fmla="*/ 224 w 89"/>
              <a:gd name="T5" fmla="*/ 171 h 51"/>
              <a:gd name="T6" fmla="*/ 274 w 89"/>
              <a:gd name="T7" fmla="*/ 157 h 51"/>
              <a:gd name="T8" fmla="*/ 310 w 89"/>
              <a:gd name="T9" fmla="*/ 100 h 51"/>
              <a:gd name="T10" fmla="*/ 274 w 89"/>
              <a:gd name="T11" fmla="*/ 0 h 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9"/>
              <a:gd name="T19" fmla="*/ 0 h 51"/>
              <a:gd name="T20" fmla="*/ 89 w 89"/>
              <a:gd name="T21" fmla="*/ 51 h 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9" h="51">
                <a:moveTo>
                  <a:pt x="0" y="49"/>
                </a:moveTo>
                <a:cubicBezTo>
                  <a:pt x="10" y="50"/>
                  <a:pt x="26" y="51"/>
                  <a:pt x="39" y="47"/>
                </a:cubicBezTo>
                <a:cubicBezTo>
                  <a:pt x="51" y="49"/>
                  <a:pt x="56" y="49"/>
                  <a:pt x="63" y="48"/>
                </a:cubicBezTo>
                <a:cubicBezTo>
                  <a:pt x="68" y="47"/>
                  <a:pt x="75" y="45"/>
                  <a:pt x="77" y="44"/>
                </a:cubicBezTo>
                <a:cubicBezTo>
                  <a:pt x="78" y="43"/>
                  <a:pt x="85" y="38"/>
                  <a:pt x="87" y="28"/>
                </a:cubicBezTo>
                <a:cubicBezTo>
                  <a:pt x="89" y="18"/>
                  <a:pt x="86" y="4"/>
                  <a:pt x="77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9" name="Freeform 480"/>
          <p:cNvSpPr>
            <a:spLocks noChangeArrowheads="1"/>
          </p:cNvSpPr>
          <p:nvPr/>
        </p:nvSpPr>
        <p:spPr bwMode="auto">
          <a:xfrm>
            <a:off x="8312481" y="3901375"/>
            <a:ext cx="58055" cy="26795"/>
          </a:xfrm>
          <a:custGeom>
            <a:avLst/>
            <a:gdLst>
              <a:gd name="T0" fmla="*/ 0 w 11"/>
              <a:gd name="T1" fmla="*/ 0 h 5"/>
              <a:gd name="T2" fmla="*/ 39 w 11"/>
              <a:gd name="T3" fmla="*/ 18 h 5"/>
              <a:gd name="T4" fmla="*/ 0 60000 65536"/>
              <a:gd name="T5" fmla="*/ 0 60000 65536"/>
              <a:gd name="T6" fmla="*/ 0 w 11"/>
              <a:gd name="T7" fmla="*/ 0 h 5"/>
              <a:gd name="T8" fmla="*/ 11 w 11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" h="5">
                <a:moveTo>
                  <a:pt x="0" y="0"/>
                </a:moveTo>
                <a:cubicBezTo>
                  <a:pt x="4" y="0"/>
                  <a:pt x="9" y="1"/>
                  <a:pt x="11" y="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0" name="Freeform 481"/>
          <p:cNvSpPr>
            <a:spLocks noChangeArrowheads="1"/>
          </p:cNvSpPr>
          <p:nvPr/>
        </p:nvSpPr>
        <p:spPr bwMode="auto">
          <a:xfrm>
            <a:off x="8333321" y="3880535"/>
            <a:ext cx="132485" cy="37216"/>
          </a:xfrm>
          <a:custGeom>
            <a:avLst/>
            <a:gdLst>
              <a:gd name="T0" fmla="*/ 0 w 25"/>
              <a:gd name="T1" fmla="*/ 0 h 7"/>
              <a:gd name="T2" fmla="*/ 89 w 25"/>
              <a:gd name="T3" fmla="*/ 25 h 7"/>
              <a:gd name="T4" fmla="*/ 0 60000 65536"/>
              <a:gd name="T5" fmla="*/ 0 60000 65536"/>
              <a:gd name="T6" fmla="*/ 0 w 25"/>
              <a:gd name="T7" fmla="*/ 0 h 7"/>
              <a:gd name="T8" fmla="*/ 25 w 25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" h="7">
                <a:moveTo>
                  <a:pt x="0" y="0"/>
                </a:moveTo>
                <a:cubicBezTo>
                  <a:pt x="7" y="0"/>
                  <a:pt x="22" y="3"/>
                  <a:pt x="25" y="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" name="Freeform 482"/>
          <p:cNvSpPr>
            <a:spLocks noChangeArrowheads="1"/>
          </p:cNvSpPr>
          <p:nvPr/>
        </p:nvSpPr>
        <p:spPr bwMode="auto">
          <a:xfrm>
            <a:off x="8695052" y="3640870"/>
            <a:ext cx="269436" cy="302187"/>
          </a:xfrm>
          <a:custGeom>
            <a:avLst/>
            <a:gdLst>
              <a:gd name="T0" fmla="*/ 4 w 51"/>
              <a:gd name="T1" fmla="*/ 7 h 57"/>
              <a:gd name="T2" fmla="*/ 106 w 51"/>
              <a:gd name="T3" fmla="*/ 39 h 57"/>
              <a:gd name="T4" fmla="*/ 170 w 51"/>
              <a:gd name="T5" fmla="*/ 157 h 57"/>
              <a:gd name="T6" fmla="*/ 0 w 51"/>
              <a:gd name="T7" fmla="*/ 171 h 57"/>
              <a:gd name="T8" fmla="*/ 0 60000 65536"/>
              <a:gd name="T9" fmla="*/ 0 60000 65536"/>
              <a:gd name="T10" fmla="*/ 0 60000 65536"/>
              <a:gd name="T11" fmla="*/ 0 60000 65536"/>
              <a:gd name="T12" fmla="*/ 0 w 51"/>
              <a:gd name="T13" fmla="*/ 0 h 57"/>
              <a:gd name="T14" fmla="*/ 51 w 51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" h="57">
                <a:moveTo>
                  <a:pt x="1" y="2"/>
                </a:moveTo>
                <a:cubicBezTo>
                  <a:pt x="6" y="1"/>
                  <a:pt x="14" y="0"/>
                  <a:pt x="30" y="11"/>
                </a:cubicBezTo>
                <a:cubicBezTo>
                  <a:pt x="46" y="24"/>
                  <a:pt x="51" y="35"/>
                  <a:pt x="48" y="44"/>
                </a:cubicBezTo>
                <a:cubicBezTo>
                  <a:pt x="46" y="52"/>
                  <a:pt x="26" y="57"/>
                  <a:pt x="0" y="4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2" name="Freeform 483"/>
          <p:cNvSpPr>
            <a:spLocks noChangeArrowheads="1"/>
          </p:cNvSpPr>
          <p:nvPr/>
        </p:nvSpPr>
        <p:spPr bwMode="auto">
          <a:xfrm>
            <a:off x="7617304" y="3279140"/>
            <a:ext cx="657962" cy="398945"/>
          </a:xfrm>
          <a:custGeom>
            <a:avLst/>
            <a:gdLst>
              <a:gd name="T0" fmla="*/ 89 w 124"/>
              <a:gd name="T1" fmla="*/ 36 h 75"/>
              <a:gd name="T2" fmla="*/ 21 w 124"/>
              <a:gd name="T3" fmla="*/ 36 h 75"/>
              <a:gd name="T4" fmla="*/ 36 w 124"/>
              <a:gd name="T5" fmla="*/ 143 h 75"/>
              <a:gd name="T6" fmla="*/ 182 w 124"/>
              <a:gd name="T7" fmla="*/ 243 h 75"/>
              <a:gd name="T8" fmla="*/ 442 w 124"/>
              <a:gd name="T9" fmla="*/ 168 h 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4"/>
              <a:gd name="T16" fmla="*/ 0 h 75"/>
              <a:gd name="T17" fmla="*/ 124 w 124"/>
              <a:gd name="T18" fmla="*/ 75 h 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4" h="75">
                <a:moveTo>
                  <a:pt x="25" y="10"/>
                </a:moveTo>
                <a:cubicBezTo>
                  <a:pt x="25" y="4"/>
                  <a:pt x="13" y="0"/>
                  <a:pt x="6" y="10"/>
                </a:cubicBezTo>
                <a:cubicBezTo>
                  <a:pt x="0" y="20"/>
                  <a:pt x="6" y="36"/>
                  <a:pt x="10" y="40"/>
                </a:cubicBezTo>
                <a:cubicBezTo>
                  <a:pt x="14" y="45"/>
                  <a:pt x="24" y="61"/>
                  <a:pt x="51" y="68"/>
                </a:cubicBezTo>
                <a:cubicBezTo>
                  <a:pt x="78" y="75"/>
                  <a:pt x="109" y="69"/>
                  <a:pt x="124" y="4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3" name="Freeform 484"/>
          <p:cNvSpPr>
            <a:spLocks noChangeArrowheads="1"/>
          </p:cNvSpPr>
          <p:nvPr/>
        </p:nvSpPr>
        <p:spPr bwMode="auto">
          <a:xfrm>
            <a:off x="6947434" y="2966533"/>
            <a:ext cx="159280" cy="200962"/>
          </a:xfrm>
          <a:custGeom>
            <a:avLst/>
            <a:gdLst>
              <a:gd name="T0" fmla="*/ 103 w 30"/>
              <a:gd name="T1" fmla="*/ 85 h 38"/>
              <a:gd name="T2" fmla="*/ 100 w 30"/>
              <a:gd name="T3" fmla="*/ 82 h 38"/>
              <a:gd name="T4" fmla="*/ 32 w 30"/>
              <a:gd name="T5" fmla="*/ 4 h 38"/>
              <a:gd name="T6" fmla="*/ 18 w 30"/>
              <a:gd name="T7" fmla="*/ 0 h 38"/>
              <a:gd name="T8" fmla="*/ 32 w 30"/>
              <a:gd name="T9" fmla="*/ 75 h 38"/>
              <a:gd name="T10" fmla="*/ 39 w 30"/>
              <a:gd name="T11" fmla="*/ 85 h 38"/>
              <a:gd name="T12" fmla="*/ 103 w 30"/>
              <a:gd name="T13" fmla="*/ 121 h 38"/>
              <a:gd name="T14" fmla="*/ 103 w 30"/>
              <a:gd name="T15" fmla="*/ 85 h 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"/>
              <a:gd name="T25" fmla="*/ 0 h 38"/>
              <a:gd name="T26" fmla="*/ 30 w 30"/>
              <a:gd name="T27" fmla="*/ 38 h 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" h="38">
                <a:moveTo>
                  <a:pt x="29" y="24"/>
                </a:moveTo>
                <a:cubicBezTo>
                  <a:pt x="28" y="24"/>
                  <a:pt x="28" y="23"/>
                  <a:pt x="28" y="23"/>
                </a:cubicBezTo>
                <a:cubicBezTo>
                  <a:pt x="23" y="14"/>
                  <a:pt x="16" y="7"/>
                  <a:pt x="9" y="1"/>
                </a:cubicBezTo>
                <a:cubicBezTo>
                  <a:pt x="7" y="0"/>
                  <a:pt x="6" y="0"/>
                  <a:pt x="5" y="0"/>
                </a:cubicBezTo>
                <a:cubicBezTo>
                  <a:pt x="0" y="0"/>
                  <a:pt x="3" y="12"/>
                  <a:pt x="9" y="21"/>
                </a:cubicBezTo>
                <a:cubicBezTo>
                  <a:pt x="9" y="22"/>
                  <a:pt x="10" y="23"/>
                  <a:pt x="11" y="24"/>
                </a:cubicBezTo>
                <a:cubicBezTo>
                  <a:pt x="17" y="32"/>
                  <a:pt x="25" y="38"/>
                  <a:pt x="29" y="34"/>
                </a:cubicBezTo>
                <a:cubicBezTo>
                  <a:pt x="30" y="32"/>
                  <a:pt x="30" y="29"/>
                  <a:pt x="29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4" name="Freeform 485"/>
          <p:cNvSpPr>
            <a:spLocks noChangeArrowheads="1"/>
          </p:cNvSpPr>
          <p:nvPr/>
        </p:nvSpPr>
        <p:spPr bwMode="auto">
          <a:xfrm>
            <a:off x="6814948" y="3088599"/>
            <a:ext cx="413831" cy="546317"/>
          </a:xfrm>
          <a:custGeom>
            <a:avLst/>
            <a:gdLst>
              <a:gd name="T0" fmla="*/ 221 w 78"/>
              <a:gd name="T1" fmla="*/ 89 h 103"/>
              <a:gd name="T2" fmla="*/ 217 w 78"/>
              <a:gd name="T3" fmla="*/ 61 h 103"/>
              <a:gd name="T4" fmla="*/ 214 w 78"/>
              <a:gd name="T5" fmla="*/ 53 h 103"/>
              <a:gd name="T6" fmla="*/ 192 w 78"/>
              <a:gd name="T7" fmla="*/ 4 h 103"/>
              <a:gd name="T8" fmla="*/ 189 w 78"/>
              <a:gd name="T9" fmla="*/ 0 h 103"/>
              <a:gd name="T10" fmla="*/ 192 w 78"/>
              <a:gd name="T11" fmla="*/ 4 h 103"/>
              <a:gd name="T12" fmla="*/ 192 w 78"/>
              <a:gd name="T13" fmla="*/ 39 h 103"/>
              <a:gd name="T14" fmla="*/ 128 w 78"/>
              <a:gd name="T15" fmla="*/ 4 h 103"/>
              <a:gd name="T16" fmla="*/ 0 w 78"/>
              <a:gd name="T17" fmla="*/ 200 h 103"/>
              <a:gd name="T18" fmla="*/ 53 w 78"/>
              <a:gd name="T19" fmla="*/ 367 h 103"/>
              <a:gd name="T20" fmla="*/ 139 w 78"/>
              <a:gd name="T21" fmla="*/ 342 h 103"/>
              <a:gd name="T22" fmla="*/ 171 w 78"/>
              <a:gd name="T23" fmla="*/ 314 h 103"/>
              <a:gd name="T24" fmla="*/ 171 w 78"/>
              <a:gd name="T25" fmla="*/ 310 h 103"/>
              <a:gd name="T26" fmla="*/ 164 w 78"/>
              <a:gd name="T27" fmla="*/ 306 h 103"/>
              <a:gd name="T28" fmla="*/ 110 w 78"/>
              <a:gd name="T29" fmla="*/ 249 h 103"/>
              <a:gd name="T30" fmla="*/ 103 w 78"/>
              <a:gd name="T31" fmla="*/ 175 h 103"/>
              <a:gd name="T32" fmla="*/ 114 w 78"/>
              <a:gd name="T33" fmla="*/ 153 h 103"/>
              <a:gd name="T34" fmla="*/ 200 w 78"/>
              <a:gd name="T35" fmla="*/ 171 h 103"/>
              <a:gd name="T36" fmla="*/ 203 w 78"/>
              <a:gd name="T37" fmla="*/ 171 h 103"/>
              <a:gd name="T38" fmla="*/ 274 w 78"/>
              <a:gd name="T39" fmla="*/ 132 h 103"/>
              <a:gd name="T40" fmla="*/ 221 w 78"/>
              <a:gd name="T41" fmla="*/ 89 h 10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8"/>
              <a:gd name="T64" fmla="*/ 0 h 103"/>
              <a:gd name="T65" fmla="*/ 78 w 78"/>
              <a:gd name="T66" fmla="*/ 103 h 10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8" h="103">
                <a:moveTo>
                  <a:pt x="62" y="25"/>
                </a:moveTo>
                <a:cubicBezTo>
                  <a:pt x="62" y="22"/>
                  <a:pt x="61" y="20"/>
                  <a:pt x="61" y="17"/>
                </a:cubicBezTo>
                <a:cubicBezTo>
                  <a:pt x="60" y="16"/>
                  <a:pt x="60" y="16"/>
                  <a:pt x="60" y="15"/>
                </a:cubicBezTo>
                <a:cubicBezTo>
                  <a:pt x="58" y="10"/>
                  <a:pt x="56" y="5"/>
                  <a:pt x="54" y="1"/>
                </a:cubicBezTo>
                <a:cubicBezTo>
                  <a:pt x="54" y="1"/>
                  <a:pt x="53" y="0"/>
                  <a:pt x="53" y="0"/>
                </a:cubicBezTo>
                <a:cubicBezTo>
                  <a:pt x="53" y="0"/>
                  <a:pt x="53" y="1"/>
                  <a:pt x="54" y="1"/>
                </a:cubicBezTo>
                <a:cubicBezTo>
                  <a:pt x="55" y="6"/>
                  <a:pt x="55" y="9"/>
                  <a:pt x="54" y="11"/>
                </a:cubicBezTo>
                <a:cubicBezTo>
                  <a:pt x="50" y="15"/>
                  <a:pt x="42" y="9"/>
                  <a:pt x="36" y="1"/>
                </a:cubicBezTo>
                <a:cubicBezTo>
                  <a:pt x="21" y="5"/>
                  <a:pt x="0" y="28"/>
                  <a:pt x="0" y="56"/>
                </a:cubicBezTo>
                <a:cubicBezTo>
                  <a:pt x="1" y="74"/>
                  <a:pt x="6" y="91"/>
                  <a:pt x="15" y="103"/>
                </a:cubicBezTo>
                <a:cubicBezTo>
                  <a:pt x="26" y="101"/>
                  <a:pt x="35" y="97"/>
                  <a:pt x="39" y="96"/>
                </a:cubicBezTo>
                <a:cubicBezTo>
                  <a:pt x="43" y="93"/>
                  <a:pt x="47" y="90"/>
                  <a:pt x="48" y="88"/>
                </a:cubicBezTo>
                <a:cubicBezTo>
                  <a:pt x="48" y="88"/>
                  <a:pt x="48" y="87"/>
                  <a:pt x="48" y="87"/>
                </a:cubicBezTo>
                <a:cubicBezTo>
                  <a:pt x="47" y="87"/>
                  <a:pt x="47" y="86"/>
                  <a:pt x="46" y="86"/>
                </a:cubicBezTo>
                <a:cubicBezTo>
                  <a:pt x="41" y="84"/>
                  <a:pt x="34" y="79"/>
                  <a:pt x="31" y="70"/>
                </a:cubicBezTo>
                <a:cubicBezTo>
                  <a:pt x="28" y="62"/>
                  <a:pt x="28" y="55"/>
                  <a:pt x="29" y="49"/>
                </a:cubicBezTo>
                <a:cubicBezTo>
                  <a:pt x="29" y="46"/>
                  <a:pt x="30" y="44"/>
                  <a:pt x="32" y="43"/>
                </a:cubicBezTo>
                <a:cubicBezTo>
                  <a:pt x="38" y="42"/>
                  <a:pt x="47" y="46"/>
                  <a:pt x="56" y="48"/>
                </a:cubicBezTo>
                <a:cubicBezTo>
                  <a:pt x="56" y="48"/>
                  <a:pt x="56" y="48"/>
                  <a:pt x="57" y="48"/>
                </a:cubicBezTo>
                <a:cubicBezTo>
                  <a:pt x="68" y="49"/>
                  <a:pt x="77" y="44"/>
                  <a:pt x="77" y="37"/>
                </a:cubicBezTo>
                <a:cubicBezTo>
                  <a:pt x="78" y="21"/>
                  <a:pt x="66" y="19"/>
                  <a:pt x="62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5" name="Freeform 486"/>
          <p:cNvSpPr>
            <a:spLocks noChangeArrowheads="1"/>
          </p:cNvSpPr>
          <p:nvPr/>
        </p:nvSpPr>
        <p:spPr bwMode="auto">
          <a:xfrm>
            <a:off x="7102248" y="3078179"/>
            <a:ext cx="84850" cy="99737"/>
          </a:xfrm>
          <a:custGeom>
            <a:avLst/>
            <a:gdLst>
              <a:gd name="T0" fmla="*/ 25 w 16"/>
              <a:gd name="T1" fmla="*/ 0 h 19"/>
              <a:gd name="T2" fmla="*/ 0 w 16"/>
              <a:gd name="T3" fmla="*/ 11 h 19"/>
              <a:gd name="T4" fmla="*/ 21 w 16"/>
              <a:gd name="T5" fmla="*/ 60 h 19"/>
              <a:gd name="T6" fmla="*/ 25 w 16"/>
              <a:gd name="T7" fmla="*/ 67 h 19"/>
              <a:gd name="T8" fmla="*/ 57 w 16"/>
              <a:gd name="T9" fmla="*/ 35 h 19"/>
              <a:gd name="T10" fmla="*/ 25 w 16"/>
              <a:gd name="T11" fmla="*/ 0 h 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"/>
              <a:gd name="T19" fmla="*/ 0 h 19"/>
              <a:gd name="T20" fmla="*/ 16 w 16"/>
              <a:gd name="T21" fmla="*/ 19 h 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" h="19">
                <a:moveTo>
                  <a:pt x="7" y="0"/>
                </a:moveTo>
                <a:cubicBezTo>
                  <a:pt x="4" y="0"/>
                  <a:pt x="1" y="1"/>
                  <a:pt x="0" y="3"/>
                </a:cubicBezTo>
                <a:cubicBezTo>
                  <a:pt x="2" y="7"/>
                  <a:pt x="4" y="12"/>
                  <a:pt x="6" y="17"/>
                </a:cubicBezTo>
                <a:cubicBezTo>
                  <a:pt x="6" y="18"/>
                  <a:pt x="6" y="18"/>
                  <a:pt x="7" y="19"/>
                </a:cubicBezTo>
                <a:cubicBezTo>
                  <a:pt x="12" y="19"/>
                  <a:pt x="16" y="15"/>
                  <a:pt x="16" y="10"/>
                </a:cubicBezTo>
                <a:cubicBezTo>
                  <a:pt x="16" y="4"/>
                  <a:pt x="12" y="0"/>
                  <a:pt x="7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6" name="Freeform 487"/>
          <p:cNvSpPr>
            <a:spLocks noChangeArrowheads="1"/>
          </p:cNvSpPr>
          <p:nvPr/>
        </p:nvSpPr>
        <p:spPr bwMode="auto">
          <a:xfrm>
            <a:off x="6969762" y="3311889"/>
            <a:ext cx="142906" cy="148860"/>
          </a:xfrm>
          <a:custGeom>
            <a:avLst/>
            <a:gdLst>
              <a:gd name="T0" fmla="*/ 11 w 27"/>
              <a:gd name="T1" fmla="*/ 4 h 28"/>
              <a:gd name="T2" fmla="*/ 0 w 27"/>
              <a:gd name="T3" fmla="*/ 25 h 28"/>
              <a:gd name="T4" fmla="*/ 53 w 27"/>
              <a:gd name="T5" fmla="*/ 100 h 28"/>
              <a:gd name="T6" fmla="*/ 96 w 27"/>
              <a:gd name="T7" fmla="*/ 21 h 28"/>
              <a:gd name="T8" fmla="*/ 11 w 27"/>
              <a:gd name="T9" fmla="*/ 4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"/>
              <a:gd name="T16" fmla="*/ 0 h 28"/>
              <a:gd name="T17" fmla="*/ 27 w 27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" h="28">
                <a:moveTo>
                  <a:pt x="3" y="1"/>
                </a:moveTo>
                <a:cubicBezTo>
                  <a:pt x="1" y="2"/>
                  <a:pt x="0" y="4"/>
                  <a:pt x="0" y="7"/>
                </a:cubicBezTo>
                <a:cubicBezTo>
                  <a:pt x="5" y="10"/>
                  <a:pt x="11" y="18"/>
                  <a:pt x="15" y="28"/>
                </a:cubicBezTo>
                <a:cubicBezTo>
                  <a:pt x="16" y="16"/>
                  <a:pt x="23" y="8"/>
                  <a:pt x="27" y="6"/>
                </a:cubicBezTo>
                <a:cubicBezTo>
                  <a:pt x="18" y="4"/>
                  <a:pt x="9" y="0"/>
                  <a:pt x="3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7" name="Freeform 488"/>
          <p:cNvSpPr>
            <a:spLocks noChangeArrowheads="1"/>
          </p:cNvSpPr>
          <p:nvPr/>
        </p:nvSpPr>
        <p:spPr bwMode="auto">
          <a:xfrm>
            <a:off x="6459172" y="3593235"/>
            <a:ext cx="573111" cy="105691"/>
          </a:xfrm>
          <a:custGeom>
            <a:avLst/>
            <a:gdLst>
              <a:gd name="T0" fmla="*/ 381 w 108"/>
              <a:gd name="T1" fmla="*/ 0 h 20"/>
              <a:gd name="T2" fmla="*/ 378 w 108"/>
              <a:gd name="T3" fmla="*/ 4 h 20"/>
              <a:gd name="T4" fmla="*/ 292 w 108"/>
              <a:gd name="T5" fmla="*/ 28 h 20"/>
              <a:gd name="T6" fmla="*/ 178 w 108"/>
              <a:gd name="T7" fmla="*/ 43 h 20"/>
              <a:gd name="T8" fmla="*/ 11 w 108"/>
              <a:gd name="T9" fmla="*/ 21 h 20"/>
              <a:gd name="T10" fmla="*/ 7 w 108"/>
              <a:gd name="T11" fmla="*/ 21 h 20"/>
              <a:gd name="T12" fmla="*/ 4 w 108"/>
              <a:gd name="T13" fmla="*/ 46 h 20"/>
              <a:gd name="T14" fmla="*/ 182 w 108"/>
              <a:gd name="T15" fmla="*/ 71 h 20"/>
              <a:gd name="T16" fmla="*/ 317 w 108"/>
              <a:gd name="T17" fmla="*/ 50 h 20"/>
              <a:gd name="T18" fmla="*/ 367 w 108"/>
              <a:gd name="T19" fmla="*/ 14 h 20"/>
              <a:gd name="T20" fmla="*/ 385 w 108"/>
              <a:gd name="T21" fmla="*/ 4 h 20"/>
              <a:gd name="T22" fmla="*/ 381 w 108"/>
              <a:gd name="T23" fmla="*/ 0 h 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8"/>
              <a:gd name="T37" fmla="*/ 0 h 20"/>
              <a:gd name="T38" fmla="*/ 108 w 108"/>
              <a:gd name="T39" fmla="*/ 20 h 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8" h="20">
                <a:moveTo>
                  <a:pt x="107" y="0"/>
                </a:moveTo>
                <a:cubicBezTo>
                  <a:pt x="107" y="0"/>
                  <a:pt x="107" y="0"/>
                  <a:pt x="106" y="1"/>
                </a:cubicBezTo>
                <a:cubicBezTo>
                  <a:pt x="102" y="2"/>
                  <a:pt x="93" y="6"/>
                  <a:pt x="82" y="8"/>
                </a:cubicBezTo>
                <a:cubicBezTo>
                  <a:pt x="72" y="11"/>
                  <a:pt x="61" y="12"/>
                  <a:pt x="50" y="12"/>
                </a:cubicBezTo>
                <a:cubicBezTo>
                  <a:pt x="24" y="12"/>
                  <a:pt x="12" y="10"/>
                  <a:pt x="3" y="6"/>
                </a:cubicBezTo>
                <a:cubicBezTo>
                  <a:pt x="3" y="6"/>
                  <a:pt x="2" y="6"/>
                  <a:pt x="2" y="6"/>
                </a:cubicBezTo>
                <a:cubicBezTo>
                  <a:pt x="0" y="6"/>
                  <a:pt x="1" y="12"/>
                  <a:pt x="1" y="13"/>
                </a:cubicBezTo>
                <a:cubicBezTo>
                  <a:pt x="6" y="16"/>
                  <a:pt x="29" y="20"/>
                  <a:pt x="51" y="20"/>
                </a:cubicBezTo>
                <a:cubicBezTo>
                  <a:pt x="66" y="20"/>
                  <a:pt x="80" y="17"/>
                  <a:pt x="89" y="14"/>
                </a:cubicBezTo>
                <a:cubicBezTo>
                  <a:pt x="93" y="11"/>
                  <a:pt x="99" y="7"/>
                  <a:pt x="103" y="4"/>
                </a:cubicBezTo>
                <a:cubicBezTo>
                  <a:pt x="104" y="3"/>
                  <a:pt x="106" y="2"/>
                  <a:pt x="108" y="1"/>
                </a:cubicBezTo>
                <a:lnTo>
                  <a:pt x="107" y="0"/>
                </a:ln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8" name="Freeform 489"/>
          <p:cNvSpPr>
            <a:spLocks noChangeArrowheads="1"/>
          </p:cNvSpPr>
          <p:nvPr/>
        </p:nvSpPr>
        <p:spPr bwMode="auto">
          <a:xfrm>
            <a:off x="6963808" y="3349104"/>
            <a:ext cx="95270" cy="196495"/>
          </a:xfrm>
          <a:custGeom>
            <a:avLst/>
            <a:gdLst>
              <a:gd name="T0" fmla="*/ 57 w 18"/>
              <a:gd name="T1" fmla="*/ 75 h 37"/>
              <a:gd name="T2" fmla="*/ 4 w 18"/>
              <a:gd name="T3" fmla="*/ 0 h 37"/>
              <a:gd name="T4" fmla="*/ 11 w 18"/>
              <a:gd name="T5" fmla="*/ 75 h 37"/>
              <a:gd name="T6" fmla="*/ 64 w 18"/>
              <a:gd name="T7" fmla="*/ 132 h 37"/>
              <a:gd name="T8" fmla="*/ 57 w 18"/>
              <a:gd name="T9" fmla="*/ 75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37"/>
              <a:gd name="T17" fmla="*/ 18 w 18"/>
              <a:gd name="T18" fmla="*/ 37 h 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37">
                <a:moveTo>
                  <a:pt x="16" y="21"/>
                </a:moveTo>
                <a:cubicBezTo>
                  <a:pt x="12" y="11"/>
                  <a:pt x="6" y="3"/>
                  <a:pt x="1" y="0"/>
                </a:cubicBezTo>
                <a:cubicBezTo>
                  <a:pt x="0" y="6"/>
                  <a:pt x="0" y="13"/>
                  <a:pt x="3" y="21"/>
                </a:cubicBezTo>
                <a:cubicBezTo>
                  <a:pt x="6" y="30"/>
                  <a:pt x="13" y="35"/>
                  <a:pt x="18" y="37"/>
                </a:cubicBezTo>
                <a:cubicBezTo>
                  <a:pt x="18" y="31"/>
                  <a:pt x="17" y="26"/>
                  <a:pt x="16" y="21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9" name="Freeform 490"/>
          <p:cNvSpPr>
            <a:spLocks noChangeArrowheads="1"/>
          </p:cNvSpPr>
          <p:nvPr/>
        </p:nvSpPr>
        <p:spPr bwMode="auto">
          <a:xfrm>
            <a:off x="7011443" y="3800150"/>
            <a:ext cx="31260" cy="58056"/>
          </a:xfrm>
          <a:custGeom>
            <a:avLst/>
            <a:gdLst>
              <a:gd name="T0" fmla="*/ 18 w 6"/>
              <a:gd name="T1" fmla="*/ 0 h 11"/>
              <a:gd name="T2" fmla="*/ 0 w 6"/>
              <a:gd name="T3" fmla="*/ 11 h 11"/>
              <a:gd name="T4" fmla="*/ 4 w 6"/>
              <a:gd name="T5" fmla="*/ 39 h 11"/>
              <a:gd name="T6" fmla="*/ 18 w 6"/>
              <a:gd name="T7" fmla="*/ 35 h 11"/>
              <a:gd name="T8" fmla="*/ 21 w 6"/>
              <a:gd name="T9" fmla="*/ 32 h 11"/>
              <a:gd name="T10" fmla="*/ 18 w 6"/>
              <a:gd name="T11" fmla="*/ 0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"/>
              <a:gd name="T19" fmla="*/ 0 h 11"/>
              <a:gd name="T20" fmla="*/ 6 w 6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" h="11">
                <a:moveTo>
                  <a:pt x="5" y="0"/>
                </a:moveTo>
                <a:cubicBezTo>
                  <a:pt x="3" y="1"/>
                  <a:pt x="1" y="3"/>
                  <a:pt x="0" y="3"/>
                </a:cubicBezTo>
                <a:cubicBezTo>
                  <a:pt x="0" y="6"/>
                  <a:pt x="0" y="10"/>
                  <a:pt x="1" y="11"/>
                </a:cubicBezTo>
                <a:cubicBezTo>
                  <a:pt x="2" y="11"/>
                  <a:pt x="4" y="10"/>
                  <a:pt x="5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7"/>
                  <a:pt x="5" y="3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0" name="Freeform 491"/>
          <p:cNvSpPr>
            <a:spLocks noChangeArrowheads="1"/>
          </p:cNvSpPr>
          <p:nvPr/>
        </p:nvSpPr>
        <p:spPr bwMode="auto">
          <a:xfrm>
            <a:off x="6299892" y="2875729"/>
            <a:ext cx="707085" cy="781516"/>
          </a:xfrm>
          <a:custGeom>
            <a:avLst/>
            <a:gdLst>
              <a:gd name="T0" fmla="*/ 475 w 133"/>
              <a:gd name="T1" fmla="*/ 146 h 147"/>
              <a:gd name="T2" fmla="*/ 468 w 133"/>
              <a:gd name="T3" fmla="*/ 136 h 147"/>
              <a:gd name="T4" fmla="*/ 454 w 133"/>
              <a:gd name="T5" fmla="*/ 61 h 147"/>
              <a:gd name="T6" fmla="*/ 468 w 133"/>
              <a:gd name="T7" fmla="*/ 64 h 147"/>
              <a:gd name="T8" fmla="*/ 200 w 133"/>
              <a:gd name="T9" fmla="*/ 29 h 147"/>
              <a:gd name="T10" fmla="*/ 18 w 133"/>
              <a:gd name="T11" fmla="*/ 321 h 147"/>
              <a:gd name="T12" fmla="*/ 21 w 133"/>
              <a:gd name="T13" fmla="*/ 354 h 147"/>
              <a:gd name="T14" fmla="*/ 43 w 133"/>
              <a:gd name="T15" fmla="*/ 411 h 147"/>
              <a:gd name="T16" fmla="*/ 118 w 133"/>
              <a:gd name="T17" fmla="*/ 504 h 147"/>
              <a:gd name="T18" fmla="*/ 286 w 133"/>
              <a:gd name="T19" fmla="*/ 525 h 147"/>
              <a:gd name="T20" fmla="*/ 400 w 133"/>
              <a:gd name="T21" fmla="*/ 511 h 147"/>
              <a:gd name="T22" fmla="*/ 346 w 133"/>
              <a:gd name="T23" fmla="*/ 343 h 147"/>
              <a:gd name="T24" fmla="*/ 475 w 133"/>
              <a:gd name="T25" fmla="*/ 146 h 14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3"/>
              <a:gd name="T40" fmla="*/ 0 h 147"/>
              <a:gd name="T41" fmla="*/ 133 w 133"/>
              <a:gd name="T42" fmla="*/ 147 h 14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3" h="147">
                <a:moveTo>
                  <a:pt x="133" y="41"/>
                </a:moveTo>
                <a:cubicBezTo>
                  <a:pt x="132" y="40"/>
                  <a:pt x="131" y="39"/>
                  <a:pt x="131" y="38"/>
                </a:cubicBezTo>
                <a:cubicBezTo>
                  <a:pt x="125" y="29"/>
                  <a:pt x="122" y="17"/>
                  <a:pt x="127" y="17"/>
                </a:cubicBezTo>
                <a:cubicBezTo>
                  <a:pt x="128" y="17"/>
                  <a:pt x="129" y="17"/>
                  <a:pt x="131" y="18"/>
                </a:cubicBezTo>
                <a:cubicBezTo>
                  <a:pt x="110" y="3"/>
                  <a:pt x="82" y="0"/>
                  <a:pt x="56" y="8"/>
                </a:cubicBezTo>
                <a:cubicBezTo>
                  <a:pt x="20" y="20"/>
                  <a:pt x="0" y="52"/>
                  <a:pt x="5" y="90"/>
                </a:cubicBezTo>
                <a:cubicBezTo>
                  <a:pt x="5" y="93"/>
                  <a:pt x="6" y="96"/>
                  <a:pt x="6" y="99"/>
                </a:cubicBezTo>
                <a:cubicBezTo>
                  <a:pt x="8" y="105"/>
                  <a:pt x="10" y="110"/>
                  <a:pt x="12" y="115"/>
                </a:cubicBezTo>
                <a:cubicBezTo>
                  <a:pt x="18" y="128"/>
                  <a:pt x="26" y="137"/>
                  <a:pt x="33" y="141"/>
                </a:cubicBezTo>
                <a:cubicBezTo>
                  <a:pt x="42" y="145"/>
                  <a:pt x="54" y="147"/>
                  <a:pt x="80" y="147"/>
                </a:cubicBezTo>
                <a:cubicBezTo>
                  <a:pt x="91" y="147"/>
                  <a:pt x="102" y="146"/>
                  <a:pt x="112" y="143"/>
                </a:cubicBezTo>
                <a:cubicBezTo>
                  <a:pt x="103" y="131"/>
                  <a:pt x="98" y="114"/>
                  <a:pt x="97" y="96"/>
                </a:cubicBezTo>
                <a:cubicBezTo>
                  <a:pt x="97" y="68"/>
                  <a:pt x="118" y="45"/>
                  <a:pt x="133" y="4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" name="Freeform 492"/>
          <p:cNvSpPr>
            <a:spLocks noChangeArrowheads="1"/>
          </p:cNvSpPr>
          <p:nvPr/>
        </p:nvSpPr>
        <p:spPr bwMode="auto">
          <a:xfrm>
            <a:off x="6332641" y="3486056"/>
            <a:ext cx="881252" cy="675825"/>
          </a:xfrm>
          <a:custGeom>
            <a:avLst/>
            <a:gdLst>
              <a:gd name="T0" fmla="*/ 474 w 166"/>
              <a:gd name="T1" fmla="*/ 211 h 127"/>
              <a:gd name="T2" fmla="*/ 517 w 166"/>
              <a:gd name="T3" fmla="*/ 182 h 127"/>
              <a:gd name="T4" fmla="*/ 592 w 166"/>
              <a:gd name="T5" fmla="*/ 107 h 127"/>
              <a:gd name="T6" fmla="*/ 542 w 166"/>
              <a:gd name="T7" fmla="*/ 50 h 127"/>
              <a:gd name="T8" fmla="*/ 542 w 166"/>
              <a:gd name="T9" fmla="*/ 43 h 127"/>
              <a:gd name="T10" fmla="*/ 471 w 166"/>
              <a:gd name="T11" fmla="*/ 75 h 127"/>
              <a:gd name="T12" fmla="*/ 453 w 166"/>
              <a:gd name="T13" fmla="*/ 86 h 127"/>
              <a:gd name="T14" fmla="*/ 403 w 166"/>
              <a:gd name="T15" fmla="*/ 122 h 127"/>
              <a:gd name="T16" fmla="*/ 267 w 166"/>
              <a:gd name="T17" fmla="*/ 143 h 127"/>
              <a:gd name="T18" fmla="*/ 89 w 166"/>
              <a:gd name="T19" fmla="*/ 118 h 127"/>
              <a:gd name="T20" fmla="*/ 93 w 166"/>
              <a:gd name="T21" fmla="*/ 93 h 127"/>
              <a:gd name="T22" fmla="*/ 96 w 166"/>
              <a:gd name="T23" fmla="*/ 93 h 127"/>
              <a:gd name="T24" fmla="*/ 21 w 166"/>
              <a:gd name="T25" fmla="*/ 0 h 127"/>
              <a:gd name="T26" fmla="*/ 0 w 166"/>
              <a:gd name="T27" fmla="*/ 25 h 127"/>
              <a:gd name="T28" fmla="*/ 0 w 166"/>
              <a:gd name="T29" fmla="*/ 25 h 127"/>
              <a:gd name="T30" fmla="*/ 93 w 166"/>
              <a:gd name="T31" fmla="*/ 161 h 127"/>
              <a:gd name="T32" fmla="*/ 86 w 166"/>
              <a:gd name="T33" fmla="*/ 250 h 127"/>
              <a:gd name="T34" fmla="*/ 136 w 166"/>
              <a:gd name="T35" fmla="*/ 415 h 127"/>
              <a:gd name="T36" fmla="*/ 267 w 166"/>
              <a:gd name="T37" fmla="*/ 454 h 127"/>
              <a:gd name="T38" fmla="*/ 428 w 166"/>
              <a:gd name="T39" fmla="*/ 425 h 127"/>
              <a:gd name="T40" fmla="*/ 478 w 166"/>
              <a:gd name="T41" fmla="*/ 415 h 127"/>
              <a:gd name="T42" fmla="*/ 478 w 166"/>
              <a:gd name="T43" fmla="*/ 415 h 127"/>
              <a:gd name="T44" fmla="*/ 489 w 166"/>
              <a:gd name="T45" fmla="*/ 243 h 127"/>
              <a:gd name="T46" fmla="*/ 478 w 166"/>
              <a:gd name="T47" fmla="*/ 247 h 127"/>
              <a:gd name="T48" fmla="*/ 474 w 166"/>
              <a:gd name="T49" fmla="*/ 247 h 127"/>
              <a:gd name="T50" fmla="*/ 460 w 166"/>
              <a:gd name="T51" fmla="*/ 250 h 127"/>
              <a:gd name="T52" fmla="*/ 456 w 166"/>
              <a:gd name="T53" fmla="*/ 222 h 127"/>
              <a:gd name="T54" fmla="*/ 474 w 166"/>
              <a:gd name="T55" fmla="*/ 211 h 12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6"/>
              <a:gd name="T85" fmla="*/ 0 h 127"/>
              <a:gd name="T86" fmla="*/ 166 w 166"/>
              <a:gd name="T87" fmla="*/ 127 h 127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6" h="127">
                <a:moveTo>
                  <a:pt x="133" y="59"/>
                </a:moveTo>
                <a:cubicBezTo>
                  <a:pt x="136" y="57"/>
                  <a:pt x="140" y="55"/>
                  <a:pt x="145" y="51"/>
                </a:cubicBezTo>
                <a:cubicBezTo>
                  <a:pt x="156" y="43"/>
                  <a:pt x="164" y="34"/>
                  <a:pt x="166" y="30"/>
                </a:cubicBezTo>
                <a:cubicBezTo>
                  <a:pt x="158" y="28"/>
                  <a:pt x="152" y="22"/>
                  <a:pt x="152" y="14"/>
                </a:cubicBezTo>
                <a:cubicBezTo>
                  <a:pt x="152" y="13"/>
                  <a:pt x="152" y="13"/>
                  <a:pt x="152" y="12"/>
                </a:cubicBezTo>
                <a:cubicBezTo>
                  <a:pt x="148" y="14"/>
                  <a:pt x="138" y="18"/>
                  <a:pt x="132" y="21"/>
                </a:cubicBezTo>
                <a:cubicBezTo>
                  <a:pt x="130" y="22"/>
                  <a:pt x="128" y="23"/>
                  <a:pt x="127" y="24"/>
                </a:cubicBezTo>
                <a:cubicBezTo>
                  <a:pt x="123" y="27"/>
                  <a:pt x="117" y="31"/>
                  <a:pt x="113" y="34"/>
                </a:cubicBezTo>
                <a:cubicBezTo>
                  <a:pt x="104" y="37"/>
                  <a:pt x="90" y="40"/>
                  <a:pt x="75" y="40"/>
                </a:cubicBezTo>
                <a:cubicBezTo>
                  <a:pt x="53" y="40"/>
                  <a:pt x="30" y="36"/>
                  <a:pt x="25" y="33"/>
                </a:cubicBezTo>
                <a:cubicBezTo>
                  <a:pt x="25" y="32"/>
                  <a:pt x="24" y="26"/>
                  <a:pt x="26" y="26"/>
                </a:cubicBezTo>
                <a:cubicBezTo>
                  <a:pt x="26" y="26"/>
                  <a:pt x="27" y="26"/>
                  <a:pt x="27" y="26"/>
                </a:cubicBezTo>
                <a:cubicBezTo>
                  <a:pt x="20" y="22"/>
                  <a:pt x="12" y="13"/>
                  <a:pt x="6" y="0"/>
                </a:cubicBezTo>
                <a:cubicBezTo>
                  <a:pt x="2" y="1"/>
                  <a:pt x="0" y="5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1" y="15"/>
                  <a:pt x="14" y="35"/>
                  <a:pt x="26" y="45"/>
                </a:cubicBezTo>
                <a:cubicBezTo>
                  <a:pt x="25" y="52"/>
                  <a:pt x="24" y="62"/>
                  <a:pt x="24" y="70"/>
                </a:cubicBezTo>
                <a:cubicBezTo>
                  <a:pt x="23" y="84"/>
                  <a:pt x="22" y="104"/>
                  <a:pt x="38" y="116"/>
                </a:cubicBezTo>
                <a:cubicBezTo>
                  <a:pt x="50" y="126"/>
                  <a:pt x="67" y="127"/>
                  <a:pt x="75" y="127"/>
                </a:cubicBezTo>
                <a:cubicBezTo>
                  <a:pt x="81" y="127"/>
                  <a:pt x="102" y="124"/>
                  <a:pt x="120" y="119"/>
                </a:cubicBezTo>
                <a:cubicBezTo>
                  <a:pt x="126" y="117"/>
                  <a:pt x="130" y="116"/>
                  <a:pt x="134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47" y="107"/>
                  <a:pt x="150" y="72"/>
                  <a:pt x="137" y="68"/>
                </a:cubicBezTo>
                <a:cubicBezTo>
                  <a:pt x="136" y="68"/>
                  <a:pt x="135" y="68"/>
                  <a:pt x="134" y="69"/>
                </a:cubicBezTo>
                <a:cubicBezTo>
                  <a:pt x="134" y="69"/>
                  <a:pt x="134" y="69"/>
                  <a:pt x="133" y="69"/>
                </a:cubicBezTo>
                <a:cubicBezTo>
                  <a:pt x="132" y="69"/>
                  <a:pt x="130" y="70"/>
                  <a:pt x="129" y="70"/>
                </a:cubicBezTo>
                <a:cubicBezTo>
                  <a:pt x="128" y="69"/>
                  <a:pt x="128" y="65"/>
                  <a:pt x="128" y="62"/>
                </a:cubicBezTo>
                <a:cubicBezTo>
                  <a:pt x="129" y="62"/>
                  <a:pt x="131" y="60"/>
                  <a:pt x="133" y="59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2" name="Freeform 493"/>
          <p:cNvSpPr>
            <a:spLocks noChangeArrowheads="1"/>
          </p:cNvSpPr>
          <p:nvPr/>
        </p:nvSpPr>
        <p:spPr bwMode="auto">
          <a:xfrm>
            <a:off x="7042704" y="3783776"/>
            <a:ext cx="181609" cy="340890"/>
          </a:xfrm>
          <a:custGeom>
            <a:avLst/>
            <a:gdLst>
              <a:gd name="T0" fmla="*/ 61 w 34"/>
              <a:gd name="T1" fmla="*/ 7 h 64"/>
              <a:gd name="T2" fmla="*/ 0 w 34"/>
              <a:gd name="T3" fmla="*/ 43 h 64"/>
              <a:gd name="T4" fmla="*/ 0 w 34"/>
              <a:gd name="T5" fmla="*/ 47 h 64"/>
              <a:gd name="T6" fmla="*/ 11 w 34"/>
              <a:gd name="T7" fmla="*/ 43 h 64"/>
              <a:gd name="T8" fmla="*/ 0 w 34"/>
              <a:gd name="T9" fmla="*/ 215 h 64"/>
              <a:gd name="T10" fmla="*/ 0 w 34"/>
              <a:gd name="T11" fmla="*/ 215 h 64"/>
              <a:gd name="T12" fmla="*/ 18 w 34"/>
              <a:gd name="T13" fmla="*/ 222 h 64"/>
              <a:gd name="T14" fmla="*/ 108 w 34"/>
              <a:gd name="T15" fmla="*/ 129 h 64"/>
              <a:gd name="T16" fmla="*/ 61 w 34"/>
              <a:gd name="T17" fmla="*/ 7 h 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"/>
              <a:gd name="T28" fmla="*/ 0 h 64"/>
              <a:gd name="T29" fmla="*/ 34 w 34"/>
              <a:gd name="T30" fmla="*/ 64 h 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" h="64">
                <a:moveTo>
                  <a:pt x="17" y="2"/>
                </a:moveTo>
                <a:cubicBezTo>
                  <a:pt x="11" y="0"/>
                  <a:pt x="2" y="4"/>
                  <a:pt x="0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1" y="12"/>
                  <a:pt x="2" y="12"/>
                  <a:pt x="3" y="12"/>
                </a:cubicBezTo>
                <a:cubicBezTo>
                  <a:pt x="16" y="16"/>
                  <a:pt x="13" y="51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1" y="61"/>
                  <a:pt x="3" y="61"/>
                  <a:pt x="5" y="62"/>
                </a:cubicBezTo>
                <a:cubicBezTo>
                  <a:pt x="16" y="64"/>
                  <a:pt x="27" y="53"/>
                  <a:pt x="30" y="36"/>
                </a:cubicBezTo>
                <a:cubicBezTo>
                  <a:pt x="34" y="20"/>
                  <a:pt x="28" y="4"/>
                  <a:pt x="1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3" name="Freeform 494"/>
          <p:cNvSpPr>
            <a:spLocks noChangeArrowheads="1"/>
          </p:cNvSpPr>
          <p:nvPr/>
        </p:nvSpPr>
        <p:spPr bwMode="auto">
          <a:xfrm>
            <a:off x="6252256" y="3353570"/>
            <a:ext cx="111645" cy="169701"/>
          </a:xfrm>
          <a:custGeom>
            <a:avLst/>
            <a:gdLst>
              <a:gd name="T0" fmla="*/ 54 w 21"/>
              <a:gd name="T1" fmla="*/ 32 h 32"/>
              <a:gd name="T2" fmla="*/ 50 w 21"/>
              <a:gd name="T3" fmla="*/ 0 h 32"/>
              <a:gd name="T4" fmla="*/ 0 w 21"/>
              <a:gd name="T5" fmla="*/ 57 h 32"/>
              <a:gd name="T6" fmla="*/ 54 w 21"/>
              <a:gd name="T7" fmla="*/ 114 h 32"/>
              <a:gd name="T8" fmla="*/ 75 w 21"/>
              <a:gd name="T9" fmla="*/ 89 h 32"/>
              <a:gd name="T10" fmla="*/ 54 w 21"/>
              <a:gd name="T11" fmla="*/ 32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"/>
              <a:gd name="T19" fmla="*/ 0 h 32"/>
              <a:gd name="T20" fmla="*/ 21 w 21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" h="32">
                <a:moveTo>
                  <a:pt x="15" y="9"/>
                </a:moveTo>
                <a:cubicBezTo>
                  <a:pt x="15" y="6"/>
                  <a:pt x="14" y="3"/>
                  <a:pt x="14" y="0"/>
                </a:cubicBezTo>
                <a:cubicBezTo>
                  <a:pt x="6" y="1"/>
                  <a:pt x="0" y="8"/>
                  <a:pt x="0" y="16"/>
                </a:cubicBezTo>
                <a:cubicBezTo>
                  <a:pt x="0" y="24"/>
                  <a:pt x="6" y="31"/>
                  <a:pt x="15" y="32"/>
                </a:cubicBezTo>
                <a:cubicBezTo>
                  <a:pt x="15" y="30"/>
                  <a:pt x="17" y="26"/>
                  <a:pt x="21" y="25"/>
                </a:cubicBezTo>
                <a:cubicBezTo>
                  <a:pt x="19" y="20"/>
                  <a:pt x="17" y="15"/>
                  <a:pt x="15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4" name="Freeform 495"/>
          <p:cNvSpPr>
            <a:spLocks noChangeArrowheads="1"/>
          </p:cNvSpPr>
          <p:nvPr/>
        </p:nvSpPr>
        <p:spPr bwMode="auto">
          <a:xfrm>
            <a:off x="7139463" y="3471170"/>
            <a:ext cx="174166" cy="175655"/>
          </a:xfrm>
          <a:custGeom>
            <a:avLst/>
            <a:gdLst>
              <a:gd name="T0" fmla="*/ 57 w 33"/>
              <a:gd name="T1" fmla="*/ 0 h 33"/>
              <a:gd name="T2" fmla="*/ 0 w 33"/>
              <a:gd name="T3" fmla="*/ 54 h 33"/>
              <a:gd name="T4" fmla="*/ 0 w 33"/>
              <a:gd name="T5" fmla="*/ 61 h 33"/>
              <a:gd name="T6" fmla="*/ 50 w 33"/>
              <a:gd name="T7" fmla="*/ 118 h 33"/>
              <a:gd name="T8" fmla="*/ 57 w 33"/>
              <a:gd name="T9" fmla="*/ 118 h 33"/>
              <a:gd name="T10" fmla="*/ 117 w 33"/>
              <a:gd name="T11" fmla="*/ 61 h 33"/>
              <a:gd name="T12" fmla="*/ 57 w 33"/>
              <a:gd name="T13" fmla="*/ 0 h 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3"/>
              <a:gd name="T22" fmla="*/ 0 h 33"/>
              <a:gd name="T23" fmla="*/ 33 w 33"/>
              <a:gd name="T24" fmla="*/ 33 h 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" h="33">
                <a:moveTo>
                  <a:pt x="16" y="0"/>
                </a:moveTo>
                <a:cubicBezTo>
                  <a:pt x="8" y="0"/>
                  <a:pt x="1" y="7"/>
                  <a:pt x="0" y="15"/>
                </a:cubicBezTo>
                <a:cubicBezTo>
                  <a:pt x="0" y="16"/>
                  <a:pt x="0" y="16"/>
                  <a:pt x="0" y="17"/>
                </a:cubicBezTo>
                <a:cubicBezTo>
                  <a:pt x="0" y="25"/>
                  <a:pt x="6" y="31"/>
                  <a:pt x="14" y="33"/>
                </a:cubicBezTo>
                <a:cubicBezTo>
                  <a:pt x="15" y="33"/>
                  <a:pt x="15" y="33"/>
                  <a:pt x="16" y="33"/>
                </a:cubicBezTo>
                <a:cubicBezTo>
                  <a:pt x="25" y="33"/>
                  <a:pt x="33" y="26"/>
                  <a:pt x="33" y="17"/>
                </a:cubicBezTo>
                <a:cubicBezTo>
                  <a:pt x="33" y="8"/>
                  <a:pt x="25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5" name="Oval 496"/>
          <p:cNvSpPr>
            <a:spLocks noChangeArrowheads="1"/>
          </p:cNvSpPr>
          <p:nvPr/>
        </p:nvSpPr>
        <p:spPr bwMode="auto">
          <a:xfrm>
            <a:off x="6384742" y="4060656"/>
            <a:ext cx="122065" cy="122065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96" name="Freeform 497"/>
          <p:cNvSpPr>
            <a:spLocks noChangeArrowheads="1"/>
          </p:cNvSpPr>
          <p:nvPr/>
        </p:nvSpPr>
        <p:spPr bwMode="auto">
          <a:xfrm>
            <a:off x="7038238" y="3051384"/>
            <a:ext cx="47635" cy="58056"/>
          </a:xfrm>
          <a:custGeom>
            <a:avLst/>
            <a:gdLst>
              <a:gd name="T0" fmla="*/ 7 w 9"/>
              <a:gd name="T1" fmla="*/ 4 h 11"/>
              <a:gd name="T2" fmla="*/ 7 w 9"/>
              <a:gd name="T3" fmla="*/ 35 h 11"/>
              <a:gd name="T4" fmla="*/ 7 w 9"/>
              <a:gd name="T5" fmla="*/ 39 h 11"/>
              <a:gd name="T6" fmla="*/ 11 w 9"/>
              <a:gd name="T7" fmla="*/ 35 h 11"/>
              <a:gd name="T8" fmla="*/ 11 w 9"/>
              <a:gd name="T9" fmla="*/ 11 h 11"/>
              <a:gd name="T10" fmla="*/ 28 w 9"/>
              <a:gd name="T11" fmla="*/ 21 h 11"/>
              <a:gd name="T12" fmla="*/ 32 w 9"/>
              <a:gd name="T13" fmla="*/ 25 h 11"/>
              <a:gd name="T14" fmla="*/ 32 w 9"/>
              <a:gd name="T15" fmla="*/ 21 h 11"/>
              <a:gd name="T16" fmla="*/ 7 w 9"/>
              <a:gd name="T17" fmla="*/ 4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11"/>
              <a:gd name="T29" fmla="*/ 9 w 9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11">
                <a:moveTo>
                  <a:pt x="2" y="1"/>
                </a:moveTo>
                <a:cubicBezTo>
                  <a:pt x="0" y="2"/>
                  <a:pt x="0" y="5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11"/>
                  <a:pt x="3" y="10"/>
                  <a:pt x="3" y="10"/>
                </a:cubicBezTo>
                <a:cubicBezTo>
                  <a:pt x="2" y="6"/>
                  <a:pt x="2" y="4"/>
                  <a:pt x="3" y="3"/>
                </a:cubicBezTo>
                <a:cubicBezTo>
                  <a:pt x="4" y="3"/>
                  <a:pt x="6" y="3"/>
                  <a:pt x="8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6" y="1"/>
                  <a:pt x="3" y="0"/>
                  <a:pt x="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7" name="Oval 498"/>
          <p:cNvSpPr>
            <a:spLocks noChangeArrowheads="1"/>
          </p:cNvSpPr>
          <p:nvPr/>
        </p:nvSpPr>
        <p:spPr bwMode="auto">
          <a:xfrm>
            <a:off x="7129043" y="3093065"/>
            <a:ext cx="37215" cy="3721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98" name="Freeform 499"/>
          <p:cNvSpPr>
            <a:spLocks noChangeArrowheads="1"/>
          </p:cNvSpPr>
          <p:nvPr/>
        </p:nvSpPr>
        <p:spPr bwMode="auto">
          <a:xfrm>
            <a:off x="6285006" y="2848934"/>
            <a:ext cx="943773" cy="775562"/>
          </a:xfrm>
          <a:custGeom>
            <a:avLst/>
            <a:gdLst>
              <a:gd name="T0" fmla="*/ 128 w 178"/>
              <a:gd name="T1" fmla="*/ 521 h 146"/>
              <a:gd name="T2" fmla="*/ 32 w 178"/>
              <a:gd name="T3" fmla="*/ 371 h 146"/>
              <a:gd name="T4" fmla="*/ 210 w 178"/>
              <a:gd name="T5" fmla="*/ 46 h 146"/>
              <a:gd name="T6" fmla="*/ 570 w 178"/>
              <a:gd name="T7" fmla="*/ 214 h 146"/>
              <a:gd name="T8" fmla="*/ 577 w 178"/>
              <a:gd name="T9" fmla="*/ 250 h 146"/>
              <a:gd name="T10" fmla="*/ 630 w 178"/>
              <a:gd name="T11" fmla="*/ 293 h 146"/>
              <a:gd name="T12" fmla="*/ 559 w 178"/>
              <a:gd name="T13" fmla="*/ 332 h 146"/>
              <a:gd name="T14" fmla="*/ 470 w 178"/>
              <a:gd name="T15" fmla="*/ 314 h 146"/>
              <a:gd name="T16" fmla="*/ 467 w 178"/>
              <a:gd name="T17" fmla="*/ 410 h 146"/>
              <a:gd name="T18" fmla="*/ 527 w 178"/>
              <a:gd name="T19" fmla="*/ 471 h 146"/>
              <a:gd name="T20" fmla="*/ 527 w 178"/>
              <a:gd name="T21" fmla="*/ 475 h 146"/>
              <a:gd name="T22" fmla="*/ 495 w 178"/>
              <a:gd name="T23" fmla="*/ 500 h 14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8"/>
              <a:gd name="T37" fmla="*/ 0 h 146"/>
              <a:gd name="T38" fmla="*/ 178 w 178"/>
              <a:gd name="T39" fmla="*/ 146 h 14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8" h="146">
                <a:moveTo>
                  <a:pt x="36" y="146"/>
                </a:moveTo>
                <a:cubicBezTo>
                  <a:pt x="26" y="140"/>
                  <a:pt x="14" y="125"/>
                  <a:pt x="9" y="104"/>
                </a:cubicBezTo>
                <a:cubicBezTo>
                  <a:pt x="0" y="62"/>
                  <a:pt x="20" y="26"/>
                  <a:pt x="59" y="13"/>
                </a:cubicBezTo>
                <a:cubicBezTo>
                  <a:pt x="99" y="0"/>
                  <a:pt x="145" y="15"/>
                  <a:pt x="160" y="60"/>
                </a:cubicBezTo>
                <a:cubicBezTo>
                  <a:pt x="161" y="63"/>
                  <a:pt x="162" y="67"/>
                  <a:pt x="162" y="70"/>
                </a:cubicBezTo>
                <a:cubicBezTo>
                  <a:pt x="166" y="64"/>
                  <a:pt x="178" y="66"/>
                  <a:pt x="177" y="82"/>
                </a:cubicBezTo>
                <a:cubicBezTo>
                  <a:pt x="177" y="89"/>
                  <a:pt x="168" y="94"/>
                  <a:pt x="157" y="93"/>
                </a:cubicBezTo>
                <a:cubicBezTo>
                  <a:pt x="147" y="92"/>
                  <a:pt x="138" y="87"/>
                  <a:pt x="132" y="88"/>
                </a:cubicBezTo>
                <a:cubicBezTo>
                  <a:pt x="127" y="91"/>
                  <a:pt x="127" y="103"/>
                  <a:pt x="131" y="115"/>
                </a:cubicBezTo>
                <a:cubicBezTo>
                  <a:pt x="135" y="126"/>
                  <a:pt x="146" y="131"/>
                  <a:pt x="148" y="132"/>
                </a:cubicBezTo>
                <a:cubicBezTo>
                  <a:pt x="148" y="132"/>
                  <a:pt x="148" y="133"/>
                  <a:pt x="148" y="133"/>
                </a:cubicBezTo>
                <a:cubicBezTo>
                  <a:pt x="147" y="135"/>
                  <a:pt x="143" y="138"/>
                  <a:pt x="139" y="14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9" name="Freeform 500"/>
          <p:cNvSpPr>
            <a:spLocks noChangeArrowheads="1"/>
          </p:cNvSpPr>
          <p:nvPr/>
        </p:nvSpPr>
        <p:spPr bwMode="auto">
          <a:xfrm>
            <a:off x="7102248" y="3078179"/>
            <a:ext cx="84850" cy="99737"/>
          </a:xfrm>
          <a:custGeom>
            <a:avLst/>
            <a:gdLst>
              <a:gd name="T0" fmla="*/ 0 w 16"/>
              <a:gd name="T1" fmla="*/ 11 h 19"/>
              <a:gd name="T2" fmla="*/ 25 w 16"/>
              <a:gd name="T3" fmla="*/ 0 h 19"/>
              <a:gd name="T4" fmla="*/ 57 w 16"/>
              <a:gd name="T5" fmla="*/ 35 h 19"/>
              <a:gd name="T6" fmla="*/ 25 w 16"/>
              <a:gd name="T7" fmla="*/ 67 h 19"/>
              <a:gd name="T8" fmla="*/ 0 60000 65536"/>
              <a:gd name="T9" fmla="*/ 0 60000 65536"/>
              <a:gd name="T10" fmla="*/ 0 60000 65536"/>
              <a:gd name="T11" fmla="*/ 0 60000 65536"/>
              <a:gd name="T12" fmla="*/ 0 w 16"/>
              <a:gd name="T13" fmla="*/ 0 h 19"/>
              <a:gd name="T14" fmla="*/ 16 w 16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" h="19">
                <a:moveTo>
                  <a:pt x="0" y="3"/>
                </a:moveTo>
                <a:cubicBezTo>
                  <a:pt x="2" y="1"/>
                  <a:pt x="4" y="0"/>
                  <a:pt x="7" y="0"/>
                </a:cubicBezTo>
                <a:cubicBezTo>
                  <a:pt x="12" y="0"/>
                  <a:pt x="16" y="4"/>
                  <a:pt x="16" y="10"/>
                </a:cubicBezTo>
                <a:cubicBezTo>
                  <a:pt x="16" y="15"/>
                  <a:pt x="12" y="19"/>
                  <a:pt x="7" y="1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0" name="Freeform 501"/>
          <p:cNvSpPr>
            <a:spLocks noChangeArrowheads="1"/>
          </p:cNvSpPr>
          <p:nvPr/>
        </p:nvSpPr>
        <p:spPr bwMode="auto">
          <a:xfrm>
            <a:off x="6947434" y="2966533"/>
            <a:ext cx="159280" cy="200962"/>
          </a:xfrm>
          <a:custGeom>
            <a:avLst/>
            <a:gdLst>
              <a:gd name="T0" fmla="*/ 100 w 30"/>
              <a:gd name="T1" fmla="*/ 82 h 38"/>
              <a:gd name="T2" fmla="*/ 103 w 30"/>
              <a:gd name="T3" fmla="*/ 121 h 38"/>
              <a:gd name="T4" fmla="*/ 32 w 30"/>
              <a:gd name="T5" fmla="*/ 75 h 38"/>
              <a:gd name="T6" fmla="*/ 18 w 30"/>
              <a:gd name="T7" fmla="*/ 0 h 38"/>
              <a:gd name="T8" fmla="*/ 29 w 30"/>
              <a:gd name="T9" fmla="*/ 4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8"/>
              <a:gd name="T17" fmla="*/ 30 w 30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8">
                <a:moveTo>
                  <a:pt x="28" y="23"/>
                </a:moveTo>
                <a:cubicBezTo>
                  <a:pt x="30" y="28"/>
                  <a:pt x="30" y="32"/>
                  <a:pt x="29" y="34"/>
                </a:cubicBezTo>
                <a:cubicBezTo>
                  <a:pt x="25" y="38"/>
                  <a:pt x="14" y="31"/>
                  <a:pt x="9" y="21"/>
                </a:cubicBezTo>
                <a:cubicBezTo>
                  <a:pt x="3" y="12"/>
                  <a:pt x="0" y="0"/>
                  <a:pt x="5" y="0"/>
                </a:cubicBezTo>
                <a:cubicBezTo>
                  <a:pt x="6" y="0"/>
                  <a:pt x="7" y="0"/>
                  <a:pt x="8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1" name="Freeform 502"/>
          <p:cNvSpPr>
            <a:spLocks noChangeArrowheads="1"/>
          </p:cNvSpPr>
          <p:nvPr/>
        </p:nvSpPr>
        <p:spPr bwMode="auto">
          <a:xfrm>
            <a:off x="7038238" y="3051384"/>
            <a:ext cx="47635" cy="58056"/>
          </a:xfrm>
          <a:custGeom>
            <a:avLst/>
            <a:gdLst>
              <a:gd name="T0" fmla="*/ 7 w 9"/>
              <a:gd name="T1" fmla="*/ 4 h 11"/>
              <a:gd name="T2" fmla="*/ 7 w 9"/>
              <a:gd name="T3" fmla="*/ 35 h 11"/>
              <a:gd name="T4" fmla="*/ 7 w 9"/>
              <a:gd name="T5" fmla="*/ 39 h 11"/>
              <a:gd name="T6" fmla="*/ 11 w 9"/>
              <a:gd name="T7" fmla="*/ 35 h 11"/>
              <a:gd name="T8" fmla="*/ 11 w 9"/>
              <a:gd name="T9" fmla="*/ 11 h 11"/>
              <a:gd name="T10" fmla="*/ 28 w 9"/>
              <a:gd name="T11" fmla="*/ 21 h 11"/>
              <a:gd name="T12" fmla="*/ 32 w 9"/>
              <a:gd name="T13" fmla="*/ 25 h 11"/>
              <a:gd name="T14" fmla="*/ 32 w 9"/>
              <a:gd name="T15" fmla="*/ 21 h 11"/>
              <a:gd name="T16" fmla="*/ 7 w 9"/>
              <a:gd name="T17" fmla="*/ 4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11"/>
              <a:gd name="T29" fmla="*/ 9 w 9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11">
                <a:moveTo>
                  <a:pt x="2" y="1"/>
                </a:moveTo>
                <a:cubicBezTo>
                  <a:pt x="0" y="2"/>
                  <a:pt x="0" y="5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11"/>
                  <a:pt x="3" y="10"/>
                  <a:pt x="3" y="10"/>
                </a:cubicBezTo>
                <a:cubicBezTo>
                  <a:pt x="2" y="6"/>
                  <a:pt x="2" y="4"/>
                  <a:pt x="3" y="3"/>
                </a:cubicBezTo>
                <a:cubicBezTo>
                  <a:pt x="4" y="3"/>
                  <a:pt x="6" y="3"/>
                  <a:pt x="8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6" y="1"/>
                  <a:pt x="3" y="0"/>
                  <a:pt x="2" y="1"/>
                </a:cubicBezTo>
                <a:close/>
              </a:path>
            </a:pathLst>
          </a:custGeom>
          <a:noFill/>
          <a:ln w="4763" cap="flat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" name="Freeform 503"/>
          <p:cNvSpPr>
            <a:spLocks noChangeArrowheads="1"/>
          </p:cNvSpPr>
          <p:nvPr/>
        </p:nvSpPr>
        <p:spPr bwMode="auto">
          <a:xfrm>
            <a:off x="6969762" y="3349104"/>
            <a:ext cx="95270" cy="196495"/>
          </a:xfrm>
          <a:custGeom>
            <a:avLst/>
            <a:gdLst>
              <a:gd name="T0" fmla="*/ 0 w 18"/>
              <a:gd name="T1" fmla="*/ 0 h 37"/>
              <a:gd name="T2" fmla="*/ 60 w 18"/>
              <a:gd name="T3" fmla="*/ 132 h 37"/>
              <a:gd name="T4" fmla="*/ 0 60000 65536"/>
              <a:gd name="T5" fmla="*/ 0 60000 65536"/>
              <a:gd name="T6" fmla="*/ 0 w 18"/>
              <a:gd name="T7" fmla="*/ 0 h 37"/>
              <a:gd name="T8" fmla="*/ 18 w 18"/>
              <a:gd name="T9" fmla="*/ 37 h 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37">
                <a:moveTo>
                  <a:pt x="0" y="0"/>
                </a:moveTo>
                <a:cubicBezTo>
                  <a:pt x="8" y="5"/>
                  <a:pt x="18" y="21"/>
                  <a:pt x="17" y="3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3" name="Freeform 504"/>
          <p:cNvSpPr>
            <a:spLocks noChangeArrowheads="1"/>
          </p:cNvSpPr>
          <p:nvPr/>
        </p:nvSpPr>
        <p:spPr bwMode="auto">
          <a:xfrm>
            <a:off x="7048659" y="3343150"/>
            <a:ext cx="64009" cy="117600"/>
          </a:xfrm>
          <a:custGeom>
            <a:avLst/>
            <a:gdLst>
              <a:gd name="T0" fmla="*/ 43 w 12"/>
              <a:gd name="T1" fmla="*/ 0 h 22"/>
              <a:gd name="T2" fmla="*/ 0 w 12"/>
              <a:gd name="T3" fmla="*/ 79 h 22"/>
              <a:gd name="T4" fmla="*/ 0 60000 65536"/>
              <a:gd name="T5" fmla="*/ 0 60000 65536"/>
              <a:gd name="T6" fmla="*/ 0 w 12"/>
              <a:gd name="T7" fmla="*/ 0 h 22"/>
              <a:gd name="T8" fmla="*/ 12 w 12"/>
              <a:gd name="T9" fmla="*/ 22 h 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22">
                <a:moveTo>
                  <a:pt x="12" y="0"/>
                </a:moveTo>
                <a:cubicBezTo>
                  <a:pt x="8" y="2"/>
                  <a:pt x="1" y="10"/>
                  <a:pt x="0" y="2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4" name="Freeform 505"/>
          <p:cNvSpPr>
            <a:spLocks noChangeArrowheads="1"/>
          </p:cNvSpPr>
          <p:nvPr/>
        </p:nvSpPr>
        <p:spPr bwMode="auto">
          <a:xfrm>
            <a:off x="6916173" y="3163029"/>
            <a:ext cx="163746" cy="26795"/>
          </a:xfrm>
          <a:custGeom>
            <a:avLst/>
            <a:gdLst>
              <a:gd name="T0" fmla="*/ 110 w 31"/>
              <a:gd name="T1" fmla="*/ 18 h 5"/>
              <a:gd name="T2" fmla="*/ 0 w 31"/>
              <a:gd name="T3" fmla="*/ 0 h 5"/>
              <a:gd name="T4" fmla="*/ 0 60000 65536"/>
              <a:gd name="T5" fmla="*/ 0 60000 65536"/>
              <a:gd name="T6" fmla="*/ 0 w 31"/>
              <a:gd name="T7" fmla="*/ 0 h 5"/>
              <a:gd name="T8" fmla="*/ 31 w 31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" h="5">
                <a:moveTo>
                  <a:pt x="31" y="5"/>
                </a:moveTo>
                <a:cubicBezTo>
                  <a:pt x="31" y="5"/>
                  <a:pt x="9" y="0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5" name="Freeform 506"/>
          <p:cNvSpPr>
            <a:spLocks noChangeArrowheads="1"/>
          </p:cNvSpPr>
          <p:nvPr/>
        </p:nvSpPr>
        <p:spPr bwMode="auto">
          <a:xfrm>
            <a:off x="6868537" y="3227039"/>
            <a:ext cx="211381" cy="20840"/>
          </a:xfrm>
          <a:custGeom>
            <a:avLst/>
            <a:gdLst>
              <a:gd name="T0" fmla="*/ 142 w 40"/>
              <a:gd name="T1" fmla="*/ 0 h 4"/>
              <a:gd name="T2" fmla="*/ 0 w 40"/>
              <a:gd name="T3" fmla="*/ 14 h 4"/>
              <a:gd name="T4" fmla="*/ 0 60000 65536"/>
              <a:gd name="T5" fmla="*/ 0 60000 65536"/>
              <a:gd name="T6" fmla="*/ 0 w 40"/>
              <a:gd name="T7" fmla="*/ 0 h 4"/>
              <a:gd name="T8" fmla="*/ 40 w 40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" h="4">
                <a:moveTo>
                  <a:pt x="40" y="0"/>
                </a:moveTo>
                <a:cubicBezTo>
                  <a:pt x="40" y="0"/>
                  <a:pt x="11" y="1"/>
                  <a:pt x="0" y="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6" name="Line 507"/>
          <p:cNvSpPr>
            <a:spLocks noChangeShapeType="1"/>
          </p:cNvSpPr>
          <p:nvPr/>
        </p:nvSpPr>
        <p:spPr bwMode="auto">
          <a:xfrm flipH="1">
            <a:off x="6878958" y="3258299"/>
            <a:ext cx="200961" cy="68476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7" name="Line 508"/>
          <p:cNvSpPr>
            <a:spLocks noChangeShapeType="1"/>
          </p:cNvSpPr>
          <p:nvPr/>
        </p:nvSpPr>
        <p:spPr bwMode="auto">
          <a:xfrm>
            <a:off x="7017397" y="3093065"/>
            <a:ext cx="1488" cy="1489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8" name="Freeform 509"/>
          <p:cNvSpPr>
            <a:spLocks noChangeArrowheads="1"/>
          </p:cNvSpPr>
          <p:nvPr/>
        </p:nvSpPr>
        <p:spPr bwMode="auto">
          <a:xfrm>
            <a:off x="6814948" y="3093065"/>
            <a:ext cx="192029" cy="541851"/>
          </a:xfrm>
          <a:custGeom>
            <a:avLst/>
            <a:gdLst>
              <a:gd name="T0" fmla="*/ 54 w 36"/>
              <a:gd name="T1" fmla="*/ 364 h 102"/>
              <a:gd name="T2" fmla="*/ 0 w 36"/>
              <a:gd name="T3" fmla="*/ 196 h 102"/>
              <a:gd name="T4" fmla="*/ 129 w 36"/>
              <a:gd name="T5" fmla="*/ 0 h 102"/>
              <a:gd name="T6" fmla="*/ 0 60000 65536"/>
              <a:gd name="T7" fmla="*/ 0 60000 65536"/>
              <a:gd name="T8" fmla="*/ 0 60000 65536"/>
              <a:gd name="T9" fmla="*/ 0 w 36"/>
              <a:gd name="T10" fmla="*/ 0 h 102"/>
              <a:gd name="T11" fmla="*/ 36 w 36"/>
              <a:gd name="T12" fmla="*/ 102 h 1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" h="102">
                <a:moveTo>
                  <a:pt x="15" y="102"/>
                </a:moveTo>
                <a:cubicBezTo>
                  <a:pt x="6" y="90"/>
                  <a:pt x="1" y="73"/>
                  <a:pt x="0" y="55"/>
                </a:cubicBezTo>
                <a:cubicBezTo>
                  <a:pt x="0" y="27"/>
                  <a:pt x="21" y="4"/>
                  <a:pt x="3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9" name="Freeform 510"/>
          <p:cNvSpPr>
            <a:spLocks noChangeArrowheads="1"/>
          </p:cNvSpPr>
          <p:nvPr/>
        </p:nvSpPr>
        <p:spPr bwMode="auto">
          <a:xfrm>
            <a:off x="6459172" y="3593235"/>
            <a:ext cx="573111" cy="105691"/>
          </a:xfrm>
          <a:custGeom>
            <a:avLst/>
            <a:gdLst>
              <a:gd name="T0" fmla="*/ 385 w 108"/>
              <a:gd name="T1" fmla="*/ 4 h 20"/>
              <a:gd name="T2" fmla="*/ 381 w 108"/>
              <a:gd name="T3" fmla="*/ 0 h 20"/>
              <a:gd name="T4" fmla="*/ 178 w 108"/>
              <a:gd name="T5" fmla="*/ 43 h 20"/>
              <a:gd name="T6" fmla="*/ 7 w 108"/>
              <a:gd name="T7" fmla="*/ 21 h 20"/>
              <a:gd name="T8" fmla="*/ 4 w 108"/>
              <a:gd name="T9" fmla="*/ 46 h 20"/>
              <a:gd name="T10" fmla="*/ 182 w 108"/>
              <a:gd name="T11" fmla="*/ 71 h 20"/>
              <a:gd name="T12" fmla="*/ 317 w 108"/>
              <a:gd name="T13" fmla="*/ 5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8"/>
              <a:gd name="T22" fmla="*/ 0 h 20"/>
              <a:gd name="T23" fmla="*/ 108 w 108"/>
              <a:gd name="T24" fmla="*/ 20 h 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8" h="20">
                <a:moveTo>
                  <a:pt x="108" y="1"/>
                </a:move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78" y="13"/>
                  <a:pt x="50" y="12"/>
                </a:cubicBezTo>
                <a:cubicBezTo>
                  <a:pt x="23" y="12"/>
                  <a:pt x="12" y="10"/>
                  <a:pt x="2" y="6"/>
                </a:cubicBezTo>
                <a:cubicBezTo>
                  <a:pt x="0" y="6"/>
                  <a:pt x="1" y="12"/>
                  <a:pt x="1" y="13"/>
                </a:cubicBezTo>
                <a:cubicBezTo>
                  <a:pt x="6" y="16"/>
                  <a:pt x="29" y="20"/>
                  <a:pt x="51" y="20"/>
                </a:cubicBezTo>
                <a:cubicBezTo>
                  <a:pt x="66" y="20"/>
                  <a:pt x="80" y="17"/>
                  <a:pt x="89" y="1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0" name="Oval 511"/>
          <p:cNvSpPr>
            <a:spLocks noChangeArrowheads="1"/>
          </p:cNvSpPr>
          <p:nvPr/>
        </p:nvSpPr>
        <p:spPr bwMode="auto">
          <a:xfrm>
            <a:off x="7139463" y="3471170"/>
            <a:ext cx="174166" cy="175655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1" name="Freeform 512"/>
          <p:cNvSpPr>
            <a:spLocks noChangeArrowheads="1"/>
          </p:cNvSpPr>
          <p:nvPr/>
        </p:nvSpPr>
        <p:spPr bwMode="auto">
          <a:xfrm>
            <a:off x="6916173" y="3550065"/>
            <a:ext cx="223290" cy="133974"/>
          </a:xfrm>
          <a:custGeom>
            <a:avLst/>
            <a:gdLst>
              <a:gd name="T0" fmla="*/ 150 w 42"/>
              <a:gd name="T1" fmla="*/ 0 h 25"/>
              <a:gd name="T2" fmla="*/ 61 w 42"/>
              <a:gd name="T3" fmla="*/ 43 h 25"/>
              <a:gd name="T4" fmla="*/ 0 w 42"/>
              <a:gd name="T5" fmla="*/ 90 h 25"/>
              <a:gd name="T6" fmla="*/ 0 60000 65536"/>
              <a:gd name="T7" fmla="*/ 0 60000 65536"/>
              <a:gd name="T8" fmla="*/ 0 60000 65536"/>
              <a:gd name="T9" fmla="*/ 0 w 42"/>
              <a:gd name="T10" fmla="*/ 0 h 25"/>
              <a:gd name="T11" fmla="*/ 42 w 42"/>
              <a:gd name="T12" fmla="*/ 25 h 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" h="25">
                <a:moveTo>
                  <a:pt x="42" y="0"/>
                </a:moveTo>
                <a:cubicBezTo>
                  <a:pt x="37" y="2"/>
                  <a:pt x="22" y="8"/>
                  <a:pt x="17" y="12"/>
                </a:cubicBezTo>
                <a:cubicBezTo>
                  <a:pt x="11" y="16"/>
                  <a:pt x="2" y="22"/>
                  <a:pt x="0" y="2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" name="Freeform 513"/>
          <p:cNvSpPr>
            <a:spLocks noChangeArrowheads="1"/>
          </p:cNvSpPr>
          <p:nvPr/>
        </p:nvSpPr>
        <p:spPr bwMode="auto">
          <a:xfrm>
            <a:off x="6990603" y="3646825"/>
            <a:ext cx="223290" cy="180121"/>
          </a:xfrm>
          <a:custGeom>
            <a:avLst/>
            <a:gdLst>
              <a:gd name="T0" fmla="*/ 150 w 42"/>
              <a:gd name="T1" fmla="*/ 0 h 34"/>
              <a:gd name="T2" fmla="*/ 75 w 42"/>
              <a:gd name="T3" fmla="*/ 75 h 34"/>
              <a:gd name="T4" fmla="*/ 0 w 42"/>
              <a:gd name="T5" fmla="*/ 121 h 34"/>
              <a:gd name="T6" fmla="*/ 0 60000 65536"/>
              <a:gd name="T7" fmla="*/ 0 60000 65536"/>
              <a:gd name="T8" fmla="*/ 0 60000 65536"/>
              <a:gd name="T9" fmla="*/ 0 w 42"/>
              <a:gd name="T10" fmla="*/ 0 h 34"/>
              <a:gd name="T11" fmla="*/ 42 w 42"/>
              <a:gd name="T12" fmla="*/ 34 h 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" h="34">
                <a:moveTo>
                  <a:pt x="42" y="0"/>
                </a:moveTo>
                <a:cubicBezTo>
                  <a:pt x="40" y="4"/>
                  <a:pt x="32" y="13"/>
                  <a:pt x="21" y="21"/>
                </a:cubicBezTo>
                <a:cubicBezTo>
                  <a:pt x="7" y="32"/>
                  <a:pt x="0" y="34"/>
                  <a:pt x="0" y="3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" name="Freeform 514"/>
          <p:cNvSpPr>
            <a:spLocks noChangeArrowheads="1"/>
          </p:cNvSpPr>
          <p:nvPr/>
        </p:nvSpPr>
        <p:spPr bwMode="auto">
          <a:xfrm>
            <a:off x="6326686" y="3486056"/>
            <a:ext cx="138439" cy="239665"/>
          </a:xfrm>
          <a:custGeom>
            <a:avLst/>
            <a:gdLst>
              <a:gd name="T0" fmla="*/ 25 w 26"/>
              <a:gd name="T1" fmla="*/ 0 h 45"/>
              <a:gd name="T2" fmla="*/ 4 w 26"/>
              <a:gd name="T3" fmla="*/ 25 h 45"/>
              <a:gd name="T4" fmla="*/ 93 w 26"/>
              <a:gd name="T5" fmla="*/ 161 h 45"/>
              <a:gd name="T6" fmla="*/ 0 60000 65536"/>
              <a:gd name="T7" fmla="*/ 0 60000 65536"/>
              <a:gd name="T8" fmla="*/ 0 60000 65536"/>
              <a:gd name="T9" fmla="*/ 0 w 26"/>
              <a:gd name="T10" fmla="*/ 0 h 45"/>
              <a:gd name="T11" fmla="*/ 26 w 26"/>
              <a:gd name="T12" fmla="*/ 45 h 4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" h="45">
                <a:moveTo>
                  <a:pt x="7" y="0"/>
                </a:moveTo>
                <a:cubicBezTo>
                  <a:pt x="2" y="1"/>
                  <a:pt x="0" y="5"/>
                  <a:pt x="1" y="7"/>
                </a:cubicBezTo>
                <a:cubicBezTo>
                  <a:pt x="2" y="15"/>
                  <a:pt x="15" y="34"/>
                  <a:pt x="26" y="4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" name="Freeform 515"/>
          <p:cNvSpPr>
            <a:spLocks noChangeArrowheads="1"/>
          </p:cNvSpPr>
          <p:nvPr/>
        </p:nvSpPr>
        <p:spPr bwMode="auto">
          <a:xfrm>
            <a:off x="6448752" y="3672131"/>
            <a:ext cx="680290" cy="489750"/>
          </a:xfrm>
          <a:custGeom>
            <a:avLst/>
            <a:gdLst>
              <a:gd name="T0" fmla="*/ 14 w 128"/>
              <a:gd name="T1" fmla="*/ 0 h 92"/>
              <a:gd name="T2" fmla="*/ 7 w 128"/>
              <a:gd name="T3" fmla="*/ 125 h 92"/>
              <a:gd name="T4" fmla="*/ 57 w 128"/>
              <a:gd name="T5" fmla="*/ 290 h 92"/>
              <a:gd name="T6" fmla="*/ 189 w 128"/>
              <a:gd name="T7" fmla="*/ 329 h 92"/>
              <a:gd name="T8" fmla="*/ 350 w 128"/>
              <a:gd name="T9" fmla="*/ 300 h 92"/>
              <a:gd name="T10" fmla="*/ 400 w 128"/>
              <a:gd name="T11" fmla="*/ 290 h 92"/>
              <a:gd name="T12" fmla="*/ 411 w 128"/>
              <a:gd name="T13" fmla="*/ 118 h 92"/>
              <a:gd name="T14" fmla="*/ 375 w 128"/>
              <a:gd name="T15" fmla="*/ 129 h 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8"/>
              <a:gd name="T25" fmla="*/ 0 h 92"/>
              <a:gd name="T26" fmla="*/ 128 w 128"/>
              <a:gd name="T27" fmla="*/ 92 h 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8" h="92">
                <a:moveTo>
                  <a:pt x="4" y="0"/>
                </a:moveTo>
                <a:cubicBezTo>
                  <a:pt x="4" y="6"/>
                  <a:pt x="3" y="22"/>
                  <a:pt x="2" y="35"/>
                </a:cubicBezTo>
                <a:cubicBezTo>
                  <a:pt x="1" y="49"/>
                  <a:pt x="0" y="69"/>
                  <a:pt x="16" y="81"/>
                </a:cubicBezTo>
                <a:cubicBezTo>
                  <a:pt x="28" y="91"/>
                  <a:pt x="45" y="92"/>
                  <a:pt x="53" y="92"/>
                </a:cubicBezTo>
                <a:cubicBezTo>
                  <a:pt x="59" y="92"/>
                  <a:pt x="80" y="89"/>
                  <a:pt x="98" y="84"/>
                </a:cubicBezTo>
                <a:cubicBezTo>
                  <a:pt x="104" y="82"/>
                  <a:pt x="109" y="81"/>
                  <a:pt x="112" y="81"/>
                </a:cubicBezTo>
                <a:cubicBezTo>
                  <a:pt x="125" y="72"/>
                  <a:pt x="128" y="37"/>
                  <a:pt x="115" y="33"/>
                </a:cubicBezTo>
                <a:cubicBezTo>
                  <a:pt x="111" y="33"/>
                  <a:pt x="106" y="36"/>
                  <a:pt x="105" y="3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" name="Freeform 516"/>
          <p:cNvSpPr>
            <a:spLocks noChangeArrowheads="1"/>
          </p:cNvSpPr>
          <p:nvPr/>
        </p:nvSpPr>
        <p:spPr bwMode="auto">
          <a:xfrm>
            <a:off x="6496387" y="4050235"/>
            <a:ext cx="47635" cy="31261"/>
          </a:xfrm>
          <a:custGeom>
            <a:avLst/>
            <a:gdLst>
              <a:gd name="T0" fmla="*/ 32 w 9"/>
              <a:gd name="T1" fmla="*/ 0 h 6"/>
              <a:gd name="T2" fmla="*/ 0 w 9"/>
              <a:gd name="T3" fmla="*/ 21 h 6"/>
              <a:gd name="T4" fmla="*/ 0 60000 65536"/>
              <a:gd name="T5" fmla="*/ 0 60000 65536"/>
              <a:gd name="T6" fmla="*/ 0 w 9"/>
              <a:gd name="T7" fmla="*/ 0 h 6"/>
              <a:gd name="T8" fmla="*/ 9 w 9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6">
                <a:moveTo>
                  <a:pt x="9" y="0"/>
                </a:moveTo>
                <a:cubicBezTo>
                  <a:pt x="9" y="0"/>
                  <a:pt x="1" y="4"/>
                  <a:pt x="0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6" name="Oval 517"/>
          <p:cNvSpPr>
            <a:spLocks noChangeArrowheads="1"/>
          </p:cNvSpPr>
          <p:nvPr/>
        </p:nvSpPr>
        <p:spPr bwMode="auto">
          <a:xfrm>
            <a:off x="6384742" y="4060656"/>
            <a:ext cx="122065" cy="122065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7" name="Freeform 518"/>
          <p:cNvSpPr>
            <a:spLocks noChangeArrowheads="1"/>
          </p:cNvSpPr>
          <p:nvPr/>
        </p:nvSpPr>
        <p:spPr bwMode="auto">
          <a:xfrm>
            <a:off x="7011443" y="3816525"/>
            <a:ext cx="5954" cy="41681"/>
          </a:xfrm>
          <a:custGeom>
            <a:avLst/>
            <a:gdLst>
              <a:gd name="T0" fmla="*/ 0 w 1"/>
              <a:gd name="T1" fmla="*/ 0 h 8"/>
              <a:gd name="T2" fmla="*/ 4 w 1"/>
              <a:gd name="T3" fmla="*/ 28 h 8"/>
              <a:gd name="T4" fmla="*/ 0 60000 65536"/>
              <a:gd name="T5" fmla="*/ 0 60000 65536"/>
              <a:gd name="T6" fmla="*/ 0 w 1"/>
              <a:gd name="T7" fmla="*/ 0 h 8"/>
              <a:gd name="T8" fmla="*/ 1 w 1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8">
                <a:moveTo>
                  <a:pt x="0" y="0"/>
                </a:moveTo>
                <a:cubicBezTo>
                  <a:pt x="0" y="3"/>
                  <a:pt x="0" y="7"/>
                  <a:pt x="1" y="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8" name="Freeform 519"/>
          <p:cNvSpPr>
            <a:spLocks noChangeArrowheads="1"/>
          </p:cNvSpPr>
          <p:nvPr/>
        </p:nvSpPr>
        <p:spPr bwMode="auto">
          <a:xfrm>
            <a:off x="7038238" y="3800150"/>
            <a:ext cx="4465" cy="47635"/>
          </a:xfrm>
          <a:custGeom>
            <a:avLst/>
            <a:gdLst>
              <a:gd name="T0" fmla="*/ 0 w 1"/>
              <a:gd name="T1" fmla="*/ 0 h 9"/>
              <a:gd name="T2" fmla="*/ 3 w 1"/>
              <a:gd name="T3" fmla="*/ 32 h 9"/>
              <a:gd name="T4" fmla="*/ 0 60000 65536"/>
              <a:gd name="T5" fmla="*/ 0 60000 65536"/>
              <a:gd name="T6" fmla="*/ 0 w 1"/>
              <a:gd name="T7" fmla="*/ 0 h 9"/>
              <a:gd name="T8" fmla="*/ 1 w 1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">
                <a:moveTo>
                  <a:pt x="0" y="0"/>
                </a:moveTo>
                <a:cubicBezTo>
                  <a:pt x="1" y="3"/>
                  <a:pt x="1" y="7"/>
                  <a:pt x="1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9" name="Line 520"/>
          <p:cNvSpPr>
            <a:spLocks noChangeShapeType="1"/>
          </p:cNvSpPr>
          <p:nvPr/>
        </p:nvSpPr>
        <p:spPr bwMode="auto">
          <a:xfrm>
            <a:off x="7032283" y="4097871"/>
            <a:ext cx="1488" cy="1489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0" name="Freeform 521"/>
          <p:cNvSpPr>
            <a:spLocks noChangeArrowheads="1"/>
          </p:cNvSpPr>
          <p:nvPr/>
        </p:nvSpPr>
        <p:spPr bwMode="auto">
          <a:xfrm>
            <a:off x="7038238" y="3783776"/>
            <a:ext cx="186075" cy="340890"/>
          </a:xfrm>
          <a:custGeom>
            <a:avLst/>
            <a:gdLst>
              <a:gd name="T0" fmla="*/ 0 w 35"/>
              <a:gd name="T1" fmla="*/ 47 h 64"/>
              <a:gd name="T2" fmla="*/ 64 w 35"/>
              <a:gd name="T3" fmla="*/ 7 h 64"/>
              <a:gd name="T4" fmla="*/ 111 w 35"/>
              <a:gd name="T5" fmla="*/ 129 h 64"/>
              <a:gd name="T6" fmla="*/ 21 w 35"/>
              <a:gd name="T7" fmla="*/ 222 h 64"/>
              <a:gd name="T8" fmla="*/ 4 w 35"/>
              <a:gd name="T9" fmla="*/ 215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64"/>
              <a:gd name="T17" fmla="*/ 35 w 35"/>
              <a:gd name="T18" fmla="*/ 64 h 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64">
                <a:moveTo>
                  <a:pt x="0" y="13"/>
                </a:moveTo>
                <a:cubicBezTo>
                  <a:pt x="3" y="4"/>
                  <a:pt x="12" y="0"/>
                  <a:pt x="18" y="2"/>
                </a:cubicBezTo>
                <a:cubicBezTo>
                  <a:pt x="29" y="4"/>
                  <a:pt x="35" y="20"/>
                  <a:pt x="31" y="36"/>
                </a:cubicBezTo>
                <a:cubicBezTo>
                  <a:pt x="28" y="53"/>
                  <a:pt x="17" y="64"/>
                  <a:pt x="6" y="62"/>
                </a:cubicBezTo>
                <a:cubicBezTo>
                  <a:pt x="4" y="61"/>
                  <a:pt x="2" y="61"/>
                  <a:pt x="1" y="6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1" name="Freeform 522"/>
          <p:cNvSpPr>
            <a:spLocks noChangeArrowheads="1"/>
          </p:cNvSpPr>
          <p:nvPr/>
        </p:nvSpPr>
        <p:spPr bwMode="auto">
          <a:xfrm>
            <a:off x="6252256" y="3353570"/>
            <a:ext cx="74430" cy="169701"/>
          </a:xfrm>
          <a:custGeom>
            <a:avLst/>
            <a:gdLst>
              <a:gd name="T0" fmla="*/ 50 w 14"/>
              <a:gd name="T1" fmla="*/ 114 h 32"/>
              <a:gd name="T2" fmla="*/ 0 w 14"/>
              <a:gd name="T3" fmla="*/ 57 h 32"/>
              <a:gd name="T4" fmla="*/ 50 w 14"/>
              <a:gd name="T5" fmla="*/ 0 h 32"/>
              <a:gd name="T6" fmla="*/ 0 60000 65536"/>
              <a:gd name="T7" fmla="*/ 0 60000 65536"/>
              <a:gd name="T8" fmla="*/ 0 60000 65536"/>
              <a:gd name="T9" fmla="*/ 0 w 14"/>
              <a:gd name="T10" fmla="*/ 0 h 32"/>
              <a:gd name="T11" fmla="*/ 14 w 14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32">
                <a:moveTo>
                  <a:pt x="14" y="32"/>
                </a:moveTo>
                <a:cubicBezTo>
                  <a:pt x="6" y="31"/>
                  <a:pt x="0" y="24"/>
                  <a:pt x="0" y="16"/>
                </a:cubicBezTo>
                <a:cubicBezTo>
                  <a:pt x="0" y="8"/>
                  <a:pt x="6" y="1"/>
                  <a:pt x="14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" name="Freeform 523"/>
          <p:cNvSpPr>
            <a:spLocks noChangeArrowheads="1"/>
          </p:cNvSpPr>
          <p:nvPr/>
        </p:nvSpPr>
        <p:spPr bwMode="auto">
          <a:xfrm>
            <a:off x="3103865" y="3247880"/>
            <a:ext cx="717506" cy="781516"/>
          </a:xfrm>
          <a:custGeom>
            <a:avLst/>
            <a:gdLst>
              <a:gd name="T0" fmla="*/ 211 w 135"/>
              <a:gd name="T1" fmla="*/ 446 h 147"/>
              <a:gd name="T2" fmla="*/ 264 w 135"/>
              <a:gd name="T3" fmla="*/ 393 h 147"/>
              <a:gd name="T4" fmla="*/ 321 w 135"/>
              <a:gd name="T5" fmla="*/ 446 h 147"/>
              <a:gd name="T6" fmla="*/ 361 w 135"/>
              <a:gd name="T7" fmla="*/ 479 h 147"/>
              <a:gd name="T8" fmla="*/ 403 w 135"/>
              <a:gd name="T9" fmla="*/ 464 h 147"/>
              <a:gd name="T10" fmla="*/ 403 w 135"/>
              <a:gd name="T11" fmla="*/ 464 h 147"/>
              <a:gd name="T12" fmla="*/ 461 w 135"/>
              <a:gd name="T13" fmla="*/ 118 h 147"/>
              <a:gd name="T14" fmla="*/ 461 w 135"/>
              <a:gd name="T15" fmla="*/ 118 h 147"/>
              <a:gd name="T16" fmla="*/ 243 w 135"/>
              <a:gd name="T17" fmla="*/ 0 h 147"/>
              <a:gd name="T18" fmla="*/ 0 w 135"/>
              <a:gd name="T19" fmla="*/ 250 h 147"/>
              <a:gd name="T20" fmla="*/ 243 w 135"/>
              <a:gd name="T21" fmla="*/ 507 h 147"/>
              <a:gd name="T22" fmla="*/ 232 w 135"/>
              <a:gd name="T23" fmla="*/ 489 h 147"/>
              <a:gd name="T24" fmla="*/ 211 w 135"/>
              <a:gd name="T25" fmla="*/ 446 h 14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"/>
              <a:gd name="T40" fmla="*/ 0 h 147"/>
              <a:gd name="T41" fmla="*/ 135 w 135"/>
              <a:gd name="T42" fmla="*/ 147 h 14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" h="147">
                <a:moveTo>
                  <a:pt x="59" y="125"/>
                </a:moveTo>
                <a:cubicBezTo>
                  <a:pt x="59" y="117"/>
                  <a:pt x="66" y="110"/>
                  <a:pt x="74" y="110"/>
                </a:cubicBezTo>
                <a:cubicBezTo>
                  <a:pt x="83" y="110"/>
                  <a:pt x="90" y="117"/>
                  <a:pt x="90" y="125"/>
                </a:cubicBezTo>
                <a:cubicBezTo>
                  <a:pt x="92" y="127"/>
                  <a:pt x="98" y="132"/>
                  <a:pt x="101" y="134"/>
                </a:cubicBezTo>
                <a:cubicBezTo>
                  <a:pt x="106" y="134"/>
                  <a:pt x="110" y="132"/>
                  <a:pt x="113" y="130"/>
                </a:cubicBezTo>
                <a:cubicBezTo>
                  <a:pt x="113" y="130"/>
                  <a:pt x="113" y="130"/>
                  <a:pt x="113" y="130"/>
                </a:cubicBezTo>
                <a:cubicBezTo>
                  <a:pt x="127" y="112"/>
                  <a:pt x="135" y="65"/>
                  <a:pt x="129" y="33"/>
                </a:cubicBezTo>
                <a:cubicBezTo>
                  <a:pt x="129" y="33"/>
                  <a:pt x="129" y="33"/>
                  <a:pt x="129" y="33"/>
                </a:cubicBezTo>
                <a:cubicBezTo>
                  <a:pt x="121" y="22"/>
                  <a:pt x="97" y="0"/>
                  <a:pt x="68" y="0"/>
                </a:cubicBezTo>
                <a:cubicBezTo>
                  <a:pt x="24" y="0"/>
                  <a:pt x="0" y="31"/>
                  <a:pt x="0" y="70"/>
                </a:cubicBezTo>
                <a:cubicBezTo>
                  <a:pt x="0" y="122"/>
                  <a:pt x="37" y="147"/>
                  <a:pt x="68" y="142"/>
                </a:cubicBezTo>
                <a:cubicBezTo>
                  <a:pt x="66" y="141"/>
                  <a:pt x="66" y="139"/>
                  <a:pt x="65" y="137"/>
                </a:cubicBezTo>
                <a:cubicBezTo>
                  <a:pt x="61" y="134"/>
                  <a:pt x="59" y="130"/>
                  <a:pt x="59" y="12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3" name="Freeform 524"/>
          <p:cNvSpPr>
            <a:spLocks noChangeArrowheads="1"/>
          </p:cNvSpPr>
          <p:nvPr/>
        </p:nvSpPr>
        <p:spPr bwMode="auto">
          <a:xfrm>
            <a:off x="4266462" y="3529225"/>
            <a:ext cx="101225" cy="80384"/>
          </a:xfrm>
          <a:custGeom>
            <a:avLst/>
            <a:gdLst>
              <a:gd name="T0" fmla="*/ 47 w 19"/>
              <a:gd name="T1" fmla="*/ 14 h 15"/>
              <a:gd name="T2" fmla="*/ 0 w 19"/>
              <a:gd name="T3" fmla="*/ 14 h 15"/>
              <a:gd name="T4" fmla="*/ 7 w 19"/>
              <a:gd name="T5" fmla="*/ 29 h 15"/>
              <a:gd name="T6" fmla="*/ 50 w 19"/>
              <a:gd name="T7" fmla="*/ 43 h 15"/>
              <a:gd name="T8" fmla="*/ 68 w 19"/>
              <a:gd name="T9" fmla="*/ 54 h 15"/>
              <a:gd name="T10" fmla="*/ 47 w 19"/>
              <a:gd name="T11" fmla="*/ 14 h 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"/>
              <a:gd name="T19" fmla="*/ 0 h 15"/>
              <a:gd name="T20" fmla="*/ 19 w 19"/>
              <a:gd name="T21" fmla="*/ 15 h 1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" h="15">
                <a:moveTo>
                  <a:pt x="13" y="4"/>
                </a:moveTo>
                <a:cubicBezTo>
                  <a:pt x="8" y="0"/>
                  <a:pt x="2" y="1"/>
                  <a:pt x="0" y="4"/>
                </a:cubicBezTo>
                <a:cubicBezTo>
                  <a:pt x="1" y="5"/>
                  <a:pt x="2" y="7"/>
                  <a:pt x="2" y="8"/>
                </a:cubicBezTo>
                <a:cubicBezTo>
                  <a:pt x="6" y="9"/>
                  <a:pt x="10" y="10"/>
                  <a:pt x="14" y="12"/>
                </a:cubicBezTo>
                <a:cubicBezTo>
                  <a:pt x="16" y="13"/>
                  <a:pt x="17" y="14"/>
                  <a:pt x="19" y="15"/>
                </a:cubicBezTo>
                <a:cubicBezTo>
                  <a:pt x="18" y="12"/>
                  <a:pt x="16" y="8"/>
                  <a:pt x="1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4" name="Freeform 525"/>
          <p:cNvSpPr>
            <a:spLocks noChangeArrowheads="1"/>
          </p:cNvSpPr>
          <p:nvPr/>
        </p:nvSpPr>
        <p:spPr bwMode="auto">
          <a:xfrm>
            <a:off x="4229248" y="3810571"/>
            <a:ext cx="69964" cy="47635"/>
          </a:xfrm>
          <a:custGeom>
            <a:avLst/>
            <a:gdLst>
              <a:gd name="T0" fmla="*/ 0 w 13"/>
              <a:gd name="T1" fmla="*/ 25 h 9"/>
              <a:gd name="T2" fmla="*/ 47 w 13"/>
              <a:gd name="T3" fmla="*/ 11 h 9"/>
              <a:gd name="T4" fmla="*/ 11 w 13"/>
              <a:gd name="T5" fmla="*/ 0 h 9"/>
              <a:gd name="T6" fmla="*/ 0 w 13"/>
              <a:gd name="T7" fmla="*/ 25 h 9"/>
              <a:gd name="T8" fmla="*/ 0 60000 65536"/>
              <a:gd name="T9" fmla="*/ 0 60000 65536"/>
              <a:gd name="T10" fmla="*/ 0 60000 65536"/>
              <a:gd name="T11" fmla="*/ 0 60000 65536"/>
              <a:gd name="T12" fmla="*/ 0 w 13"/>
              <a:gd name="T13" fmla="*/ 0 h 9"/>
              <a:gd name="T14" fmla="*/ 13 w 13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" h="9">
                <a:moveTo>
                  <a:pt x="0" y="7"/>
                </a:moveTo>
                <a:cubicBezTo>
                  <a:pt x="3" y="9"/>
                  <a:pt x="11" y="8"/>
                  <a:pt x="13" y="3"/>
                </a:cubicBezTo>
                <a:cubicBezTo>
                  <a:pt x="9" y="3"/>
                  <a:pt x="6" y="2"/>
                  <a:pt x="3" y="0"/>
                </a:cubicBezTo>
                <a:cubicBezTo>
                  <a:pt x="2" y="2"/>
                  <a:pt x="1" y="5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5" name="Freeform 526"/>
          <p:cNvSpPr>
            <a:spLocks noChangeArrowheads="1"/>
          </p:cNvSpPr>
          <p:nvPr/>
        </p:nvSpPr>
        <p:spPr bwMode="auto">
          <a:xfrm>
            <a:off x="3417959" y="3831411"/>
            <a:ext cx="163746" cy="160769"/>
          </a:xfrm>
          <a:custGeom>
            <a:avLst/>
            <a:gdLst>
              <a:gd name="T0" fmla="*/ 53 w 31"/>
              <a:gd name="T1" fmla="*/ 0 h 30"/>
              <a:gd name="T2" fmla="*/ 0 w 31"/>
              <a:gd name="T3" fmla="*/ 54 h 30"/>
              <a:gd name="T4" fmla="*/ 21 w 31"/>
              <a:gd name="T5" fmla="*/ 97 h 30"/>
              <a:gd name="T6" fmla="*/ 53 w 31"/>
              <a:gd name="T7" fmla="*/ 108 h 30"/>
              <a:gd name="T8" fmla="*/ 110 w 31"/>
              <a:gd name="T9" fmla="*/ 54 h 30"/>
              <a:gd name="T10" fmla="*/ 110 w 31"/>
              <a:gd name="T11" fmla="*/ 54 h 30"/>
              <a:gd name="T12" fmla="*/ 53 w 31"/>
              <a:gd name="T13" fmla="*/ 0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"/>
              <a:gd name="T22" fmla="*/ 0 h 30"/>
              <a:gd name="T23" fmla="*/ 31 w 31"/>
              <a:gd name="T24" fmla="*/ 30 h 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" h="30">
                <a:moveTo>
                  <a:pt x="15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20"/>
                  <a:pt x="2" y="24"/>
                  <a:pt x="6" y="27"/>
                </a:cubicBezTo>
                <a:cubicBezTo>
                  <a:pt x="9" y="29"/>
                  <a:pt x="12" y="30"/>
                  <a:pt x="15" y="30"/>
                </a:cubicBezTo>
                <a:cubicBezTo>
                  <a:pt x="24" y="30"/>
                  <a:pt x="31" y="23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7"/>
                  <a:pt x="24" y="0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6" name="Freeform 527"/>
          <p:cNvSpPr>
            <a:spLocks noChangeArrowheads="1"/>
          </p:cNvSpPr>
          <p:nvPr/>
        </p:nvSpPr>
        <p:spPr bwMode="auto">
          <a:xfrm>
            <a:off x="3703771" y="3423535"/>
            <a:ext cx="159280" cy="525477"/>
          </a:xfrm>
          <a:custGeom>
            <a:avLst/>
            <a:gdLst>
              <a:gd name="T0" fmla="*/ 75 w 30"/>
              <a:gd name="T1" fmla="*/ 7 h 99"/>
              <a:gd name="T2" fmla="*/ 75 w 30"/>
              <a:gd name="T3" fmla="*/ 4 h 99"/>
              <a:gd name="T4" fmla="*/ 57 w 30"/>
              <a:gd name="T5" fmla="*/ 0 h 99"/>
              <a:gd name="T6" fmla="*/ 57 w 30"/>
              <a:gd name="T7" fmla="*/ 0 h 99"/>
              <a:gd name="T8" fmla="*/ 0 w 30"/>
              <a:gd name="T9" fmla="*/ 346 h 99"/>
              <a:gd name="T10" fmla="*/ 0 w 30"/>
              <a:gd name="T11" fmla="*/ 346 h 99"/>
              <a:gd name="T12" fmla="*/ 14 w 30"/>
              <a:gd name="T13" fmla="*/ 349 h 99"/>
              <a:gd name="T14" fmla="*/ 75 w 30"/>
              <a:gd name="T15" fmla="*/ 7 h 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"/>
              <a:gd name="T25" fmla="*/ 0 h 99"/>
              <a:gd name="T26" fmla="*/ 30 w 30"/>
              <a:gd name="T27" fmla="*/ 99 h 9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" h="99">
                <a:moveTo>
                  <a:pt x="21" y="2"/>
                </a:moveTo>
                <a:cubicBezTo>
                  <a:pt x="21" y="2"/>
                  <a:pt x="21" y="1"/>
                  <a:pt x="21" y="1"/>
                </a:cubicBezTo>
                <a:cubicBezTo>
                  <a:pt x="20" y="0"/>
                  <a:pt x="17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22" y="32"/>
                  <a:pt x="14" y="79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3" y="99"/>
                  <a:pt x="4" y="98"/>
                </a:cubicBezTo>
                <a:cubicBezTo>
                  <a:pt x="26" y="78"/>
                  <a:pt x="30" y="10"/>
                  <a:pt x="21" y="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7" name="Freeform 528"/>
          <p:cNvSpPr>
            <a:spLocks noChangeArrowheads="1"/>
          </p:cNvSpPr>
          <p:nvPr/>
        </p:nvSpPr>
        <p:spPr bwMode="auto">
          <a:xfrm>
            <a:off x="4123556" y="3560486"/>
            <a:ext cx="334935" cy="270925"/>
          </a:xfrm>
          <a:custGeom>
            <a:avLst/>
            <a:gdLst>
              <a:gd name="T0" fmla="*/ 164 w 63"/>
              <a:gd name="T1" fmla="*/ 32 h 51"/>
              <a:gd name="T2" fmla="*/ 146 w 63"/>
              <a:gd name="T3" fmla="*/ 21 h 51"/>
              <a:gd name="T4" fmla="*/ 104 w 63"/>
              <a:gd name="T5" fmla="*/ 7 h 51"/>
              <a:gd name="T6" fmla="*/ 18 w 63"/>
              <a:gd name="T7" fmla="*/ 46 h 51"/>
              <a:gd name="T8" fmla="*/ 79 w 63"/>
              <a:gd name="T9" fmla="*/ 168 h 51"/>
              <a:gd name="T10" fmla="*/ 82 w 63"/>
              <a:gd name="T11" fmla="*/ 168 h 51"/>
              <a:gd name="T12" fmla="*/ 118 w 63"/>
              <a:gd name="T13" fmla="*/ 178 h 51"/>
              <a:gd name="T14" fmla="*/ 207 w 63"/>
              <a:gd name="T15" fmla="*/ 139 h 51"/>
              <a:gd name="T16" fmla="*/ 164 w 63"/>
              <a:gd name="T17" fmla="*/ 32 h 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3"/>
              <a:gd name="T28" fmla="*/ 0 h 51"/>
              <a:gd name="T29" fmla="*/ 63 w 63"/>
              <a:gd name="T30" fmla="*/ 51 h 5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3" h="51">
                <a:moveTo>
                  <a:pt x="46" y="9"/>
                </a:moveTo>
                <a:cubicBezTo>
                  <a:pt x="44" y="8"/>
                  <a:pt x="43" y="7"/>
                  <a:pt x="41" y="6"/>
                </a:cubicBezTo>
                <a:cubicBezTo>
                  <a:pt x="37" y="4"/>
                  <a:pt x="33" y="3"/>
                  <a:pt x="29" y="2"/>
                </a:cubicBezTo>
                <a:cubicBezTo>
                  <a:pt x="19" y="0"/>
                  <a:pt x="10" y="4"/>
                  <a:pt x="5" y="13"/>
                </a:cubicBezTo>
                <a:cubicBezTo>
                  <a:pt x="0" y="24"/>
                  <a:pt x="7" y="40"/>
                  <a:pt x="22" y="47"/>
                </a:cubicBezTo>
                <a:cubicBezTo>
                  <a:pt x="22" y="47"/>
                  <a:pt x="22" y="47"/>
                  <a:pt x="23" y="47"/>
                </a:cubicBezTo>
                <a:cubicBezTo>
                  <a:pt x="26" y="49"/>
                  <a:pt x="29" y="50"/>
                  <a:pt x="33" y="50"/>
                </a:cubicBezTo>
                <a:cubicBezTo>
                  <a:pt x="44" y="51"/>
                  <a:pt x="54" y="47"/>
                  <a:pt x="58" y="39"/>
                </a:cubicBezTo>
                <a:cubicBezTo>
                  <a:pt x="63" y="28"/>
                  <a:pt x="58" y="16"/>
                  <a:pt x="46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8" name="Freeform 529"/>
          <p:cNvSpPr>
            <a:spLocks noEditPoints="1" noChangeArrowheads="1"/>
          </p:cNvSpPr>
          <p:nvPr/>
        </p:nvSpPr>
        <p:spPr bwMode="auto">
          <a:xfrm>
            <a:off x="3449221" y="3380365"/>
            <a:ext cx="829150" cy="690711"/>
          </a:xfrm>
          <a:custGeom>
            <a:avLst/>
            <a:gdLst>
              <a:gd name="T0" fmla="*/ 557 w 156"/>
              <a:gd name="T1" fmla="*/ 128 h 130"/>
              <a:gd name="T2" fmla="*/ 550 w 156"/>
              <a:gd name="T3" fmla="*/ 114 h 130"/>
              <a:gd name="T4" fmla="*/ 421 w 156"/>
              <a:gd name="T5" fmla="*/ 50 h 130"/>
              <a:gd name="T6" fmla="*/ 382 w 156"/>
              <a:gd name="T7" fmla="*/ 54 h 130"/>
              <a:gd name="T8" fmla="*/ 328 w 156"/>
              <a:gd name="T9" fmla="*/ 11 h 130"/>
              <a:gd name="T10" fmla="*/ 246 w 156"/>
              <a:gd name="T11" fmla="*/ 32 h 130"/>
              <a:gd name="T12" fmla="*/ 246 w 156"/>
              <a:gd name="T13" fmla="*/ 36 h 130"/>
              <a:gd name="T14" fmla="*/ 186 w 156"/>
              <a:gd name="T15" fmla="*/ 378 h 130"/>
              <a:gd name="T16" fmla="*/ 171 w 156"/>
              <a:gd name="T17" fmla="*/ 375 h 130"/>
              <a:gd name="T18" fmla="*/ 129 w 156"/>
              <a:gd name="T19" fmla="*/ 389 h 130"/>
              <a:gd name="T20" fmla="*/ 89 w 156"/>
              <a:gd name="T21" fmla="*/ 357 h 130"/>
              <a:gd name="T22" fmla="*/ 89 w 156"/>
              <a:gd name="T23" fmla="*/ 357 h 130"/>
              <a:gd name="T24" fmla="*/ 32 w 156"/>
              <a:gd name="T25" fmla="*/ 410 h 130"/>
              <a:gd name="T26" fmla="*/ 0 w 156"/>
              <a:gd name="T27" fmla="*/ 400 h 130"/>
              <a:gd name="T28" fmla="*/ 11 w 156"/>
              <a:gd name="T29" fmla="*/ 418 h 130"/>
              <a:gd name="T30" fmla="*/ 111 w 156"/>
              <a:gd name="T31" fmla="*/ 464 h 130"/>
              <a:gd name="T32" fmla="*/ 232 w 156"/>
              <a:gd name="T33" fmla="*/ 400 h 130"/>
              <a:gd name="T34" fmla="*/ 328 w 156"/>
              <a:gd name="T35" fmla="*/ 407 h 130"/>
              <a:gd name="T36" fmla="*/ 511 w 156"/>
              <a:gd name="T37" fmla="*/ 339 h 130"/>
              <a:gd name="T38" fmla="*/ 525 w 156"/>
              <a:gd name="T39" fmla="*/ 314 h 130"/>
              <a:gd name="T40" fmla="*/ 536 w 156"/>
              <a:gd name="T41" fmla="*/ 289 h 130"/>
              <a:gd name="T42" fmla="*/ 532 w 156"/>
              <a:gd name="T43" fmla="*/ 289 h 130"/>
              <a:gd name="T44" fmla="*/ 471 w 156"/>
              <a:gd name="T45" fmla="*/ 168 h 130"/>
              <a:gd name="T46" fmla="*/ 557 w 156"/>
              <a:gd name="T47" fmla="*/ 128 h 130"/>
              <a:gd name="T48" fmla="*/ 493 w 156"/>
              <a:gd name="T49" fmla="*/ 296 h 130"/>
              <a:gd name="T50" fmla="*/ 453 w 156"/>
              <a:gd name="T51" fmla="*/ 332 h 130"/>
              <a:gd name="T52" fmla="*/ 414 w 156"/>
              <a:gd name="T53" fmla="*/ 296 h 130"/>
              <a:gd name="T54" fmla="*/ 453 w 156"/>
              <a:gd name="T55" fmla="*/ 257 h 130"/>
              <a:gd name="T56" fmla="*/ 493 w 156"/>
              <a:gd name="T57" fmla="*/ 296 h 13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56"/>
              <a:gd name="T88" fmla="*/ 0 h 130"/>
              <a:gd name="T89" fmla="*/ 156 w 156"/>
              <a:gd name="T90" fmla="*/ 130 h 13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56" h="130">
                <a:moveTo>
                  <a:pt x="156" y="36"/>
                </a:moveTo>
                <a:cubicBezTo>
                  <a:pt x="156" y="35"/>
                  <a:pt x="155" y="33"/>
                  <a:pt x="154" y="32"/>
                </a:cubicBezTo>
                <a:cubicBezTo>
                  <a:pt x="147" y="19"/>
                  <a:pt x="129" y="14"/>
                  <a:pt x="118" y="14"/>
                </a:cubicBezTo>
                <a:cubicBezTo>
                  <a:pt x="114" y="14"/>
                  <a:pt x="110" y="15"/>
                  <a:pt x="107" y="15"/>
                </a:cubicBezTo>
                <a:cubicBezTo>
                  <a:pt x="104" y="11"/>
                  <a:pt x="99" y="4"/>
                  <a:pt x="92" y="3"/>
                </a:cubicBezTo>
                <a:cubicBezTo>
                  <a:pt x="81" y="0"/>
                  <a:pt x="72" y="5"/>
                  <a:pt x="69" y="9"/>
                </a:cubicBezTo>
                <a:cubicBezTo>
                  <a:pt x="69" y="9"/>
                  <a:pt x="69" y="10"/>
                  <a:pt x="69" y="10"/>
                </a:cubicBezTo>
                <a:cubicBezTo>
                  <a:pt x="78" y="18"/>
                  <a:pt x="74" y="86"/>
                  <a:pt x="52" y="106"/>
                </a:cubicBezTo>
                <a:cubicBezTo>
                  <a:pt x="51" y="107"/>
                  <a:pt x="48" y="106"/>
                  <a:pt x="48" y="105"/>
                </a:cubicBezTo>
                <a:cubicBezTo>
                  <a:pt x="45" y="107"/>
                  <a:pt x="41" y="109"/>
                  <a:pt x="36" y="109"/>
                </a:cubicBezTo>
                <a:cubicBezTo>
                  <a:pt x="33" y="107"/>
                  <a:pt x="27" y="102"/>
                  <a:pt x="25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5" y="108"/>
                  <a:pt x="18" y="115"/>
                  <a:pt x="9" y="115"/>
                </a:cubicBezTo>
                <a:cubicBezTo>
                  <a:pt x="6" y="115"/>
                  <a:pt x="3" y="114"/>
                  <a:pt x="0" y="112"/>
                </a:cubicBezTo>
                <a:cubicBezTo>
                  <a:pt x="1" y="114"/>
                  <a:pt x="1" y="116"/>
                  <a:pt x="3" y="117"/>
                </a:cubicBezTo>
                <a:cubicBezTo>
                  <a:pt x="7" y="123"/>
                  <a:pt x="16" y="130"/>
                  <a:pt x="31" y="130"/>
                </a:cubicBezTo>
                <a:cubicBezTo>
                  <a:pt x="49" y="130"/>
                  <a:pt x="61" y="116"/>
                  <a:pt x="65" y="112"/>
                </a:cubicBezTo>
                <a:cubicBezTo>
                  <a:pt x="70" y="112"/>
                  <a:pt x="86" y="113"/>
                  <a:pt x="92" y="114"/>
                </a:cubicBezTo>
                <a:cubicBezTo>
                  <a:pt x="101" y="115"/>
                  <a:pt x="130" y="118"/>
                  <a:pt x="143" y="95"/>
                </a:cubicBezTo>
                <a:cubicBezTo>
                  <a:pt x="145" y="93"/>
                  <a:pt x="146" y="90"/>
                  <a:pt x="147" y="88"/>
                </a:cubicBezTo>
                <a:cubicBezTo>
                  <a:pt x="148" y="86"/>
                  <a:pt x="149" y="83"/>
                  <a:pt x="150" y="81"/>
                </a:cubicBezTo>
                <a:cubicBezTo>
                  <a:pt x="149" y="81"/>
                  <a:pt x="149" y="81"/>
                  <a:pt x="149" y="81"/>
                </a:cubicBezTo>
                <a:cubicBezTo>
                  <a:pt x="134" y="74"/>
                  <a:pt x="127" y="58"/>
                  <a:pt x="132" y="47"/>
                </a:cubicBezTo>
                <a:cubicBezTo>
                  <a:pt x="137" y="38"/>
                  <a:pt x="146" y="34"/>
                  <a:pt x="156" y="36"/>
                </a:cubicBezTo>
                <a:close/>
                <a:moveTo>
                  <a:pt x="138" y="83"/>
                </a:moveTo>
                <a:cubicBezTo>
                  <a:pt x="138" y="89"/>
                  <a:pt x="133" y="93"/>
                  <a:pt x="127" y="93"/>
                </a:cubicBezTo>
                <a:cubicBezTo>
                  <a:pt x="121" y="93"/>
                  <a:pt x="116" y="89"/>
                  <a:pt x="116" y="83"/>
                </a:cubicBezTo>
                <a:cubicBezTo>
                  <a:pt x="116" y="77"/>
                  <a:pt x="121" y="72"/>
                  <a:pt x="127" y="72"/>
                </a:cubicBezTo>
                <a:cubicBezTo>
                  <a:pt x="133" y="72"/>
                  <a:pt x="138" y="77"/>
                  <a:pt x="138" y="83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9" name="Oval 530"/>
          <p:cNvSpPr>
            <a:spLocks noChangeArrowheads="1"/>
          </p:cNvSpPr>
          <p:nvPr/>
        </p:nvSpPr>
        <p:spPr bwMode="auto">
          <a:xfrm>
            <a:off x="4065501" y="3762936"/>
            <a:ext cx="116111" cy="111646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30" name="Freeform 531"/>
          <p:cNvSpPr>
            <a:spLocks noChangeArrowheads="1"/>
          </p:cNvSpPr>
          <p:nvPr/>
        </p:nvSpPr>
        <p:spPr bwMode="auto">
          <a:xfrm>
            <a:off x="3103865" y="3247880"/>
            <a:ext cx="684757" cy="781516"/>
          </a:xfrm>
          <a:custGeom>
            <a:avLst/>
            <a:gdLst>
              <a:gd name="T0" fmla="*/ 242 w 129"/>
              <a:gd name="T1" fmla="*/ 507 h 147"/>
              <a:gd name="T2" fmla="*/ 0 w 129"/>
              <a:gd name="T3" fmla="*/ 250 h 147"/>
              <a:gd name="T4" fmla="*/ 242 w 129"/>
              <a:gd name="T5" fmla="*/ 0 h 147"/>
              <a:gd name="T6" fmla="*/ 460 w 129"/>
              <a:gd name="T7" fmla="*/ 118 h 147"/>
              <a:gd name="T8" fmla="*/ 0 60000 65536"/>
              <a:gd name="T9" fmla="*/ 0 60000 65536"/>
              <a:gd name="T10" fmla="*/ 0 60000 65536"/>
              <a:gd name="T11" fmla="*/ 0 60000 65536"/>
              <a:gd name="T12" fmla="*/ 0 w 129"/>
              <a:gd name="T13" fmla="*/ 0 h 147"/>
              <a:gd name="T14" fmla="*/ 129 w 129"/>
              <a:gd name="T15" fmla="*/ 147 h 1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" h="147">
                <a:moveTo>
                  <a:pt x="68" y="142"/>
                </a:moveTo>
                <a:cubicBezTo>
                  <a:pt x="37" y="147"/>
                  <a:pt x="0" y="122"/>
                  <a:pt x="0" y="70"/>
                </a:cubicBezTo>
                <a:cubicBezTo>
                  <a:pt x="0" y="31"/>
                  <a:pt x="24" y="0"/>
                  <a:pt x="68" y="0"/>
                </a:cubicBezTo>
                <a:cubicBezTo>
                  <a:pt x="97" y="0"/>
                  <a:pt x="121" y="22"/>
                  <a:pt x="129" y="3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1" name="Oval 532"/>
          <p:cNvSpPr>
            <a:spLocks noChangeArrowheads="1"/>
          </p:cNvSpPr>
          <p:nvPr/>
        </p:nvSpPr>
        <p:spPr bwMode="auto">
          <a:xfrm>
            <a:off x="3417959" y="3831411"/>
            <a:ext cx="163746" cy="160769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32" name="Freeform 533"/>
          <p:cNvSpPr>
            <a:spLocks noChangeArrowheads="1"/>
          </p:cNvSpPr>
          <p:nvPr/>
        </p:nvSpPr>
        <p:spPr bwMode="auto">
          <a:xfrm>
            <a:off x="3699306" y="3423535"/>
            <a:ext cx="163746" cy="525477"/>
          </a:xfrm>
          <a:custGeom>
            <a:avLst/>
            <a:gdLst>
              <a:gd name="T0" fmla="*/ 60 w 31"/>
              <a:gd name="T1" fmla="*/ 0 h 99"/>
              <a:gd name="T2" fmla="*/ 78 w 31"/>
              <a:gd name="T3" fmla="*/ 7 h 99"/>
              <a:gd name="T4" fmla="*/ 18 w 31"/>
              <a:gd name="T5" fmla="*/ 349 h 99"/>
              <a:gd name="T6" fmla="*/ 4 w 31"/>
              <a:gd name="T7" fmla="*/ 346 h 99"/>
              <a:gd name="T8" fmla="*/ 60 w 31"/>
              <a:gd name="T9" fmla="*/ 0 h 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99"/>
              <a:gd name="T17" fmla="*/ 31 w 31"/>
              <a:gd name="T18" fmla="*/ 99 h 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99">
                <a:moveTo>
                  <a:pt x="17" y="0"/>
                </a:moveTo>
                <a:cubicBezTo>
                  <a:pt x="17" y="0"/>
                  <a:pt x="21" y="0"/>
                  <a:pt x="22" y="2"/>
                </a:cubicBezTo>
                <a:cubicBezTo>
                  <a:pt x="31" y="10"/>
                  <a:pt x="27" y="78"/>
                  <a:pt x="5" y="98"/>
                </a:cubicBezTo>
                <a:cubicBezTo>
                  <a:pt x="4" y="99"/>
                  <a:pt x="0" y="98"/>
                  <a:pt x="1" y="97"/>
                </a:cubicBezTo>
                <a:cubicBezTo>
                  <a:pt x="15" y="79"/>
                  <a:pt x="23" y="32"/>
                  <a:pt x="17" y="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3" name="Freeform 534"/>
          <p:cNvSpPr>
            <a:spLocks noChangeArrowheads="1"/>
          </p:cNvSpPr>
          <p:nvPr/>
        </p:nvSpPr>
        <p:spPr bwMode="auto">
          <a:xfrm>
            <a:off x="3641250" y="3938591"/>
            <a:ext cx="62521" cy="20840"/>
          </a:xfrm>
          <a:custGeom>
            <a:avLst/>
            <a:gdLst>
              <a:gd name="T0" fmla="*/ 42 w 12"/>
              <a:gd name="T1" fmla="*/ 0 h 4"/>
              <a:gd name="T2" fmla="*/ 0 w 12"/>
              <a:gd name="T3" fmla="*/ 14 h 4"/>
              <a:gd name="T4" fmla="*/ 0 60000 65536"/>
              <a:gd name="T5" fmla="*/ 0 60000 65536"/>
              <a:gd name="T6" fmla="*/ 0 w 12"/>
              <a:gd name="T7" fmla="*/ 0 h 4"/>
              <a:gd name="T8" fmla="*/ 12 w 12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4">
                <a:moveTo>
                  <a:pt x="12" y="0"/>
                </a:moveTo>
                <a:cubicBezTo>
                  <a:pt x="9" y="2"/>
                  <a:pt x="5" y="3"/>
                  <a:pt x="0" y="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" name="Freeform 535"/>
          <p:cNvSpPr>
            <a:spLocks noChangeArrowheads="1"/>
          </p:cNvSpPr>
          <p:nvPr/>
        </p:nvSpPr>
        <p:spPr bwMode="auto">
          <a:xfrm>
            <a:off x="3581706" y="3911796"/>
            <a:ext cx="59544" cy="47635"/>
          </a:xfrm>
          <a:custGeom>
            <a:avLst/>
            <a:gdLst>
              <a:gd name="T0" fmla="*/ 0 w 11"/>
              <a:gd name="T1" fmla="*/ 0 h 9"/>
              <a:gd name="T2" fmla="*/ 40 w 11"/>
              <a:gd name="T3" fmla="*/ 32 h 9"/>
              <a:gd name="T4" fmla="*/ 0 60000 65536"/>
              <a:gd name="T5" fmla="*/ 0 60000 65536"/>
              <a:gd name="T6" fmla="*/ 0 w 11"/>
              <a:gd name="T7" fmla="*/ 0 h 9"/>
              <a:gd name="T8" fmla="*/ 11 w 11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" h="9">
                <a:moveTo>
                  <a:pt x="0" y="0"/>
                </a:moveTo>
                <a:cubicBezTo>
                  <a:pt x="2" y="2"/>
                  <a:pt x="10" y="8"/>
                  <a:pt x="11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5" name="Freeform 536"/>
          <p:cNvSpPr>
            <a:spLocks noChangeArrowheads="1"/>
          </p:cNvSpPr>
          <p:nvPr/>
        </p:nvSpPr>
        <p:spPr bwMode="auto">
          <a:xfrm>
            <a:off x="3449221" y="3975805"/>
            <a:ext cx="345356" cy="95271"/>
          </a:xfrm>
          <a:custGeom>
            <a:avLst/>
            <a:gdLst>
              <a:gd name="T0" fmla="*/ 0 w 65"/>
              <a:gd name="T1" fmla="*/ 0 h 18"/>
              <a:gd name="T2" fmla="*/ 111 w 65"/>
              <a:gd name="T3" fmla="*/ 64 h 18"/>
              <a:gd name="T4" fmla="*/ 232 w 65"/>
              <a:gd name="T5" fmla="*/ 0 h 18"/>
              <a:gd name="T6" fmla="*/ 0 60000 65536"/>
              <a:gd name="T7" fmla="*/ 0 60000 65536"/>
              <a:gd name="T8" fmla="*/ 0 60000 65536"/>
              <a:gd name="T9" fmla="*/ 0 w 65"/>
              <a:gd name="T10" fmla="*/ 0 h 18"/>
              <a:gd name="T11" fmla="*/ 65 w 65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" h="18">
                <a:moveTo>
                  <a:pt x="0" y="0"/>
                </a:moveTo>
                <a:cubicBezTo>
                  <a:pt x="2" y="7"/>
                  <a:pt x="12" y="18"/>
                  <a:pt x="31" y="18"/>
                </a:cubicBezTo>
                <a:cubicBezTo>
                  <a:pt x="49" y="18"/>
                  <a:pt x="61" y="5"/>
                  <a:pt x="65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6" name="Freeform 537"/>
          <p:cNvSpPr>
            <a:spLocks noChangeArrowheads="1"/>
          </p:cNvSpPr>
          <p:nvPr/>
        </p:nvSpPr>
        <p:spPr bwMode="auto">
          <a:xfrm>
            <a:off x="3784155" y="3810571"/>
            <a:ext cx="461466" cy="196495"/>
          </a:xfrm>
          <a:custGeom>
            <a:avLst/>
            <a:gdLst>
              <a:gd name="T0" fmla="*/ 0 w 87"/>
              <a:gd name="T1" fmla="*/ 111 h 37"/>
              <a:gd name="T2" fmla="*/ 103 w 87"/>
              <a:gd name="T3" fmla="*/ 118 h 37"/>
              <a:gd name="T4" fmla="*/ 285 w 87"/>
              <a:gd name="T5" fmla="*/ 50 h 37"/>
              <a:gd name="T6" fmla="*/ 310 w 87"/>
              <a:gd name="T7" fmla="*/ 0 h 37"/>
              <a:gd name="T8" fmla="*/ 0 60000 65536"/>
              <a:gd name="T9" fmla="*/ 0 60000 65536"/>
              <a:gd name="T10" fmla="*/ 0 60000 65536"/>
              <a:gd name="T11" fmla="*/ 0 60000 65536"/>
              <a:gd name="T12" fmla="*/ 0 w 87"/>
              <a:gd name="T13" fmla="*/ 0 h 37"/>
              <a:gd name="T14" fmla="*/ 87 w 87"/>
              <a:gd name="T15" fmla="*/ 37 h 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7" h="37">
                <a:moveTo>
                  <a:pt x="0" y="31"/>
                </a:moveTo>
                <a:cubicBezTo>
                  <a:pt x="0" y="31"/>
                  <a:pt x="21" y="32"/>
                  <a:pt x="29" y="33"/>
                </a:cubicBezTo>
                <a:cubicBezTo>
                  <a:pt x="38" y="34"/>
                  <a:pt x="67" y="37"/>
                  <a:pt x="80" y="14"/>
                </a:cubicBezTo>
                <a:cubicBezTo>
                  <a:pt x="83" y="9"/>
                  <a:pt x="85" y="4"/>
                  <a:pt x="87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7" name="Oval 538"/>
          <p:cNvSpPr>
            <a:spLocks noChangeArrowheads="1"/>
          </p:cNvSpPr>
          <p:nvPr/>
        </p:nvSpPr>
        <p:spPr bwMode="auto">
          <a:xfrm>
            <a:off x="4065501" y="3762936"/>
            <a:ext cx="116111" cy="111646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38" name="Freeform 539"/>
          <p:cNvSpPr>
            <a:spLocks noChangeArrowheads="1"/>
          </p:cNvSpPr>
          <p:nvPr/>
        </p:nvSpPr>
        <p:spPr bwMode="auto">
          <a:xfrm>
            <a:off x="4092296" y="3752515"/>
            <a:ext cx="4465" cy="16375"/>
          </a:xfrm>
          <a:custGeom>
            <a:avLst/>
            <a:gdLst>
              <a:gd name="T0" fmla="*/ 0 w 1"/>
              <a:gd name="T1" fmla="*/ 0 h 3"/>
              <a:gd name="T2" fmla="*/ 3 w 1"/>
              <a:gd name="T3" fmla="*/ 11 h 3"/>
              <a:gd name="T4" fmla="*/ 0 60000 65536"/>
              <a:gd name="T5" fmla="*/ 0 60000 65536"/>
              <a:gd name="T6" fmla="*/ 0 w 1"/>
              <a:gd name="T7" fmla="*/ 0 h 3"/>
              <a:gd name="T8" fmla="*/ 1 w 1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">
                <a:moveTo>
                  <a:pt x="0" y="0"/>
                </a:moveTo>
                <a:cubicBezTo>
                  <a:pt x="0" y="0"/>
                  <a:pt x="1" y="3"/>
                  <a:pt x="1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9" name="Freeform 540"/>
          <p:cNvSpPr>
            <a:spLocks noChangeArrowheads="1"/>
          </p:cNvSpPr>
          <p:nvPr/>
        </p:nvSpPr>
        <p:spPr bwMode="auto">
          <a:xfrm>
            <a:off x="4129511" y="3587281"/>
            <a:ext cx="10420" cy="74430"/>
          </a:xfrm>
          <a:custGeom>
            <a:avLst/>
            <a:gdLst>
              <a:gd name="T0" fmla="*/ 4 w 2"/>
              <a:gd name="T1" fmla="*/ 0 h 14"/>
              <a:gd name="T2" fmla="*/ 7 w 2"/>
              <a:gd name="T3" fmla="*/ 50 h 14"/>
              <a:gd name="T4" fmla="*/ 0 60000 65536"/>
              <a:gd name="T5" fmla="*/ 0 60000 65536"/>
              <a:gd name="T6" fmla="*/ 0 w 2"/>
              <a:gd name="T7" fmla="*/ 0 h 14"/>
              <a:gd name="T8" fmla="*/ 2 w 2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14">
                <a:moveTo>
                  <a:pt x="1" y="0"/>
                </a:moveTo>
                <a:cubicBezTo>
                  <a:pt x="1" y="0"/>
                  <a:pt x="0" y="8"/>
                  <a:pt x="2" y="1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0" name="Freeform 541"/>
          <p:cNvSpPr>
            <a:spLocks noChangeArrowheads="1"/>
          </p:cNvSpPr>
          <p:nvPr/>
        </p:nvSpPr>
        <p:spPr bwMode="auto">
          <a:xfrm>
            <a:off x="3906221" y="3448840"/>
            <a:ext cx="372150" cy="123554"/>
          </a:xfrm>
          <a:custGeom>
            <a:avLst/>
            <a:gdLst>
              <a:gd name="T0" fmla="*/ 0 w 70"/>
              <a:gd name="T1" fmla="*/ 0 h 23"/>
              <a:gd name="T2" fmla="*/ 114 w 70"/>
              <a:gd name="T3" fmla="*/ 4 h 23"/>
              <a:gd name="T4" fmla="*/ 250 w 70"/>
              <a:gd name="T5" fmla="*/ 83 h 23"/>
              <a:gd name="T6" fmla="*/ 0 60000 65536"/>
              <a:gd name="T7" fmla="*/ 0 60000 65536"/>
              <a:gd name="T8" fmla="*/ 0 60000 65536"/>
              <a:gd name="T9" fmla="*/ 0 w 70"/>
              <a:gd name="T10" fmla="*/ 0 h 23"/>
              <a:gd name="T11" fmla="*/ 70 w 70"/>
              <a:gd name="T12" fmla="*/ 23 h 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0" h="23">
                <a:moveTo>
                  <a:pt x="0" y="0"/>
                </a:moveTo>
                <a:cubicBezTo>
                  <a:pt x="7" y="2"/>
                  <a:pt x="21" y="2"/>
                  <a:pt x="32" y="1"/>
                </a:cubicBezTo>
                <a:cubicBezTo>
                  <a:pt x="44" y="0"/>
                  <a:pt x="66" y="8"/>
                  <a:pt x="70" y="2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1" name="Freeform 542"/>
          <p:cNvSpPr>
            <a:spLocks noChangeArrowheads="1"/>
          </p:cNvSpPr>
          <p:nvPr/>
        </p:nvSpPr>
        <p:spPr bwMode="auto">
          <a:xfrm>
            <a:off x="4266462" y="3529225"/>
            <a:ext cx="101225" cy="80384"/>
          </a:xfrm>
          <a:custGeom>
            <a:avLst/>
            <a:gdLst>
              <a:gd name="T0" fmla="*/ 0 w 19"/>
              <a:gd name="T1" fmla="*/ 14 h 15"/>
              <a:gd name="T2" fmla="*/ 47 w 19"/>
              <a:gd name="T3" fmla="*/ 14 h 15"/>
              <a:gd name="T4" fmla="*/ 68 w 19"/>
              <a:gd name="T5" fmla="*/ 54 h 15"/>
              <a:gd name="T6" fmla="*/ 0 60000 65536"/>
              <a:gd name="T7" fmla="*/ 0 60000 65536"/>
              <a:gd name="T8" fmla="*/ 0 60000 65536"/>
              <a:gd name="T9" fmla="*/ 0 w 19"/>
              <a:gd name="T10" fmla="*/ 0 h 15"/>
              <a:gd name="T11" fmla="*/ 19 w 19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" h="15">
                <a:moveTo>
                  <a:pt x="0" y="4"/>
                </a:moveTo>
                <a:cubicBezTo>
                  <a:pt x="3" y="1"/>
                  <a:pt x="8" y="0"/>
                  <a:pt x="13" y="4"/>
                </a:cubicBezTo>
                <a:cubicBezTo>
                  <a:pt x="16" y="8"/>
                  <a:pt x="18" y="12"/>
                  <a:pt x="19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" name="Freeform 543"/>
          <p:cNvSpPr>
            <a:spLocks noChangeArrowheads="1"/>
          </p:cNvSpPr>
          <p:nvPr/>
        </p:nvSpPr>
        <p:spPr bwMode="auto">
          <a:xfrm>
            <a:off x="4123556" y="3556020"/>
            <a:ext cx="334935" cy="291766"/>
          </a:xfrm>
          <a:custGeom>
            <a:avLst/>
            <a:gdLst>
              <a:gd name="T0" fmla="*/ 207 w 63"/>
              <a:gd name="T1" fmla="*/ 143 h 55"/>
              <a:gd name="T2" fmla="*/ 79 w 63"/>
              <a:gd name="T3" fmla="*/ 171 h 55"/>
              <a:gd name="T4" fmla="*/ 18 w 63"/>
              <a:gd name="T5" fmla="*/ 50 h 55"/>
              <a:gd name="T6" fmla="*/ 146 w 63"/>
              <a:gd name="T7" fmla="*/ 25 h 55"/>
              <a:gd name="T8" fmla="*/ 207 w 63"/>
              <a:gd name="T9" fmla="*/ 143 h 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"/>
              <a:gd name="T16" fmla="*/ 0 h 55"/>
              <a:gd name="T17" fmla="*/ 63 w 63"/>
              <a:gd name="T18" fmla="*/ 55 h 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" h="55">
                <a:moveTo>
                  <a:pt x="58" y="40"/>
                </a:moveTo>
                <a:cubicBezTo>
                  <a:pt x="52" y="51"/>
                  <a:pt x="36" y="55"/>
                  <a:pt x="22" y="48"/>
                </a:cubicBezTo>
                <a:cubicBezTo>
                  <a:pt x="7" y="41"/>
                  <a:pt x="0" y="25"/>
                  <a:pt x="5" y="14"/>
                </a:cubicBezTo>
                <a:cubicBezTo>
                  <a:pt x="11" y="1"/>
                  <a:pt x="26" y="0"/>
                  <a:pt x="41" y="7"/>
                </a:cubicBezTo>
                <a:cubicBezTo>
                  <a:pt x="56" y="14"/>
                  <a:pt x="63" y="28"/>
                  <a:pt x="58" y="4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3" name="Freeform 544"/>
          <p:cNvSpPr>
            <a:spLocks noChangeArrowheads="1"/>
          </p:cNvSpPr>
          <p:nvPr/>
        </p:nvSpPr>
        <p:spPr bwMode="auto">
          <a:xfrm>
            <a:off x="4229248" y="3826945"/>
            <a:ext cx="69964" cy="31261"/>
          </a:xfrm>
          <a:custGeom>
            <a:avLst/>
            <a:gdLst>
              <a:gd name="T0" fmla="*/ 0 w 13"/>
              <a:gd name="T1" fmla="*/ 14 h 6"/>
              <a:gd name="T2" fmla="*/ 47 w 13"/>
              <a:gd name="T3" fmla="*/ 0 h 6"/>
              <a:gd name="T4" fmla="*/ 0 60000 65536"/>
              <a:gd name="T5" fmla="*/ 0 60000 65536"/>
              <a:gd name="T6" fmla="*/ 0 w 13"/>
              <a:gd name="T7" fmla="*/ 0 h 6"/>
              <a:gd name="T8" fmla="*/ 13 w 13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" h="6">
                <a:moveTo>
                  <a:pt x="0" y="4"/>
                </a:moveTo>
                <a:cubicBezTo>
                  <a:pt x="3" y="6"/>
                  <a:pt x="11" y="5"/>
                  <a:pt x="13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4" name="Freeform 545"/>
          <p:cNvSpPr>
            <a:spLocks noChangeArrowheads="1"/>
          </p:cNvSpPr>
          <p:nvPr/>
        </p:nvSpPr>
        <p:spPr bwMode="auto">
          <a:xfrm>
            <a:off x="3815416" y="3380365"/>
            <a:ext cx="196495" cy="80384"/>
          </a:xfrm>
          <a:custGeom>
            <a:avLst/>
            <a:gdLst>
              <a:gd name="T0" fmla="*/ 0 w 37"/>
              <a:gd name="T1" fmla="*/ 32 h 15"/>
              <a:gd name="T2" fmla="*/ 82 w 37"/>
              <a:gd name="T3" fmla="*/ 11 h 15"/>
              <a:gd name="T4" fmla="*/ 132 w 37"/>
              <a:gd name="T5" fmla="*/ 54 h 15"/>
              <a:gd name="T6" fmla="*/ 0 60000 65536"/>
              <a:gd name="T7" fmla="*/ 0 60000 65536"/>
              <a:gd name="T8" fmla="*/ 0 60000 65536"/>
              <a:gd name="T9" fmla="*/ 0 w 37"/>
              <a:gd name="T10" fmla="*/ 0 h 15"/>
              <a:gd name="T11" fmla="*/ 37 w 37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" h="15">
                <a:moveTo>
                  <a:pt x="0" y="9"/>
                </a:moveTo>
                <a:cubicBezTo>
                  <a:pt x="4" y="5"/>
                  <a:pt x="12" y="0"/>
                  <a:pt x="23" y="3"/>
                </a:cubicBezTo>
                <a:cubicBezTo>
                  <a:pt x="30" y="4"/>
                  <a:pt x="35" y="11"/>
                  <a:pt x="37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0" name="Freeform 911"/>
          <p:cNvSpPr>
            <a:spLocks noChangeArrowheads="1"/>
          </p:cNvSpPr>
          <p:nvPr/>
        </p:nvSpPr>
        <p:spPr bwMode="auto">
          <a:xfrm>
            <a:off x="211512" y="2811719"/>
            <a:ext cx="976522" cy="84850"/>
          </a:xfrm>
          <a:custGeom>
            <a:avLst/>
            <a:gdLst>
              <a:gd name="T0" fmla="*/ 0 w 184"/>
              <a:gd name="T1" fmla="*/ 0 h 16"/>
              <a:gd name="T2" fmla="*/ 4 w 184"/>
              <a:gd name="T3" fmla="*/ 4 h 16"/>
              <a:gd name="T4" fmla="*/ 43 w 184"/>
              <a:gd name="T5" fmla="*/ 57 h 16"/>
              <a:gd name="T6" fmla="*/ 43 w 184"/>
              <a:gd name="T7" fmla="*/ 57 h 16"/>
              <a:gd name="T8" fmla="*/ 578 w 184"/>
              <a:gd name="T9" fmla="*/ 50 h 16"/>
              <a:gd name="T10" fmla="*/ 656 w 184"/>
              <a:gd name="T11" fmla="*/ 0 h 16"/>
              <a:gd name="T12" fmla="*/ 0 w 184"/>
              <a:gd name="T13" fmla="*/ 0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4"/>
              <a:gd name="T22" fmla="*/ 0 h 16"/>
              <a:gd name="T23" fmla="*/ 184 w 184"/>
              <a:gd name="T24" fmla="*/ 16 h 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4" h="16">
                <a:moveTo>
                  <a:pt x="0" y="0"/>
                </a:moveTo>
                <a:cubicBezTo>
                  <a:pt x="1" y="1"/>
                  <a:pt x="1" y="1"/>
                  <a:pt x="1" y="1"/>
                </a:cubicBezTo>
                <a:cubicBezTo>
                  <a:pt x="1" y="6"/>
                  <a:pt x="6" y="14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84" y="0"/>
                  <a:pt x="184" y="0"/>
                  <a:pt x="18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B6E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1" name="Freeform 912"/>
          <p:cNvSpPr>
            <a:spLocks noChangeArrowheads="1"/>
          </p:cNvSpPr>
          <p:nvPr/>
        </p:nvSpPr>
        <p:spPr bwMode="auto">
          <a:xfrm>
            <a:off x="327623" y="4124665"/>
            <a:ext cx="717506" cy="37215"/>
          </a:xfrm>
          <a:custGeom>
            <a:avLst/>
            <a:gdLst>
              <a:gd name="T0" fmla="*/ 471 w 482"/>
              <a:gd name="T1" fmla="*/ 7 h 25"/>
              <a:gd name="T2" fmla="*/ 471 w 482"/>
              <a:gd name="T3" fmla="*/ 0 h 25"/>
              <a:gd name="T4" fmla="*/ 0 w 482"/>
              <a:gd name="T5" fmla="*/ 14 h 25"/>
              <a:gd name="T6" fmla="*/ 0 w 482"/>
              <a:gd name="T7" fmla="*/ 25 h 25"/>
              <a:gd name="T8" fmla="*/ 482 w 482"/>
              <a:gd name="T9" fmla="*/ 14 h 25"/>
              <a:gd name="T10" fmla="*/ 471 w 482"/>
              <a:gd name="T11" fmla="*/ 7 h 2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2"/>
              <a:gd name="T19" fmla="*/ 0 h 25"/>
              <a:gd name="T20" fmla="*/ 482 w 482"/>
              <a:gd name="T21" fmla="*/ 25 h 2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2" h="25">
                <a:moveTo>
                  <a:pt x="471" y="7"/>
                </a:moveTo>
                <a:lnTo>
                  <a:pt x="471" y="0"/>
                </a:lnTo>
                <a:lnTo>
                  <a:pt x="0" y="14"/>
                </a:lnTo>
                <a:lnTo>
                  <a:pt x="0" y="25"/>
                </a:lnTo>
                <a:lnTo>
                  <a:pt x="482" y="14"/>
                </a:lnTo>
                <a:lnTo>
                  <a:pt x="471" y="7"/>
                </a:lnTo>
                <a:close/>
              </a:path>
            </a:pathLst>
          </a:custGeom>
          <a:solidFill>
            <a:srgbClr val="E6C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2" name="Freeform 913"/>
          <p:cNvSpPr>
            <a:spLocks noChangeArrowheads="1"/>
          </p:cNvSpPr>
          <p:nvPr/>
        </p:nvSpPr>
        <p:spPr bwMode="auto">
          <a:xfrm>
            <a:off x="327623" y="2912944"/>
            <a:ext cx="701132" cy="47635"/>
          </a:xfrm>
          <a:custGeom>
            <a:avLst/>
            <a:gdLst>
              <a:gd name="T0" fmla="*/ 0 w 471"/>
              <a:gd name="T1" fmla="*/ 4 h 32"/>
              <a:gd name="T2" fmla="*/ 0 w 471"/>
              <a:gd name="T3" fmla="*/ 32 h 32"/>
              <a:gd name="T4" fmla="*/ 471 w 471"/>
              <a:gd name="T5" fmla="*/ 25 h 32"/>
              <a:gd name="T6" fmla="*/ 471 w 471"/>
              <a:gd name="T7" fmla="*/ 0 h 32"/>
              <a:gd name="T8" fmla="*/ 0 w 471"/>
              <a:gd name="T9" fmla="*/ 4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1"/>
              <a:gd name="T16" fmla="*/ 0 h 32"/>
              <a:gd name="T17" fmla="*/ 471 w 471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1" h="32">
                <a:moveTo>
                  <a:pt x="0" y="4"/>
                </a:moveTo>
                <a:lnTo>
                  <a:pt x="0" y="32"/>
                </a:lnTo>
                <a:lnTo>
                  <a:pt x="471" y="25"/>
                </a:lnTo>
                <a:lnTo>
                  <a:pt x="471" y="0"/>
                </a:lnTo>
                <a:lnTo>
                  <a:pt x="0" y="4"/>
                </a:lnTo>
                <a:close/>
              </a:path>
            </a:pathLst>
          </a:custGeom>
          <a:solidFill>
            <a:srgbClr val="E6C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3" name="Freeform 914"/>
          <p:cNvSpPr>
            <a:spLocks noChangeArrowheads="1"/>
          </p:cNvSpPr>
          <p:nvPr/>
        </p:nvSpPr>
        <p:spPr bwMode="auto">
          <a:xfrm>
            <a:off x="195138" y="4182721"/>
            <a:ext cx="80384" cy="111645"/>
          </a:xfrm>
          <a:custGeom>
            <a:avLst/>
            <a:gdLst>
              <a:gd name="T0" fmla="*/ 43 w 15"/>
              <a:gd name="T1" fmla="*/ 0 h 21"/>
              <a:gd name="T2" fmla="*/ 0 w 15"/>
              <a:gd name="T3" fmla="*/ 61 h 21"/>
              <a:gd name="T4" fmla="*/ 7 w 15"/>
              <a:gd name="T5" fmla="*/ 75 h 21"/>
              <a:gd name="T6" fmla="*/ 7 w 15"/>
              <a:gd name="T7" fmla="*/ 75 h 21"/>
              <a:gd name="T8" fmla="*/ 54 w 15"/>
              <a:gd name="T9" fmla="*/ 7 h 21"/>
              <a:gd name="T10" fmla="*/ 43 w 15"/>
              <a:gd name="T11" fmla="*/ 0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"/>
              <a:gd name="T19" fmla="*/ 0 h 21"/>
              <a:gd name="T20" fmla="*/ 15 w 15"/>
              <a:gd name="T21" fmla="*/ 21 h 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" h="21">
                <a:moveTo>
                  <a:pt x="12" y="0"/>
                </a:moveTo>
                <a:cubicBezTo>
                  <a:pt x="2" y="3"/>
                  <a:pt x="0" y="12"/>
                  <a:pt x="0" y="17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17"/>
                  <a:pt x="4" y="6"/>
                  <a:pt x="15" y="2"/>
                </a:cubicBezTo>
                <a:cubicBezTo>
                  <a:pt x="12" y="0"/>
                  <a:pt x="12" y="0"/>
                  <a:pt x="12" y="0"/>
                </a:cubicBezTo>
                <a:close/>
              </a:path>
            </a:pathLst>
          </a:custGeom>
          <a:solidFill>
            <a:srgbClr val="E6C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4" name="Freeform 915"/>
          <p:cNvSpPr>
            <a:spLocks noChangeArrowheads="1"/>
          </p:cNvSpPr>
          <p:nvPr/>
        </p:nvSpPr>
        <p:spPr bwMode="auto">
          <a:xfrm>
            <a:off x="1086810" y="4246731"/>
            <a:ext cx="26795" cy="31260"/>
          </a:xfrm>
          <a:custGeom>
            <a:avLst/>
            <a:gdLst>
              <a:gd name="T0" fmla="*/ 0 w 5"/>
              <a:gd name="T1" fmla="*/ 0 h 6"/>
              <a:gd name="T2" fmla="*/ 11 w 5"/>
              <a:gd name="T3" fmla="*/ 14 h 6"/>
              <a:gd name="T4" fmla="*/ 18 w 5"/>
              <a:gd name="T5" fmla="*/ 21 h 6"/>
              <a:gd name="T6" fmla="*/ 18 w 5"/>
              <a:gd name="T7" fmla="*/ 21 h 6"/>
              <a:gd name="T8" fmla="*/ 0 w 5"/>
              <a:gd name="T9" fmla="*/ 0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6"/>
              <a:gd name="T17" fmla="*/ 5 w 5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6">
                <a:moveTo>
                  <a:pt x="0" y="0"/>
                </a:moveTo>
                <a:cubicBezTo>
                  <a:pt x="2" y="1"/>
                  <a:pt x="3" y="4"/>
                  <a:pt x="3" y="4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4"/>
                  <a:pt x="4" y="0"/>
                  <a:pt x="0" y="0"/>
                </a:cubicBezTo>
                <a:close/>
              </a:path>
            </a:pathLst>
          </a:custGeom>
          <a:solidFill>
            <a:srgbClr val="E6C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5" name="Freeform 916"/>
          <p:cNvSpPr>
            <a:spLocks noChangeArrowheads="1"/>
          </p:cNvSpPr>
          <p:nvPr/>
        </p:nvSpPr>
        <p:spPr bwMode="auto">
          <a:xfrm>
            <a:off x="1316054" y="3497965"/>
            <a:ext cx="62521" cy="74430"/>
          </a:xfrm>
          <a:custGeom>
            <a:avLst/>
            <a:gdLst>
              <a:gd name="T0" fmla="*/ 28 w 12"/>
              <a:gd name="T1" fmla="*/ 0 h 14"/>
              <a:gd name="T2" fmla="*/ 0 w 12"/>
              <a:gd name="T3" fmla="*/ 4 h 14"/>
              <a:gd name="T4" fmla="*/ 0 w 12"/>
              <a:gd name="T5" fmla="*/ 7 h 14"/>
              <a:gd name="T6" fmla="*/ 0 w 12"/>
              <a:gd name="T7" fmla="*/ 46 h 14"/>
              <a:gd name="T8" fmla="*/ 0 w 12"/>
              <a:gd name="T9" fmla="*/ 50 h 14"/>
              <a:gd name="T10" fmla="*/ 32 w 12"/>
              <a:gd name="T11" fmla="*/ 50 h 14"/>
              <a:gd name="T12" fmla="*/ 28 w 12"/>
              <a:gd name="T13" fmla="*/ 0 h 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"/>
              <a:gd name="T22" fmla="*/ 0 h 14"/>
              <a:gd name="T23" fmla="*/ 12 w 12"/>
              <a:gd name="T24" fmla="*/ 14 h 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" h="14">
                <a:moveTo>
                  <a:pt x="8" y="0"/>
                </a:move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6" y="14"/>
                  <a:pt x="9" y="14"/>
                </a:cubicBezTo>
                <a:cubicBezTo>
                  <a:pt x="12" y="13"/>
                  <a:pt x="12" y="0"/>
                  <a:pt x="8" y="0"/>
                </a:cubicBezTo>
                <a:close/>
              </a:path>
            </a:pathLst>
          </a:custGeom>
          <a:solidFill>
            <a:srgbClr val="B2C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6" name="Freeform 917"/>
          <p:cNvSpPr>
            <a:spLocks noChangeArrowheads="1"/>
          </p:cNvSpPr>
          <p:nvPr/>
        </p:nvSpPr>
        <p:spPr bwMode="auto">
          <a:xfrm>
            <a:off x="205558" y="2886149"/>
            <a:ext cx="1046487" cy="1408217"/>
          </a:xfrm>
          <a:custGeom>
            <a:avLst/>
            <a:gdLst>
              <a:gd name="T0" fmla="*/ 696 w 197"/>
              <a:gd name="T1" fmla="*/ 903 h 265"/>
              <a:gd name="T2" fmla="*/ 603 w 197"/>
              <a:gd name="T3" fmla="*/ 864 h 265"/>
              <a:gd name="T4" fmla="*/ 564 w 197"/>
              <a:gd name="T5" fmla="*/ 846 h 265"/>
              <a:gd name="T6" fmla="*/ 82 w 197"/>
              <a:gd name="T7" fmla="*/ 857 h 265"/>
              <a:gd name="T8" fmla="*/ 82 w 197"/>
              <a:gd name="T9" fmla="*/ 846 h 265"/>
              <a:gd name="T10" fmla="*/ 82 w 197"/>
              <a:gd name="T11" fmla="*/ 50 h 265"/>
              <a:gd name="T12" fmla="*/ 82 w 197"/>
              <a:gd name="T13" fmla="*/ 21 h 265"/>
              <a:gd name="T14" fmla="*/ 553 w 197"/>
              <a:gd name="T15" fmla="*/ 18 h 265"/>
              <a:gd name="T16" fmla="*/ 553 w 197"/>
              <a:gd name="T17" fmla="*/ 18 h 265"/>
              <a:gd name="T18" fmla="*/ 582 w 197"/>
              <a:gd name="T19" fmla="*/ 0 h 265"/>
              <a:gd name="T20" fmla="*/ 46 w 197"/>
              <a:gd name="T21" fmla="*/ 7 h 265"/>
              <a:gd name="T22" fmla="*/ 46 w 197"/>
              <a:gd name="T23" fmla="*/ 878 h 265"/>
              <a:gd name="T24" fmla="*/ 46 w 197"/>
              <a:gd name="T25" fmla="*/ 878 h 265"/>
              <a:gd name="T26" fmla="*/ 46 w 197"/>
              <a:gd name="T27" fmla="*/ 878 h 265"/>
              <a:gd name="T28" fmla="*/ 0 w 197"/>
              <a:gd name="T29" fmla="*/ 946 h 265"/>
              <a:gd name="T30" fmla="*/ 86 w 197"/>
              <a:gd name="T31" fmla="*/ 946 h 265"/>
              <a:gd name="T32" fmla="*/ 111 w 197"/>
              <a:gd name="T33" fmla="*/ 925 h 265"/>
              <a:gd name="T34" fmla="*/ 585 w 197"/>
              <a:gd name="T35" fmla="*/ 914 h 265"/>
              <a:gd name="T36" fmla="*/ 592 w 197"/>
              <a:gd name="T37" fmla="*/ 914 h 265"/>
              <a:gd name="T38" fmla="*/ 610 w 197"/>
              <a:gd name="T39" fmla="*/ 935 h 265"/>
              <a:gd name="T40" fmla="*/ 703 w 197"/>
              <a:gd name="T41" fmla="*/ 932 h 265"/>
              <a:gd name="T42" fmla="*/ 696 w 197"/>
              <a:gd name="T43" fmla="*/ 903 h 2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97"/>
              <a:gd name="T67" fmla="*/ 0 h 265"/>
              <a:gd name="T68" fmla="*/ 197 w 197"/>
              <a:gd name="T69" fmla="*/ 265 h 26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97" h="265">
                <a:moveTo>
                  <a:pt x="195" y="253"/>
                </a:moveTo>
                <a:cubicBezTo>
                  <a:pt x="169" y="242"/>
                  <a:pt x="169" y="242"/>
                  <a:pt x="169" y="242"/>
                </a:cubicBezTo>
                <a:cubicBezTo>
                  <a:pt x="158" y="237"/>
                  <a:pt x="158" y="237"/>
                  <a:pt x="158" y="237"/>
                </a:cubicBezTo>
                <a:cubicBezTo>
                  <a:pt x="23" y="240"/>
                  <a:pt x="23" y="240"/>
                  <a:pt x="23" y="240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6"/>
                  <a:pt x="23" y="6"/>
                  <a:pt x="23" y="6"/>
                </a:cubicBezTo>
                <a:cubicBezTo>
                  <a:pt x="155" y="5"/>
                  <a:pt x="155" y="5"/>
                  <a:pt x="155" y="5"/>
                </a:cubicBezTo>
                <a:cubicBezTo>
                  <a:pt x="155" y="5"/>
                  <a:pt x="155" y="5"/>
                  <a:pt x="155" y="5"/>
                </a:cubicBezTo>
                <a:cubicBezTo>
                  <a:pt x="163" y="0"/>
                  <a:pt x="163" y="0"/>
                  <a:pt x="163" y="0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2" y="250"/>
                  <a:pt x="0" y="261"/>
                  <a:pt x="0" y="265"/>
                </a:cubicBezTo>
                <a:cubicBezTo>
                  <a:pt x="0" y="265"/>
                  <a:pt x="22" y="265"/>
                  <a:pt x="24" y="265"/>
                </a:cubicBezTo>
                <a:cubicBezTo>
                  <a:pt x="24" y="263"/>
                  <a:pt x="27" y="259"/>
                  <a:pt x="31" y="259"/>
                </a:cubicBezTo>
                <a:cubicBezTo>
                  <a:pt x="164" y="256"/>
                  <a:pt x="164" y="256"/>
                  <a:pt x="164" y="256"/>
                </a:cubicBezTo>
                <a:cubicBezTo>
                  <a:pt x="165" y="256"/>
                  <a:pt x="165" y="256"/>
                  <a:pt x="166" y="256"/>
                </a:cubicBezTo>
                <a:cubicBezTo>
                  <a:pt x="170" y="256"/>
                  <a:pt x="171" y="260"/>
                  <a:pt x="171" y="262"/>
                </a:cubicBezTo>
                <a:cubicBezTo>
                  <a:pt x="173" y="262"/>
                  <a:pt x="193" y="261"/>
                  <a:pt x="197" y="261"/>
                </a:cubicBezTo>
                <a:cubicBezTo>
                  <a:pt x="197" y="258"/>
                  <a:pt x="196" y="255"/>
                  <a:pt x="195" y="253"/>
                </a:cubicBezTo>
                <a:close/>
              </a:path>
            </a:pathLst>
          </a:custGeom>
          <a:solidFill>
            <a:srgbClr val="EB6E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7" name="Freeform 918"/>
          <p:cNvSpPr>
            <a:spLocks noChangeArrowheads="1"/>
          </p:cNvSpPr>
          <p:nvPr/>
        </p:nvSpPr>
        <p:spPr bwMode="auto">
          <a:xfrm>
            <a:off x="211512" y="2811719"/>
            <a:ext cx="64010" cy="1381422"/>
          </a:xfrm>
          <a:custGeom>
            <a:avLst/>
            <a:gdLst>
              <a:gd name="T0" fmla="*/ 43 w 12"/>
              <a:gd name="T1" fmla="*/ 57 h 260"/>
              <a:gd name="T2" fmla="*/ 43 w 12"/>
              <a:gd name="T3" fmla="*/ 57 h 260"/>
              <a:gd name="T4" fmla="*/ 4 w 12"/>
              <a:gd name="T5" fmla="*/ 4 h 260"/>
              <a:gd name="T6" fmla="*/ 0 w 12"/>
              <a:gd name="T7" fmla="*/ 0 h 260"/>
              <a:gd name="T8" fmla="*/ 0 w 12"/>
              <a:gd name="T9" fmla="*/ 21 h 260"/>
              <a:gd name="T10" fmla="*/ 32 w 12"/>
              <a:gd name="T11" fmla="*/ 68 h 260"/>
              <a:gd name="T12" fmla="*/ 32 w 12"/>
              <a:gd name="T13" fmla="*/ 68 h 260"/>
              <a:gd name="T14" fmla="*/ 32 w 12"/>
              <a:gd name="T15" fmla="*/ 921 h 260"/>
              <a:gd name="T16" fmla="*/ 32 w 12"/>
              <a:gd name="T17" fmla="*/ 921 h 260"/>
              <a:gd name="T18" fmla="*/ 43 w 12"/>
              <a:gd name="T19" fmla="*/ 928 h 260"/>
              <a:gd name="T20" fmla="*/ 43 w 12"/>
              <a:gd name="T21" fmla="*/ 928 h 260"/>
              <a:gd name="T22" fmla="*/ 43 w 12"/>
              <a:gd name="T23" fmla="*/ 57 h 2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"/>
              <a:gd name="T37" fmla="*/ 0 h 260"/>
              <a:gd name="T38" fmla="*/ 12 w 12"/>
              <a:gd name="T39" fmla="*/ 260 h 26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" h="260">
                <a:moveTo>
                  <a:pt x="12" y="16"/>
                </a:moveTo>
                <a:cubicBezTo>
                  <a:pt x="12" y="16"/>
                  <a:pt x="12" y="16"/>
                  <a:pt x="12" y="16"/>
                </a:cubicBezTo>
                <a:cubicBezTo>
                  <a:pt x="6" y="14"/>
                  <a:pt x="1" y="6"/>
                  <a:pt x="1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6"/>
                  <a:pt x="0" y="6"/>
                </a:cubicBezTo>
                <a:cubicBezTo>
                  <a:pt x="0" y="6"/>
                  <a:pt x="0" y="14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58"/>
                  <a:pt x="9" y="258"/>
                  <a:pt x="9" y="258"/>
                </a:cubicBezTo>
                <a:cubicBezTo>
                  <a:pt x="9" y="258"/>
                  <a:pt x="9" y="258"/>
                  <a:pt x="9" y="258"/>
                </a:cubicBezTo>
                <a:cubicBezTo>
                  <a:pt x="12" y="260"/>
                  <a:pt x="12" y="260"/>
                  <a:pt x="12" y="260"/>
                </a:cubicBezTo>
                <a:cubicBezTo>
                  <a:pt x="12" y="260"/>
                  <a:pt x="12" y="260"/>
                  <a:pt x="12" y="260"/>
                </a:cubicBezTo>
                <a:lnTo>
                  <a:pt x="12" y="16"/>
                </a:lnTo>
                <a:close/>
              </a:path>
            </a:pathLst>
          </a:custGeom>
          <a:solidFill>
            <a:srgbClr val="E6C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8" name="Freeform 919"/>
          <p:cNvSpPr>
            <a:spLocks noEditPoints="1" noChangeArrowheads="1"/>
          </p:cNvSpPr>
          <p:nvPr/>
        </p:nvSpPr>
        <p:spPr bwMode="auto">
          <a:xfrm>
            <a:off x="1262465" y="2770038"/>
            <a:ext cx="53590" cy="1470738"/>
          </a:xfrm>
          <a:custGeom>
            <a:avLst/>
            <a:gdLst>
              <a:gd name="T0" fmla="*/ 0 w 36"/>
              <a:gd name="T1" fmla="*/ 0 h 988"/>
              <a:gd name="T2" fmla="*/ 0 w 36"/>
              <a:gd name="T3" fmla="*/ 988 h 988"/>
              <a:gd name="T4" fmla="*/ 0 w 36"/>
              <a:gd name="T5" fmla="*/ 988 h 988"/>
              <a:gd name="T6" fmla="*/ 0 w 36"/>
              <a:gd name="T7" fmla="*/ 988 h 988"/>
              <a:gd name="T8" fmla="*/ 36 w 36"/>
              <a:gd name="T9" fmla="*/ 985 h 988"/>
              <a:gd name="T10" fmla="*/ 36 w 36"/>
              <a:gd name="T11" fmla="*/ 539 h 988"/>
              <a:gd name="T12" fmla="*/ 36 w 36"/>
              <a:gd name="T13" fmla="*/ 535 h 988"/>
              <a:gd name="T14" fmla="*/ 36 w 36"/>
              <a:gd name="T15" fmla="*/ 496 h 988"/>
              <a:gd name="T16" fmla="*/ 36 w 36"/>
              <a:gd name="T17" fmla="*/ 492 h 988"/>
              <a:gd name="T18" fmla="*/ 36 w 36"/>
              <a:gd name="T19" fmla="*/ 0 h 988"/>
              <a:gd name="T20" fmla="*/ 0 w 36"/>
              <a:gd name="T21" fmla="*/ 0 h 988"/>
              <a:gd name="T22" fmla="*/ 25 w 36"/>
              <a:gd name="T23" fmla="*/ 531 h 988"/>
              <a:gd name="T24" fmla="*/ 11 w 36"/>
              <a:gd name="T25" fmla="*/ 531 h 988"/>
              <a:gd name="T26" fmla="*/ 11 w 36"/>
              <a:gd name="T27" fmla="*/ 492 h 988"/>
              <a:gd name="T28" fmla="*/ 25 w 36"/>
              <a:gd name="T29" fmla="*/ 492 h 988"/>
              <a:gd name="T30" fmla="*/ 25 w 36"/>
              <a:gd name="T31" fmla="*/ 531 h 98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6"/>
              <a:gd name="T49" fmla="*/ 0 h 988"/>
              <a:gd name="T50" fmla="*/ 36 w 36"/>
              <a:gd name="T51" fmla="*/ 988 h 98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6" h="988">
                <a:moveTo>
                  <a:pt x="0" y="0"/>
                </a:moveTo>
                <a:lnTo>
                  <a:pt x="0" y="988"/>
                </a:lnTo>
                <a:lnTo>
                  <a:pt x="36" y="985"/>
                </a:lnTo>
                <a:lnTo>
                  <a:pt x="36" y="539"/>
                </a:lnTo>
                <a:lnTo>
                  <a:pt x="36" y="535"/>
                </a:lnTo>
                <a:lnTo>
                  <a:pt x="36" y="496"/>
                </a:lnTo>
                <a:lnTo>
                  <a:pt x="36" y="492"/>
                </a:lnTo>
                <a:lnTo>
                  <a:pt x="36" y="0"/>
                </a:lnTo>
                <a:lnTo>
                  <a:pt x="0" y="0"/>
                </a:lnTo>
                <a:close/>
                <a:moveTo>
                  <a:pt x="25" y="531"/>
                </a:moveTo>
                <a:lnTo>
                  <a:pt x="11" y="531"/>
                </a:lnTo>
                <a:lnTo>
                  <a:pt x="11" y="492"/>
                </a:lnTo>
                <a:lnTo>
                  <a:pt x="25" y="492"/>
                </a:lnTo>
                <a:lnTo>
                  <a:pt x="25" y="531"/>
                </a:lnTo>
                <a:close/>
              </a:path>
            </a:pathLst>
          </a:custGeom>
          <a:solidFill>
            <a:srgbClr val="E6C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9" name="Rectangle 920"/>
          <p:cNvSpPr>
            <a:spLocks noChangeArrowheads="1"/>
          </p:cNvSpPr>
          <p:nvPr/>
        </p:nvSpPr>
        <p:spPr bwMode="auto">
          <a:xfrm>
            <a:off x="1278840" y="3502430"/>
            <a:ext cx="20840" cy="58055"/>
          </a:xfrm>
          <a:prstGeom prst="rect">
            <a:avLst/>
          </a:prstGeom>
          <a:solidFill>
            <a:srgbClr val="B2C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0" name="Freeform 921"/>
          <p:cNvSpPr>
            <a:spLocks noEditPoints="1" noChangeArrowheads="1"/>
          </p:cNvSpPr>
          <p:nvPr/>
        </p:nvSpPr>
        <p:spPr bwMode="auto">
          <a:xfrm>
            <a:off x="1028755" y="2770038"/>
            <a:ext cx="233711" cy="1470738"/>
          </a:xfrm>
          <a:custGeom>
            <a:avLst/>
            <a:gdLst>
              <a:gd name="T0" fmla="*/ 107 w 44"/>
              <a:gd name="T1" fmla="*/ 29 h 277"/>
              <a:gd name="T2" fmla="*/ 29 w 44"/>
              <a:gd name="T3" fmla="*/ 78 h 277"/>
              <a:gd name="T4" fmla="*/ 0 w 44"/>
              <a:gd name="T5" fmla="*/ 96 h 277"/>
              <a:gd name="T6" fmla="*/ 0 w 44"/>
              <a:gd name="T7" fmla="*/ 96 h 277"/>
              <a:gd name="T8" fmla="*/ 0 w 44"/>
              <a:gd name="T9" fmla="*/ 121 h 277"/>
              <a:gd name="T10" fmla="*/ 0 w 44"/>
              <a:gd name="T11" fmla="*/ 571 h 277"/>
              <a:gd name="T12" fmla="*/ 21 w 44"/>
              <a:gd name="T13" fmla="*/ 564 h 277"/>
              <a:gd name="T14" fmla="*/ 61 w 44"/>
              <a:gd name="T15" fmla="*/ 603 h 277"/>
              <a:gd name="T16" fmla="*/ 21 w 44"/>
              <a:gd name="T17" fmla="*/ 642 h 277"/>
              <a:gd name="T18" fmla="*/ 7 w 44"/>
              <a:gd name="T19" fmla="*/ 642 h 277"/>
              <a:gd name="T20" fmla="*/ 0 w 44"/>
              <a:gd name="T21" fmla="*/ 653 h 277"/>
              <a:gd name="T22" fmla="*/ 0 w 44"/>
              <a:gd name="T23" fmla="*/ 910 h 277"/>
              <a:gd name="T24" fmla="*/ 0 w 44"/>
              <a:gd name="T25" fmla="*/ 917 h 277"/>
              <a:gd name="T26" fmla="*/ 11 w 44"/>
              <a:gd name="T27" fmla="*/ 924 h 277"/>
              <a:gd name="T28" fmla="*/ 50 w 44"/>
              <a:gd name="T29" fmla="*/ 942 h 277"/>
              <a:gd name="T30" fmla="*/ 143 w 44"/>
              <a:gd name="T31" fmla="*/ 981 h 277"/>
              <a:gd name="T32" fmla="*/ 157 w 44"/>
              <a:gd name="T33" fmla="*/ 988 h 277"/>
              <a:gd name="T34" fmla="*/ 157 w 44"/>
              <a:gd name="T35" fmla="*/ 0 h 277"/>
              <a:gd name="T36" fmla="*/ 107 w 44"/>
              <a:gd name="T37" fmla="*/ 29 h 277"/>
              <a:gd name="T38" fmla="*/ 132 w 44"/>
              <a:gd name="T39" fmla="*/ 531 h 277"/>
              <a:gd name="T40" fmla="*/ 125 w 44"/>
              <a:gd name="T41" fmla="*/ 531 h 277"/>
              <a:gd name="T42" fmla="*/ 118 w 44"/>
              <a:gd name="T43" fmla="*/ 546 h 277"/>
              <a:gd name="T44" fmla="*/ 79 w 44"/>
              <a:gd name="T45" fmla="*/ 549 h 277"/>
              <a:gd name="T46" fmla="*/ 68 w 44"/>
              <a:gd name="T47" fmla="*/ 521 h 277"/>
              <a:gd name="T48" fmla="*/ 75 w 44"/>
              <a:gd name="T49" fmla="*/ 485 h 277"/>
              <a:gd name="T50" fmla="*/ 114 w 44"/>
              <a:gd name="T51" fmla="*/ 489 h 277"/>
              <a:gd name="T52" fmla="*/ 125 w 44"/>
              <a:gd name="T53" fmla="*/ 503 h 277"/>
              <a:gd name="T54" fmla="*/ 132 w 44"/>
              <a:gd name="T55" fmla="*/ 503 h 277"/>
              <a:gd name="T56" fmla="*/ 132 w 44"/>
              <a:gd name="T57" fmla="*/ 531 h 27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4"/>
              <a:gd name="T88" fmla="*/ 0 h 277"/>
              <a:gd name="T89" fmla="*/ 44 w 44"/>
              <a:gd name="T90" fmla="*/ 277 h 27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4" h="277">
                <a:moveTo>
                  <a:pt x="30" y="8"/>
                </a:moveTo>
                <a:cubicBezTo>
                  <a:pt x="8" y="22"/>
                  <a:pt x="8" y="22"/>
                  <a:pt x="8" y="2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0"/>
                  <a:pt x="0" y="160"/>
                  <a:pt x="0" y="160"/>
                </a:cubicBezTo>
                <a:cubicBezTo>
                  <a:pt x="2" y="159"/>
                  <a:pt x="4" y="158"/>
                  <a:pt x="6" y="158"/>
                </a:cubicBezTo>
                <a:cubicBezTo>
                  <a:pt x="12" y="158"/>
                  <a:pt x="17" y="163"/>
                  <a:pt x="17" y="169"/>
                </a:cubicBezTo>
                <a:cubicBezTo>
                  <a:pt x="17" y="175"/>
                  <a:pt x="12" y="180"/>
                  <a:pt x="6" y="180"/>
                </a:cubicBezTo>
                <a:cubicBezTo>
                  <a:pt x="4" y="180"/>
                  <a:pt x="3" y="180"/>
                  <a:pt x="2" y="180"/>
                </a:cubicBezTo>
                <a:cubicBezTo>
                  <a:pt x="2" y="181"/>
                  <a:pt x="1" y="182"/>
                  <a:pt x="0" y="183"/>
                </a:cubicBezTo>
                <a:cubicBezTo>
                  <a:pt x="0" y="255"/>
                  <a:pt x="0" y="255"/>
                  <a:pt x="0" y="255"/>
                </a:cubicBezTo>
                <a:cubicBezTo>
                  <a:pt x="0" y="257"/>
                  <a:pt x="0" y="257"/>
                  <a:pt x="0" y="257"/>
                </a:cubicBezTo>
                <a:cubicBezTo>
                  <a:pt x="3" y="259"/>
                  <a:pt x="3" y="259"/>
                  <a:pt x="3" y="259"/>
                </a:cubicBezTo>
                <a:cubicBezTo>
                  <a:pt x="14" y="264"/>
                  <a:pt x="14" y="264"/>
                  <a:pt x="14" y="264"/>
                </a:cubicBezTo>
                <a:cubicBezTo>
                  <a:pt x="40" y="275"/>
                  <a:pt x="40" y="275"/>
                  <a:pt x="40" y="275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4" y="0"/>
                  <a:pt x="44" y="0"/>
                  <a:pt x="44" y="0"/>
                </a:cubicBezTo>
                <a:lnTo>
                  <a:pt x="30" y="8"/>
                </a:lnTo>
                <a:close/>
                <a:moveTo>
                  <a:pt x="37" y="149"/>
                </a:moveTo>
                <a:cubicBezTo>
                  <a:pt x="37" y="149"/>
                  <a:pt x="36" y="149"/>
                  <a:pt x="35" y="149"/>
                </a:cubicBezTo>
                <a:cubicBezTo>
                  <a:pt x="34" y="152"/>
                  <a:pt x="34" y="153"/>
                  <a:pt x="33" y="153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0" y="155"/>
                  <a:pt x="19" y="151"/>
                  <a:pt x="19" y="146"/>
                </a:cubicBezTo>
                <a:cubicBezTo>
                  <a:pt x="19" y="141"/>
                  <a:pt x="20" y="136"/>
                  <a:pt x="21" y="136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33" y="137"/>
                  <a:pt x="34" y="139"/>
                  <a:pt x="35" y="141"/>
                </a:cubicBezTo>
                <a:cubicBezTo>
                  <a:pt x="37" y="141"/>
                  <a:pt x="37" y="141"/>
                  <a:pt x="37" y="141"/>
                </a:cubicBezTo>
                <a:cubicBezTo>
                  <a:pt x="39" y="142"/>
                  <a:pt x="38" y="149"/>
                  <a:pt x="37" y="149"/>
                </a:cubicBezTo>
                <a:close/>
              </a:path>
            </a:pathLst>
          </a:custGeom>
          <a:solidFill>
            <a:srgbClr val="EB6E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" name="Freeform 922"/>
          <p:cNvSpPr>
            <a:spLocks noChangeArrowheads="1"/>
          </p:cNvSpPr>
          <p:nvPr/>
        </p:nvSpPr>
        <p:spPr bwMode="auto">
          <a:xfrm>
            <a:off x="434802" y="3221085"/>
            <a:ext cx="577577" cy="446580"/>
          </a:xfrm>
          <a:custGeom>
            <a:avLst/>
            <a:gdLst>
              <a:gd name="T0" fmla="*/ 192 w 109"/>
              <a:gd name="T1" fmla="*/ 0 h 84"/>
              <a:gd name="T2" fmla="*/ 0 w 109"/>
              <a:gd name="T3" fmla="*/ 193 h 84"/>
              <a:gd name="T4" fmla="*/ 18 w 109"/>
              <a:gd name="T5" fmla="*/ 271 h 84"/>
              <a:gd name="T6" fmla="*/ 18 w 109"/>
              <a:gd name="T7" fmla="*/ 275 h 84"/>
              <a:gd name="T8" fmla="*/ 43 w 109"/>
              <a:gd name="T9" fmla="*/ 300 h 84"/>
              <a:gd name="T10" fmla="*/ 18 w 109"/>
              <a:gd name="T11" fmla="*/ 196 h 84"/>
              <a:gd name="T12" fmla="*/ 146 w 109"/>
              <a:gd name="T13" fmla="*/ 68 h 84"/>
              <a:gd name="T14" fmla="*/ 153 w 109"/>
              <a:gd name="T15" fmla="*/ 68 h 84"/>
              <a:gd name="T16" fmla="*/ 157 w 109"/>
              <a:gd name="T17" fmla="*/ 57 h 84"/>
              <a:gd name="T18" fmla="*/ 221 w 109"/>
              <a:gd name="T19" fmla="*/ 14 h 84"/>
              <a:gd name="T20" fmla="*/ 242 w 109"/>
              <a:gd name="T21" fmla="*/ 82 h 84"/>
              <a:gd name="T22" fmla="*/ 238 w 109"/>
              <a:gd name="T23" fmla="*/ 86 h 84"/>
              <a:gd name="T24" fmla="*/ 242 w 109"/>
              <a:gd name="T25" fmla="*/ 86 h 84"/>
              <a:gd name="T26" fmla="*/ 242 w 109"/>
              <a:gd name="T27" fmla="*/ 86 h 84"/>
              <a:gd name="T28" fmla="*/ 285 w 109"/>
              <a:gd name="T29" fmla="*/ 39 h 84"/>
              <a:gd name="T30" fmla="*/ 317 w 109"/>
              <a:gd name="T31" fmla="*/ 100 h 84"/>
              <a:gd name="T32" fmla="*/ 313 w 109"/>
              <a:gd name="T33" fmla="*/ 114 h 84"/>
              <a:gd name="T34" fmla="*/ 367 w 109"/>
              <a:gd name="T35" fmla="*/ 182 h 84"/>
              <a:gd name="T36" fmla="*/ 384 w 109"/>
              <a:gd name="T37" fmla="*/ 207 h 84"/>
              <a:gd name="T38" fmla="*/ 388 w 109"/>
              <a:gd name="T39" fmla="*/ 179 h 84"/>
              <a:gd name="T40" fmla="*/ 192 w 109"/>
              <a:gd name="T41" fmla="*/ 0 h 8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09"/>
              <a:gd name="T64" fmla="*/ 0 h 84"/>
              <a:gd name="T65" fmla="*/ 109 w 109"/>
              <a:gd name="T66" fmla="*/ 84 h 8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09" h="84">
                <a:moveTo>
                  <a:pt x="54" y="0"/>
                </a:moveTo>
                <a:cubicBezTo>
                  <a:pt x="23" y="0"/>
                  <a:pt x="0" y="19"/>
                  <a:pt x="0" y="54"/>
                </a:cubicBezTo>
                <a:cubicBezTo>
                  <a:pt x="0" y="62"/>
                  <a:pt x="2" y="70"/>
                  <a:pt x="5" y="76"/>
                </a:cubicBezTo>
                <a:cubicBezTo>
                  <a:pt x="5" y="77"/>
                  <a:pt x="5" y="77"/>
                  <a:pt x="5" y="77"/>
                </a:cubicBezTo>
                <a:cubicBezTo>
                  <a:pt x="5" y="77"/>
                  <a:pt x="7" y="80"/>
                  <a:pt x="12" y="84"/>
                </a:cubicBezTo>
                <a:cubicBezTo>
                  <a:pt x="7" y="76"/>
                  <a:pt x="4" y="65"/>
                  <a:pt x="5" y="55"/>
                </a:cubicBezTo>
                <a:cubicBezTo>
                  <a:pt x="5" y="31"/>
                  <a:pt x="22" y="19"/>
                  <a:pt x="41" y="19"/>
                </a:cubicBezTo>
                <a:cubicBezTo>
                  <a:pt x="42" y="19"/>
                  <a:pt x="43" y="19"/>
                  <a:pt x="43" y="19"/>
                </a:cubicBezTo>
                <a:cubicBezTo>
                  <a:pt x="43" y="18"/>
                  <a:pt x="44" y="17"/>
                  <a:pt x="44" y="16"/>
                </a:cubicBezTo>
                <a:cubicBezTo>
                  <a:pt x="47" y="7"/>
                  <a:pt x="55" y="3"/>
                  <a:pt x="62" y="4"/>
                </a:cubicBezTo>
                <a:cubicBezTo>
                  <a:pt x="68" y="6"/>
                  <a:pt x="70" y="15"/>
                  <a:pt x="68" y="23"/>
                </a:cubicBezTo>
                <a:cubicBezTo>
                  <a:pt x="68" y="23"/>
                  <a:pt x="68" y="24"/>
                  <a:pt x="67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70" y="17"/>
                  <a:pt x="73" y="10"/>
                  <a:pt x="80" y="11"/>
                </a:cubicBezTo>
                <a:cubicBezTo>
                  <a:pt x="86" y="11"/>
                  <a:pt x="90" y="18"/>
                  <a:pt x="89" y="28"/>
                </a:cubicBezTo>
                <a:cubicBezTo>
                  <a:pt x="89" y="29"/>
                  <a:pt x="89" y="30"/>
                  <a:pt x="88" y="32"/>
                </a:cubicBezTo>
                <a:cubicBezTo>
                  <a:pt x="96" y="36"/>
                  <a:pt x="101" y="42"/>
                  <a:pt x="103" y="51"/>
                </a:cubicBezTo>
                <a:cubicBezTo>
                  <a:pt x="106" y="52"/>
                  <a:pt x="108" y="54"/>
                  <a:pt x="108" y="58"/>
                </a:cubicBezTo>
                <a:cubicBezTo>
                  <a:pt x="109" y="56"/>
                  <a:pt x="109" y="53"/>
                  <a:pt x="109" y="50"/>
                </a:cubicBezTo>
                <a:cubicBezTo>
                  <a:pt x="109" y="21"/>
                  <a:pt x="84" y="0"/>
                  <a:pt x="54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" name="Freeform 923"/>
          <p:cNvSpPr>
            <a:spLocks noChangeArrowheads="1"/>
          </p:cNvSpPr>
          <p:nvPr/>
        </p:nvSpPr>
        <p:spPr bwMode="auto">
          <a:xfrm>
            <a:off x="524118" y="3471170"/>
            <a:ext cx="388525" cy="217336"/>
          </a:xfrm>
          <a:custGeom>
            <a:avLst/>
            <a:gdLst>
              <a:gd name="T0" fmla="*/ 154 w 73"/>
              <a:gd name="T1" fmla="*/ 32 h 41"/>
              <a:gd name="T2" fmla="*/ 21 w 73"/>
              <a:gd name="T3" fmla="*/ 11 h 41"/>
              <a:gd name="T4" fmla="*/ 0 w 73"/>
              <a:gd name="T5" fmla="*/ 0 h 41"/>
              <a:gd name="T6" fmla="*/ 11 w 73"/>
              <a:gd name="T7" fmla="*/ 78 h 41"/>
              <a:gd name="T8" fmla="*/ 122 w 73"/>
              <a:gd name="T9" fmla="*/ 93 h 41"/>
              <a:gd name="T10" fmla="*/ 197 w 73"/>
              <a:gd name="T11" fmla="*/ 146 h 41"/>
              <a:gd name="T12" fmla="*/ 261 w 73"/>
              <a:gd name="T13" fmla="*/ 89 h 41"/>
              <a:gd name="T14" fmla="*/ 250 w 73"/>
              <a:gd name="T15" fmla="*/ 82 h 41"/>
              <a:gd name="T16" fmla="*/ 154 w 73"/>
              <a:gd name="T17" fmla="*/ 32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"/>
              <a:gd name="T28" fmla="*/ 0 h 41"/>
              <a:gd name="T29" fmla="*/ 73 w 73"/>
              <a:gd name="T30" fmla="*/ 41 h 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" h="41">
                <a:moveTo>
                  <a:pt x="43" y="9"/>
                </a:moveTo>
                <a:cubicBezTo>
                  <a:pt x="37" y="7"/>
                  <a:pt x="10" y="4"/>
                  <a:pt x="6" y="3"/>
                </a:cubicBezTo>
                <a:cubicBezTo>
                  <a:pt x="4" y="2"/>
                  <a:pt x="2" y="1"/>
                  <a:pt x="0" y="0"/>
                </a:cubicBezTo>
                <a:cubicBezTo>
                  <a:pt x="0" y="4"/>
                  <a:pt x="0" y="12"/>
                  <a:pt x="3" y="22"/>
                </a:cubicBezTo>
                <a:cubicBezTo>
                  <a:pt x="13" y="14"/>
                  <a:pt x="28" y="20"/>
                  <a:pt x="34" y="26"/>
                </a:cubicBezTo>
                <a:cubicBezTo>
                  <a:pt x="37" y="24"/>
                  <a:pt x="54" y="30"/>
                  <a:pt x="55" y="41"/>
                </a:cubicBezTo>
                <a:cubicBezTo>
                  <a:pt x="63" y="36"/>
                  <a:pt x="70" y="28"/>
                  <a:pt x="73" y="25"/>
                </a:cubicBezTo>
                <a:cubicBezTo>
                  <a:pt x="71" y="24"/>
                  <a:pt x="70" y="24"/>
                  <a:pt x="70" y="23"/>
                </a:cubicBezTo>
                <a:cubicBezTo>
                  <a:pt x="65" y="21"/>
                  <a:pt x="49" y="11"/>
                  <a:pt x="43" y="9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" name="Freeform 924"/>
          <p:cNvSpPr>
            <a:spLocks noChangeArrowheads="1"/>
          </p:cNvSpPr>
          <p:nvPr/>
        </p:nvSpPr>
        <p:spPr bwMode="auto">
          <a:xfrm>
            <a:off x="933484" y="3576860"/>
            <a:ext cx="64010" cy="107179"/>
          </a:xfrm>
          <a:custGeom>
            <a:avLst/>
            <a:gdLst>
              <a:gd name="T0" fmla="*/ 29 w 12"/>
              <a:gd name="T1" fmla="*/ 11 h 20"/>
              <a:gd name="T2" fmla="*/ 0 w 12"/>
              <a:gd name="T3" fmla="*/ 72 h 20"/>
              <a:gd name="T4" fmla="*/ 0 w 12"/>
              <a:gd name="T5" fmla="*/ 68 h 20"/>
              <a:gd name="T6" fmla="*/ 43 w 12"/>
              <a:gd name="T7" fmla="*/ 0 h 20"/>
              <a:gd name="T8" fmla="*/ 29 w 12"/>
              <a:gd name="T9" fmla="*/ 11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"/>
              <a:gd name="T16" fmla="*/ 0 h 20"/>
              <a:gd name="T17" fmla="*/ 12 w 12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" h="20">
                <a:moveTo>
                  <a:pt x="8" y="3"/>
                </a:moveTo>
                <a:cubicBezTo>
                  <a:pt x="7" y="9"/>
                  <a:pt x="4" y="15"/>
                  <a:pt x="0" y="20"/>
                </a:cubicBezTo>
                <a:cubicBezTo>
                  <a:pt x="0" y="20"/>
                  <a:pt x="0" y="19"/>
                  <a:pt x="0" y="19"/>
                </a:cubicBezTo>
                <a:cubicBezTo>
                  <a:pt x="5" y="14"/>
                  <a:pt x="9" y="7"/>
                  <a:pt x="12" y="0"/>
                </a:cubicBezTo>
                <a:cubicBezTo>
                  <a:pt x="11" y="1"/>
                  <a:pt x="10" y="2"/>
                  <a:pt x="8" y="3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" name="Freeform 925"/>
          <p:cNvSpPr>
            <a:spLocks noChangeArrowheads="1"/>
          </p:cNvSpPr>
          <p:nvPr/>
        </p:nvSpPr>
        <p:spPr bwMode="auto">
          <a:xfrm>
            <a:off x="434802" y="4029395"/>
            <a:ext cx="244131" cy="163746"/>
          </a:xfrm>
          <a:custGeom>
            <a:avLst/>
            <a:gdLst>
              <a:gd name="T0" fmla="*/ 146 w 46"/>
              <a:gd name="T1" fmla="*/ 35 h 31"/>
              <a:gd name="T2" fmla="*/ 100 w 46"/>
              <a:gd name="T3" fmla="*/ 57 h 31"/>
              <a:gd name="T4" fmla="*/ 32 w 46"/>
              <a:gd name="T5" fmla="*/ 14 h 31"/>
              <a:gd name="T6" fmla="*/ 32 w 46"/>
              <a:gd name="T7" fmla="*/ 0 h 31"/>
              <a:gd name="T8" fmla="*/ 14 w 46"/>
              <a:gd name="T9" fmla="*/ 18 h 31"/>
              <a:gd name="T10" fmla="*/ 61 w 46"/>
              <a:gd name="T11" fmla="*/ 92 h 31"/>
              <a:gd name="T12" fmla="*/ 157 w 46"/>
              <a:gd name="T13" fmla="*/ 82 h 31"/>
              <a:gd name="T14" fmla="*/ 146 w 46"/>
              <a:gd name="T15" fmla="*/ 35 h 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6"/>
              <a:gd name="T25" fmla="*/ 0 h 31"/>
              <a:gd name="T26" fmla="*/ 46 w 46"/>
              <a:gd name="T27" fmla="*/ 31 h 3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6" h="31">
                <a:moveTo>
                  <a:pt x="41" y="10"/>
                </a:moveTo>
                <a:cubicBezTo>
                  <a:pt x="39" y="14"/>
                  <a:pt x="35" y="17"/>
                  <a:pt x="28" y="16"/>
                </a:cubicBezTo>
                <a:cubicBezTo>
                  <a:pt x="15" y="13"/>
                  <a:pt x="10" y="6"/>
                  <a:pt x="9" y="4"/>
                </a:cubicBezTo>
                <a:cubicBezTo>
                  <a:pt x="9" y="3"/>
                  <a:pt x="10" y="2"/>
                  <a:pt x="9" y="0"/>
                </a:cubicBezTo>
                <a:cubicBezTo>
                  <a:pt x="7" y="1"/>
                  <a:pt x="6" y="2"/>
                  <a:pt x="4" y="5"/>
                </a:cubicBezTo>
                <a:cubicBezTo>
                  <a:pt x="0" y="13"/>
                  <a:pt x="6" y="21"/>
                  <a:pt x="17" y="26"/>
                </a:cubicBezTo>
                <a:cubicBezTo>
                  <a:pt x="28" y="31"/>
                  <a:pt x="41" y="31"/>
                  <a:pt x="44" y="23"/>
                </a:cubicBezTo>
                <a:cubicBezTo>
                  <a:pt x="46" y="18"/>
                  <a:pt x="45" y="14"/>
                  <a:pt x="41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" name="Freeform 926"/>
          <p:cNvSpPr>
            <a:spLocks noChangeArrowheads="1"/>
          </p:cNvSpPr>
          <p:nvPr/>
        </p:nvSpPr>
        <p:spPr bwMode="auto">
          <a:xfrm>
            <a:off x="449688" y="3624495"/>
            <a:ext cx="392991" cy="165234"/>
          </a:xfrm>
          <a:custGeom>
            <a:avLst/>
            <a:gdLst>
              <a:gd name="T0" fmla="*/ 260 w 74"/>
              <a:gd name="T1" fmla="*/ 90 h 31"/>
              <a:gd name="T2" fmla="*/ 260 w 74"/>
              <a:gd name="T3" fmla="*/ 90 h 31"/>
              <a:gd name="T4" fmla="*/ 146 w 74"/>
              <a:gd name="T5" fmla="*/ 86 h 31"/>
              <a:gd name="T6" fmla="*/ 32 w 74"/>
              <a:gd name="T7" fmla="*/ 29 h 31"/>
              <a:gd name="T8" fmla="*/ 7 w 74"/>
              <a:gd name="T9" fmla="*/ 4 h 31"/>
              <a:gd name="T10" fmla="*/ 7 w 74"/>
              <a:gd name="T11" fmla="*/ 0 h 31"/>
              <a:gd name="T12" fmla="*/ 0 w 74"/>
              <a:gd name="T13" fmla="*/ 11 h 31"/>
              <a:gd name="T14" fmla="*/ 4 w 74"/>
              <a:gd name="T15" fmla="*/ 21 h 31"/>
              <a:gd name="T16" fmla="*/ 61 w 74"/>
              <a:gd name="T17" fmla="*/ 72 h 31"/>
              <a:gd name="T18" fmla="*/ 121 w 74"/>
              <a:gd name="T19" fmla="*/ 97 h 31"/>
              <a:gd name="T20" fmla="*/ 139 w 74"/>
              <a:gd name="T21" fmla="*/ 93 h 31"/>
              <a:gd name="T22" fmla="*/ 164 w 74"/>
              <a:gd name="T23" fmla="*/ 107 h 31"/>
              <a:gd name="T24" fmla="*/ 200 w 74"/>
              <a:gd name="T25" fmla="*/ 111 h 31"/>
              <a:gd name="T26" fmla="*/ 250 w 74"/>
              <a:gd name="T27" fmla="*/ 100 h 31"/>
              <a:gd name="T28" fmla="*/ 260 w 74"/>
              <a:gd name="T29" fmla="*/ 90 h 3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4"/>
              <a:gd name="T46" fmla="*/ 0 h 31"/>
              <a:gd name="T47" fmla="*/ 74 w 74"/>
              <a:gd name="T48" fmla="*/ 31 h 3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4" h="31">
                <a:moveTo>
                  <a:pt x="73" y="25"/>
                </a:moveTo>
                <a:cubicBezTo>
                  <a:pt x="73" y="25"/>
                  <a:pt x="73" y="25"/>
                  <a:pt x="73" y="25"/>
                </a:cubicBezTo>
                <a:cubicBezTo>
                  <a:pt x="69" y="26"/>
                  <a:pt x="59" y="27"/>
                  <a:pt x="41" y="24"/>
                </a:cubicBezTo>
                <a:cubicBezTo>
                  <a:pt x="26" y="21"/>
                  <a:pt x="15" y="14"/>
                  <a:pt x="9" y="8"/>
                </a:cubicBezTo>
                <a:cubicBezTo>
                  <a:pt x="4" y="4"/>
                  <a:pt x="2" y="1"/>
                  <a:pt x="2" y="1"/>
                </a:cubicBezTo>
                <a:cubicBezTo>
                  <a:pt x="2" y="1"/>
                  <a:pt x="2" y="1"/>
                  <a:pt x="2" y="0"/>
                </a:cubicBezTo>
                <a:cubicBezTo>
                  <a:pt x="2" y="0"/>
                  <a:pt x="1" y="1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2" y="10"/>
                  <a:pt x="9" y="15"/>
                  <a:pt x="17" y="20"/>
                </a:cubicBezTo>
                <a:cubicBezTo>
                  <a:pt x="23" y="23"/>
                  <a:pt x="29" y="26"/>
                  <a:pt x="34" y="27"/>
                </a:cubicBezTo>
                <a:cubicBezTo>
                  <a:pt x="36" y="26"/>
                  <a:pt x="37" y="26"/>
                  <a:pt x="39" y="26"/>
                </a:cubicBezTo>
                <a:cubicBezTo>
                  <a:pt x="42" y="26"/>
                  <a:pt x="45" y="28"/>
                  <a:pt x="46" y="30"/>
                </a:cubicBezTo>
                <a:cubicBezTo>
                  <a:pt x="50" y="31"/>
                  <a:pt x="53" y="31"/>
                  <a:pt x="56" y="31"/>
                </a:cubicBezTo>
                <a:cubicBezTo>
                  <a:pt x="64" y="30"/>
                  <a:pt x="69" y="29"/>
                  <a:pt x="70" y="28"/>
                </a:cubicBezTo>
                <a:cubicBezTo>
                  <a:pt x="72" y="27"/>
                  <a:pt x="74" y="26"/>
                  <a:pt x="73" y="25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" name="Freeform 927"/>
          <p:cNvSpPr>
            <a:spLocks noChangeArrowheads="1"/>
          </p:cNvSpPr>
          <p:nvPr/>
        </p:nvSpPr>
        <p:spPr bwMode="auto">
          <a:xfrm>
            <a:off x="540494" y="3545600"/>
            <a:ext cx="275392" cy="196495"/>
          </a:xfrm>
          <a:custGeom>
            <a:avLst/>
            <a:gdLst>
              <a:gd name="T0" fmla="*/ 110 w 52"/>
              <a:gd name="T1" fmla="*/ 43 h 37"/>
              <a:gd name="T2" fmla="*/ 0 w 52"/>
              <a:gd name="T3" fmla="*/ 29 h 37"/>
              <a:gd name="T4" fmla="*/ 68 w 52"/>
              <a:gd name="T5" fmla="*/ 118 h 37"/>
              <a:gd name="T6" fmla="*/ 185 w 52"/>
              <a:gd name="T7" fmla="*/ 96 h 37"/>
              <a:gd name="T8" fmla="*/ 110 w 52"/>
              <a:gd name="T9" fmla="*/ 43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37"/>
              <a:gd name="T17" fmla="*/ 52 w 52"/>
              <a:gd name="T18" fmla="*/ 37 h 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37">
                <a:moveTo>
                  <a:pt x="31" y="12"/>
                </a:moveTo>
                <a:cubicBezTo>
                  <a:pt x="25" y="6"/>
                  <a:pt x="10" y="0"/>
                  <a:pt x="0" y="8"/>
                </a:cubicBezTo>
                <a:cubicBezTo>
                  <a:pt x="3" y="17"/>
                  <a:pt x="8" y="28"/>
                  <a:pt x="19" y="33"/>
                </a:cubicBezTo>
                <a:cubicBezTo>
                  <a:pt x="30" y="37"/>
                  <a:pt x="40" y="34"/>
                  <a:pt x="52" y="27"/>
                </a:cubicBezTo>
                <a:cubicBezTo>
                  <a:pt x="50" y="15"/>
                  <a:pt x="34" y="10"/>
                  <a:pt x="31" y="12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7" name="Freeform 928"/>
          <p:cNvSpPr>
            <a:spLocks noChangeArrowheads="1"/>
          </p:cNvSpPr>
          <p:nvPr/>
        </p:nvSpPr>
        <p:spPr bwMode="auto">
          <a:xfrm>
            <a:off x="652138" y="3237459"/>
            <a:ext cx="153326" cy="163746"/>
          </a:xfrm>
          <a:custGeom>
            <a:avLst/>
            <a:gdLst>
              <a:gd name="T0" fmla="*/ 75 w 29"/>
              <a:gd name="T1" fmla="*/ 4 h 31"/>
              <a:gd name="T2" fmla="*/ 11 w 29"/>
              <a:gd name="T3" fmla="*/ 46 h 31"/>
              <a:gd name="T4" fmla="*/ 7 w 29"/>
              <a:gd name="T5" fmla="*/ 57 h 31"/>
              <a:gd name="T6" fmla="*/ 39 w 29"/>
              <a:gd name="T7" fmla="*/ 110 h 31"/>
              <a:gd name="T8" fmla="*/ 60 w 29"/>
              <a:gd name="T9" fmla="*/ 110 h 31"/>
              <a:gd name="T10" fmla="*/ 82 w 29"/>
              <a:gd name="T11" fmla="*/ 99 h 31"/>
              <a:gd name="T12" fmla="*/ 82 w 29"/>
              <a:gd name="T13" fmla="*/ 99 h 31"/>
              <a:gd name="T14" fmla="*/ 92 w 29"/>
              <a:gd name="T15" fmla="*/ 75 h 31"/>
              <a:gd name="T16" fmla="*/ 96 w 29"/>
              <a:gd name="T17" fmla="*/ 71 h 31"/>
              <a:gd name="T18" fmla="*/ 75 w 29"/>
              <a:gd name="T19" fmla="*/ 4 h 3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"/>
              <a:gd name="T31" fmla="*/ 0 h 31"/>
              <a:gd name="T32" fmla="*/ 29 w 29"/>
              <a:gd name="T33" fmla="*/ 31 h 3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" h="31">
                <a:moveTo>
                  <a:pt x="21" y="1"/>
                </a:moveTo>
                <a:cubicBezTo>
                  <a:pt x="14" y="0"/>
                  <a:pt x="6" y="4"/>
                  <a:pt x="3" y="13"/>
                </a:cubicBezTo>
                <a:cubicBezTo>
                  <a:pt x="3" y="14"/>
                  <a:pt x="2" y="15"/>
                  <a:pt x="2" y="16"/>
                </a:cubicBezTo>
                <a:cubicBezTo>
                  <a:pt x="0" y="24"/>
                  <a:pt x="7" y="29"/>
                  <a:pt x="11" y="31"/>
                </a:cubicBezTo>
                <a:cubicBezTo>
                  <a:pt x="13" y="31"/>
                  <a:pt x="15" y="31"/>
                  <a:pt x="17" y="31"/>
                </a:cubicBezTo>
                <a:cubicBezTo>
                  <a:pt x="18" y="29"/>
                  <a:pt x="21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5" y="27"/>
                  <a:pt x="26" y="24"/>
                  <a:pt x="26" y="21"/>
                </a:cubicBezTo>
                <a:cubicBezTo>
                  <a:pt x="27" y="21"/>
                  <a:pt x="27" y="20"/>
                  <a:pt x="27" y="20"/>
                </a:cubicBezTo>
                <a:cubicBezTo>
                  <a:pt x="29" y="12"/>
                  <a:pt x="27" y="3"/>
                  <a:pt x="2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" name="Freeform 929"/>
          <p:cNvSpPr>
            <a:spLocks noChangeArrowheads="1"/>
          </p:cNvSpPr>
          <p:nvPr/>
        </p:nvSpPr>
        <p:spPr bwMode="auto">
          <a:xfrm>
            <a:off x="439269" y="3731675"/>
            <a:ext cx="334936" cy="264971"/>
          </a:xfrm>
          <a:custGeom>
            <a:avLst/>
            <a:gdLst>
              <a:gd name="T0" fmla="*/ 171 w 63"/>
              <a:gd name="T1" fmla="*/ 36 h 50"/>
              <a:gd name="T2" fmla="*/ 175 w 63"/>
              <a:gd name="T3" fmla="*/ 43 h 50"/>
              <a:gd name="T4" fmla="*/ 179 w 63"/>
              <a:gd name="T5" fmla="*/ 46 h 50"/>
              <a:gd name="T6" fmla="*/ 175 w 63"/>
              <a:gd name="T7" fmla="*/ 53 h 50"/>
              <a:gd name="T8" fmla="*/ 146 w 63"/>
              <a:gd name="T9" fmla="*/ 82 h 50"/>
              <a:gd name="T10" fmla="*/ 114 w 63"/>
              <a:gd name="T11" fmla="*/ 53 h 50"/>
              <a:gd name="T12" fmla="*/ 118 w 63"/>
              <a:gd name="T13" fmla="*/ 43 h 50"/>
              <a:gd name="T14" fmla="*/ 118 w 63"/>
              <a:gd name="T15" fmla="*/ 36 h 50"/>
              <a:gd name="T16" fmla="*/ 121 w 63"/>
              <a:gd name="T17" fmla="*/ 32 h 50"/>
              <a:gd name="T18" fmla="*/ 129 w 63"/>
              <a:gd name="T19" fmla="*/ 25 h 50"/>
              <a:gd name="T20" fmla="*/ 68 w 63"/>
              <a:gd name="T21" fmla="*/ 0 h 50"/>
              <a:gd name="T22" fmla="*/ 0 w 63"/>
              <a:gd name="T23" fmla="*/ 75 h 50"/>
              <a:gd name="T24" fmla="*/ 107 w 63"/>
              <a:gd name="T25" fmla="*/ 171 h 50"/>
              <a:gd name="T26" fmla="*/ 225 w 63"/>
              <a:gd name="T27" fmla="*/ 82 h 50"/>
              <a:gd name="T28" fmla="*/ 207 w 63"/>
              <a:gd name="T29" fmla="*/ 39 h 50"/>
              <a:gd name="T30" fmla="*/ 171 w 63"/>
              <a:gd name="T31" fmla="*/ 36 h 5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3"/>
              <a:gd name="T49" fmla="*/ 0 h 50"/>
              <a:gd name="T50" fmla="*/ 63 w 63"/>
              <a:gd name="T51" fmla="*/ 50 h 5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3" h="50">
                <a:moveTo>
                  <a:pt x="48" y="10"/>
                </a:move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50" y="12"/>
                  <a:pt x="50" y="13"/>
                </a:cubicBezTo>
                <a:cubicBezTo>
                  <a:pt x="50" y="14"/>
                  <a:pt x="50" y="15"/>
                  <a:pt x="49" y="15"/>
                </a:cubicBezTo>
                <a:cubicBezTo>
                  <a:pt x="49" y="20"/>
                  <a:pt x="45" y="23"/>
                  <a:pt x="41" y="23"/>
                </a:cubicBezTo>
                <a:cubicBezTo>
                  <a:pt x="36" y="23"/>
                  <a:pt x="32" y="20"/>
                  <a:pt x="32" y="15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2" y="11"/>
                  <a:pt x="33" y="10"/>
                </a:cubicBezTo>
                <a:cubicBezTo>
                  <a:pt x="33" y="9"/>
                  <a:pt x="34" y="9"/>
                  <a:pt x="34" y="9"/>
                </a:cubicBezTo>
                <a:cubicBezTo>
                  <a:pt x="35" y="8"/>
                  <a:pt x="36" y="8"/>
                  <a:pt x="36" y="7"/>
                </a:cubicBezTo>
                <a:cubicBezTo>
                  <a:pt x="31" y="6"/>
                  <a:pt x="25" y="3"/>
                  <a:pt x="19" y="0"/>
                </a:cubicBezTo>
                <a:cubicBezTo>
                  <a:pt x="7" y="2"/>
                  <a:pt x="0" y="11"/>
                  <a:pt x="0" y="21"/>
                </a:cubicBezTo>
                <a:cubicBezTo>
                  <a:pt x="0" y="35"/>
                  <a:pt x="12" y="47"/>
                  <a:pt x="30" y="48"/>
                </a:cubicBezTo>
                <a:cubicBezTo>
                  <a:pt x="52" y="50"/>
                  <a:pt x="63" y="32"/>
                  <a:pt x="63" y="23"/>
                </a:cubicBezTo>
                <a:cubicBezTo>
                  <a:pt x="63" y="18"/>
                  <a:pt x="61" y="14"/>
                  <a:pt x="58" y="11"/>
                </a:cubicBezTo>
                <a:cubicBezTo>
                  <a:pt x="55" y="11"/>
                  <a:pt x="52" y="11"/>
                  <a:pt x="4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9" name="Freeform 930"/>
          <p:cNvSpPr>
            <a:spLocks noChangeArrowheads="1"/>
          </p:cNvSpPr>
          <p:nvPr/>
        </p:nvSpPr>
        <p:spPr bwMode="auto">
          <a:xfrm>
            <a:off x="774203" y="3349104"/>
            <a:ext cx="20840" cy="41681"/>
          </a:xfrm>
          <a:custGeom>
            <a:avLst/>
            <a:gdLst>
              <a:gd name="T0" fmla="*/ 14 w 4"/>
              <a:gd name="T1" fmla="*/ 28 h 8"/>
              <a:gd name="T2" fmla="*/ 14 w 4"/>
              <a:gd name="T3" fmla="*/ 0 h 8"/>
              <a:gd name="T4" fmla="*/ 11 w 4"/>
              <a:gd name="T5" fmla="*/ 0 h 8"/>
              <a:gd name="T6" fmla="*/ 0 w 4"/>
              <a:gd name="T7" fmla="*/ 25 h 8"/>
              <a:gd name="T8" fmla="*/ 14 w 4"/>
              <a:gd name="T9" fmla="*/ 28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8"/>
              <a:gd name="T17" fmla="*/ 4 w 4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8">
                <a:moveTo>
                  <a:pt x="4" y="8"/>
                </a:moveTo>
                <a:cubicBezTo>
                  <a:pt x="3" y="6"/>
                  <a:pt x="3" y="3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3"/>
                  <a:pt x="2" y="6"/>
                  <a:pt x="0" y="7"/>
                </a:cubicBezTo>
                <a:cubicBezTo>
                  <a:pt x="2" y="7"/>
                  <a:pt x="3" y="8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" name="Freeform 931"/>
          <p:cNvSpPr>
            <a:spLocks noEditPoints="1" noChangeArrowheads="1"/>
          </p:cNvSpPr>
          <p:nvPr/>
        </p:nvSpPr>
        <p:spPr bwMode="auto">
          <a:xfrm>
            <a:off x="455643" y="3322310"/>
            <a:ext cx="552272" cy="446580"/>
          </a:xfrm>
          <a:custGeom>
            <a:avLst/>
            <a:gdLst>
              <a:gd name="T0" fmla="*/ 371 w 104"/>
              <a:gd name="T1" fmla="*/ 139 h 84"/>
              <a:gd name="T2" fmla="*/ 353 w 104"/>
              <a:gd name="T3" fmla="*/ 114 h 84"/>
              <a:gd name="T4" fmla="*/ 300 w 104"/>
              <a:gd name="T5" fmla="*/ 46 h 84"/>
              <a:gd name="T6" fmla="*/ 257 w 104"/>
              <a:gd name="T7" fmla="*/ 75 h 84"/>
              <a:gd name="T8" fmla="*/ 243 w 104"/>
              <a:gd name="T9" fmla="*/ 68 h 84"/>
              <a:gd name="T10" fmla="*/ 243 w 104"/>
              <a:gd name="T11" fmla="*/ 71 h 84"/>
              <a:gd name="T12" fmla="*/ 214 w 104"/>
              <a:gd name="T13" fmla="*/ 96 h 84"/>
              <a:gd name="T14" fmla="*/ 186 w 104"/>
              <a:gd name="T15" fmla="*/ 71 h 84"/>
              <a:gd name="T16" fmla="*/ 193 w 104"/>
              <a:gd name="T17" fmla="*/ 54 h 84"/>
              <a:gd name="T18" fmla="*/ 171 w 104"/>
              <a:gd name="T19" fmla="*/ 54 h 84"/>
              <a:gd name="T20" fmla="*/ 139 w 104"/>
              <a:gd name="T21" fmla="*/ 0 h 84"/>
              <a:gd name="T22" fmla="*/ 132 w 104"/>
              <a:gd name="T23" fmla="*/ 0 h 84"/>
              <a:gd name="T24" fmla="*/ 4 w 104"/>
              <a:gd name="T25" fmla="*/ 129 h 84"/>
              <a:gd name="T26" fmla="*/ 29 w 104"/>
              <a:gd name="T27" fmla="*/ 232 h 84"/>
              <a:gd name="T28" fmla="*/ 143 w 104"/>
              <a:gd name="T29" fmla="*/ 289 h 84"/>
              <a:gd name="T30" fmla="*/ 257 w 104"/>
              <a:gd name="T31" fmla="*/ 293 h 84"/>
              <a:gd name="T32" fmla="*/ 314 w 104"/>
              <a:gd name="T33" fmla="*/ 246 h 84"/>
              <a:gd name="T34" fmla="*/ 321 w 104"/>
              <a:gd name="T35" fmla="*/ 243 h 84"/>
              <a:gd name="T36" fmla="*/ 350 w 104"/>
              <a:gd name="T37" fmla="*/ 182 h 84"/>
              <a:gd name="T38" fmla="*/ 364 w 104"/>
              <a:gd name="T39" fmla="*/ 171 h 84"/>
              <a:gd name="T40" fmla="*/ 371 w 104"/>
              <a:gd name="T41" fmla="*/ 150 h 84"/>
              <a:gd name="T42" fmla="*/ 371 w 104"/>
              <a:gd name="T43" fmla="*/ 139 h 84"/>
              <a:gd name="T44" fmla="*/ 243 w 104"/>
              <a:gd name="T45" fmla="*/ 246 h 84"/>
              <a:gd name="T46" fmla="*/ 125 w 104"/>
              <a:gd name="T47" fmla="*/ 268 h 84"/>
              <a:gd name="T48" fmla="*/ 57 w 104"/>
              <a:gd name="T49" fmla="*/ 179 h 84"/>
              <a:gd name="T50" fmla="*/ 46 w 104"/>
              <a:gd name="T51" fmla="*/ 100 h 84"/>
              <a:gd name="T52" fmla="*/ 68 w 104"/>
              <a:gd name="T53" fmla="*/ 111 h 84"/>
              <a:gd name="T54" fmla="*/ 200 w 104"/>
              <a:gd name="T55" fmla="*/ 132 h 84"/>
              <a:gd name="T56" fmla="*/ 296 w 104"/>
              <a:gd name="T57" fmla="*/ 182 h 84"/>
              <a:gd name="T58" fmla="*/ 307 w 104"/>
              <a:gd name="T59" fmla="*/ 189 h 84"/>
              <a:gd name="T60" fmla="*/ 243 w 104"/>
              <a:gd name="T61" fmla="*/ 246 h 8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4"/>
              <a:gd name="T94" fmla="*/ 0 h 84"/>
              <a:gd name="T95" fmla="*/ 104 w 104"/>
              <a:gd name="T96" fmla="*/ 84 h 8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4" h="84">
                <a:moveTo>
                  <a:pt x="104" y="39"/>
                </a:moveTo>
                <a:cubicBezTo>
                  <a:pt x="104" y="35"/>
                  <a:pt x="102" y="33"/>
                  <a:pt x="99" y="32"/>
                </a:cubicBezTo>
                <a:cubicBezTo>
                  <a:pt x="97" y="23"/>
                  <a:pt x="92" y="17"/>
                  <a:pt x="84" y="13"/>
                </a:cubicBezTo>
                <a:cubicBezTo>
                  <a:pt x="82" y="18"/>
                  <a:pt x="78" y="21"/>
                  <a:pt x="72" y="21"/>
                </a:cubicBezTo>
                <a:cubicBezTo>
                  <a:pt x="70" y="21"/>
                  <a:pt x="69" y="20"/>
                  <a:pt x="68" y="19"/>
                </a:cubicBezTo>
                <a:cubicBezTo>
                  <a:pt x="68" y="19"/>
                  <a:pt x="68" y="19"/>
                  <a:pt x="68" y="20"/>
                </a:cubicBezTo>
                <a:cubicBezTo>
                  <a:pt x="68" y="24"/>
                  <a:pt x="64" y="27"/>
                  <a:pt x="60" y="27"/>
                </a:cubicBezTo>
                <a:cubicBezTo>
                  <a:pt x="56" y="27"/>
                  <a:pt x="52" y="24"/>
                  <a:pt x="52" y="20"/>
                </a:cubicBezTo>
                <a:cubicBezTo>
                  <a:pt x="52" y="18"/>
                  <a:pt x="53" y="16"/>
                  <a:pt x="54" y="15"/>
                </a:cubicBezTo>
                <a:cubicBezTo>
                  <a:pt x="52" y="15"/>
                  <a:pt x="50" y="15"/>
                  <a:pt x="48" y="15"/>
                </a:cubicBezTo>
                <a:cubicBezTo>
                  <a:pt x="43" y="13"/>
                  <a:pt x="38" y="7"/>
                  <a:pt x="39" y="0"/>
                </a:cubicBezTo>
                <a:cubicBezTo>
                  <a:pt x="39" y="0"/>
                  <a:pt x="38" y="0"/>
                  <a:pt x="37" y="0"/>
                </a:cubicBezTo>
                <a:cubicBezTo>
                  <a:pt x="18" y="0"/>
                  <a:pt x="1" y="12"/>
                  <a:pt x="1" y="36"/>
                </a:cubicBezTo>
                <a:cubicBezTo>
                  <a:pt x="0" y="46"/>
                  <a:pt x="3" y="57"/>
                  <a:pt x="8" y="65"/>
                </a:cubicBezTo>
                <a:cubicBezTo>
                  <a:pt x="14" y="71"/>
                  <a:pt x="25" y="78"/>
                  <a:pt x="40" y="81"/>
                </a:cubicBezTo>
                <a:cubicBezTo>
                  <a:pt x="58" y="84"/>
                  <a:pt x="68" y="83"/>
                  <a:pt x="72" y="82"/>
                </a:cubicBezTo>
                <a:cubicBezTo>
                  <a:pt x="77" y="79"/>
                  <a:pt x="83" y="74"/>
                  <a:pt x="88" y="69"/>
                </a:cubicBezTo>
                <a:cubicBezTo>
                  <a:pt x="89" y="69"/>
                  <a:pt x="89" y="68"/>
                  <a:pt x="90" y="68"/>
                </a:cubicBezTo>
                <a:cubicBezTo>
                  <a:pt x="94" y="63"/>
                  <a:pt x="97" y="57"/>
                  <a:pt x="98" y="51"/>
                </a:cubicBezTo>
                <a:cubicBezTo>
                  <a:pt x="100" y="50"/>
                  <a:pt x="101" y="49"/>
                  <a:pt x="102" y="48"/>
                </a:cubicBezTo>
                <a:cubicBezTo>
                  <a:pt x="103" y="46"/>
                  <a:pt x="104" y="44"/>
                  <a:pt x="104" y="42"/>
                </a:cubicBezTo>
                <a:cubicBezTo>
                  <a:pt x="104" y="41"/>
                  <a:pt x="104" y="40"/>
                  <a:pt x="104" y="39"/>
                </a:cubicBezTo>
                <a:close/>
                <a:moveTo>
                  <a:pt x="68" y="69"/>
                </a:moveTo>
                <a:cubicBezTo>
                  <a:pt x="57" y="76"/>
                  <a:pt x="45" y="79"/>
                  <a:pt x="35" y="75"/>
                </a:cubicBezTo>
                <a:cubicBezTo>
                  <a:pt x="24" y="70"/>
                  <a:pt x="19" y="59"/>
                  <a:pt x="16" y="50"/>
                </a:cubicBezTo>
                <a:cubicBezTo>
                  <a:pt x="13" y="40"/>
                  <a:pt x="13" y="32"/>
                  <a:pt x="13" y="28"/>
                </a:cubicBezTo>
                <a:cubicBezTo>
                  <a:pt x="15" y="29"/>
                  <a:pt x="17" y="30"/>
                  <a:pt x="19" y="31"/>
                </a:cubicBezTo>
                <a:cubicBezTo>
                  <a:pt x="23" y="32"/>
                  <a:pt x="50" y="35"/>
                  <a:pt x="56" y="37"/>
                </a:cubicBezTo>
                <a:cubicBezTo>
                  <a:pt x="62" y="39"/>
                  <a:pt x="78" y="49"/>
                  <a:pt x="83" y="51"/>
                </a:cubicBezTo>
                <a:cubicBezTo>
                  <a:pt x="83" y="52"/>
                  <a:pt x="84" y="52"/>
                  <a:pt x="86" y="53"/>
                </a:cubicBezTo>
                <a:cubicBezTo>
                  <a:pt x="83" y="56"/>
                  <a:pt x="76" y="63"/>
                  <a:pt x="68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1" name="Freeform 932"/>
          <p:cNvSpPr>
            <a:spLocks noChangeArrowheads="1"/>
          </p:cNvSpPr>
          <p:nvPr/>
        </p:nvSpPr>
        <p:spPr bwMode="auto">
          <a:xfrm>
            <a:off x="790579" y="3274674"/>
            <a:ext cx="122065" cy="159280"/>
          </a:xfrm>
          <a:custGeom>
            <a:avLst/>
            <a:gdLst>
              <a:gd name="T0" fmla="*/ 46 w 23"/>
              <a:gd name="T1" fmla="*/ 4 h 30"/>
              <a:gd name="T2" fmla="*/ 4 w 23"/>
              <a:gd name="T3" fmla="*/ 50 h 30"/>
              <a:gd name="T4" fmla="*/ 4 w 23"/>
              <a:gd name="T5" fmla="*/ 50 h 30"/>
              <a:gd name="T6" fmla="*/ 4 w 23"/>
              <a:gd name="T7" fmla="*/ 78 h 30"/>
              <a:gd name="T8" fmla="*/ 18 w 23"/>
              <a:gd name="T9" fmla="*/ 100 h 30"/>
              <a:gd name="T10" fmla="*/ 32 w 23"/>
              <a:gd name="T11" fmla="*/ 107 h 30"/>
              <a:gd name="T12" fmla="*/ 75 w 23"/>
              <a:gd name="T13" fmla="*/ 78 h 30"/>
              <a:gd name="T14" fmla="*/ 78 w 23"/>
              <a:gd name="T15" fmla="*/ 64 h 30"/>
              <a:gd name="T16" fmla="*/ 46 w 23"/>
              <a:gd name="T17" fmla="*/ 4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"/>
              <a:gd name="T28" fmla="*/ 0 h 30"/>
              <a:gd name="T29" fmla="*/ 23 w 23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" h="30">
                <a:moveTo>
                  <a:pt x="13" y="1"/>
                </a:moveTo>
                <a:cubicBezTo>
                  <a:pt x="6" y="0"/>
                  <a:pt x="3" y="7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7"/>
                  <a:pt x="0" y="20"/>
                  <a:pt x="1" y="22"/>
                </a:cubicBezTo>
                <a:cubicBezTo>
                  <a:pt x="3" y="23"/>
                  <a:pt x="4" y="25"/>
                  <a:pt x="5" y="28"/>
                </a:cubicBezTo>
                <a:cubicBezTo>
                  <a:pt x="6" y="29"/>
                  <a:pt x="7" y="30"/>
                  <a:pt x="9" y="30"/>
                </a:cubicBezTo>
                <a:cubicBezTo>
                  <a:pt x="15" y="30"/>
                  <a:pt x="19" y="27"/>
                  <a:pt x="21" y="22"/>
                </a:cubicBezTo>
                <a:cubicBezTo>
                  <a:pt x="22" y="21"/>
                  <a:pt x="22" y="19"/>
                  <a:pt x="22" y="18"/>
                </a:cubicBezTo>
                <a:cubicBezTo>
                  <a:pt x="23" y="11"/>
                  <a:pt x="21" y="2"/>
                  <a:pt x="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2" name="Freeform 933"/>
          <p:cNvSpPr>
            <a:spLocks noChangeArrowheads="1"/>
          </p:cNvSpPr>
          <p:nvPr/>
        </p:nvSpPr>
        <p:spPr bwMode="auto">
          <a:xfrm>
            <a:off x="731034" y="3386319"/>
            <a:ext cx="84851" cy="78895"/>
          </a:xfrm>
          <a:custGeom>
            <a:avLst/>
            <a:gdLst>
              <a:gd name="T0" fmla="*/ 57 w 16"/>
              <a:gd name="T1" fmla="*/ 25 h 15"/>
              <a:gd name="T2" fmla="*/ 43 w 16"/>
              <a:gd name="T3" fmla="*/ 4 h 15"/>
              <a:gd name="T4" fmla="*/ 29 w 16"/>
              <a:gd name="T5" fmla="*/ 0 h 15"/>
              <a:gd name="T6" fmla="*/ 29 w 16"/>
              <a:gd name="T7" fmla="*/ 0 h 15"/>
              <a:gd name="T8" fmla="*/ 7 w 16"/>
              <a:gd name="T9" fmla="*/ 11 h 15"/>
              <a:gd name="T10" fmla="*/ 0 w 16"/>
              <a:gd name="T11" fmla="*/ 28 h 15"/>
              <a:gd name="T12" fmla="*/ 29 w 16"/>
              <a:gd name="T13" fmla="*/ 53 h 15"/>
              <a:gd name="T14" fmla="*/ 57 w 16"/>
              <a:gd name="T15" fmla="*/ 28 h 15"/>
              <a:gd name="T16" fmla="*/ 57 w 16"/>
              <a:gd name="T17" fmla="*/ 25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"/>
              <a:gd name="T28" fmla="*/ 0 h 15"/>
              <a:gd name="T29" fmla="*/ 16 w 16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" h="15">
                <a:moveTo>
                  <a:pt x="16" y="7"/>
                </a:moveTo>
                <a:cubicBezTo>
                  <a:pt x="15" y="4"/>
                  <a:pt x="14" y="2"/>
                  <a:pt x="12" y="1"/>
                </a:cubicBezTo>
                <a:cubicBezTo>
                  <a:pt x="11" y="1"/>
                  <a:pt x="10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3" y="1"/>
                  <a:pt x="2" y="3"/>
                </a:cubicBezTo>
                <a:cubicBezTo>
                  <a:pt x="1" y="4"/>
                  <a:pt x="0" y="6"/>
                  <a:pt x="0" y="8"/>
                </a:cubicBezTo>
                <a:cubicBezTo>
                  <a:pt x="0" y="12"/>
                  <a:pt x="4" y="15"/>
                  <a:pt x="8" y="15"/>
                </a:cubicBezTo>
                <a:cubicBezTo>
                  <a:pt x="12" y="15"/>
                  <a:pt x="16" y="12"/>
                  <a:pt x="16" y="8"/>
                </a:cubicBezTo>
                <a:cubicBezTo>
                  <a:pt x="16" y="7"/>
                  <a:pt x="16" y="7"/>
                  <a:pt x="16" y="7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3" name="Freeform 934"/>
          <p:cNvSpPr>
            <a:spLocks noChangeArrowheads="1"/>
          </p:cNvSpPr>
          <p:nvPr/>
        </p:nvSpPr>
        <p:spPr bwMode="auto">
          <a:xfrm>
            <a:off x="608969" y="3762936"/>
            <a:ext cx="95270" cy="90804"/>
          </a:xfrm>
          <a:custGeom>
            <a:avLst/>
            <a:gdLst>
              <a:gd name="T0" fmla="*/ 64 w 18"/>
              <a:gd name="T1" fmla="*/ 25 h 17"/>
              <a:gd name="T2" fmla="*/ 60 w 18"/>
              <a:gd name="T3" fmla="*/ 22 h 17"/>
              <a:gd name="T4" fmla="*/ 57 w 18"/>
              <a:gd name="T5" fmla="*/ 14 h 17"/>
              <a:gd name="T6" fmla="*/ 32 w 18"/>
              <a:gd name="T7" fmla="*/ 0 h 17"/>
              <a:gd name="T8" fmla="*/ 14 w 18"/>
              <a:gd name="T9" fmla="*/ 4 h 17"/>
              <a:gd name="T10" fmla="*/ 7 w 18"/>
              <a:gd name="T11" fmla="*/ 11 h 17"/>
              <a:gd name="T12" fmla="*/ 4 w 18"/>
              <a:gd name="T13" fmla="*/ 14 h 17"/>
              <a:gd name="T14" fmla="*/ 4 w 18"/>
              <a:gd name="T15" fmla="*/ 22 h 17"/>
              <a:gd name="T16" fmla="*/ 0 w 18"/>
              <a:gd name="T17" fmla="*/ 32 h 17"/>
              <a:gd name="T18" fmla="*/ 32 w 18"/>
              <a:gd name="T19" fmla="*/ 61 h 17"/>
              <a:gd name="T20" fmla="*/ 60 w 18"/>
              <a:gd name="T21" fmla="*/ 32 h 17"/>
              <a:gd name="T22" fmla="*/ 64 w 18"/>
              <a:gd name="T23" fmla="*/ 25 h 1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"/>
              <a:gd name="T37" fmla="*/ 0 h 17"/>
              <a:gd name="T38" fmla="*/ 18 w 18"/>
              <a:gd name="T39" fmla="*/ 17 h 1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" h="17">
                <a:moveTo>
                  <a:pt x="18" y="7"/>
                </a:moveTo>
                <a:cubicBezTo>
                  <a:pt x="18" y="6"/>
                  <a:pt x="17" y="6"/>
                  <a:pt x="17" y="6"/>
                </a:cubicBezTo>
                <a:cubicBezTo>
                  <a:pt x="17" y="5"/>
                  <a:pt x="17" y="5"/>
                  <a:pt x="16" y="4"/>
                </a:cubicBezTo>
                <a:cubicBezTo>
                  <a:pt x="15" y="2"/>
                  <a:pt x="12" y="0"/>
                  <a:pt x="9" y="0"/>
                </a:cubicBezTo>
                <a:cubicBezTo>
                  <a:pt x="7" y="0"/>
                  <a:pt x="6" y="0"/>
                  <a:pt x="4" y="1"/>
                </a:cubicBezTo>
                <a:cubicBezTo>
                  <a:pt x="4" y="2"/>
                  <a:pt x="3" y="2"/>
                  <a:pt x="2" y="3"/>
                </a:cubicBezTo>
                <a:cubicBezTo>
                  <a:pt x="2" y="3"/>
                  <a:pt x="1" y="3"/>
                  <a:pt x="1" y="4"/>
                </a:cubicBezTo>
                <a:cubicBezTo>
                  <a:pt x="0" y="5"/>
                  <a:pt x="1" y="6"/>
                  <a:pt x="1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4"/>
                  <a:pt x="4" y="17"/>
                  <a:pt x="9" y="17"/>
                </a:cubicBezTo>
                <a:cubicBezTo>
                  <a:pt x="13" y="17"/>
                  <a:pt x="17" y="14"/>
                  <a:pt x="17" y="9"/>
                </a:cubicBezTo>
                <a:cubicBezTo>
                  <a:pt x="18" y="9"/>
                  <a:pt x="18" y="8"/>
                  <a:pt x="18" y="7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4" name="Freeform 935"/>
          <p:cNvSpPr>
            <a:spLocks noChangeArrowheads="1"/>
          </p:cNvSpPr>
          <p:nvPr/>
        </p:nvSpPr>
        <p:spPr bwMode="auto">
          <a:xfrm>
            <a:off x="1001960" y="3609609"/>
            <a:ext cx="117600" cy="116111"/>
          </a:xfrm>
          <a:custGeom>
            <a:avLst/>
            <a:gdLst>
              <a:gd name="T0" fmla="*/ 40 w 22"/>
              <a:gd name="T1" fmla="*/ 0 h 22"/>
              <a:gd name="T2" fmla="*/ 0 w 22"/>
              <a:gd name="T3" fmla="*/ 35 h 22"/>
              <a:gd name="T4" fmla="*/ 0 w 22"/>
              <a:gd name="T5" fmla="*/ 39 h 22"/>
              <a:gd name="T6" fmla="*/ 25 w 22"/>
              <a:gd name="T7" fmla="*/ 78 h 22"/>
              <a:gd name="T8" fmla="*/ 40 w 22"/>
              <a:gd name="T9" fmla="*/ 78 h 22"/>
              <a:gd name="T10" fmla="*/ 79 w 22"/>
              <a:gd name="T11" fmla="*/ 39 h 22"/>
              <a:gd name="T12" fmla="*/ 40 w 22"/>
              <a:gd name="T13" fmla="*/ 0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"/>
              <a:gd name="T22" fmla="*/ 0 h 22"/>
              <a:gd name="T23" fmla="*/ 22 w 22"/>
              <a:gd name="T24" fmla="*/ 22 h 2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" h="22">
                <a:moveTo>
                  <a:pt x="11" y="0"/>
                </a:moveTo>
                <a:cubicBezTo>
                  <a:pt x="5" y="0"/>
                  <a:pt x="0" y="4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6"/>
                  <a:pt x="3" y="20"/>
                  <a:pt x="7" y="22"/>
                </a:cubicBezTo>
                <a:cubicBezTo>
                  <a:pt x="8" y="22"/>
                  <a:pt x="10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" name="Freeform 936"/>
          <p:cNvSpPr>
            <a:spLocks noChangeArrowheads="1"/>
          </p:cNvSpPr>
          <p:nvPr/>
        </p:nvSpPr>
        <p:spPr bwMode="auto">
          <a:xfrm>
            <a:off x="300828" y="3758469"/>
            <a:ext cx="69965" cy="68476"/>
          </a:xfrm>
          <a:custGeom>
            <a:avLst/>
            <a:gdLst>
              <a:gd name="T0" fmla="*/ 22 w 13"/>
              <a:gd name="T1" fmla="*/ 0 h 13"/>
              <a:gd name="T2" fmla="*/ 0 w 13"/>
              <a:gd name="T3" fmla="*/ 25 h 13"/>
              <a:gd name="T4" fmla="*/ 22 w 13"/>
              <a:gd name="T5" fmla="*/ 46 h 13"/>
              <a:gd name="T6" fmla="*/ 43 w 13"/>
              <a:gd name="T7" fmla="*/ 39 h 13"/>
              <a:gd name="T8" fmla="*/ 47 w 13"/>
              <a:gd name="T9" fmla="*/ 25 h 13"/>
              <a:gd name="T10" fmla="*/ 22 w 13"/>
              <a:gd name="T11" fmla="*/ 0 h 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"/>
              <a:gd name="T19" fmla="*/ 0 h 13"/>
              <a:gd name="T20" fmla="*/ 13 w 13"/>
              <a:gd name="T21" fmla="*/ 13 h 1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" h="13">
                <a:moveTo>
                  <a:pt x="6" y="0"/>
                </a:moveTo>
                <a:cubicBezTo>
                  <a:pt x="3" y="0"/>
                  <a:pt x="0" y="3"/>
                  <a:pt x="0" y="7"/>
                </a:cubicBezTo>
                <a:cubicBezTo>
                  <a:pt x="0" y="10"/>
                  <a:pt x="3" y="13"/>
                  <a:pt x="6" y="13"/>
                </a:cubicBezTo>
                <a:cubicBezTo>
                  <a:pt x="9" y="13"/>
                  <a:pt x="11" y="12"/>
                  <a:pt x="12" y="11"/>
                </a:cubicBezTo>
                <a:cubicBezTo>
                  <a:pt x="13" y="9"/>
                  <a:pt x="13" y="8"/>
                  <a:pt x="13" y="7"/>
                </a:cubicBezTo>
                <a:cubicBezTo>
                  <a:pt x="13" y="3"/>
                  <a:pt x="10" y="0"/>
                  <a:pt x="6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" name="Oval 937"/>
          <p:cNvSpPr>
            <a:spLocks noChangeArrowheads="1"/>
          </p:cNvSpPr>
          <p:nvPr/>
        </p:nvSpPr>
        <p:spPr bwMode="auto">
          <a:xfrm>
            <a:off x="763784" y="3407159"/>
            <a:ext cx="26795" cy="2679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37" name="Freeform 938"/>
          <p:cNvSpPr>
            <a:spLocks noChangeArrowheads="1"/>
          </p:cNvSpPr>
          <p:nvPr/>
        </p:nvSpPr>
        <p:spPr bwMode="auto">
          <a:xfrm>
            <a:off x="646184" y="3806105"/>
            <a:ext cx="26795" cy="14886"/>
          </a:xfrm>
          <a:custGeom>
            <a:avLst/>
            <a:gdLst>
              <a:gd name="T0" fmla="*/ 18 w 5"/>
              <a:gd name="T1" fmla="*/ 7 h 3"/>
              <a:gd name="T2" fmla="*/ 7 w 5"/>
              <a:gd name="T3" fmla="*/ 10 h 3"/>
              <a:gd name="T4" fmla="*/ 0 w 5"/>
              <a:gd name="T5" fmla="*/ 3 h 3"/>
              <a:gd name="T6" fmla="*/ 7 w 5"/>
              <a:gd name="T7" fmla="*/ 0 h 3"/>
              <a:gd name="T8" fmla="*/ 18 w 5"/>
              <a:gd name="T9" fmla="*/ 7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3"/>
              <a:gd name="T17" fmla="*/ 5 w 5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3">
                <a:moveTo>
                  <a:pt x="5" y="2"/>
                </a:moveTo>
                <a:cubicBezTo>
                  <a:pt x="4" y="3"/>
                  <a:pt x="3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4" y="0"/>
                  <a:pt x="5" y="1"/>
                  <a:pt x="5" y="2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8" name="Oval 939"/>
          <p:cNvSpPr>
            <a:spLocks noChangeArrowheads="1"/>
          </p:cNvSpPr>
          <p:nvPr/>
        </p:nvSpPr>
        <p:spPr bwMode="auto">
          <a:xfrm>
            <a:off x="232353" y="3587281"/>
            <a:ext cx="117600" cy="11759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39" name="Freeform 940"/>
          <p:cNvSpPr>
            <a:spLocks noChangeArrowheads="1"/>
          </p:cNvSpPr>
          <p:nvPr/>
        </p:nvSpPr>
        <p:spPr bwMode="auto">
          <a:xfrm>
            <a:off x="215978" y="3843320"/>
            <a:ext cx="181609" cy="217336"/>
          </a:xfrm>
          <a:custGeom>
            <a:avLst/>
            <a:gdLst>
              <a:gd name="T0" fmla="*/ 111 w 34"/>
              <a:gd name="T1" fmla="*/ 110 h 41"/>
              <a:gd name="T2" fmla="*/ 54 w 34"/>
              <a:gd name="T3" fmla="*/ 71 h 41"/>
              <a:gd name="T4" fmla="*/ 83 w 34"/>
              <a:gd name="T5" fmla="*/ 0 h 41"/>
              <a:gd name="T6" fmla="*/ 83 w 34"/>
              <a:gd name="T7" fmla="*/ 0 h 41"/>
              <a:gd name="T8" fmla="*/ 43 w 34"/>
              <a:gd name="T9" fmla="*/ 14 h 41"/>
              <a:gd name="T10" fmla="*/ 14 w 34"/>
              <a:gd name="T11" fmla="*/ 107 h 41"/>
              <a:gd name="T12" fmla="*/ 111 w 34"/>
              <a:gd name="T13" fmla="*/ 118 h 41"/>
              <a:gd name="T14" fmla="*/ 122 w 34"/>
              <a:gd name="T15" fmla="*/ 110 h 41"/>
              <a:gd name="T16" fmla="*/ 122 w 34"/>
              <a:gd name="T17" fmla="*/ 110 h 41"/>
              <a:gd name="T18" fmla="*/ 111 w 34"/>
              <a:gd name="T19" fmla="*/ 110 h 4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4"/>
              <a:gd name="T31" fmla="*/ 0 h 41"/>
              <a:gd name="T32" fmla="*/ 34 w 34"/>
              <a:gd name="T33" fmla="*/ 41 h 4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4" h="41">
                <a:moveTo>
                  <a:pt x="31" y="31"/>
                </a:moveTo>
                <a:cubicBezTo>
                  <a:pt x="23" y="32"/>
                  <a:pt x="16" y="26"/>
                  <a:pt x="15" y="20"/>
                </a:cubicBezTo>
                <a:cubicBezTo>
                  <a:pt x="12" y="9"/>
                  <a:pt x="18" y="3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9" y="0"/>
                  <a:pt x="15" y="2"/>
                  <a:pt x="12" y="4"/>
                </a:cubicBezTo>
                <a:cubicBezTo>
                  <a:pt x="2" y="11"/>
                  <a:pt x="0" y="23"/>
                  <a:pt x="4" y="30"/>
                </a:cubicBezTo>
                <a:cubicBezTo>
                  <a:pt x="9" y="39"/>
                  <a:pt x="20" y="41"/>
                  <a:pt x="31" y="33"/>
                </a:cubicBezTo>
                <a:cubicBezTo>
                  <a:pt x="32" y="32"/>
                  <a:pt x="33" y="31"/>
                  <a:pt x="34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3" y="31"/>
                  <a:pt x="32" y="31"/>
                  <a:pt x="31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0" name="Freeform 941"/>
          <p:cNvSpPr>
            <a:spLocks noChangeArrowheads="1"/>
          </p:cNvSpPr>
          <p:nvPr/>
        </p:nvSpPr>
        <p:spPr bwMode="auto">
          <a:xfrm>
            <a:off x="279988" y="3609609"/>
            <a:ext cx="759187" cy="509102"/>
          </a:xfrm>
          <a:custGeom>
            <a:avLst/>
            <a:gdLst>
              <a:gd name="T0" fmla="*/ 485 w 143"/>
              <a:gd name="T1" fmla="*/ 39 h 96"/>
              <a:gd name="T2" fmla="*/ 485 w 143"/>
              <a:gd name="T3" fmla="*/ 36 h 96"/>
              <a:gd name="T4" fmla="*/ 439 w 143"/>
              <a:gd name="T5" fmla="*/ 46 h 96"/>
              <a:gd name="T6" fmla="*/ 439 w 143"/>
              <a:gd name="T7" fmla="*/ 50 h 96"/>
              <a:gd name="T8" fmla="*/ 432 w 143"/>
              <a:gd name="T9" fmla="*/ 53 h 96"/>
              <a:gd name="T10" fmla="*/ 374 w 143"/>
              <a:gd name="T11" fmla="*/ 100 h 96"/>
              <a:gd name="T12" fmla="*/ 374 w 143"/>
              <a:gd name="T13" fmla="*/ 100 h 96"/>
              <a:gd name="T14" fmla="*/ 364 w 143"/>
              <a:gd name="T15" fmla="*/ 110 h 96"/>
              <a:gd name="T16" fmla="*/ 314 w 143"/>
              <a:gd name="T17" fmla="*/ 121 h 96"/>
              <a:gd name="T18" fmla="*/ 332 w 143"/>
              <a:gd name="T19" fmla="*/ 164 h 96"/>
              <a:gd name="T20" fmla="*/ 214 w 143"/>
              <a:gd name="T21" fmla="*/ 253 h 96"/>
              <a:gd name="T22" fmla="*/ 107 w 143"/>
              <a:gd name="T23" fmla="*/ 160 h 96"/>
              <a:gd name="T24" fmla="*/ 175 w 143"/>
              <a:gd name="T25" fmla="*/ 82 h 96"/>
              <a:gd name="T26" fmla="*/ 118 w 143"/>
              <a:gd name="T27" fmla="*/ 32 h 96"/>
              <a:gd name="T28" fmla="*/ 114 w 143"/>
              <a:gd name="T29" fmla="*/ 21 h 96"/>
              <a:gd name="T30" fmla="*/ 39 w 143"/>
              <a:gd name="T31" fmla="*/ 0 h 96"/>
              <a:gd name="T32" fmla="*/ 46 w 143"/>
              <a:gd name="T33" fmla="*/ 25 h 96"/>
              <a:gd name="T34" fmla="*/ 25 w 143"/>
              <a:gd name="T35" fmla="*/ 61 h 96"/>
              <a:gd name="T36" fmla="*/ 86 w 143"/>
              <a:gd name="T37" fmla="*/ 96 h 96"/>
              <a:gd name="T38" fmla="*/ 57 w 143"/>
              <a:gd name="T39" fmla="*/ 146 h 96"/>
              <a:gd name="T40" fmla="*/ 39 w 143"/>
              <a:gd name="T41" fmla="*/ 157 h 96"/>
              <a:gd name="T42" fmla="*/ 39 w 143"/>
              <a:gd name="T43" fmla="*/ 157 h 96"/>
              <a:gd name="T44" fmla="*/ 11 w 143"/>
              <a:gd name="T45" fmla="*/ 228 h 96"/>
              <a:gd name="T46" fmla="*/ 68 w 143"/>
              <a:gd name="T47" fmla="*/ 267 h 96"/>
              <a:gd name="T48" fmla="*/ 78 w 143"/>
              <a:gd name="T49" fmla="*/ 267 h 96"/>
              <a:gd name="T50" fmla="*/ 78 w 143"/>
              <a:gd name="T51" fmla="*/ 267 h 96"/>
              <a:gd name="T52" fmla="*/ 132 w 143"/>
              <a:gd name="T53" fmla="*/ 267 h 96"/>
              <a:gd name="T54" fmla="*/ 136 w 143"/>
              <a:gd name="T55" fmla="*/ 281 h 96"/>
              <a:gd name="T56" fmla="*/ 136 w 143"/>
              <a:gd name="T57" fmla="*/ 296 h 96"/>
              <a:gd name="T58" fmla="*/ 203 w 143"/>
              <a:gd name="T59" fmla="*/ 338 h 96"/>
              <a:gd name="T60" fmla="*/ 250 w 143"/>
              <a:gd name="T61" fmla="*/ 317 h 96"/>
              <a:gd name="T62" fmla="*/ 260 w 143"/>
              <a:gd name="T63" fmla="*/ 303 h 96"/>
              <a:gd name="T64" fmla="*/ 275 w 143"/>
              <a:gd name="T65" fmla="*/ 271 h 96"/>
              <a:gd name="T66" fmla="*/ 335 w 143"/>
              <a:gd name="T67" fmla="*/ 182 h 96"/>
              <a:gd name="T68" fmla="*/ 421 w 143"/>
              <a:gd name="T69" fmla="*/ 150 h 96"/>
              <a:gd name="T70" fmla="*/ 510 w 143"/>
              <a:gd name="T71" fmla="*/ 78 h 96"/>
              <a:gd name="T72" fmla="*/ 485 w 143"/>
              <a:gd name="T73" fmla="*/ 39 h 9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3"/>
              <a:gd name="T112" fmla="*/ 0 h 96"/>
              <a:gd name="T113" fmla="*/ 143 w 143"/>
              <a:gd name="T114" fmla="*/ 96 h 9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3" h="96">
                <a:moveTo>
                  <a:pt x="136" y="11"/>
                </a:moveTo>
                <a:cubicBezTo>
                  <a:pt x="136" y="11"/>
                  <a:pt x="136" y="10"/>
                  <a:pt x="136" y="10"/>
                </a:cubicBezTo>
                <a:cubicBezTo>
                  <a:pt x="132" y="10"/>
                  <a:pt x="127" y="12"/>
                  <a:pt x="123" y="13"/>
                </a:cubicBezTo>
                <a:cubicBezTo>
                  <a:pt x="123" y="13"/>
                  <a:pt x="123" y="14"/>
                  <a:pt x="123" y="14"/>
                </a:cubicBezTo>
                <a:cubicBezTo>
                  <a:pt x="122" y="14"/>
                  <a:pt x="122" y="15"/>
                  <a:pt x="121" y="15"/>
                </a:cubicBezTo>
                <a:cubicBezTo>
                  <a:pt x="116" y="20"/>
                  <a:pt x="110" y="25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6" y="29"/>
                  <a:pt x="104" y="30"/>
                  <a:pt x="102" y="31"/>
                </a:cubicBezTo>
                <a:cubicBezTo>
                  <a:pt x="101" y="32"/>
                  <a:pt x="96" y="33"/>
                  <a:pt x="88" y="34"/>
                </a:cubicBezTo>
                <a:cubicBezTo>
                  <a:pt x="91" y="37"/>
                  <a:pt x="93" y="41"/>
                  <a:pt x="93" y="46"/>
                </a:cubicBezTo>
                <a:cubicBezTo>
                  <a:pt x="93" y="55"/>
                  <a:pt x="82" y="73"/>
                  <a:pt x="60" y="71"/>
                </a:cubicBezTo>
                <a:cubicBezTo>
                  <a:pt x="42" y="70"/>
                  <a:pt x="30" y="59"/>
                  <a:pt x="30" y="45"/>
                </a:cubicBezTo>
                <a:cubicBezTo>
                  <a:pt x="30" y="34"/>
                  <a:pt x="37" y="25"/>
                  <a:pt x="49" y="23"/>
                </a:cubicBezTo>
                <a:cubicBezTo>
                  <a:pt x="41" y="18"/>
                  <a:pt x="34" y="13"/>
                  <a:pt x="33" y="9"/>
                </a:cubicBezTo>
                <a:cubicBezTo>
                  <a:pt x="32" y="8"/>
                  <a:pt x="32" y="7"/>
                  <a:pt x="32" y="6"/>
                </a:cubicBezTo>
                <a:cubicBezTo>
                  <a:pt x="25" y="1"/>
                  <a:pt x="16" y="0"/>
                  <a:pt x="11" y="0"/>
                </a:cubicBezTo>
                <a:cubicBezTo>
                  <a:pt x="12" y="2"/>
                  <a:pt x="13" y="4"/>
                  <a:pt x="13" y="7"/>
                </a:cubicBezTo>
                <a:cubicBezTo>
                  <a:pt x="13" y="11"/>
                  <a:pt x="11" y="15"/>
                  <a:pt x="7" y="17"/>
                </a:cubicBezTo>
                <a:cubicBezTo>
                  <a:pt x="10" y="20"/>
                  <a:pt x="15" y="24"/>
                  <a:pt x="24" y="27"/>
                </a:cubicBezTo>
                <a:cubicBezTo>
                  <a:pt x="22" y="30"/>
                  <a:pt x="17" y="39"/>
                  <a:pt x="16" y="41"/>
                </a:cubicBezTo>
                <a:cubicBezTo>
                  <a:pt x="14" y="42"/>
                  <a:pt x="13" y="43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6" y="47"/>
                  <a:pt x="0" y="53"/>
                  <a:pt x="3" y="64"/>
                </a:cubicBezTo>
                <a:cubicBezTo>
                  <a:pt x="4" y="70"/>
                  <a:pt x="11" y="76"/>
                  <a:pt x="19" y="75"/>
                </a:cubicBezTo>
                <a:cubicBezTo>
                  <a:pt x="20" y="75"/>
                  <a:pt x="21" y="75"/>
                  <a:pt x="22" y="75"/>
                </a:cubicBezTo>
                <a:cubicBezTo>
                  <a:pt x="22" y="75"/>
                  <a:pt x="22" y="75"/>
                  <a:pt x="22" y="75"/>
                </a:cubicBezTo>
                <a:cubicBezTo>
                  <a:pt x="25" y="74"/>
                  <a:pt x="32" y="73"/>
                  <a:pt x="37" y="75"/>
                </a:cubicBezTo>
                <a:cubicBezTo>
                  <a:pt x="38" y="76"/>
                  <a:pt x="38" y="78"/>
                  <a:pt x="38" y="79"/>
                </a:cubicBezTo>
                <a:cubicBezTo>
                  <a:pt x="39" y="81"/>
                  <a:pt x="38" y="82"/>
                  <a:pt x="38" y="83"/>
                </a:cubicBezTo>
                <a:cubicBezTo>
                  <a:pt x="39" y="85"/>
                  <a:pt x="44" y="92"/>
                  <a:pt x="57" y="95"/>
                </a:cubicBezTo>
                <a:cubicBezTo>
                  <a:pt x="64" y="96"/>
                  <a:pt x="68" y="93"/>
                  <a:pt x="70" y="89"/>
                </a:cubicBezTo>
                <a:cubicBezTo>
                  <a:pt x="72" y="88"/>
                  <a:pt x="72" y="86"/>
                  <a:pt x="73" y="85"/>
                </a:cubicBezTo>
                <a:cubicBezTo>
                  <a:pt x="74" y="82"/>
                  <a:pt x="75" y="79"/>
                  <a:pt x="77" y="76"/>
                </a:cubicBezTo>
                <a:cubicBezTo>
                  <a:pt x="85" y="68"/>
                  <a:pt x="90" y="59"/>
                  <a:pt x="94" y="51"/>
                </a:cubicBezTo>
                <a:cubicBezTo>
                  <a:pt x="97" y="51"/>
                  <a:pt x="102" y="50"/>
                  <a:pt x="118" y="42"/>
                </a:cubicBezTo>
                <a:cubicBezTo>
                  <a:pt x="133" y="34"/>
                  <a:pt x="141" y="26"/>
                  <a:pt x="143" y="22"/>
                </a:cubicBezTo>
                <a:cubicBezTo>
                  <a:pt x="139" y="20"/>
                  <a:pt x="136" y="16"/>
                  <a:pt x="136" y="1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1" name="Freeform 942"/>
          <p:cNvSpPr>
            <a:spLocks noChangeArrowheads="1"/>
          </p:cNvSpPr>
          <p:nvPr/>
        </p:nvSpPr>
        <p:spPr bwMode="auto">
          <a:xfrm>
            <a:off x="652138" y="3237459"/>
            <a:ext cx="153326" cy="163746"/>
          </a:xfrm>
          <a:custGeom>
            <a:avLst/>
            <a:gdLst>
              <a:gd name="T0" fmla="*/ 60 w 29"/>
              <a:gd name="T1" fmla="*/ 110 h 31"/>
              <a:gd name="T2" fmla="*/ 39 w 29"/>
              <a:gd name="T3" fmla="*/ 110 h 31"/>
              <a:gd name="T4" fmla="*/ 11 w 29"/>
              <a:gd name="T5" fmla="*/ 46 h 31"/>
              <a:gd name="T6" fmla="*/ 75 w 29"/>
              <a:gd name="T7" fmla="*/ 4 h 31"/>
              <a:gd name="T8" fmla="*/ 96 w 29"/>
              <a:gd name="T9" fmla="*/ 71 h 31"/>
              <a:gd name="T10" fmla="*/ 82 w 29"/>
              <a:gd name="T11" fmla="*/ 99 h 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"/>
              <a:gd name="T19" fmla="*/ 0 h 31"/>
              <a:gd name="T20" fmla="*/ 29 w 29"/>
              <a:gd name="T21" fmla="*/ 31 h 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" h="31">
                <a:moveTo>
                  <a:pt x="17" y="31"/>
                </a:moveTo>
                <a:cubicBezTo>
                  <a:pt x="15" y="31"/>
                  <a:pt x="13" y="31"/>
                  <a:pt x="11" y="31"/>
                </a:cubicBezTo>
                <a:cubicBezTo>
                  <a:pt x="5" y="29"/>
                  <a:pt x="0" y="22"/>
                  <a:pt x="3" y="13"/>
                </a:cubicBezTo>
                <a:cubicBezTo>
                  <a:pt x="6" y="4"/>
                  <a:pt x="14" y="0"/>
                  <a:pt x="21" y="1"/>
                </a:cubicBezTo>
                <a:cubicBezTo>
                  <a:pt x="27" y="3"/>
                  <a:pt x="29" y="12"/>
                  <a:pt x="27" y="20"/>
                </a:cubicBezTo>
                <a:cubicBezTo>
                  <a:pt x="26" y="24"/>
                  <a:pt x="25" y="26"/>
                  <a:pt x="23" y="2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2" name="Freeform 943"/>
          <p:cNvSpPr>
            <a:spLocks noChangeArrowheads="1"/>
          </p:cNvSpPr>
          <p:nvPr/>
        </p:nvSpPr>
        <p:spPr bwMode="auto">
          <a:xfrm>
            <a:off x="790579" y="3268720"/>
            <a:ext cx="122065" cy="165234"/>
          </a:xfrm>
          <a:custGeom>
            <a:avLst/>
            <a:gdLst>
              <a:gd name="T0" fmla="*/ 4 w 23"/>
              <a:gd name="T1" fmla="*/ 82 h 31"/>
              <a:gd name="T2" fmla="*/ 4 w 23"/>
              <a:gd name="T3" fmla="*/ 54 h 31"/>
              <a:gd name="T4" fmla="*/ 50 w 23"/>
              <a:gd name="T5" fmla="*/ 7 h 31"/>
              <a:gd name="T6" fmla="*/ 78 w 23"/>
              <a:gd name="T7" fmla="*/ 68 h 31"/>
              <a:gd name="T8" fmla="*/ 32 w 23"/>
              <a:gd name="T9" fmla="*/ 111 h 31"/>
              <a:gd name="T10" fmla="*/ 18 w 23"/>
              <a:gd name="T11" fmla="*/ 104 h 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"/>
              <a:gd name="T19" fmla="*/ 0 h 31"/>
              <a:gd name="T20" fmla="*/ 23 w 23"/>
              <a:gd name="T21" fmla="*/ 31 h 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" h="31">
                <a:moveTo>
                  <a:pt x="1" y="23"/>
                </a:moveTo>
                <a:cubicBezTo>
                  <a:pt x="0" y="21"/>
                  <a:pt x="0" y="17"/>
                  <a:pt x="1" y="15"/>
                </a:cubicBezTo>
                <a:cubicBezTo>
                  <a:pt x="3" y="8"/>
                  <a:pt x="7" y="0"/>
                  <a:pt x="14" y="2"/>
                </a:cubicBezTo>
                <a:cubicBezTo>
                  <a:pt x="20" y="3"/>
                  <a:pt x="23" y="10"/>
                  <a:pt x="22" y="19"/>
                </a:cubicBezTo>
                <a:cubicBezTo>
                  <a:pt x="21" y="26"/>
                  <a:pt x="16" y="31"/>
                  <a:pt x="9" y="31"/>
                </a:cubicBezTo>
                <a:cubicBezTo>
                  <a:pt x="7" y="31"/>
                  <a:pt x="6" y="30"/>
                  <a:pt x="5" y="2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3" name="Freeform 944"/>
          <p:cNvSpPr>
            <a:spLocks noChangeArrowheads="1"/>
          </p:cNvSpPr>
          <p:nvPr/>
        </p:nvSpPr>
        <p:spPr bwMode="auto">
          <a:xfrm>
            <a:off x="741454" y="3326775"/>
            <a:ext cx="37216" cy="53590"/>
          </a:xfrm>
          <a:custGeom>
            <a:avLst/>
            <a:gdLst>
              <a:gd name="T0" fmla="*/ 21 w 7"/>
              <a:gd name="T1" fmla="*/ 22 h 10"/>
              <a:gd name="T2" fmla="*/ 7 w 7"/>
              <a:gd name="T3" fmla="*/ 32 h 10"/>
              <a:gd name="T4" fmla="*/ 4 w 7"/>
              <a:gd name="T5" fmla="*/ 14 h 10"/>
              <a:gd name="T6" fmla="*/ 18 w 7"/>
              <a:gd name="T7" fmla="*/ 4 h 10"/>
              <a:gd name="T8" fmla="*/ 21 w 7"/>
              <a:gd name="T9" fmla="*/ 22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10"/>
              <a:gd name="T17" fmla="*/ 7 w 7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10">
                <a:moveTo>
                  <a:pt x="6" y="6"/>
                </a:moveTo>
                <a:cubicBezTo>
                  <a:pt x="5" y="9"/>
                  <a:pt x="3" y="10"/>
                  <a:pt x="2" y="9"/>
                </a:cubicBezTo>
                <a:cubicBezTo>
                  <a:pt x="0" y="9"/>
                  <a:pt x="0" y="7"/>
                  <a:pt x="1" y="4"/>
                </a:cubicBezTo>
                <a:cubicBezTo>
                  <a:pt x="1" y="2"/>
                  <a:pt x="3" y="0"/>
                  <a:pt x="5" y="1"/>
                </a:cubicBezTo>
                <a:cubicBezTo>
                  <a:pt x="6" y="1"/>
                  <a:pt x="7" y="3"/>
                  <a:pt x="6" y="6"/>
                </a:cubicBezTo>
                <a:close/>
              </a:path>
            </a:pathLst>
          </a:custGeom>
          <a:solidFill>
            <a:srgbClr val="000000"/>
          </a:solidFill>
          <a:ln w="4763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4" name="Freeform 945"/>
          <p:cNvSpPr>
            <a:spLocks noChangeArrowheads="1"/>
          </p:cNvSpPr>
          <p:nvPr/>
        </p:nvSpPr>
        <p:spPr bwMode="auto">
          <a:xfrm>
            <a:off x="805465" y="3343150"/>
            <a:ext cx="37216" cy="53590"/>
          </a:xfrm>
          <a:custGeom>
            <a:avLst/>
            <a:gdLst>
              <a:gd name="T0" fmla="*/ 21 w 7"/>
              <a:gd name="T1" fmla="*/ 22 h 10"/>
              <a:gd name="T2" fmla="*/ 7 w 7"/>
              <a:gd name="T3" fmla="*/ 32 h 10"/>
              <a:gd name="T4" fmla="*/ 4 w 7"/>
              <a:gd name="T5" fmla="*/ 18 h 10"/>
              <a:gd name="T6" fmla="*/ 18 w 7"/>
              <a:gd name="T7" fmla="*/ 4 h 10"/>
              <a:gd name="T8" fmla="*/ 21 w 7"/>
              <a:gd name="T9" fmla="*/ 22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10"/>
              <a:gd name="T17" fmla="*/ 7 w 7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10">
                <a:moveTo>
                  <a:pt x="6" y="6"/>
                </a:moveTo>
                <a:cubicBezTo>
                  <a:pt x="6" y="8"/>
                  <a:pt x="4" y="10"/>
                  <a:pt x="2" y="9"/>
                </a:cubicBezTo>
                <a:cubicBezTo>
                  <a:pt x="1" y="9"/>
                  <a:pt x="0" y="7"/>
                  <a:pt x="1" y="5"/>
                </a:cubicBezTo>
                <a:cubicBezTo>
                  <a:pt x="1" y="2"/>
                  <a:pt x="3" y="0"/>
                  <a:pt x="5" y="1"/>
                </a:cubicBezTo>
                <a:cubicBezTo>
                  <a:pt x="6" y="1"/>
                  <a:pt x="7" y="3"/>
                  <a:pt x="6" y="6"/>
                </a:cubicBezTo>
                <a:close/>
              </a:path>
            </a:pathLst>
          </a:custGeom>
          <a:solidFill>
            <a:srgbClr val="000000"/>
          </a:solidFill>
          <a:ln w="4763" cap="rnd" cmpd="sng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5" name="Freeform 946"/>
          <p:cNvSpPr>
            <a:spLocks noChangeArrowheads="1"/>
          </p:cNvSpPr>
          <p:nvPr/>
        </p:nvSpPr>
        <p:spPr bwMode="auto">
          <a:xfrm>
            <a:off x="753363" y="3349104"/>
            <a:ext cx="14886" cy="14886"/>
          </a:xfrm>
          <a:custGeom>
            <a:avLst/>
            <a:gdLst>
              <a:gd name="T0" fmla="*/ 10 w 3"/>
              <a:gd name="T1" fmla="*/ 3 h 3"/>
              <a:gd name="T2" fmla="*/ 3 w 3"/>
              <a:gd name="T3" fmla="*/ 10 h 3"/>
              <a:gd name="T4" fmla="*/ 3 w 3"/>
              <a:gd name="T5" fmla="*/ 3 h 3"/>
              <a:gd name="T6" fmla="*/ 7 w 3"/>
              <a:gd name="T7" fmla="*/ 0 h 3"/>
              <a:gd name="T8" fmla="*/ 10 w 3"/>
              <a:gd name="T9" fmla="*/ 3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3"/>
              <a:gd name="T17" fmla="*/ 3 w 3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3">
                <a:moveTo>
                  <a:pt x="3" y="1"/>
                </a:moveTo>
                <a:cubicBezTo>
                  <a:pt x="3" y="2"/>
                  <a:pt x="2" y="3"/>
                  <a:pt x="1" y="3"/>
                </a:cubicBezTo>
                <a:cubicBezTo>
                  <a:pt x="1" y="3"/>
                  <a:pt x="0" y="2"/>
                  <a:pt x="1" y="1"/>
                </a:cubicBezTo>
                <a:cubicBezTo>
                  <a:pt x="1" y="0"/>
                  <a:pt x="1" y="0"/>
                  <a:pt x="2" y="0"/>
                </a:cubicBezTo>
                <a:cubicBezTo>
                  <a:pt x="3" y="0"/>
                  <a:pt x="3" y="1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6" name="Freeform 947"/>
          <p:cNvSpPr>
            <a:spLocks noChangeArrowheads="1"/>
          </p:cNvSpPr>
          <p:nvPr/>
        </p:nvSpPr>
        <p:spPr bwMode="auto">
          <a:xfrm>
            <a:off x="815884" y="3359524"/>
            <a:ext cx="10421" cy="20840"/>
          </a:xfrm>
          <a:custGeom>
            <a:avLst/>
            <a:gdLst>
              <a:gd name="T0" fmla="*/ 7 w 2"/>
              <a:gd name="T1" fmla="*/ 7 h 4"/>
              <a:gd name="T2" fmla="*/ 4 w 2"/>
              <a:gd name="T3" fmla="*/ 11 h 4"/>
              <a:gd name="T4" fmla="*/ 0 w 2"/>
              <a:gd name="T5" fmla="*/ 7 h 4"/>
              <a:gd name="T6" fmla="*/ 4 w 2"/>
              <a:gd name="T7" fmla="*/ 0 h 4"/>
              <a:gd name="T8" fmla="*/ 7 w 2"/>
              <a:gd name="T9" fmla="*/ 7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4"/>
              <a:gd name="T17" fmla="*/ 2 w 2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4">
                <a:moveTo>
                  <a:pt x="2" y="2"/>
                </a:moveTo>
                <a:cubicBezTo>
                  <a:pt x="2" y="3"/>
                  <a:pt x="1" y="4"/>
                  <a:pt x="1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2" y="1"/>
                  <a:pt x="2" y="1"/>
                  <a:pt x="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7" name="Oval 948"/>
          <p:cNvSpPr>
            <a:spLocks noChangeArrowheads="1"/>
          </p:cNvSpPr>
          <p:nvPr/>
        </p:nvSpPr>
        <p:spPr bwMode="auto">
          <a:xfrm>
            <a:off x="731034" y="3386319"/>
            <a:ext cx="84851" cy="78895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48" name="Freeform 949"/>
          <p:cNvSpPr>
            <a:spLocks noChangeArrowheads="1"/>
          </p:cNvSpPr>
          <p:nvPr/>
        </p:nvSpPr>
        <p:spPr bwMode="auto">
          <a:xfrm>
            <a:off x="561334" y="3326775"/>
            <a:ext cx="117600" cy="90804"/>
          </a:xfrm>
          <a:custGeom>
            <a:avLst/>
            <a:gdLst>
              <a:gd name="T0" fmla="*/ 0 w 22"/>
              <a:gd name="T1" fmla="*/ 0 h 17"/>
              <a:gd name="T2" fmla="*/ 79 w 22"/>
              <a:gd name="T3" fmla="*/ 61 h 17"/>
              <a:gd name="T4" fmla="*/ 0 60000 65536"/>
              <a:gd name="T5" fmla="*/ 0 60000 65536"/>
              <a:gd name="T6" fmla="*/ 0 w 22"/>
              <a:gd name="T7" fmla="*/ 0 h 17"/>
              <a:gd name="T8" fmla="*/ 22 w 22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" h="17">
                <a:moveTo>
                  <a:pt x="0" y="0"/>
                </a:moveTo>
                <a:cubicBezTo>
                  <a:pt x="0" y="0"/>
                  <a:pt x="19" y="15"/>
                  <a:pt x="22" y="1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9" name="Line 950"/>
          <p:cNvSpPr>
            <a:spLocks noChangeShapeType="1"/>
          </p:cNvSpPr>
          <p:nvPr/>
        </p:nvSpPr>
        <p:spPr bwMode="auto">
          <a:xfrm>
            <a:off x="519653" y="3375899"/>
            <a:ext cx="147372" cy="62521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0" name="Line 951"/>
          <p:cNvSpPr>
            <a:spLocks noChangeShapeType="1"/>
          </p:cNvSpPr>
          <p:nvPr/>
        </p:nvSpPr>
        <p:spPr bwMode="auto">
          <a:xfrm>
            <a:off x="492858" y="3433954"/>
            <a:ext cx="163746" cy="31260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1" name="Freeform 952"/>
          <p:cNvSpPr>
            <a:spLocks noChangeArrowheads="1"/>
          </p:cNvSpPr>
          <p:nvPr/>
        </p:nvSpPr>
        <p:spPr bwMode="auto">
          <a:xfrm>
            <a:off x="753363" y="3465215"/>
            <a:ext cx="10421" cy="53590"/>
          </a:xfrm>
          <a:custGeom>
            <a:avLst/>
            <a:gdLst>
              <a:gd name="T0" fmla="*/ 7 w 2"/>
              <a:gd name="T1" fmla="*/ 0 h 10"/>
              <a:gd name="T2" fmla="*/ 0 w 2"/>
              <a:gd name="T3" fmla="*/ 36 h 10"/>
              <a:gd name="T4" fmla="*/ 0 60000 65536"/>
              <a:gd name="T5" fmla="*/ 0 60000 65536"/>
              <a:gd name="T6" fmla="*/ 0 w 2"/>
              <a:gd name="T7" fmla="*/ 0 h 10"/>
              <a:gd name="T8" fmla="*/ 2 w 2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10">
                <a:moveTo>
                  <a:pt x="2" y="0"/>
                </a:moveTo>
                <a:cubicBezTo>
                  <a:pt x="2" y="2"/>
                  <a:pt x="1" y="7"/>
                  <a:pt x="0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2" name="Freeform 953"/>
          <p:cNvSpPr>
            <a:spLocks noChangeArrowheads="1"/>
          </p:cNvSpPr>
          <p:nvPr/>
        </p:nvSpPr>
        <p:spPr bwMode="auto">
          <a:xfrm>
            <a:off x="497324" y="3369945"/>
            <a:ext cx="515056" cy="244131"/>
          </a:xfrm>
          <a:custGeom>
            <a:avLst/>
            <a:gdLst>
              <a:gd name="T0" fmla="*/ 43 w 97"/>
              <a:gd name="T1" fmla="*/ 7 h 46"/>
              <a:gd name="T2" fmla="*/ 4 w 97"/>
              <a:gd name="T3" fmla="*/ 36 h 46"/>
              <a:gd name="T4" fmla="*/ 39 w 97"/>
              <a:gd name="T5" fmla="*/ 78 h 46"/>
              <a:gd name="T6" fmla="*/ 171 w 97"/>
              <a:gd name="T7" fmla="*/ 100 h 46"/>
              <a:gd name="T8" fmla="*/ 268 w 97"/>
              <a:gd name="T9" fmla="*/ 150 h 46"/>
              <a:gd name="T10" fmla="*/ 342 w 97"/>
              <a:gd name="T11" fmla="*/ 118 h 46"/>
              <a:gd name="T12" fmla="*/ 300 w 97"/>
              <a:gd name="T13" fmla="*/ 82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"/>
              <a:gd name="T22" fmla="*/ 0 h 46"/>
              <a:gd name="T23" fmla="*/ 97 w 97"/>
              <a:gd name="T24" fmla="*/ 46 h 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" h="46">
                <a:moveTo>
                  <a:pt x="12" y="2"/>
                </a:moveTo>
                <a:cubicBezTo>
                  <a:pt x="11" y="0"/>
                  <a:pt x="2" y="1"/>
                  <a:pt x="1" y="10"/>
                </a:cubicBezTo>
                <a:cubicBezTo>
                  <a:pt x="0" y="16"/>
                  <a:pt x="6" y="20"/>
                  <a:pt x="11" y="22"/>
                </a:cubicBezTo>
                <a:cubicBezTo>
                  <a:pt x="15" y="23"/>
                  <a:pt x="42" y="26"/>
                  <a:pt x="48" y="28"/>
                </a:cubicBezTo>
                <a:cubicBezTo>
                  <a:pt x="54" y="30"/>
                  <a:pt x="70" y="40"/>
                  <a:pt x="75" y="42"/>
                </a:cubicBezTo>
                <a:cubicBezTo>
                  <a:pt x="79" y="45"/>
                  <a:pt x="95" y="46"/>
                  <a:pt x="96" y="33"/>
                </a:cubicBezTo>
                <a:cubicBezTo>
                  <a:pt x="97" y="20"/>
                  <a:pt x="85" y="22"/>
                  <a:pt x="84" y="2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3" name="Freeform 954"/>
          <p:cNvSpPr>
            <a:spLocks noChangeArrowheads="1"/>
          </p:cNvSpPr>
          <p:nvPr/>
        </p:nvSpPr>
        <p:spPr bwMode="auto">
          <a:xfrm>
            <a:off x="519653" y="3471170"/>
            <a:ext cx="387036" cy="287300"/>
          </a:xfrm>
          <a:custGeom>
            <a:avLst/>
            <a:gdLst>
              <a:gd name="T0" fmla="*/ 4 w 73"/>
              <a:gd name="T1" fmla="*/ 0 h 54"/>
              <a:gd name="T2" fmla="*/ 85 w 73"/>
              <a:gd name="T3" fmla="*/ 168 h 54"/>
              <a:gd name="T4" fmla="*/ 260 w 73"/>
              <a:gd name="T5" fmla="*/ 89 h 54"/>
              <a:gd name="T6" fmla="*/ 0 60000 65536"/>
              <a:gd name="T7" fmla="*/ 0 60000 65536"/>
              <a:gd name="T8" fmla="*/ 0 60000 65536"/>
              <a:gd name="T9" fmla="*/ 0 w 73"/>
              <a:gd name="T10" fmla="*/ 0 h 54"/>
              <a:gd name="T11" fmla="*/ 73 w 73"/>
              <a:gd name="T12" fmla="*/ 54 h 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3" h="54">
                <a:moveTo>
                  <a:pt x="1" y="0"/>
                </a:moveTo>
                <a:cubicBezTo>
                  <a:pt x="0" y="8"/>
                  <a:pt x="4" y="40"/>
                  <a:pt x="24" y="47"/>
                </a:cubicBezTo>
                <a:cubicBezTo>
                  <a:pt x="45" y="54"/>
                  <a:pt x="66" y="34"/>
                  <a:pt x="73" y="2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4" name="Freeform 955"/>
          <p:cNvSpPr>
            <a:spLocks noChangeArrowheads="1"/>
          </p:cNvSpPr>
          <p:nvPr/>
        </p:nvSpPr>
        <p:spPr bwMode="auto">
          <a:xfrm>
            <a:off x="540494" y="3545600"/>
            <a:ext cx="169701" cy="74430"/>
          </a:xfrm>
          <a:custGeom>
            <a:avLst/>
            <a:gdLst>
              <a:gd name="T0" fmla="*/ 0 w 32"/>
              <a:gd name="T1" fmla="*/ 29 h 14"/>
              <a:gd name="T2" fmla="*/ 114 w 32"/>
              <a:gd name="T3" fmla="*/ 50 h 14"/>
              <a:gd name="T4" fmla="*/ 0 60000 65536"/>
              <a:gd name="T5" fmla="*/ 0 60000 65536"/>
              <a:gd name="T6" fmla="*/ 0 w 32"/>
              <a:gd name="T7" fmla="*/ 0 h 14"/>
              <a:gd name="T8" fmla="*/ 32 w 32"/>
              <a:gd name="T9" fmla="*/ 14 h 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" h="14">
                <a:moveTo>
                  <a:pt x="0" y="8"/>
                </a:moveTo>
                <a:cubicBezTo>
                  <a:pt x="8" y="0"/>
                  <a:pt x="26" y="6"/>
                  <a:pt x="32" y="1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5" name="Freeform 956"/>
          <p:cNvSpPr>
            <a:spLocks noChangeArrowheads="1"/>
          </p:cNvSpPr>
          <p:nvPr/>
        </p:nvSpPr>
        <p:spPr bwMode="auto">
          <a:xfrm>
            <a:off x="704240" y="3597700"/>
            <a:ext cx="111646" cy="90804"/>
          </a:xfrm>
          <a:custGeom>
            <a:avLst/>
            <a:gdLst>
              <a:gd name="T0" fmla="*/ 0 w 21"/>
              <a:gd name="T1" fmla="*/ 7 h 17"/>
              <a:gd name="T2" fmla="*/ 75 w 21"/>
              <a:gd name="T3" fmla="*/ 61 h 17"/>
              <a:gd name="T4" fmla="*/ 0 60000 65536"/>
              <a:gd name="T5" fmla="*/ 0 60000 65536"/>
              <a:gd name="T6" fmla="*/ 0 w 21"/>
              <a:gd name="T7" fmla="*/ 0 h 17"/>
              <a:gd name="T8" fmla="*/ 21 w 21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17">
                <a:moveTo>
                  <a:pt x="0" y="2"/>
                </a:moveTo>
                <a:cubicBezTo>
                  <a:pt x="4" y="0"/>
                  <a:pt x="19" y="7"/>
                  <a:pt x="21" y="1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6" name="Freeform 957"/>
          <p:cNvSpPr>
            <a:spLocks noChangeArrowheads="1"/>
          </p:cNvSpPr>
          <p:nvPr/>
        </p:nvSpPr>
        <p:spPr bwMode="auto">
          <a:xfrm>
            <a:off x="434802" y="3221085"/>
            <a:ext cx="577577" cy="574600"/>
          </a:xfrm>
          <a:custGeom>
            <a:avLst/>
            <a:gdLst>
              <a:gd name="T0" fmla="*/ 384 w 109"/>
              <a:gd name="T1" fmla="*/ 207 h 108"/>
              <a:gd name="T2" fmla="*/ 388 w 109"/>
              <a:gd name="T3" fmla="*/ 179 h 108"/>
              <a:gd name="T4" fmla="*/ 192 w 109"/>
              <a:gd name="T5" fmla="*/ 0 h 108"/>
              <a:gd name="T6" fmla="*/ 0 w 109"/>
              <a:gd name="T7" fmla="*/ 193 h 108"/>
              <a:gd name="T8" fmla="*/ 18 w 109"/>
              <a:gd name="T9" fmla="*/ 275 h 108"/>
              <a:gd name="T10" fmla="*/ 157 w 109"/>
              <a:gd name="T11" fmla="*/ 357 h 108"/>
              <a:gd name="T12" fmla="*/ 271 w 109"/>
              <a:gd name="T13" fmla="*/ 361 h 108"/>
              <a:gd name="T14" fmla="*/ 260 w 109"/>
              <a:gd name="T15" fmla="*/ 372 h 108"/>
              <a:gd name="T16" fmla="*/ 174 w 109"/>
              <a:gd name="T17" fmla="*/ 379 h 1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9"/>
              <a:gd name="T28" fmla="*/ 0 h 108"/>
              <a:gd name="T29" fmla="*/ 109 w 109"/>
              <a:gd name="T30" fmla="*/ 108 h 1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9" h="108">
                <a:moveTo>
                  <a:pt x="108" y="58"/>
                </a:moveTo>
                <a:cubicBezTo>
                  <a:pt x="109" y="55"/>
                  <a:pt x="109" y="53"/>
                  <a:pt x="109" y="50"/>
                </a:cubicBezTo>
                <a:cubicBezTo>
                  <a:pt x="109" y="21"/>
                  <a:pt x="84" y="0"/>
                  <a:pt x="54" y="0"/>
                </a:cubicBezTo>
                <a:cubicBezTo>
                  <a:pt x="23" y="0"/>
                  <a:pt x="0" y="19"/>
                  <a:pt x="0" y="54"/>
                </a:cubicBezTo>
                <a:cubicBezTo>
                  <a:pt x="0" y="62"/>
                  <a:pt x="2" y="70"/>
                  <a:pt x="5" y="77"/>
                </a:cubicBezTo>
                <a:cubicBezTo>
                  <a:pt x="5" y="77"/>
                  <a:pt x="18" y="95"/>
                  <a:pt x="44" y="100"/>
                </a:cubicBezTo>
                <a:cubicBezTo>
                  <a:pt x="62" y="103"/>
                  <a:pt x="72" y="102"/>
                  <a:pt x="76" y="101"/>
                </a:cubicBezTo>
                <a:cubicBezTo>
                  <a:pt x="77" y="102"/>
                  <a:pt x="75" y="103"/>
                  <a:pt x="73" y="104"/>
                </a:cubicBezTo>
                <a:cubicBezTo>
                  <a:pt x="71" y="105"/>
                  <a:pt x="63" y="108"/>
                  <a:pt x="49" y="10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7" name="Freeform 958"/>
          <p:cNvSpPr>
            <a:spLocks noChangeArrowheads="1"/>
          </p:cNvSpPr>
          <p:nvPr/>
        </p:nvSpPr>
        <p:spPr bwMode="auto">
          <a:xfrm>
            <a:off x="933484" y="3576860"/>
            <a:ext cx="64010" cy="101225"/>
          </a:xfrm>
          <a:custGeom>
            <a:avLst/>
            <a:gdLst>
              <a:gd name="T0" fmla="*/ 43 w 12"/>
              <a:gd name="T1" fmla="*/ 0 h 19"/>
              <a:gd name="T2" fmla="*/ 0 w 12"/>
              <a:gd name="T3" fmla="*/ 68 h 19"/>
              <a:gd name="T4" fmla="*/ 0 w 12"/>
              <a:gd name="T5" fmla="*/ 68 h 19"/>
              <a:gd name="T6" fmla="*/ 0 60000 65536"/>
              <a:gd name="T7" fmla="*/ 0 60000 65536"/>
              <a:gd name="T8" fmla="*/ 0 60000 65536"/>
              <a:gd name="T9" fmla="*/ 0 w 12"/>
              <a:gd name="T10" fmla="*/ 0 h 19"/>
              <a:gd name="T11" fmla="*/ 12 w 12"/>
              <a:gd name="T12" fmla="*/ 19 h 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" h="19">
                <a:moveTo>
                  <a:pt x="12" y="0"/>
                </a:moveTo>
                <a:cubicBezTo>
                  <a:pt x="9" y="7"/>
                  <a:pt x="5" y="13"/>
                  <a:pt x="0" y="19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8" name="Freeform 959"/>
          <p:cNvSpPr>
            <a:spLocks noChangeArrowheads="1"/>
          </p:cNvSpPr>
          <p:nvPr/>
        </p:nvSpPr>
        <p:spPr bwMode="auto">
          <a:xfrm>
            <a:off x="848634" y="3448840"/>
            <a:ext cx="136951" cy="16374"/>
          </a:xfrm>
          <a:custGeom>
            <a:avLst/>
            <a:gdLst>
              <a:gd name="T0" fmla="*/ 0 w 26"/>
              <a:gd name="T1" fmla="*/ 11 h 3"/>
              <a:gd name="T2" fmla="*/ 92 w 26"/>
              <a:gd name="T3" fmla="*/ 0 h 3"/>
              <a:gd name="T4" fmla="*/ 0 60000 65536"/>
              <a:gd name="T5" fmla="*/ 0 60000 65536"/>
              <a:gd name="T6" fmla="*/ 0 w 26"/>
              <a:gd name="T7" fmla="*/ 0 h 3"/>
              <a:gd name="T8" fmla="*/ 26 w 26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" h="3">
                <a:moveTo>
                  <a:pt x="0" y="3"/>
                </a:moveTo>
                <a:cubicBezTo>
                  <a:pt x="0" y="3"/>
                  <a:pt x="24" y="0"/>
                  <a:pt x="2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9" name="Line 960"/>
          <p:cNvSpPr>
            <a:spLocks noChangeShapeType="1"/>
          </p:cNvSpPr>
          <p:nvPr/>
        </p:nvSpPr>
        <p:spPr bwMode="auto">
          <a:xfrm flipH="1" flipV="1">
            <a:off x="842679" y="3492010"/>
            <a:ext cx="148860" cy="16374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0" name="Line 961"/>
          <p:cNvSpPr>
            <a:spLocks noChangeShapeType="1"/>
          </p:cNvSpPr>
          <p:nvPr/>
        </p:nvSpPr>
        <p:spPr bwMode="auto">
          <a:xfrm>
            <a:off x="838214" y="3518805"/>
            <a:ext cx="126532" cy="64009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1" name="Freeform 962"/>
          <p:cNvSpPr>
            <a:spLocks noChangeArrowheads="1"/>
          </p:cNvSpPr>
          <p:nvPr/>
        </p:nvSpPr>
        <p:spPr bwMode="auto">
          <a:xfrm>
            <a:off x="455643" y="3322310"/>
            <a:ext cx="206916" cy="345356"/>
          </a:xfrm>
          <a:custGeom>
            <a:avLst/>
            <a:gdLst>
              <a:gd name="T0" fmla="*/ 25 w 39"/>
              <a:gd name="T1" fmla="*/ 232 h 65"/>
              <a:gd name="T2" fmla="*/ 4 w 39"/>
              <a:gd name="T3" fmla="*/ 128 h 65"/>
              <a:gd name="T4" fmla="*/ 132 w 39"/>
              <a:gd name="T5" fmla="*/ 0 h 65"/>
              <a:gd name="T6" fmla="*/ 139 w 39"/>
              <a:gd name="T7" fmla="*/ 0 h 65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65"/>
              <a:gd name="T14" fmla="*/ 39 w 39"/>
              <a:gd name="T15" fmla="*/ 65 h 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65">
                <a:moveTo>
                  <a:pt x="7" y="65"/>
                </a:moveTo>
                <a:cubicBezTo>
                  <a:pt x="3" y="56"/>
                  <a:pt x="0" y="45"/>
                  <a:pt x="1" y="36"/>
                </a:cubicBezTo>
                <a:cubicBezTo>
                  <a:pt x="1" y="12"/>
                  <a:pt x="18" y="0"/>
                  <a:pt x="37" y="0"/>
                </a:cubicBezTo>
                <a:cubicBezTo>
                  <a:pt x="38" y="0"/>
                  <a:pt x="39" y="0"/>
                  <a:pt x="3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2" name="Freeform 963"/>
          <p:cNvSpPr>
            <a:spLocks noChangeArrowheads="1"/>
          </p:cNvSpPr>
          <p:nvPr/>
        </p:nvSpPr>
        <p:spPr bwMode="auto">
          <a:xfrm>
            <a:off x="900735" y="3390785"/>
            <a:ext cx="80384" cy="101225"/>
          </a:xfrm>
          <a:custGeom>
            <a:avLst/>
            <a:gdLst>
              <a:gd name="T0" fmla="*/ 0 w 15"/>
              <a:gd name="T1" fmla="*/ 0 h 19"/>
              <a:gd name="T2" fmla="*/ 54 w 15"/>
              <a:gd name="T3" fmla="*/ 68 h 19"/>
              <a:gd name="T4" fmla="*/ 0 60000 65536"/>
              <a:gd name="T5" fmla="*/ 0 60000 65536"/>
              <a:gd name="T6" fmla="*/ 0 w 15"/>
              <a:gd name="T7" fmla="*/ 0 h 19"/>
              <a:gd name="T8" fmla="*/ 15 w 15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" h="19">
                <a:moveTo>
                  <a:pt x="0" y="0"/>
                </a:moveTo>
                <a:cubicBezTo>
                  <a:pt x="8" y="4"/>
                  <a:pt x="13" y="10"/>
                  <a:pt x="15" y="1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3" name="Freeform 964"/>
          <p:cNvSpPr>
            <a:spLocks noChangeArrowheads="1"/>
          </p:cNvSpPr>
          <p:nvPr/>
        </p:nvSpPr>
        <p:spPr bwMode="auto">
          <a:xfrm>
            <a:off x="838214" y="3593235"/>
            <a:ext cx="136951" cy="165234"/>
          </a:xfrm>
          <a:custGeom>
            <a:avLst/>
            <a:gdLst>
              <a:gd name="T0" fmla="*/ 92 w 26"/>
              <a:gd name="T1" fmla="*/ 0 h 31"/>
              <a:gd name="T2" fmla="*/ 0 w 26"/>
              <a:gd name="T3" fmla="*/ 111 h 31"/>
              <a:gd name="T4" fmla="*/ 0 60000 65536"/>
              <a:gd name="T5" fmla="*/ 0 60000 65536"/>
              <a:gd name="T6" fmla="*/ 0 w 26"/>
              <a:gd name="T7" fmla="*/ 0 h 31"/>
              <a:gd name="T8" fmla="*/ 26 w 26"/>
              <a:gd name="T9" fmla="*/ 31 h 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" h="31">
                <a:moveTo>
                  <a:pt x="26" y="0"/>
                </a:moveTo>
                <a:cubicBezTo>
                  <a:pt x="23" y="14"/>
                  <a:pt x="10" y="25"/>
                  <a:pt x="0" y="3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4" name="Freeform 965"/>
          <p:cNvSpPr>
            <a:spLocks noChangeArrowheads="1"/>
          </p:cNvSpPr>
          <p:nvPr/>
        </p:nvSpPr>
        <p:spPr bwMode="auto">
          <a:xfrm>
            <a:off x="608969" y="3795685"/>
            <a:ext cx="90805" cy="58055"/>
          </a:xfrm>
          <a:custGeom>
            <a:avLst/>
            <a:gdLst>
              <a:gd name="T0" fmla="*/ 61 w 17"/>
              <a:gd name="T1" fmla="*/ 11 h 11"/>
              <a:gd name="T2" fmla="*/ 32 w 17"/>
              <a:gd name="T3" fmla="*/ 39 h 11"/>
              <a:gd name="T4" fmla="*/ 0 w 17"/>
              <a:gd name="T5" fmla="*/ 11 h 11"/>
              <a:gd name="T6" fmla="*/ 4 w 17"/>
              <a:gd name="T7" fmla="*/ 0 h 11"/>
              <a:gd name="T8" fmla="*/ 0 60000 65536"/>
              <a:gd name="T9" fmla="*/ 0 60000 65536"/>
              <a:gd name="T10" fmla="*/ 0 60000 65536"/>
              <a:gd name="T11" fmla="*/ 0 60000 65536"/>
              <a:gd name="T12" fmla="*/ 0 w 17"/>
              <a:gd name="T13" fmla="*/ 0 h 11"/>
              <a:gd name="T14" fmla="*/ 17 w 17"/>
              <a:gd name="T15" fmla="*/ 11 h 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" h="11">
                <a:moveTo>
                  <a:pt x="17" y="3"/>
                </a:moveTo>
                <a:cubicBezTo>
                  <a:pt x="17" y="8"/>
                  <a:pt x="13" y="11"/>
                  <a:pt x="9" y="11"/>
                </a:cubicBezTo>
                <a:cubicBezTo>
                  <a:pt x="4" y="11"/>
                  <a:pt x="0" y="8"/>
                  <a:pt x="0" y="3"/>
                </a:cubicBezTo>
                <a:cubicBezTo>
                  <a:pt x="0" y="2"/>
                  <a:pt x="0" y="1"/>
                  <a:pt x="1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5" name="Freeform 966"/>
          <p:cNvSpPr>
            <a:spLocks noChangeArrowheads="1"/>
          </p:cNvSpPr>
          <p:nvPr/>
        </p:nvSpPr>
        <p:spPr bwMode="auto">
          <a:xfrm>
            <a:off x="619389" y="3762936"/>
            <a:ext cx="80384" cy="32749"/>
          </a:xfrm>
          <a:custGeom>
            <a:avLst/>
            <a:gdLst>
              <a:gd name="T0" fmla="*/ 0 w 15"/>
              <a:gd name="T1" fmla="*/ 11 h 6"/>
              <a:gd name="T2" fmla="*/ 25 w 15"/>
              <a:gd name="T3" fmla="*/ 0 h 6"/>
              <a:gd name="T4" fmla="*/ 54 w 15"/>
              <a:gd name="T5" fmla="*/ 22 h 6"/>
              <a:gd name="T6" fmla="*/ 0 60000 65536"/>
              <a:gd name="T7" fmla="*/ 0 60000 65536"/>
              <a:gd name="T8" fmla="*/ 0 60000 65536"/>
              <a:gd name="T9" fmla="*/ 0 w 15"/>
              <a:gd name="T10" fmla="*/ 0 h 6"/>
              <a:gd name="T11" fmla="*/ 15 w 15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" h="6">
                <a:moveTo>
                  <a:pt x="0" y="3"/>
                </a:moveTo>
                <a:cubicBezTo>
                  <a:pt x="2" y="1"/>
                  <a:pt x="4" y="0"/>
                  <a:pt x="7" y="0"/>
                </a:cubicBezTo>
                <a:cubicBezTo>
                  <a:pt x="11" y="0"/>
                  <a:pt x="14" y="2"/>
                  <a:pt x="15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6" name="Freeform 967"/>
          <p:cNvSpPr>
            <a:spLocks noChangeArrowheads="1"/>
          </p:cNvSpPr>
          <p:nvPr/>
        </p:nvSpPr>
        <p:spPr bwMode="auto">
          <a:xfrm>
            <a:off x="608969" y="3768890"/>
            <a:ext cx="95270" cy="41681"/>
          </a:xfrm>
          <a:custGeom>
            <a:avLst/>
            <a:gdLst>
              <a:gd name="T0" fmla="*/ 4 w 18"/>
              <a:gd name="T1" fmla="*/ 18 h 8"/>
              <a:gd name="T2" fmla="*/ 4 w 18"/>
              <a:gd name="T3" fmla="*/ 11 h 8"/>
              <a:gd name="T4" fmla="*/ 64 w 18"/>
              <a:gd name="T5" fmla="*/ 21 h 8"/>
              <a:gd name="T6" fmla="*/ 60 w 18"/>
              <a:gd name="T7" fmla="*/ 28 h 8"/>
              <a:gd name="T8" fmla="*/ 4 w 18"/>
              <a:gd name="T9" fmla="*/ 18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8"/>
              <a:gd name="T17" fmla="*/ 18 w 18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8">
                <a:moveTo>
                  <a:pt x="1" y="5"/>
                </a:moveTo>
                <a:cubicBezTo>
                  <a:pt x="1" y="5"/>
                  <a:pt x="0" y="4"/>
                  <a:pt x="1" y="3"/>
                </a:cubicBezTo>
                <a:cubicBezTo>
                  <a:pt x="3" y="0"/>
                  <a:pt x="16" y="3"/>
                  <a:pt x="18" y="6"/>
                </a:cubicBezTo>
                <a:cubicBezTo>
                  <a:pt x="18" y="7"/>
                  <a:pt x="18" y="8"/>
                  <a:pt x="17" y="8"/>
                </a:cubicBezTo>
                <a:cubicBezTo>
                  <a:pt x="16" y="7"/>
                  <a:pt x="5" y="4"/>
                  <a:pt x="1" y="5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7" name="Freeform 968"/>
          <p:cNvSpPr>
            <a:spLocks noChangeArrowheads="1"/>
          </p:cNvSpPr>
          <p:nvPr/>
        </p:nvSpPr>
        <p:spPr bwMode="auto">
          <a:xfrm>
            <a:off x="646184" y="3806105"/>
            <a:ext cx="26795" cy="14886"/>
          </a:xfrm>
          <a:custGeom>
            <a:avLst/>
            <a:gdLst>
              <a:gd name="T0" fmla="*/ 18 w 5"/>
              <a:gd name="T1" fmla="*/ 7 h 3"/>
              <a:gd name="T2" fmla="*/ 7 w 5"/>
              <a:gd name="T3" fmla="*/ 10 h 3"/>
              <a:gd name="T4" fmla="*/ 0 w 5"/>
              <a:gd name="T5" fmla="*/ 3 h 3"/>
              <a:gd name="T6" fmla="*/ 7 w 5"/>
              <a:gd name="T7" fmla="*/ 0 h 3"/>
              <a:gd name="T8" fmla="*/ 18 w 5"/>
              <a:gd name="T9" fmla="*/ 7 h 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3"/>
              <a:gd name="T17" fmla="*/ 5 w 5"/>
              <a:gd name="T18" fmla="*/ 3 h 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3">
                <a:moveTo>
                  <a:pt x="5" y="2"/>
                </a:moveTo>
                <a:cubicBezTo>
                  <a:pt x="4" y="3"/>
                  <a:pt x="3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4" y="0"/>
                  <a:pt x="5" y="1"/>
                  <a:pt x="5" y="2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8" name="Freeform 969"/>
          <p:cNvSpPr>
            <a:spLocks noChangeArrowheads="1"/>
          </p:cNvSpPr>
          <p:nvPr/>
        </p:nvSpPr>
        <p:spPr bwMode="auto">
          <a:xfrm>
            <a:off x="646184" y="3820991"/>
            <a:ext cx="10421" cy="32749"/>
          </a:xfrm>
          <a:custGeom>
            <a:avLst/>
            <a:gdLst>
              <a:gd name="T0" fmla="*/ 7 w 2"/>
              <a:gd name="T1" fmla="*/ 0 h 6"/>
              <a:gd name="T2" fmla="*/ 0 w 2"/>
              <a:gd name="T3" fmla="*/ 22 h 6"/>
              <a:gd name="T4" fmla="*/ 0 60000 65536"/>
              <a:gd name="T5" fmla="*/ 0 60000 65536"/>
              <a:gd name="T6" fmla="*/ 0 w 2"/>
              <a:gd name="T7" fmla="*/ 0 h 6"/>
              <a:gd name="T8" fmla="*/ 2 w 2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6">
                <a:moveTo>
                  <a:pt x="2" y="0"/>
                </a:moveTo>
                <a:cubicBezTo>
                  <a:pt x="2" y="0"/>
                  <a:pt x="2" y="4"/>
                  <a:pt x="0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9" name="Freeform 970"/>
          <p:cNvSpPr>
            <a:spLocks noChangeArrowheads="1"/>
          </p:cNvSpPr>
          <p:nvPr/>
        </p:nvSpPr>
        <p:spPr bwMode="auto">
          <a:xfrm>
            <a:off x="449688" y="3624495"/>
            <a:ext cx="181609" cy="144394"/>
          </a:xfrm>
          <a:custGeom>
            <a:avLst/>
            <a:gdLst>
              <a:gd name="T0" fmla="*/ 122 w 34"/>
              <a:gd name="T1" fmla="*/ 97 h 27"/>
              <a:gd name="T2" fmla="*/ 4 w 34"/>
              <a:gd name="T3" fmla="*/ 22 h 27"/>
              <a:gd name="T4" fmla="*/ 7 w 34"/>
              <a:gd name="T5" fmla="*/ 0 h 27"/>
              <a:gd name="T6" fmla="*/ 0 60000 65536"/>
              <a:gd name="T7" fmla="*/ 0 60000 65536"/>
              <a:gd name="T8" fmla="*/ 0 60000 65536"/>
              <a:gd name="T9" fmla="*/ 0 w 34"/>
              <a:gd name="T10" fmla="*/ 0 h 27"/>
              <a:gd name="T11" fmla="*/ 34 w 34"/>
              <a:gd name="T12" fmla="*/ 27 h 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" h="27">
                <a:moveTo>
                  <a:pt x="34" y="27"/>
                </a:moveTo>
                <a:cubicBezTo>
                  <a:pt x="22" y="24"/>
                  <a:pt x="3" y="13"/>
                  <a:pt x="1" y="6"/>
                </a:cubicBezTo>
                <a:cubicBezTo>
                  <a:pt x="0" y="3"/>
                  <a:pt x="1" y="1"/>
                  <a:pt x="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0" name="Freeform 971"/>
          <p:cNvSpPr>
            <a:spLocks noChangeArrowheads="1"/>
          </p:cNvSpPr>
          <p:nvPr/>
        </p:nvSpPr>
        <p:spPr bwMode="auto">
          <a:xfrm>
            <a:off x="439269" y="3731675"/>
            <a:ext cx="334936" cy="264971"/>
          </a:xfrm>
          <a:custGeom>
            <a:avLst/>
            <a:gdLst>
              <a:gd name="T0" fmla="*/ 207 w 63"/>
              <a:gd name="T1" fmla="*/ 39 h 50"/>
              <a:gd name="T2" fmla="*/ 225 w 63"/>
              <a:gd name="T3" fmla="*/ 82 h 50"/>
              <a:gd name="T4" fmla="*/ 107 w 63"/>
              <a:gd name="T5" fmla="*/ 171 h 50"/>
              <a:gd name="T6" fmla="*/ 0 w 63"/>
              <a:gd name="T7" fmla="*/ 75 h 50"/>
              <a:gd name="T8" fmla="*/ 68 w 63"/>
              <a:gd name="T9" fmla="*/ 0 h 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"/>
              <a:gd name="T16" fmla="*/ 0 h 50"/>
              <a:gd name="T17" fmla="*/ 63 w 63"/>
              <a:gd name="T18" fmla="*/ 50 h 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" h="50">
                <a:moveTo>
                  <a:pt x="58" y="11"/>
                </a:moveTo>
                <a:cubicBezTo>
                  <a:pt x="61" y="14"/>
                  <a:pt x="63" y="18"/>
                  <a:pt x="63" y="23"/>
                </a:cubicBezTo>
                <a:cubicBezTo>
                  <a:pt x="63" y="32"/>
                  <a:pt x="52" y="50"/>
                  <a:pt x="30" y="48"/>
                </a:cubicBezTo>
                <a:cubicBezTo>
                  <a:pt x="12" y="47"/>
                  <a:pt x="0" y="35"/>
                  <a:pt x="0" y="21"/>
                </a:cubicBezTo>
                <a:cubicBezTo>
                  <a:pt x="0" y="11"/>
                  <a:pt x="7" y="2"/>
                  <a:pt x="1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1" name="Freeform 972"/>
          <p:cNvSpPr>
            <a:spLocks noChangeArrowheads="1"/>
          </p:cNvSpPr>
          <p:nvPr/>
        </p:nvSpPr>
        <p:spPr bwMode="auto">
          <a:xfrm>
            <a:off x="460109" y="3820991"/>
            <a:ext cx="276880" cy="171189"/>
          </a:xfrm>
          <a:custGeom>
            <a:avLst/>
            <a:gdLst>
              <a:gd name="T0" fmla="*/ 14 w 52"/>
              <a:gd name="T1" fmla="*/ 0 h 32"/>
              <a:gd name="T2" fmla="*/ 14 w 52"/>
              <a:gd name="T3" fmla="*/ 0 h 32"/>
              <a:gd name="T4" fmla="*/ 186 w 52"/>
              <a:gd name="T5" fmla="*/ 47 h 32"/>
              <a:gd name="T6" fmla="*/ 186 w 52"/>
              <a:gd name="T7" fmla="*/ 47 h 32"/>
              <a:gd name="T8" fmla="*/ 72 w 52"/>
              <a:gd name="T9" fmla="*/ 97 h 32"/>
              <a:gd name="T10" fmla="*/ 14 w 52"/>
              <a:gd name="T11" fmla="*/ 0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"/>
              <a:gd name="T19" fmla="*/ 0 h 32"/>
              <a:gd name="T20" fmla="*/ 52 w 52"/>
              <a:gd name="T21" fmla="*/ 32 h 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" h="32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19" y="6"/>
                  <a:pt x="40" y="12"/>
                  <a:pt x="52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20"/>
                  <a:pt x="39" y="32"/>
                  <a:pt x="20" y="27"/>
                </a:cubicBezTo>
                <a:cubicBezTo>
                  <a:pt x="3" y="22"/>
                  <a:pt x="0" y="3"/>
                  <a:pt x="4" y="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2" name="Freeform 973"/>
          <p:cNvSpPr>
            <a:spLocks noChangeArrowheads="1"/>
          </p:cNvSpPr>
          <p:nvPr/>
        </p:nvSpPr>
        <p:spPr bwMode="auto">
          <a:xfrm>
            <a:off x="476483" y="3789731"/>
            <a:ext cx="345356" cy="334935"/>
          </a:xfrm>
          <a:custGeom>
            <a:avLst/>
            <a:gdLst>
              <a:gd name="T0" fmla="*/ 232 w 65"/>
              <a:gd name="T1" fmla="*/ 0 h 63"/>
              <a:gd name="T2" fmla="*/ 143 w 65"/>
              <a:gd name="T3" fmla="*/ 150 h 63"/>
              <a:gd name="T4" fmla="*/ 128 w 65"/>
              <a:gd name="T5" fmla="*/ 182 h 63"/>
              <a:gd name="T6" fmla="*/ 71 w 65"/>
              <a:gd name="T7" fmla="*/ 218 h 63"/>
              <a:gd name="T8" fmla="*/ 4 w 65"/>
              <a:gd name="T9" fmla="*/ 175 h 63"/>
              <a:gd name="T10" fmla="*/ 0 w 65"/>
              <a:gd name="T11" fmla="*/ 146 h 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5"/>
              <a:gd name="T19" fmla="*/ 0 h 63"/>
              <a:gd name="T20" fmla="*/ 65 w 65"/>
              <a:gd name="T21" fmla="*/ 63 h 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5" h="63">
                <a:moveTo>
                  <a:pt x="65" y="0"/>
                </a:moveTo>
                <a:cubicBezTo>
                  <a:pt x="62" y="8"/>
                  <a:pt x="54" y="27"/>
                  <a:pt x="40" y="42"/>
                </a:cubicBezTo>
                <a:cubicBezTo>
                  <a:pt x="38" y="45"/>
                  <a:pt x="37" y="48"/>
                  <a:pt x="36" y="51"/>
                </a:cubicBezTo>
                <a:cubicBezTo>
                  <a:pt x="34" y="53"/>
                  <a:pt x="32" y="63"/>
                  <a:pt x="20" y="61"/>
                </a:cubicBezTo>
                <a:cubicBezTo>
                  <a:pt x="7" y="58"/>
                  <a:pt x="2" y="51"/>
                  <a:pt x="1" y="49"/>
                </a:cubicBezTo>
                <a:cubicBezTo>
                  <a:pt x="1" y="48"/>
                  <a:pt x="2" y="44"/>
                  <a:pt x="0" y="4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3" name="Freeform 974"/>
          <p:cNvSpPr>
            <a:spLocks noChangeArrowheads="1"/>
          </p:cNvSpPr>
          <p:nvPr/>
        </p:nvSpPr>
        <p:spPr bwMode="auto">
          <a:xfrm>
            <a:off x="275522" y="3752515"/>
            <a:ext cx="238176" cy="276880"/>
          </a:xfrm>
          <a:custGeom>
            <a:avLst/>
            <a:gdLst>
              <a:gd name="T0" fmla="*/ 89 w 45"/>
              <a:gd name="T1" fmla="*/ 0 h 52"/>
              <a:gd name="T2" fmla="*/ 60 w 45"/>
              <a:gd name="T3" fmla="*/ 50 h 52"/>
              <a:gd name="T4" fmla="*/ 14 w 45"/>
              <a:gd name="T5" fmla="*/ 132 h 52"/>
              <a:gd name="T6" fmla="*/ 82 w 45"/>
              <a:gd name="T7" fmla="*/ 172 h 52"/>
              <a:gd name="T8" fmla="*/ 160 w 45"/>
              <a:gd name="T9" fmla="*/ 186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52"/>
              <a:gd name="T17" fmla="*/ 45 w 45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52">
                <a:moveTo>
                  <a:pt x="25" y="0"/>
                </a:moveTo>
                <a:cubicBezTo>
                  <a:pt x="23" y="4"/>
                  <a:pt x="18" y="12"/>
                  <a:pt x="17" y="14"/>
                </a:cubicBezTo>
                <a:cubicBezTo>
                  <a:pt x="11" y="17"/>
                  <a:pt x="0" y="23"/>
                  <a:pt x="4" y="37"/>
                </a:cubicBezTo>
                <a:cubicBezTo>
                  <a:pt x="5" y="44"/>
                  <a:pt x="13" y="50"/>
                  <a:pt x="23" y="48"/>
                </a:cubicBezTo>
                <a:cubicBezTo>
                  <a:pt x="26" y="47"/>
                  <a:pt x="38" y="45"/>
                  <a:pt x="45" y="5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4" name="Oval 975"/>
          <p:cNvSpPr>
            <a:spLocks noChangeArrowheads="1"/>
          </p:cNvSpPr>
          <p:nvPr/>
        </p:nvSpPr>
        <p:spPr bwMode="auto">
          <a:xfrm>
            <a:off x="1001960" y="3609609"/>
            <a:ext cx="117600" cy="116111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75" name="Oval 976"/>
          <p:cNvSpPr>
            <a:spLocks noChangeArrowheads="1"/>
          </p:cNvSpPr>
          <p:nvPr/>
        </p:nvSpPr>
        <p:spPr bwMode="auto">
          <a:xfrm>
            <a:off x="232353" y="3587281"/>
            <a:ext cx="117600" cy="117599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76" name="Freeform 977"/>
          <p:cNvSpPr>
            <a:spLocks noChangeArrowheads="1"/>
          </p:cNvSpPr>
          <p:nvPr/>
        </p:nvSpPr>
        <p:spPr bwMode="auto">
          <a:xfrm>
            <a:off x="933484" y="3661711"/>
            <a:ext cx="68476" cy="22329"/>
          </a:xfrm>
          <a:custGeom>
            <a:avLst/>
            <a:gdLst>
              <a:gd name="T0" fmla="*/ 46 w 13"/>
              <a:gd name="T1" fmla="*/ 0 h 4"/>
              <a:gd name="T2" fmla="*/ 0 w 13"/>
              <a:gd name="T3" fmla="*/ 11 h 4"/>
              <a:gd name="T4" fmla="*/ 0 w 13"/>
              <a:gd name="T5" fmla="*/ 15 h 4"/>
              <a:gd name="T6" fmla="*/ 0 60000 65536"/>
              <a:gd name="T7" fmla="*/ 0 60000 65536"/>
              <a:gd name="T8" fmla="*/ 0 60000 65536"/>
              <a:gd name="T9" fmla="*/ 0 w 13"/>
              <a:gd name="T10" fmla="*/ 0 h 4"/>
              <a:gd name="T11" fmla="*/ 13 w 13"/>
              <a:gd name="T12" fmla="*/ 4 h 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" h="4">
                <a:moveTo>
                  <a:pt x="13" y="0"/>
                </a:moveTo>
                <a:cubicBezTo>
                  <a:pt x="9" y="0"/>
                  <a:pt x="4" y="2"/>
                  <a:pt x="0" y="3"/>
                </a:cubicBezTo>
                <a:cubicBezTo>
                  <a:pt x="0" y="4"/>
                  <a:pt x="0" y="4"/>
                  <a:pt x="0" y="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7" name="Freeform 978"/>
          <p:cNvSpPr>
            <a:spLocks noChangeArrowheads="1"/>
          </p:cNvSpPr>
          <p:nvPr/>
        </p:nvSpPr>
        <p:spPr bwMode="auto">
          <a:xfrm>
            <a:off x="778670" y="3725720"/>
            <a:ext cx="260506" cy="154815"/>
          </a:xfrm>
          <a:custGeom>
            <a:avLst/>
            <a:gdLst>
              <a:gd name="T0" fmla="*/ 175 w 49"/>
              <a:gd name="T1" fmla="*/ 0 h 29"/>
              <a:gd name="T2" fmla="*/ 86 w 49"/>
              <a:gd name="T3" fmla="*/ 72 h 29"/>
              <a:gd name="T4" fmla="*/ 0 w 49"/>
              <a:gd name="T5" fmla="*/ 104 h 29"/>
              <a:gd name="T6" fmla="*/ 0 60000 65536"/>
              <a:gd name="T7" fmla="*/ 0 60000 65536"/>
              <a:gd name="T8" fmla="*/ 0 60000 65536"/>
              <a:gd name="T9" fmla="*/ 0 w 49"/>
              <a:gd name="T10" fmla="*/ 0 h 29"/>
              <a:gd name="T11" fmla="*/ 49 w 49"/>
              <a:gd name="T12" fmla="*/ 29 h 2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" h="29">
                <a:moveTo>
                  <a:pt x="49" y="0"/>
                </a:moveTo>
                <a:cubicBezTo>
                  <a:pt x="47" y="4"/>
                  <a:pt x="39" y="12"/>
                  <a:pt x="24" y="20"/>
                </a:cubicBezTo>
                <a:cubicBezTo>
                  <a:pt x="9" y="28"/>
                  <a:pt x="3" y="29"/>
                  <a:pt x="0" y="2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8" name="Freeform 979"/>
          <p:cNvSpPr>
            <a:spLocks noChangeArrowheads="1"/>
          </p:cNvSpPr>
          <p:nvPr/>
        </p:nvSpPr>
        <p:spPr bwMode="auto">
          <a:xfrm>
            <a:off x="338044" y="3609609"/>
            <a:ext cx="111646" cy="31260"/>
          </a:xfrm>
          <a:custGeom>
            <a:avLst/>
            <a:gdLst>
              <a:gd name="T0" fmla="*/ 0 w 21"/>
              <a:gd name="T1" fmla="*/ 0 h 6"/>
              <a:gd name="T2" fmla="*/ 75 w 21"/>
              <a:gd name="T3" fmla="*/ 21 h 6"/>
              <a:gd name="T4" fmla="*/ 0 60000 65536"/>
              <a:gd name="T5" fmla="*/ 0 60000 65536"/>
              <a:gd name="T6" fmla="*/ 0 w 21"/>
              <a:gd name="T7" fmla="*/ 0 h 6"/>
              <a:gd name="T8" fmla="*/ 21 w 21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6">
                <a:moveTo>
                  <a:pt x="0" y="0"/>
                </a:moveTo>
                <a:cubicBezTo>
                  <a:pt x="6" y="0"/>
                  <a:pt x="14" y="1"/>
                  <a:pt x="21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9" name="Freeform 980"/>
          <p:cNvSpPr>
            <a:spLocks noChangeArrowheads="1"/>
          </p:cNvSpPr>
          <p:nvPr/>
        </p:nvSpPr>
        <p:spPr bwMode="auto">
          <a:xfrm>
            <a:off x="317203" y="3698925"/>
            <a:ext cx="95270" cy="59544"/>
          </a:xfrm>
          <a:custGeom>
            <a:avLst/>
            <a:gdLst>
              <a:gd name="T0" fmla="*/ 0 w 18"/>
              <a:gd name="T1" fmla="*/ 0 h 11"/>
              <a:gd name="T2" fmla="*/ 64 w 18"/>
              <a:gd name="T3" fmla="*/ 40 h 11"/>
              <a:gd name="T4" fmla="*/ 0 60000 65536"/>
              <a:gd name="T5" fmla="*/ 0 60000 65536"/>
              <a:gd name="T6" fmla="*/ 0 w 18"/>
              <a:gd name="T7" fmla="*/ 0 h 11"/>
              <a:gd name="T8" fmla="*/ 18 w 18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11">
                <a:moveTo>
                  <a:pt x="0" y="0"/>
                </a:moveTo>
                <a:cubicBezTo>
                  <a:pt x="3" y="3"/>
                  <a:pt x="9" y="7"/>
                  <a:pt x="18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0" name="Oval 981"/>
          <p:cNvSpPr>
            <a:spLocks noChangeArrowheads="1"/>
          </p:cNvSpPr>
          <p:nvPr/>
        </p:nvSpPr>
        <p:spPr bwMode="auto">
          <a:xfrm>
            <a:off x="300828" y="3758469"/>
            <a:ext cx="69965" cy="68476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81" name="Freeform 982"/>
          <p:cNvSpPr>
            <a:spLocks noChangeArrowheads="1"/>
          </p:cNvSpPr>
          <p:nvPr/>
        </p:nvSpPr>
        <p:spPr bwMode="auto">
          <a:xfrm>
            <a:off x="434802" y="4029395"/>
            <a:ext cx="244131" cy="163746"/>
          </a:xfrm>
          <a:custGeom>
            <a:avLst/>
            <a:gdLst>
              <a:gd name="T0" fmla="*/ 146 w 46"/>
              <a:gd name="T1" fmla="*/ 39 h 31"/>
              <a:gd name="T2" fmla="*/ 157 w 46"/>
              <a:gd name="T3" fmla="*/ 82 h 31"/>
              <a:gd name="T4" fmla="*/ 61 w 46"/>
              <a:gd name="T5" fmla="*/ 92 h 31"/>
              <a:gd name="T6" fmla="*/ 14 w 46"/>
              <a:gd name="T7" fmla="*/ 18 h 31"/>
              <a:gd name="T8" fmla="*/ 32 w 46"/>
              <a:gd name="T9" fmla="*/ 0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31"/>
              <a:gd name="T17" fmla="*/ 46 w 46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31">
                <a:moveTo>
                  <a:pt x="41" y="11"/>
                </a:moveTo>
                <a:cubicBezTo>
                  <a:pt x="45" y="14"/>
                  <a:pt x="46" y="19"/>
                  <a:pt x="44" y="23"/>
                </a:cubicBezTo>
                <a:cubicBezTo>
                  <a:pt x="41" y="31"/>
                  <a:pt x="28" y="31"/>
                  <a:pt x="17" y="26"/>
                </a:cubicBezTo>
                <a:cubicBezTo>
                  <a:pt x="6" y="21"/>
                  <a:pt x="0" y="13"/>
                  <a:pt x="4" y="5"/>
                </a:cubicBezTo>
                <a:cubicBezTo>
                  <a:pt x="6" y="2"/>
                  <a:pt x="7" y="1"/>
                  <a:pt x="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2" name="Freeform 983"/>
          <p:cNvSpPr>
            <a:spLocks noChangeArrowheads="1"/>
          </p:cNvSpPr>
          <p:nvPr/>
        </p:nvSpPr>
        <p:spPr bwMode="auto">
          <a:xfrm>
            <a:off x="354418" y="3810571"/>
            <a:ext cx="16375" cy="5954"/>
          </a:xfrm>
          <a:custGeom>
            <a:avLst/>
            <a:gdLst>
              <a:gd name="T0" fmla="*/ 0 w 3"/>
              <a:gd name="T1" fmla="*/ 0 h 1"/>
              <a:gd name="T2" fmla="*/ 11 w 3"/>
              <a:gd name="T3" fmla="*/ 4 h 1"/>
              <a:gd name="T4" fmla="*/ 0 60000 65536"/>
              <a:gd name="T5" fmla="*/ 0 60000 65536"/>
              <a:gd name="T6" fmla="*/ 0 w 3"/>
              <a:gd name="T7" fmla="*/ 0 h 1"/>
              <a:gd name="T8" fmla="*/ 3 w 3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1">
                <a:moveTo>
                  <a:pt x="0" y="0"/>
                </a:moveTo>
                <a:cubicBezTo>
                  <a:pt x="0" y="0"/>
                  <a:pt x="2" y="1"/>
                  <a:pt x="3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3" name="Freeform 984"/>
          <p:cNvSpPr>
            <a:spLocks noChangeArrowheads="1"/>
          </p:cNvSpPr>
          <p:nvPr/>
        </p:nvSpPr>
        <p:spPr bwMode="auto">
          <a:xfrm>
            <a:off x="215978" y="3843320"/>
            <a:ext cx="181609" cy="217336"/>
          </a:xfrm>
          <a:custGeom>
            <a:avLst/>
            <a:gdLst>
              <a:gd name="T0" fmla="*/ 122 w 34"/>
              <a:gd name="T1" fmla="*/ 110 h 41"/>
              <a:gd name="T2" fmla="*/ 111 w 34"/>
              <a:gd name="T3" fmla="*/ 118 h 41"/>
              <a:gd name="T4" fmla="*/ 14 w 34"/>
              <a:gd name="T5" fmla="*/ 107 h 41"/>
              <a:gd name="T6" fmla="*/ 43 w 34"/>
              <a:gd name="T7" fmla="*/ 14 h 41"/>
              <a:gd name="T8" fmla="*/ 83 w 34"/>
              <a:gd name="T9" fmla="*/ 0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41"/>
              <a:gd name="T17" fmla="*/ 34 w 34"/>
              <a:gd name="T18" fmla="*/ 41 h 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41">
                <a:moveTo>
                  <a:pt x="34" y="31"/>
                </a:moveTo>
                <a:cubicBezTo>
                  <a:pt x="33" y="31"/>
                  <a:pt x="32" y="32"/>
                  <a:pt x="31" y="33"/>
                </a:cubicBezTo>
                <a:cubicBezTo>
                  <a:pt x="20" y="41"/>
                  <a:pt x="9" y="39"/>
                  <a:pt x="4" y="30"/>
                </a:cubicBezTo>
                <a:cubicBezTo>
                  <a:pt x="0" y="23"/>
                  <a:pt x="2" y="11"/>
                  <a:pt x="12" y="4"/>
                </a:cubicBezTo>
                <a:cubicBezTo>
                  <a:pt x="15" y="2"/>
                  <a:pt x="19" y="0"/>
                  <a:pt x="23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4" name="Freeform 985"/>
          <p:cNvSpPr>
            <a:spLocks noChangeArrowheads="1"/>
          </p:cNvSpPr>
          <p:nvPr/>
        </p:nvSpPr>
        <p:spPr bwMode="auto">
          <a:xfrm>
            <a:off x="1129980" y="3492010"/>
            <a:ext cx="105691" cy="101225"/>
          </a:xfrm>
          <a:custGeom>
            <a:avLst/>
            <a:gdLst>
              <a:gd name="T0" fmla="*/ 64 w 20"/>
              <a:gd name="T1" fmla="*/ 18 h 19"/>
              <a:gd name="T2" fmla="*/ 57 w 20"/>
              <a:gd name="T3" fmla="*/ 18 h 19"/>
              <a:gd name="T4" fmla="*/ 46 w 20"/>
              <a:gd name="T5" fmla="*/ 4 h 19"/>
              <a:gd name="T6" fmla="*/ 7 w 20"/>
              <a:gd name="T7" fmla="*/ 0 h 19"/>
              <a:gd name="T8" fmla="*/ 0 w 20"/>
              <a:gd name="T9" fmla="*/ 36 h 19"/>
              <a:gd name="T10" fmla="*/ 11 w 20"/>
              <a:gd name="T11" fmla="*/ 64 h 19"/>
              <a:gd name="T12" fmla="*/ 50 w 20"/>
              <a:gd name="T13" fmla="*/ 61 h 19"/>
              <a:gd name="T14" fmla="*/ 57 w 20"/>
              <a:gd name="T15" fmla="*/ 47 h 19"/>
              <a:gd name="T16" fmla="*/ 64 w 20"/>
              <a:gd name="T17" fmla="*/ 47 h 19"/>
              <a:gd name="T18" fmla="*/ 64 w 20"/>
              <a:gd name="T19" fmla="*/ 18 h 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19"/>
              <a:gd name="T32" fmla="*/ 20 w 20"/>
              <a:gd name="T33" fmla="*/ 19 h 1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19">
                <a:moveTo>
                  <a:pt x="18" y="5"/>
                </a:moveTo>
                <a:cubicBezTo>
                  <a:pt x="16" y="5"/>
                  <a:pt x="16" y="5"/>
                  <a:pt x="16" y="5"/>
                </a:cubicBezTo>
                <a:cubicBezTo>
                  <a:pt x="15" y="3"/>
                  <a:pt x="14" y="1"/>
                  <a:pt x="13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5"/>
                  <a:pt x="0" y="10"/>
                </a:cubicBezTo>
                <a:cubicBezTo>
                  <a:pt x="0" y="15"/>
                  <a:pt x="1" y="19"/>
                  <a:pt x="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17"/>
                  <a:pt x="15" y="16"/>
                  <a:pt x="16" y="13"/>
                </a:cubicBezTo>
                <a:cubicBezTo>
                  <a:pt x="17" y="13"/>
                  <a:pt x="18" y="13"/>
                  <a:pt x="18" y="13"/>
                </a:cubicBezTo>
                <a:cubicBezTo>
                  <a:pt x="19" y="13"/>
                  <a:pt x="20" y="6"/>
                  <a:pt x="18" y="5"/>
                </a:cubicBezTo>
                <a:close/>
              </a:path>
            </a:pathLst>
          </a:custGeom>
          <a:solidFill>
            <a:srgbClr val="B2C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5" name="Freeform 986"/>
          <p:cNvSpPr>
            <a:spLocks noChangeArrowheads="1"/>
          </p:cNvSpPr>
          <p:nvPr/>
        </p:nvSpPr>
        <p:spPr bwMode="auto">
          <a:xfrm>
            <a:off x="1262465" y="2770038"/>
            <a:ext cx="53590" cy="1470738"/>
          </a:xfrm>
          <a:custGeom>
            <a:avLst/>
            <a:gdLst>
              <a:gd name="T0" fmla="*/ 36 w 36"/>
              <a:gd name="T1" fmla="*/ 985 h 988"/>
              <a:gd name="T2" fmla="*/ 0 w 36"/>
              <a:gd name="T3" fmla="*/ 988 h 988"/>
              <a:gd name="T4" fmla="*/ 0 w 36"/>
              <a:gd name="T5" fmla="*/ 0 h 988"/>
              <a:gd name="T6" fmla="*/ 36 w 36"/>
              <a:gd name="T7" fmla="*/ 0 h 988"/>
              <a:gd name="T8" fmla="*/ 36 w 36"/>
              <a:gd name="T9" fmla="*/ 985 h 9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988"/>
              <a:gd name="T17" fmla="*/ 36 w 36"/>
              <a:gd name="T18" fmla="*/ 988 h 9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988">
                <a:moveTo>
                  <a:pt x="36" y="985"/>
                </a:moveTo>
                <a:lnTo>
                  <a:pt x="0" y="988"/>
                </a:lnTo>
                <a:lnTo>
                  <a:pt x="0" y="0"/>
                </a:lnTo>
                <a:lnTo>
                  <a:pt x="36" y="0"/>
                </a:lnTo>
                <a:lnTo>
                  <a:pt x="36" y="985"/>
                </a:ln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6" name="Freeform 987"/>
          <p:cNvSpPr>
            <a:spLocks noChangeArrowheads="1"/>
          </p:cNvSpPr>
          <p:nvPr/>
        </p:nvSpPr>
        <p:spPr bwMode="auto">
          <a:xfrm>
            <a:off x="1028755" y="3746561"/>
            <a:ext cx="233711" cy="494216"/>
          </a:xfrm>
          <a:custGeom>
            <a:avLst/>
            <a:gdLst>
              <a:gd name="T0" fmla="*/ 0 w 157"/>
              <a:gd name="T1" fmla="*/ 0 h 332"/>
              <a:gd name="T2" fmla="*/ 0 w 157"/>
              <a:gd name="T3" fmla="*/ 261 h 332"/>
              <a:gd name="T4" fmla="*/ 157 w 157"/>
              <a:gd name="T5" fmla="*/ 332 h 332"/>
              <a:gd name="T6" fmla="*/ 0 60000 65536"/>
              <a:gd name="T7" fmla="*/ 0 60000 65536"/>
              <a:gd name="T8" fmla="*/ 0 60000 65536"/>
              <a:gd name="T9" fmla="*/ 0 w 157"/>
              <a:gd name="T10" fmla="*/ 0 h 332"/>
              <a:gd name="T11" fmla="*/ 157 w 157"/>
              <a:gd name="T12" fmla="*/ 332 h 3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7" h="332">
                <a:moveTo>
                  <a:pt x="0" y="0"/>
                </a:moveTo>
                <a:lnTo>
                  <a:pt x="0" y="261"/>
                </a:lnTo>
                <a:lnTo>
                  <a:pt x="157" y="332"/>
                </a:ln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7" name="Freeform 988"/>
          <p:cNvSpPr>
            <a:spLocks noChangeArrowheads="1"/>
          </p:cNvSpPr>
          <p:nvPr/>
        </p:nvSpPr>
        <p:spPr bwMode="auto">
          <a:xfrm>
            <a:off x="1028755" y="2770038"/>
            <a:ext cx="233711" cy="849991"/>
          </a:xfrm>
          <a:custGeom>
            <a:avLst/>
            <a:gdLst>
              <a:gd name="T0" fmla="*/ 157 w 157"/>
              <a:gd name="T1" fmla="*/ 0 h 571"/>
              <a:gd name="T2" fmla="*/ 0 w 157"/>
              <a:gd name="T3" fmla="*/ 96 h 571"/>
              <a:gd name="T4" fmla="*/ 0 w 157"/>
              <a:gd name="T5" fmla="*/ 571 h 571"/>
              <a:gd name="T6" fmla="*/ 0 60000 65536"/>
              <a:gd name="T7" fmla="*/ 0 60000 65536"/>
              <a:gd name="T8" fmla="*/ 0 60000 65536"/>
              <a:gd name="T9" fmla="*/ 0 w 157"/>
              <a:gd name="T10" fmla="*/ 0 h 571"/>
              <a:gd name="T11" fmla="*/ 157 w 157"/>
              <a:gd name="T12" fmla="*/ 571 h 5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7" h="571">
                <a:moveTo>
                  <a:pt x="157" y="0"/>
                </a:moveTo>
                <a:lnTo>
                  <a:pt x="0" y="96"/>
                </a:lnTo>
                <a:lnTo>
                  <a:pt x="0" y="571"/>
                </a:ln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8" name="Freeform 989"/>
          <p:cNvSpPr>
            <a:spLocks noChangeArrowheads="1"/>
          </p:cNvSpPr>
          <p:nvPr/>
        </p:nvSpPr>
        <p:spPr bwMode="auto">
          <a:xfrm>
            <a:off x="1129980" y="3492010"/>
            <a:ext cx="26795" cy="101225"/>
          </a:xfrm>
          <a:custGeom>
            <a:avLst/>
            <a:gdLst>
              <a:gd name="T0" fmla="*/ 18 w 5"/>
              <a:gd name="T1" fmla="*/ 32 h 19"/>
              <a:gd name="T2" fmla="*/ 11 w 5"/>
              <a:gd name="T3" fmla="*/ 64 h 19"/>
              <a:gd name="T4" fmla="*/ 0 w 5"/>
              <a:gd name="T5" fmla="*/ 36 h 19"/>
              <a:gd name="T6" fmla="*/ 7 w 5"/>
              <a:gd name="T7" fmla="*/ 0 h 19"/>
              <a:gd name="T8" fmla="*/ 18 w 5"/>
              <a:gd name="T9" fmla="*/ 32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19"/>
              <a:gd name="T17" fmla="*/ 5 w 5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19">
                <a:moveTo>
                  <a:pt x="5" y="9"/>
                </a:moveTo>
                <a:cubicBezTo>
                  <a:pt x="5" y="14"/>
                  <a:pt x="4" y="18"/>
                  <a:pt x="3" y="18"/>
                </a:cubicBezTo>
                <a:cubicBezTo>
                  <a:pt x="1" y="19"/>
                  <a:pt x="0" y="15"/>
                  <a:pt x="0" y="10"/>
                </a:cubicBezTo>
                <a:cubicBezTo>
                  <a:pt x="0" y="5"/>
                  <a:pt x="1" y="0"/>
                  <a:pt x="2" y="0"/>
                </a:cubicBezTo>
                <a:cubicBezTo>
                  <a:pt x="4" y="0"/>
                  <a:pt x="5" y="5"/>
                  <a:pt x="5" y="9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9" name="Freeform 990"/>
          <p:cNvSpPr>
            <a:spLocks noChangeArrowheads="1"/>
          </p:cNvSpPr>
          <p:nvPr/>
        </p:nvSpPr>
        <p:spPr bwMode="auto">
          <a:xfrm>
            <a:off x="1134445" y="3523270"/>
            <a:ext cx="10421" cy="37215"/>
          </a:xfrm>
          <a:custGeom>
            <a:avLst/>
            <a:gdLst>
              <a:gd name="T0" fmla="*/ 7 w 2"/>
              <a:gd name="T1" fmla="*/ 14 h 7"/>
              <a:gd name="T2" fmla="*/ 4 w 2"/>
              <a:gd name="T3" fmla="*/ 25 h 7"/>
              <a:gd name="T4" fmla="*/ 0 w 2"/>
              <a:gd name="T5" fmla="*/ 14 h 7"/>
              <a:gd name="T6" fmla="*/ 4 w 2"/>
              <a:gd name="T7" fmla="*/ 0 h 7"/>
              <a:gd name="T8" fmla="*/ 7 w 2"/>
              <a:gd name="T9" fmla="*/ 14 h 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7"/>
              <a:gd name="T17" fmla="*/ 2 w 2"/>
              <a:gd name="T18" fmla="*/ 7 h 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7">
                <a:moveTo>
                  <a:pt x="2" y="4"/>
                </a:moveTo>
                <a:cubicBezTo>
                  <a:pt x="2" y="6"/>
                  <a:pt x="2" y="7"/>
                  <a:pt x="1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1" y="0"/>
                </a:cubicBezTo>
                <a:cubicBezTo>
                  <a:pt x="1" y="0"/>
                  <a:pt x="2" y="2"/>
                  <a:pt x="2" y="4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0" name="Rectangle 991"/>
          <p:cNvSpPr>
            <a:spLocks noChangeArrowheads="1"/>
          </p:cNvSpPr>
          <p:nvPr/>
        </p:nvSpPr>
        <p:spPr bwMode="auto">
          <a:xfrm>
            <a:off x="259147" y="4182721"/>
            <a:ext cx="1489" cy="1488"/>
          </a:xfrm>
          <a:prstGeom prst="rect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91" name="Freeform 992"/>
          <p:cNvSpPr>
            <a:spLocks noChangeArrowheads="1"/>
          </p:cNvSpPr>
          <p:nvPr/>
        </p:nvSpPr>
        <p:spPr bwMode="auto">
          <a:xfrm>
            <a:off x="211512" y="2811719"/>
            <a:ext cx="976522" cy="84850"/>
          </a:xfrm>
          <a:custGeom>
            <a:avLst/>
            <a:gdLst>
              <a:gd name="T0" fmla="*/ 656 w 184"/>
              <a:gd name="T1" fmla="*/ 0 h 16"/>
              <a:gd name="T2" fmla="*/ 0 w 184"/>
              <a:gd name="T3" fmla="*/ 0 h 16"/>
              <a:gd name="T4" fmla="*/ 4 w 184"/>
              <a:gd name="T5" fmla="*/ 4 h 16"/>
              <a:gd name="T6" fmla="*/ 43 w 184"/>
              <a:gd name="T7" fmla="*/ 57 h 16"/>
              <a:gd name="T8" fmla="*/ 43 w 184"/>
              <a:gd name="T9" fmla="*/ 57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"/>
              <a:gd name="T16" fmla="*/ 0 h 16"/>
              <a:gd name="T17" fmla="*/ 184 w 184"/>
              <a:gd name="T18" fmla="*/ 16 h 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" h="16">
                <a:moveTo>
                  <a:pt x="18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6"/>
                  <a:pt x="6" y="14"/>
                  <a:pt x="12" y="16"/>
                </a:cubicBezTo>
                <a:cubicBezTo>
                  <a:pt x="12" y="16"/>
                  <a:pt x="12" y="16"/>
                  <a:pt x="12" y="1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2" name="Line 993"/>
          <p:cNvSpPr>
            <a:spLocks noChangeShapeType="1"/>
          </p:cNvSpPr>
          <p:nvPr/>
        </p:nvSpPr>
        <p:spPr bwMode="auto">
          <a:xfrm flipV="1">
            <a:off x="327623" y="4145506"/>
            <a:ext cx="717506" cy="16374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3" name="Line 994"/>
          <p:cNvSpPr>
            <a:spLocks noChangeShapeType="1"/>
          </p:cNvSpPr>
          <p:nvPr/>
        </p:nvSpPr>
        <p:spPr bwMode="auto">
          <a:xfrm flipH="1">
            <a:off x="327623" y="4124665"/>
            <a:ext cx="701132" cy="20840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4" name="Line 995"/>
          <p:cNvSpPr>
            <a:spLocks noChangeShapeType="1"/>
          </p:cNvSpPr>
          <p:nvPr/>
        </p:nvSpPr>
        <p:spPr bwMode="auto">
          <a:xfrm flipV="1">
            <a:off x="327623" y="2950159"/>
            <a:ext cx="701132" cy="10420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5" name="Line 996"/>
          <p:cNvSpPr>
            <a:spLocks noChangeShapeType="1"/>
          </p:cNvSpPr>
          <p:nvPr/>
        </p:nvSpPr>
        <p:spPr bwMode="auto">
          <a:xfrm flipH="1">
            <a:off x="327623" y="2912944"/>
            <a:ext cx="701132" cy="5954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6" name="Freeform 997"/>
          <p:cNvSpPr>
            <a:spLocks noChangeArrowheads="1"/>
          </p:cNvSpPr>
          <p:nvPr/>
        </p:nvSpPr>
        <p:spPr bwMode="auto">
          <a:xfrm>
            <a:off x="195138" y="4182721"/>
            <a:ext cx="80384" cy="111645"/>
          </a:xfrm>
          <a:custGeom>
            <a:avLst/>
            <a:gdLst>
              <a:gd name="T0" fmla="*/ 54 w 15"/>
              <a:gd name="T1" fmla="*/ 7 h 21"/>
              <a:gd name="T2" fmla="*/ 43 w 15"/>
              <a:gd name="T3" fmla="*/ 0 h 21"/>
              <a:gd name="T4" fmla="*/ 43 w 15"/>
              <a:gd name="T5" fmla="*/ 0 h 21"/>
              <a:gd name="T6" fmla="*/ 0 w 15"/>
              <a:gd name="T7" fmla="*/ 61 h 21"/>
              <a:gd name="T8" fmla="*/ 7 w 15"/>
              <a:gd name="T9" fmla="*/ 75 h 21"/>
              <a:gd name="T10" fmla="*/ 7 w 15"/>
              <a:gd name="T11" fmla="*/ 75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"/>
              <a:gd name="T19" fmla="*/ 0 h 21"/>
              <a:gd name="T20" fmla="*/ 15 w 15"/>
              <a:gd name="T21" fmla="*/ 21 h 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" h="21">
                <a:moveTo>
                  <a:pt x="15" y="2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3"/>
                  <a:pt x="0" y="12"/>
                  <a:pt x="0" y="17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7" name="Freeform 998"/>
          <p:cNvSpPr>
            <a:spLocks noChangeArrowheads="1"/>
          </p:cNvSpPr>
          <p:nvPr/>
        </p:nvSpPr>
        <p:spPr bwMode="auto">
          <a:xfrm>
            <a:off x="1316054" y="3497965"/>
            <a:ext cx="62521" cy="74430"/>
          </a:xfrm>
          <a:custGeom>
            <a:avLst/>
            <a:gdLst>
              <a:gd name="T0" fmla="*/ 0 w 12"/>
              <a:gd name="T1" fmla="*/ 50 h 14"/>
              <a:gd name="T2" fmla="*/ 32 w 12"/>
              <a:gd name="T3" fmla="*/ 50 h 14"/>
              <a:gd name="T4" fmla="*/ 28 w 12"/>
              <a:gd name="T5" fmla="*/ 0 h 14"/>
              <a:gd name="T6" fmla="*/ 0 w 12"/>
              <a:gd name="T7" fmla="*/ 4 h 14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4"/>
              <a:gd name="T14" fmla="*/ 12 w 12"/>
              <a:gd name="T15" fmla="*/ 14 h 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4">
                <a:moveTo>
                  <a:pt x="0" y="14"/>
                </a:moveTo>
                <a:cubicBezTo>
                  <a:pt x="2" y="14"/>
                  <a:pt x="6" y="14"/>
                  <a:pt x="9" y="14"/>
                </a:cubicBezTo>
                <a:cubicBezTo>
                  <a:pt x="12" y="13"/>
                  <a:pt x="12" y="0"/>
                  <a:pt x="8" y="0"/>
                </a:cubicBezTo>
                <a:cubicBezTo>
                  <a:pt x="0" y="1"/>
                  <a:pt x="0" y="1"/>
                  <a:pt x="0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8" name="Freeform 999"/>
          <p:cNvSpPr>
            <a:spLocks noChangeArrowheads="1"/>
          </p:cNvSpPr>
          <p:nvPr/>
        </p:nvSpPr>
        <p:spPr bwMode="auto">
          <a:xfrm>
            <a:off x="205558" y="2886149"/>
            <a:ext cx="1046487" cy="1408217"/>
          </a:xfrm>
          <a:custGeom>
            <a:avLst/>
            <a:gdLst>
              <a:gd name="T0" fmla="*/ 582 w 197"/>
              <a:gd name="T1" fmla="*/ 0 h 265"/>
              <a:gd name="T2" fmla="*/ 46 w 197"/>
              <a:gd name="T3" fmla="*/ 7 h 265"/>
              <a:gd name="T4" fmla="*/ 46 w 197"/>
              <a:gd name="T5" fmla="*/ 878 h 265"/>
              <a:gd name="T6" fmla="*/ 46 w 197"/>
              <a:gd name="T7" fmla="*/ 878 h 265"/>
              <a:gd name="T8" fmla="*/ 46 w 197"/>
              <a:gd name="T9" fmla="*/ 878 h 265"/>
              <a:gd name="T10" fmla="*/ 0 w 197"/>
              <a:gd name="T11" fmla="*/ 946 h 265"/>
              <a:gd name="T12" fmla="*/ 86 w 197"/>
              <a:gd name="T13" fmla="*/ 946 h 265"/>
              <a:gd name="T14" fmla="*/ 111 w 197"/>
              <a:gd name="T15" fmla="*/ 925 h 265"/>
              <a:gd name="T16" fmla="*/ 585 w 197"/>
              <a:gd name="T17" fmla="*/ 914 h 265"/>
              <a:gd name="T18" fmla="*/ 592 w 197"/>
              <a:gd name="T19" fmla="*/ 914 h 265"/>
              <a:gd name="T20" fmla="*/ 610 w 197"/>
              <a:gd name="T21" fmla="*/ 935 h 265"/>
              <a:gd name="T22" fmla="*/ 703 w 197"/>
              <a:gd name="T23" fmla="*/ 932 h 265"/>
              <a:gd name="T24" fmla="*/ 696 w 197"/>
              <a:gd name="T25" fmla="*/ 903 h 2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7"/>
              <a:gd name="T40" fmla="*/ 0 h 265"/>
              <a:gd name="T41" fmla="*/ 197 w 197"/>
              <a:gd name="T42" fmla="*/ 265 h 2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7" h="265">
                <a:moveTo>
                  <a:pt x="163" y="0"/>
                </a:moveTo>
                <a:cubicBezTo>
                  <a:pt x="13" y="2"/>
                  <a:pt x="13" y="2"/>
                  <a:pt x="13" y="2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2" y="250"/>
                  <a:pt x="0" y="261"/>
                  <a:pt x="0" y="265"/>
                </a:cubicBezTo>
                <a:cubicBezTo>
                  <a:pt x="0" y="265"/>
                  <a:pt x="22" y="265"/>
                  <a:pt x="24" y="265"/>
                </a:cubicBezTo>
                <a:cubicBezTo>
                  <a:pt x="24" y="263"/>
                  <a:pt x="27" y="259"/>
                  <a:pt x="31" y="259"/>
                </a:cubicBezTo>
                <a:cubicBezTo>
                  <a:pt x="164" y="256"/>
                  <a:pt x="164" y="256"/>
                  <a:pt x="164" y="256"/>
                </a:cubicBezTo>
                <a:cubicBezTo>
                  <a:pt x="165" y="256"/>
                  <a:pt x="165" y="256"/>
                  <a:pt x="166" y="256"/>
                </a:cubicBezTo>
                <a:cubicBezTo>
                  <a:pt x="170" y="256"/>
                  <a:pt x="171" y="260"/>
                  <a:pt x="171" y="262"/>
                </a:cubicBezTo>
                <a:cubicBezTo>
                  <a:pt x="173" y="262"/>
                  <a:pt x="193" y="261"/>
                  <a:pt x="197" y="261"/>
                </a:cubicBezTo>
                <a:cubicBezTo>
                  <a:pt x="197" y="258"/>
                  <a:pt x="196" y="255"/>
                  <a:pt x="195" y="25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9" name="Freeform 1000"/>
          <p:cNvSpPr>
            <a:spLocks noChangeArrowheads="1"/>
          </p:cNvSpPr>
          <p:nvPr/>
        </p:nvSpPr>
        <p:spPr bwMode="auto">
          <a:xfrm>
            <a:off x="327623" y="2918898"/>
            <a:ext cx="1489" cy="1242982"/>
          </a:xfrm>
          <a:custGeom>
            <a:avLst/>
            <a:gdLst>
              <a:gd name="T0" fmla="*/ 0 w 1"/>
              <a:gd name="T1" fmla="*/ 835 h 835"/>
              <a:gd name="T2" fmla="*/ 0 w 1"/>
              <a:gd name="T3" fmla="*/ 824 h 835"/>
              <a:gd name="T4" fmla="*/ 0 w 1"/>
              <a:gd name="T5" fmla="*/ 28 h 835"/>
              <a:gd name="T6" fmla="*/ 0 w 1"/>
              <a:gd name="T7" fmla="*/ 0 h 835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835"/>
              <a:gd name="T14" fmla="*/ 1 w 1"/>
              <a:gd name="T15" fmla="*/ 835 h 8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835">
                <a:moveTo>
                  <a:pt x="0" y="835"/>
                </a:moveTo>
                <a:lnTo>
                  <a:pt x="0" y="824"/>
                </a:lnTo>
                <a:lnTo>
                  <a:pt x="0" y="28"/>
                </a:lnTo>
                <a:lnTo>
                  <a:pt x="0" y="0"/>
                </a:ln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0" name="Freeform 1001"/>
          <p:cNvSpPr>
            <a:spLocks noChangeArrowheads="1"/>
          </p:cNvSpPr>
          <p:nvPr/>
        </p:nvSpPr>
        <p:spPr bwMode="auto">
          <a:xfrm>
            <a:off x="211512" y="2811719"/>
            <a:ext cx="47635" cy="1371002"/>
          </a:xfrm>
          <a:custGeom>
            <a:avLst/>
            <a:gdLst>
              <a:gd name="T0" fmla="*/ 4 w 9"/>
              <a:gd name="T1" fmla="*/ 4 h 258"/>
              <a:gd name="T2" fmla="*/ 0 w 9"/>
              <a:gd name="T3" fmla="*/ 0 h 258"/>
              <a:gd name="T4" fmla="*/ 0 w 9"/>
              <a:gd name="T5" fmla="*/ 21 h 258"/>
              <a:gd name="T6" fmla="*/ 32 w 9"/>
              <a:gd name="T7" fmla="*/ 68 h 258"/>
              <a:gd name="T8" fmla="*/ 32 w 9"/>
              <a:gd name="T9" fmla="*/ 68 h 258"/>
              <a:gd name="T10" fmla="*/ 32 w 9"/>
              <a:gd name="T11" fmla="*/ 921 h 258"/>
              <a:gd name="T12" fmla="*/ 32 w 9"/>
              <a:gd name="T13" fmla="*/ 921 h 2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"/>
              <a:gd name="T22" fmla="*/ 0 h 258"/>
              <a:gd name="T23" fmla="*/ 9 w 9"/>
              <a:gd name="T24" fmla="*/ 258 h 25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" h="258">
                <a:moveTo>
                  <a:pt x="1" y="1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6"/>
                  <a:pt x="0" y="6"/>
                </a:cubicBezTo>
                <a:cubicBezTo>
                  <a:pt x="0" y="6"/>
                  <a:pt x="0" y="14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58"/>
                  <a:pt x="9" y="258"/>
                  <a:pt x="9" y="258"/>
                </a:cubicBezTo>
                <a:cubicBezTo>
                  <a:pt x="9" y="258"/>
                  <a:pt x="9" y="258"/>
                  <a:pt x="9" y="25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1" name="Freeform 1002"/>
          <p:cNvSpPr>
            <a:spLocks noChangeArrowheads="1"/>
          </p:cNvSpPr>
          <p:nvPr/>
        </p:nvSpPr>
        <p:spPr bwMode="auto">
          <a:xfrm>
            <a:off x="1214829" y="3518805"/>
            <a:ext cx="20840" cy="41681"/>
          </a:xfrm>
          <a:custGeom>
            <a:avLst/>
            <a:gdLst>
              <a:gd name="T0" fmla="*/ 0 w 4"/>
              <a:gd name="T1" fmla="*/ 28 h 8"/>
              <a:gd name="T2" fmla="*/ 7 w 4"/>
              <a:gd name="T3" fmla="*/ 28 h 8"/>
              <a:gd name="T4" fmla="*/ 7 w 4"/>
              <a:gd name="T5" fmla="*/ 0 h 8"/>
              <a:gd name="T6" fmla="*/ 0 w 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8"/>
              <a:gd name="T14" fmla="*/ 4 w 4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8">
                <a:moveTo>
                  <a:pt x="0" y="8"/>
                </a:moveTo>
                <a:cubicBezTo>
                  <a:pt x="1" y="8"/>
                  <a:pt x="2" y="8"/>
                  <a:pt x="2" y="8"/>
                </a:cubicBezTo>
                <a:cubicBezTo>
                  <a:pt x="3" y="8"/>
                  <a:pt x="4" y="1"/>
                  <a:pt x="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2" name="Rectangle 1003"/>
          <p:cNvSpPr>
            <a:spLocks noChangeArrowheads="1"/>
          </p:cNvSpPr>
          <p:nvPr/>
        </p:nvSpPr>
        <p:spPr bwMode="auto">
          <a:xfrm>
            <a:off x="1278840" y="3502430"/>
            <a:ext cx="20840" cy="58055"/>
          </a:xfrm>
          <a:prstGeom prst="rect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03" name="Freeform 1004"/>
          <p:cNvSpPr>
            <a:spLocks noChangeArrowheads="1"/>
          </p:cNvSpPr>
          <p:nvPr/>
        </p:nvSpPr>
        <p:spPr bwMode="auto">
          <a:xfrm>
            <a:off x="1140399" y="3492010"/>
            <a:ext cx="74430" cy="95271"/>
          </a:xfrm>
          <a:custGeom>
            <a:avLst/>
            <a:gdLst>
              <a:gd name="T0" fmla="*/ 0 w 14"/>
              <a:gd name="T1" fmla="*/ 0 h 18"/>
              <a:gd name="T2" fmla="*/ 39 w 14"/>
              <a:gd name="T3" fmla="*/ 4 h 18"/>
              <a:gd name="T4" fmla="*/ 50 w 14"/>
              <a:gd name="T5" fmla="*/ 32 h 18"/>
              <a:gd name="T6" fmla="*/ 43 w 14"/>
              <a:gd name="T7" fmla="*/ 60 h 18"/>
              <a:gd name="T8" fmla="*/ 4 w 14"/>
              <a:gd name="T9" fmla="*/ 64 h 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18"/>
              <a:gd name="T17" fmla="*/ 14 w 14"/>
              <a:gd name="T18" fmla="*/ 18 h 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18">
                <a:moveTo>
                  <a:pt x="0" y="0"/>
                </a:moveTo>
                <a:cubicBezTo>
                  <a:pt x="11" y="1"/>
                  <a:pt x="11" y="1"/>
                  <a:pt x="11" y="1"/>
                </a:cubicBezTo>
                <a:cubicBezTo>
                  <a:pt x="13" y="1"/>
                  <a:pt x="14" y="5"/>
                  <a:pt x="14" y="9"/>
                </a:cubicBezTo>
                <a:cubicBezTo>
                  <a:pt x="14" y="13"/>
                  <a:pt x="13" y="17"/>
                  <a:pt x="12" y="17"/>
                </a:cubicBezTo>
                <a:cubicBezTo>
                  <a:pt x="1" y="18"/>
                  <a:pt x="1" y="18"/>
                  <a:pt x="1" y="1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4" name="Line 1005"/>
          <p:cNvSpPr>
            <a:spLocks noChangeShapeType="1"/>
          </p:cNvSpPr>
          <p:nvPr/>
        </p:nvSpPr>
        <p:spPr bwMode="auto">
          <a:xfrm flipV="1">
            <a:off x="275522" y="4172301"/>
            <a:ext cx="827662" cy="20840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5" name="Freeform 1006"/>
          <p:cNvSpPr>
            <a:spLocks noChangeArrowheads="1"/>
          </p:cNvSpPr>
          <p:nvPr/>
        </p:nvSpPr>
        <p:spPr bwMode="auto">
          <a:xfrm>
            <a:off x="1086810" y="4246731"/>
            <a:ext cx="26795" cy="31260"/>
          </a:xfrm>
          <a:custGeom>
            <a:avLst/>
            <a:gdLst>
              <a:gd name="T0" fmla="*/ 0 w 5"/>
              <a:gd name="T1" fmla="*/ 0 h 6"/>
              <a:gd name="T2" fmla="*/ 11 w 5"/>
              <a:gd name="T3" fmla="*/ 14 h 6"/>
              <a:gd name="T4" fmla="*/ 18 w 5"/>
              <a:gd name="T5" fmla="*/ 21 h 6"/>
              <a:gd name="T6" fmla="*/ 0 60000 65536"/>
              <a:gd name="T7" fmla="*/ 0 60000 65536"/>
              <a:gd name="T8" fmla="*/ 0 60000 65536"/>
              <a:gd name="T9" fmla="*/ 0 w 5"/>
              <a:gd name="T10" fmla="*/ 0 h 6"/>
              <a:gd name="T11" fmla="*/ 5 w 5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" h="6">
                <a:moveTo>
                  <a:pt x="0" y="0"/>
                </a:moveTo>
                <a:cubicBezTo>
                  <a:pt x="2" y="1"/>
                  <a:pt x="3" y="4"/>
                  <a:pt x="3" y="4"/>
                </a:cubicBezTo>
                <a:cubicBezTo>
                  <a:pt x="5" y="6"/>
                  <a:pt x="5" y="6"/>
                  <a:pt x="5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6" name="Freeform 1007"/>
          <p:cNvSpPr>
            <a:spLocks noChangeArrowheads="1"/>
          </p:cNvSpPr>
          <p:nvPr/>
        </p:nvSpPr>
        <p:spPr bwMode="auto">
          <a:xfrm>
            <a:off x="259147" y="2896570"/>
            <a:ext cx="16375" cy="16374"/>
          </a:xfrm>
          <a:custGeom>
            <a:avLst/>
            <a:gdLst>
              <a:gd name="T0" fmla="*/ 11 w 3"/>
              <a:gd name="T1" fmla="*/ 0 h 3"/>
              <a:gd name="T2" fmla="*/ 0 w 3"/>
              <a:gd name="T3" fmla="*/ 11 h 3"/>
              <a:gd name="T4" fmla="*/ 0 60000 65536"/>
              <a:gd name="T5" fmla="*/ 0 60000 65536"/>
              <a:gd name="T6" fmla="*/ 0 w 3"/>
              <a:gd name="T7" fmla="*/ 0 h 3"/>
              <a:gd name="T8" fmla="*/ 3 w 3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3">
                <a:moveTo>
                  <a:pt x="3" y="0"/>
                </a:moveTo>
                <a:cubicBezTo>
                  <a:pt x="2" y="0"/>
                  <a:pt x="0" y="3"/>
                  <a:pt x="0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7" name="Freeform 1008"/>
          <p:cNvSpPr>
            <a:spLocks noChangeArrowheads="1"/>
          </p:cNvSpPr>
          <p:nvPr/>
        </p:nvSpPr>
        <p:spPr bwMode="auto">
          <a:xfrm>
            <a:off x="1984437" y="3305935"/>
            <a:ext cx="579066" cy="206915"/>
          </a:xfrm>
          <a:custGeom>
            <a:avLst/>
            <a:gdLst>
              <a:gd name="T0" fmla="*/ 378 w 109"/>
              <a:gd name="T1" fmla="*/ 14 h 39"/>
              <a:gd name="T2" fmla="*/ 211 w 109"/>
              <a:gd name="T3" fmla="*/ 7 h 39"/>
              <a:gd name="T4" fmla="*/ 46 w 109"/>
              <a:gd name="T5" fmla="*/ 53 h 39"/>
              <a:gd name="T6" fmla="*/ 0 w 109"/>
              <a:gd name="T7" fmla="*/ 61 h 39"/>
              <a:gd name="T8" fmla="*/ 64 w 109"/>
              <a:gd name="T9" fmla="*/ 139 h 39"/>
              <a:gd name="T10" fmla="*/ 350 w 109"/>
              <a:gd name="T11" fmla="*/ 103 h 39"/>
              <a:gd name="T12" fmla="*/ 389 w 109"/>
              <a:gd name="T13" fmla="*/ 18 h 39"/>
              <a:gd name="T14" fmla="*/ 378 w 109"/>
              <a:gd name="T15" fmla="*/ 14 h 3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9"/>
              <a:gd name="T25" fmla="*/ 0 h 39"/>
              <a:gd name="T26" fmla="*/ 109 w 109"/>
              <a:gd name="T27" fmla="*/ 39 h 3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9" h="39">
                <a:moveTo>
                  <a:pt x="106" y="4"/>
                </a:moveTo>
                <a:cubicBezTo>
                  <a:pt x="90" y="2"/>
                  <a:pt x="73" y="0"/>
                  <a:pt x="59" y="2"/>
                </a:cubicBezTo>
                <a:cubicBezTo>
                  <a:pt x="44" y="5"/>
                  <a:pt x="21" y="12"/>
                  <a:pt x="13" y="15"/>
                </a:cubicBezTo>
                <a:cubicBezTo>
                  <a:pt x="8" y="16"/>
                  <a:pt x="4" y="17"/>
                  <a:pt x="0" y="17"/>
                </a:cubicBezTo>
                <a:cubicBezTo>
                  <a:pt x="2" y="23"/>
                  <a:pt x="9" y="31"/>
                  <a:pt x="18" y="39"/>
                </a:cubicBezTo>
                <a:cubicBezTo>
                  <a:pt x="25" y="28"/>
                  <a:pt x="72" y="10"/>
                  <a:pt x="98" y="29"/>
                </a:cubicBezTo>
                <a:cubicBezTo>
                  <a:pt x="104" y="20"/>
                  <a:pt x="108" y="10"/>
                  <a:pt x="109" y="5"/>
                </a:cubicBezTo>
                <a:cubicBezTo>
                  <a:pt x="108" y="5"/>
                  <a:pt x="107" y="5"/>
                  <a:pt x="106" y="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8" name="Freeform 1010"/>
          <p:cNvSpPr>
            <a:spLocks noChangeArrowheads="1"/>
          </p:cNvSpPr>
          <p:nvPr/>
        </p:nvSpPr>
        <p:spPr bwMode="auto">
          <a:xfrm>
            <a:off x="2079707" y="3359524"/>
            <a:ext cx="424251" cy="238176"/>
          </a:xfrm>
          <a:custGeom>
            <a:avLst/>
            <a:gdLst>
              <a:gd name="T0" fmla="*/ 0 w 80"/>
              <a:gd name="T1" fmla="*/ 163689 h 45"/>
              <a:gd name="T2" fmla="*/ 254496 w 80"/>
              <a:gd name="T3" fmla="*/ 242711 h 45"/>
              <a:gd name="T4" fmla="*/ 452437 w 80"/>
              <a:gd name="T5" fmla="*/ 107244 h 45"/>
              <a:gd name="T6" fmla="*/ 0 w 80"/>
              <a:gd name="T7" fmla="*/ 163689 h 45"/>
              <a:gd name="T8" fmla="*/ 0 60000 65536"/>
              <a:gd name="T9" fmla="*/ 0 60000 65536"/>
              <a:gd name="T10" fmla="*/ 0 60000 65536"/>
              <a:gd name="T11" fmla="*/ 0 60000 65536"/>
              <a:gd name="T12" fmla="*/ 0 w 80"/>
              <a:gd name="T13" fmla="*/ 0 h 45"/>
              <a:gd name="T14" fmla="*/ 80 w 80"/>
              <a:gd name="T15" fmla="*/ 45 h 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0" h="45">
                <a:moveTo>
                  <a:pt x="0" y="29"/>
                </a:moveTo>
                <a:cubicBezTo>
                  <a:pt x="11" y="38"/>
                  <a:pt x="27" y="45"/>
                  <a:pt x="45" y="43"/>
                </a:cubicBezTo>
                <a:cubicBezTo>
                  <a:pt x="61" y="41"/>
                  <a:pt x="72" y="30"/>
                  <a:pt x="80" y="19"/>
                </a:cubicBezTo>
                <a:cubicBezTo>
                  <a:pt x="54" y="0"/>
                  <a:pt x="7" y="18"/>
                  <a:pt x="0" y="29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9" name="Freeform 1011"/>
          <p:cNvSpPr>
            <a:spLocks noChangeArrowheads="1"/>
          </p:cNvSpPr>
          <p:nvPr/>
        </p:nvSpPr>
        <p:spPr bwMode="auto">
          <a:xfrm>
            <a:off x="2238987" y="2881684"/>
            <a:ext cx="196495" cy="238176"/>
          </a:xfrm>
          <a:custGeom>
            <a:avLst/>
            <a:gdLst>
              <a:gd name="T0" fmla="*/ 203887 w 37"/>
              <a:gd name="T1" fmla="*/ 141111 h 45"/>
              <a:gd name="T2" fmla="*/ 198224 w 37"/>
              <a:gd name="T3" fmla="*/ 112889 h 45"/>
              <a:gd name="T4" fmla="*/ 79290 w 37"/>
              <a:gd name="T5" fmla="*/ 5644 h 45"/>
              <a:gd name="T6" fmla="*/ 5664 w 37"/>
              <a:gd name="T7" fmla="*/ 135467 h 45"/>
              <a:gd name="T8" fmla="*/ 11327 w 37"/>
              <a:gd name="T9" fmla="*/ 146756 h 45"/>
              <a:gd name="T10" fmla="*/ 33981 w 37"/>
              <a:gd name="T11" fmla="*/ 214489 h 45"/>
              <a:gd name="T12" fmla="*/ 79290 w 37"/>
              <a:gd name="T13" fmla="*/ 248356 h 45"/>
              <a:gd name="T14" fmla="*/ 124598 w 37"/>
              <a:gd name="T15" fmla="*/ 254000 h 45"/>
              <a:gd name="T16" fmla="*/ 203887 w 37"/>
              <a:gd name="T17" fmla="*/ 141111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7"/>
              <a:gd name="T28" fmla="*/ 0 h 45"/>
              <a:gd name="T29" fmla="*/ 37 w 37"/>
              <a:gd name="T30" fmla="*/ 45 h 4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7" h="45">
                <a:moveTo>
                  <a:pt x="36" y="25"/>
                </a:moveTo>
                <a:cubicBezTo>
                  <a:pt x="36" y="24"/>
                  <a:pt x="36" y="22"/>
                  <a:pt x="35" y="20"/>
                </a:cubicBezTo>
                <a:cubicBezTo>
                  <a:pt x="33" y="8"/>
                  <a:pt x="23" y="0"/>
                  <a:pt x="14" y="1"/>
                </a:cubicBezTo>
                <a:cubicBezTo>
                  <a:pt x="5" y="2"/>
                  <a:pt x="0" y="11"/>
                  <a:pt x="1" y="24"/>
                </a:cubicBezTo>
                <a:cubicBezTo>
                  <a:pt x="1" y="25"/>
                  <a:pt x="1" y="25"/>
                  <a:pt x="2" y="26"/>
                </a:cubicBezTo>
                <a:cubicBezTo>
                  <a:pt x="3" y="32"/>
                  <a:pt x="4" y="36"/>
                  <a:pt x="6" y="38"/>
                </a:cubicBezTo>
                <a:cubicBezTo>
                  <a:pt x="10" y="39"/>
                  <a:pt x="13" y="41"/>
                  <a:pt x="14" y="44"/>
                </a:cubicBezTo>
                <a:cubicBezTo>
                  <a:pt x="17" y="45"/>
                  <a:pt x="19" y="45"/>
                  <a:pt x="22" y="45"/>
                </a:cubicBezTo>
                <a:cubicBezTo>
                  <a:pt x="33" y="43"/>
                  <a:pt x="37" y="36"/>
                  <a:pt x="36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0" name="Freeform 1012"/>
          <p:cNvSpPr>
            <a:spLocks noChangeArrowheads="1"/>
          </p:cNvSpPr>
          <p:nvPr/>
        </p:nvSpPr>
        <p:spPr bwMode="auto">
          <a:xfrm>
            <a:off x="2090127" y="3634916"/>
            <a:ext cx="483796" cy="367684"/>
          </a:xfrm>
          <a:custGeom>
            <a:avLst/>
            <a:gdLst>
              <a:gd name="T0" fmla="*/ 317501 w 91"/>
              <a:gd name="T1" fmla="*/ 17048 h 69"/>
              <a:gd name="T2" fmla="*/ 317501 w 91"/>
              <a:gd name="T3" fmla="*/ 17048 h 69"/>
              <a:gd name="T4" fmla="*/ 328840 w 91"/>
              <a:gd name="T5" fmla="*/ 39779 h 69"/>
              <a:gd name="T6" fmla="*/ 328840 w 91"/>
              <a:gd name="T7" fmla="*/ 39779 h 69"/>
              <a:gd name="T8" fmla="*/ 334510 w 91"/>
              <a:gd name="T9" fmla="*/ 62511 h 69"/>
              <a:gd name="T10" fmla="*/ 260804 w 91"/>
              <a:gd name="T11" fmla="*/ 136387 h 69"/>
              <a:gd name="T12" fmla="*/ 187099 w 91"/>
              <a:gd name="T13" fmla="*/ 62511 h 69"/>
              <a:gd name="T14" fmla="*/ 187099 w 91"/>
              <a:gd name="T15" fmla="*/ 62511 h 69"/>
              <a:gd name="T16" fmla="*/ 187099 w 91"/>
              <a:gd name="T17" fmla="*/ 62511 h 69"/>
              <a:gd name="T18" fmla="*/ 192768 w 91"/>
              <a:gd name="T19" fmla="*/ 34097 h 69"/>
              <a:gd name="T20" fmla="*/ 198438 w 91"/>
              <a:gd name="T21" fmla="*/ 22731 h 69"/>
              <a:gd name="T22" fmla="*/ 68036 w 91"/>
              <a:gd name="T23" fmla="*/ 34097 h 69"/>
              <a:gd name="T24" fmla="*/ 0 w 91"/>
              <a:gd name="T25" fmla="*/ 187532 h 69"/>
              <a:gd name="T26" fmla="*/ 260804 w 91"/>
              <a:gd name="T27" fmla="*/ 392112 h 69"/>
              <a:gd name="T28" fmla="*/ 510269 w 91"/>
              <a:gd name="T29" fmla="*/ 176166 h 69"/>
              <a:gd name="T30" fmla="*/ 430894 w 91"/>
              <a:gd name="T31" fmla="*/ 0 h 69"/>
              <a:gd name="T32" fmla="*/ 311831 w 91"/>
              <a:gd name="T33" fmla="*/ 11366 h 69"/>
              <a:gd name="T34" fmla="*/ 317501 w 91"/>
              <a:gd name="T35" fmla="*/ 17048 h 6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1"/>
              <a:gd name="T55" fmla="*/ 0 h 69"/>
              <a:gd name="T56" fmla="*/ 91 w 91"/>
              <a:gd name="T57" fmla="*/ 69 h 6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1" h="69">
                <a:moveTo>
                  <a:pt x="56" y="3"/>
                </a:moveTo>
                <a:cubicBezTo>
                  <a:pt x="56" y="3"/>
                  <a:pt x="56" y="3"/>
                  <a:pt x="56" y="3"/>
                </a:cubicBezTo>
                <a:cubicBezTo>
                  <a:pt x="58" y="4"/>
                  <a:pt x="60" y="6"/>
                  <a:pt x="58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9" y="8"/>
                  <a:pt x="59" y="10"/>
                  <a:pt x="59" y="11"/>
                </a:cubicBezTo>
                <a:cubicBezTo>
                  <a:pt x="59" y="18"/>
                  <a:pt x="53" y="24"/>
                  <a:pt x="46" y="24"/>
                </a:cubicBezTo>
                <a:cubicBezTo>
                  <a:pt x="39" y="24"/>
                  <a:pt x="33" y="18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1" y="11"/>
                  <a:pt x="31" y="8"/>
                  <a:pt x="34" y="6"/>
                </a:cubicBezTo>
                <a:cubicBezTo>
                  <a:pt x="34" y="5"/>
                  <a:pt x="34" y="5"/>
                  <a:pt x="35" y="4"/>
                </a:cubicBezTo>
                <a:cubicBezTo>
                  <a:pt x="31" y="4"/>
                  <a:pt x="23" y="5"/>
                  <a:pt x="12" y="6"/>
                </a:cubicBezTo>
                <a:cubicBezTo>
                  <a:pt x="4" y="13"/>
                  <a:pt x="0" y="22"/>
                  <a:pt x="0" y="33"/>
                </a:cubicBezTo>
                <a:cubicBezTo>
                  <a:pt x="0" y="50"/>
                  <a:pt x="18" y="69"/>
                  <a:pt x="46" y="69"/>
                </a:cubicBezTo>
                <a:cubicBezTo>
                  <a:pt x="70" y="69"/>
                  <a:pt x="91" y="52"/>
                  <a:pt x="90" y="31"/>
                </a:cubicBezTo>
                <a:cubicBezTo>
                  <a:pt x="90" y="16"/>
                  <a:pt x="85" y="5"/>
                  <a:pt x="76" y="0"/>
                </a:cubicBezTo>
                <a:cubicBezTo>
                  <a:pt x="69" y="0"/>
                  <a:pt x="60" y="1"/>
                  <a:pt x="55" y="2"/>
                </a:cubicBezTo>
                <a:cubicBezTo>
                  <a:pt x="55" y="2"/>
                  <a:pt x="55" y="3"/>
                  <a:pt x="5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1" name="Freeform 1013"/>
          <p:cNvSpPr>
            <a:spLocks noEditPoints="1" noChangeArrowheads="1"/>
          </p:cNvSpPr>
          <p:nvPr/>
        </p:nvSpPr>
        <p:spPr bwMode="auto">
          <a:xfrm>
            <a:off x="2052912" y="2896570"/>
            <a:ext cx="196495" cy="250085"/>
          </a:xfrm>
          <a:custGeom>
            <a:avLst/>
            <a:gdLst>
              <a:gd name="T0" fmla="*/ 203887 w 37"/>
              <a:gd name="T1" fmla="*/ 119164 h 47"/>
              <a:gd name="T2" fmla="*/ 203887 w 37"/>
              <a:gd name="T3" fmla="*/ 107815 h 47"/>
              <a:gd name="T4" fmla="*/ 84953 w 37"/>
              <a:gd name="T5" fmla="*/ 11349 h 47"/>
              <a:gd name="T6" fmla="*/ 11327 w 37"/>
              <a:gd name="T7" fmla="*/ 170234 h 47"/>
              <a:gd name="T8" fmla="*/ 11327 w 37"/>
              <a:gd name="T9" fmla="*/ 175909 h 47"/>
              <a:gd name="T10" fmla="*/ 135925 w 37"/>
              <a:gd name="T11" fmla="*/ 255351 h 47"/>
              <a:gd name="T12" fmla="*/ 164243 w 37"/>
              <a:gd name="T13" fmla="*/ 244002 h 47"/>
              <a:gd name="T14" fmla="*/ 198224 w 37"/>
              <a:gd name="T15" fmla="*/ 204281 h 47"/>
              <a:gd name="T16" fmla="*/ 203887 w 37"/>
              <a:gd name="T17" fmla="*/ 119164 h 47"/>
              <a:gd name="T18" fmla="*/ 90617 w 37"/>
              <a:gd name="T19" fmla="*/ 187257 h 47"/>
              <a:gd name="T20" fmla="*/ 62299 w 37"/>
              <a:gd name="T21" fmla="*/ 147536 h 47"/>
              <a:gd name="T22" fmla="*/ 84953 w 37"/>
              <a:gd name="T23" fmla="*/ 102140 h 47"/>
              <a:gd name="T24" fmla="*/ 107607 w 37"/>
              <a:gd name="T25" fmla="*/ 141862 h 47"/>
              <a:gd name="T26" fmla="*/ 90617 w 37"/>
              <a:gd name="T27" fmla="*/ 187257 h 4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7"/>
              <a:gd name="T43" fmla="*/ 0 h 47"/>
              <a:gd name="T44" fmla="*/ 37 w 37"/>
              <a:gd name="T45" fmla="*/ 47 h 4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7" h="47">
                <a:moveTo>
                  <a:pt x="36" y="21"/>
                </a:moveTo>
                <a:cubicBezTo>
                  <a:pt x="36" y="20"/>
                  <a:pt x="36" y="20"/>
                  <a:pt x="36" y="19"/>
                </a:cubicBezTo>
                <a:cubicBezTo>
                  <a:pt x="34" y="6"/>
                  <a:pt x="24" y="0"/>
                  <a:pt x="15" y="2"/>
                </a:cubicBezTo>
                <a:cubicBezTo>
                  <a:pt x="6" y="4"/>
                  <a:pt x="0" y="14"/>
                  <a:pt x="2" y="30"/>
                </a:cubicBezTo>
                <a:cubicBezTo>
                  <a:pt x="2" y="30"/>
                  <a:pt x="2" y="30"/>
                  <a:pt x="2" y="31"/>
                </a:cubicBezTo>
                <a:cubicBezTo>
                  <a:pt x="4" y="42"/>
                  <a:pt x="16" y="47"/>
                  <a:pt x="24" y="45"/>
                </a:cubicBezTo>
                <a:cubicBezTo>
                  <a:pt x="26" y="45"/>
                  <a:pt x="27" y="44"/>
                  <a:pt x="29" y="43"/>
                </a:cubicBezTo>
                <a:cubicBezTo>
                  <a:pt x="30" y="40"/>
                  <a:pt x="32" y="38"/>
                  <a:pt x="35" y="36"/>
                </a:cubicBezTo>
                <a:cubicBezTo>
                  <a:pt x="36" y="33"/>
                  <a:pt x="37" y="27"/>
                  <a:pt x="36" y="21"/>
                </a:cubicBezTo>
                <a:close/>
                <a:moveTo>
                  <a:pt x="16" y="33"/>
                </a:moveTo>
                <a:cubicBezTo>
                  <a:pt x="13" y="33"/>
                  <a:pt x="12" y="30"/>
                  <a:pt x="11" y="26"/>
                </a:cubicBezTo>
                <a:cubicBezTo>
                  <a:pt x="11" y="22"/>
                  <a:pt x="12" y="18"/>
                  <a:pt x="15" y="18"/>
                </a:cubicBezTo>
                <a:cubicBezTo>
                  <a:pt x="17" y="18"/>
                  <a:pt x="19" y="21"/>
                  <a:pt x="19" y="25"/>
                </a:cubicBezTo>
                <a:cubicBezTo>
                  <a:pt x="20" y="31"/>
                  <a:pt x="18" y="33"/>
                  <a:pt x="16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2" name="Freeform 1014"/>
          <p:cNvSpPr>
            <a:spLocks noChangeArrowheads="1"/>
          </p:cNvSpPr>
          <p:nvPr/>
        </p:nvSpPr>
        <p:spPr bwMode="auto">
          <a:xfrm>
            <a:off x="2675148" y="3285094"/>
            <a:ext cx="147371" cy="163746"/>
          </a:xfrm>
          <a:custGeom>
            <a:avLst/>
            <a:gdLst>
              <a:gd name="T0" fmla="*/ 67356 w 28"/>
              <a:gd name="T1" fmla="*/ 0 h 31"/>
              <a:gd name="T2" fmla="*/ 28065 w 28"/>
              <a:gd name="T3" fmla="*/ 11266 h 31"/>
              <a:gd name="T4" fmla="*/ 0 w 28"/>
              <a:gd name="T5" fmla="*/ 146460 h 31"/>
              <a:gd name="T6" fmla="*/ 67356 w 28"/>
              <a:gd name="T7" fmla="*/ 174625 h 31"/>
              <a:gd name="T8" fmla="*/ 78582 w 28"/>
              <a:gd name="T9" fmla="*/ 174625 h 31"/>
              <a:gd name="T10" fmla="*/ 157163 w 28"/>
              <a:gd name="T11" fmla="*/ 90129 h 31"/>
              <a:gd name="T12" fmla="*/ 67356 w 28"/>
              <a:gd name="T13" fmla="*/ 0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8"/>
              <a:gd name="T22" fmla="*/ 0 h 31"/>
              <a:gd name="T23" fmla="*/ 28 w 28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8" h="31">
                <a:moveTo>
                  <a:pt x="12" y="0"/>
                </a:moveTo>
                <a:cubicBezTo>
                  <a:pt x="10" y="0"/>
                  <a:pt x="7" y="1"/>
                  <a:pt x="5" y="2"/>
                </a:cubicBezTo>
                <a:cubicBezTo>
                  <a:pt x="5" y="10"/>
                  <a:pt x="3" y="18"/>
                  <a:pt x="0" y="26"/>
                </a:cubicBezTo>
                <a:cubicBezTo>
                  <a:pt x="3" y="29"/>
                  <a:pt x="8" y="31"/>
                  <a:pt x="12" y="31"/>
                </a:cubicBezTo>
                <a:cubicBezTo>
                  <a:pt x="13" y="31"/>
                  <a:pt x="14" y="31"/>
                  <a:pt x="14" y="31"/>
                </a:cubicBezTo>
                <a:cubicBezTo>
                  <a:pt x="22" y="30"/>
                  <a:pt x="28" y="24"/>
                  <a:pt x="28" y="16"/>
                </a:cubicBezTo>
                <a:cubicBezTo>
                  <a:pt x="28" y="7"/>
                  <a:pt x="21" y="0"/>
                  <a:pt x="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3" name="Freeform 1015"/>
          <p:cNvSpPr>
            <a:spLocks noChangeArrowheads="1"/>
          </p:cNvSpPr>
          <p:nvPr/>
        </p:nvSpPr>
        <p:spPr bwMode="auto">
          <a:xfrm>
            <a:off x="2238987" y="3008214"/>
            <a:ext cx="31261" cy="80384"/>
          </a:xfrm>
          <a:custGeom>
            <a:avLst/>
            <a:gdLst>
              <a:gd name="T0" fmla="*/ 22226 w 6"/>
              <a:gd name="T1" fmla="*/ 80010 h 15"/>
              <a:gd name="T2" fmla="*/ 33339 w 6"/>
              <a:gd name="T3" fmla="*/ 80010 h 15"/>
              <a:gd name="T4" fmla="*/ 11113 w 6"/>
              <a:gd name="T5" fmla="*/ 11430 h 15"/>
              <a:gd name="T6" fmla="*/ 5557 w 6"/>
              <a:gd name="T7" fmla="*/ 0 h 15"/>
              <a:gd name="T8" fmla="*/ 5557 w 6"/>
              <a:gd name="T9" fmla="*/ 0 h 15"/>
              <a:gd name="T10" fmla="*/ 0 w 6"/>
              <a:gd name="T11" fmla="*/ 85725 h 15"/>
              <a:gd name="T12" fmla="*/ 22226 w 6"/>
              <a:gd name="T13" fmla="*/ 80010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"/>
              <a:gd name="T22" fmla="*/ 0 h 15"/>
              <a:gd name="T23" fmla="*/ 6 w 6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" h="15">
                <a:moveTo>
                  <a:pt x="4" y="14"/>
                </a:moveTo>
                <a:cubicBezTo>
                  <a:pt x="5" y="14"/>
                  <a:pt x="5" y="14"/>
                  <a:pt x="6" y="14"/>
                </a:cubicBezTo>
                <a:cubicBezTo>
                  <a:pt x="4" y="12"/>
                  <a:pt x="3" y="8"/>
                  <a:pt x="2" y="2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6"/>
                  <a:pt x="1" y="12"/>
                  <a:pt x="0" y="15"/>
                </a:cubicBezTo>
                <a:cubicBezTo>
                  <a:pt x="1" y="15"/>
                  <a:pt x="3" y="14"/>
                  <a:pt x="4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4" name="Freeform 1016"/>
          <p:cNvSpPr>
            <a:spLocks noChangeArrowheads="1"/>
          </p:cNvSpPr>
          <p:nvPr/>
        </p:nvSpPr>
        <p:spPr bwMode="auto">
          <a:xfrm>
            <a:off x="1872791" y="3864161"/>
            <a:ext cx="254551" cy="339401"/>
          </a:xfrm>
          <a:custGeom>
            <a:avLst/>
            <a:gdLst>
              <a:gd name="T0" fmla="*/ 147042 w 48"/>
              <a:gd name="T1" fmla="*/ 231874 h 64"/>
              <a:gd name="T2" fmla="*/ 118765 w 48"/>
              <a:gd name="T3" fmla="*/ 84832 h 64"/>
              <a:gd name="T4" fmla="*/ 164009 w 48"/>
              <a:gd name="T5" fmla="*/ 11311 h 64"/>
              <a:gd name="T6" fmla="*/ 164009 w 48"/>
              <a:gd name="T7" fmla="*/ 0 h 64"/>
              <a:gd name="T8" fmla="*/ 33933 w 48"/>
              <a:gd name="T9" fmla="*/ 124420 h 64"/>
              <a:gd name="T10" fmla="*/ 90488 w 48"/>
              <a:gd name="T11" fmla="*/ 333673 h 64"/>
              <a:gd name="T12" fmla="*/ 271463 w 48"/>
              <a:gd name="T13" fmla="*/ 265807 h 64"/>
              <a:gd name="T14" fmla="*/ 147042 w 48"/>
              <a:gd name="T15" fmla="*/ 231874 h 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8"/>
              <a:gd name="T25" fmla="*/ 0 h 64"/>
              <a:gd name="T26" fmla="*/ 48 w 48"/>
              <a:gd name="T27" fmla="*/ 64 h 6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8" h="64">
                <a:moveTo>
                  <a:pt x="26" y="41"/>
                </a:moveTo>
                <a:cubicBezTo>
                  <a:pt x="19" y="35"/>
                  <a:pt x="19" y="24"/>
                  <a:pt x="21" y="15"/>
                </a:cubicBezTo>
                <a:cubicBezTo>
                  <a:pt x="22" y="8"/>
                  <a:pt x="26" y="3"/>
                  <a:pt x="29" y="2"/>
                </a:cubicBezTo>
                <a:cubicBezTo>
                  <a:pt x="29" y="1"/>
                  <a:pt x="29" y="1"/>
                  <a:pt x="29" y="0"/>
                </a:cubicBezTo>
                <a:cubicBezTo>
                  <a:pt x="19" y="1"/>
                  <a:pt x="10" y="10"/>
                  <a:pt x="6" y="22"/>
                </a:cubicBezTo>
                <a:cubicBezTo>
                  <a:pt x="0" y="36"/>
                  <a:pt x="1" y="53"/>
                  <a:pt x="16" y="59"/>
                </a:cubicBezTo>
                <a:cubicBezTo>
                  <a:pt x="27" y="64"/>
                  <a:pt x="40" y="58"/>
                  <a:pt x="48" y="47"/>
                </a:cubicBezTo>
                <a:cubicBezTo>
                  <a:pt x="38" y="47"/>
                  <a:pt x="30" y="44"/>
                  <a:pt x="26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5" name="Freeform 1017"/>
          <p:cNvSpPr>
            <a:spLocks noChangeArrowheads="1"/>
          </p:cNvSpPr>
          <p:nvPr/>
        </p:nvSpPr>
        <p:spPr bwMode="auto">
          <a:xfrm>
            <a:off x="1819202" y="3423535"/>
            <a:ext cx="928887" cy="690711"/>
          </a:xfrm>
          <a:custGeom>
            <a:avLst/>
            <a:gdLst>
              <a:gd name="T0" fmla="*/ 837765 w 175"/>
              <a:gd name="T1" fmla="*/ 436294 h 130"/>
              <a:gd name="T2" fmla="*/ 826443 w 175"/>
              <a:gd name="T3" fmla="*/ 436294 h 130"/>
              <a:gd name="T4" fmla="*/ 826443 w 175"/>
              <a:gd name="T5" fmla="*/ 339969 h 130"/>
              <a:gd name="T6" fmla="*/ 990600 w 175"/>
              <a:gd name="T7" fmla="*/ 28331 h 130"/>
              <a:gd name="T8" fmla="*/ 979279 w 175"/>
              <a:gd name="T9" fmla="*/ 28331 h 130"/>
              <a:gd name="T10" fmla="*/ 911352 w 175"/>
              <a:gd name="T11" fmla="*/ 0 h 130"/>
              <a:gd name="T12" fmla="*/ 803801 w 175"/>
              <a:gd name="T13" fmla="*/ 181317 h 130"/>
              <a:gd name="T14" fmla="*/ 798141 w 175"/>
              <a:gd name="T15" fmla="*/ 215314 h 130"/>
              <a:gd name="T16" fmla="*/ 718893 w 175"/>
              <a:gd name="T17" fmla="*/ 226646 h 130"/>
              <a:gd name="T18" fmla="*/ 798141 w 175"/>
              <a:gd name="T19" fmla="*/ 402297 h 130"/>
              <a:gd name="T20" fmla="*/ 549075 w 175"/>
              <a:gd name="T21" fmla="*/ 617611 h 130"/>
              <a:gd name="T22" fmla="*/ 288689 w 175"/>
              <a:gd name="T23" fmla="*/ 413629 h 130"/>
              <a:gd name="T24" fmla="*/ 356616 w 175"/>
              <a:gd name="T25" fmla="*/ 260643 h 130"/>
              <a:gd name="T26" fmla="*/ 271707 w 175"/>
              <a:gd name="T27" fmla="*/ 260643 h 130"/>
              <a:gd name="T28" fmla="*/ 215102 w 175"/>
              <a:gd name="T29" fmla="*/ 243645 h 130"/>
              <a:gd name="T30" fmla="*/ 62266 w 175"/>
              <a:gd name="T31" fmla="*/ 226646 h 130"/>
              <a:gd name="T32" fmla="*/ 62266 w 175"/>
              <a:gd name="T33" fmla="*/ 237978 h 130"/>
              <a:gd name="T34" fmla="*/ 0 w 175"/>
              <a:gd name="T35" fmla="*/ 317305 h 130"/>
              <a:gd name="T36" fmla="*/ 220762 w 175"/>
              <a:gd name="T37" fmla="*/ 424962 h 130"/>
              <a:gd name="T38" fmla="*/ 220762 w 175"/>
              <a:gd name="T39" fmla="*/ 470291 h 130"/>
              <a:gd name="T40" fmla="*/ 220762 w 175"/>
              <a:gd name="T41" fmla="*/ 481623 h 130"/>
              <a:gd name="T42" fmla="*/ 175478 w 175"/>
              <a:gd name="T43" fmla="*/ 555283 h 130"/>
              <a:gd name="T44" fmla="*/ 203781 w 175"/>
              <a:gd name="T45" fmla="*/ 702603 h 130"/>
              <a:gd name="T46" fmla="*/ 328313 w 175"/>
              <a:gd name="T47" fmla="*/ 736600 h 130"/>
              <a:gd name="T48" fmla="*/ 458506 w 175"/>
              <a:gd name="T49" fmla="*/ 708269 h 130"/>
              <a:gd name="T50" fmla="*/ 815122 w 175"/>
              <a:gd name="T51" fmla="*/ 708269 h 130"/>
              <a:gd name="T52" fmla="*/ 809462 w 175"/>
              <a:gd name="T53" fmla="*/ 696937 h 130"/>
              <a:gd name="T54" fmla="*/ 798141 w 175"/>
              <a:gd name="T55" fmla="*/ 555283 h 130"/>
              <a:gd name="T56" fmla="*/ 837765 w 175"/>
              <a:gd name="T57" fmla="*/ 436294 h 13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75"/>
              <a:gd name="T88" fmla="*/ 0 h 130"/>
              <a:gd name="T89" fmla="*/ 175 w 175"/>
              <a:gd name="T90" fmla="*/ 130 h 13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75" h="130">
                <a:moveTo>
                  <a:pt x="148" y="77"/>
                </a:moveTo>
                <a:cubicBezTo>
                  <a:pt x="146" y="77"/>
                  <a:pt x="146" y="77"/>
                  <a:pt x="146" y="77"/>
                </a:cubicBezTo>
                <a:cubicBezTo>
                  <a:pt x="146" y="74"/>
                  <a:pt x="146" y="67"/>
                  <a:pt x="146" y="60"/>
                </a:cubicBezTo>
                <a:cubicBezTo>
                  <a:pt x="167" y="39"/>
                  <a:pt x="175" y="12"/>
                  <a:pt x="175" y="5"/>
                </a:cubicBezTo>
                <a:cubicBezTo>
                  <a:pt x="175" y="5"/>
                  <a:pt x="174" y="5"/>
                  <a:pt x="173" y="5"/>
                </a:cubicBezTo>
                <a:cubicBezTo>
                  <a:pt x="169" y="5"/>
                  <a:pt x="164" y="3"/>
                  <a:pt x="161" y="0"/>
                </a:cubicBezTo>
                <a:cubicBezTo>
                  <a:pt x="157" y="12"/>
                  <a:pt x="150" y="23"/>
                  <a:pt x="142" y="32"/>
                </a:cubicBezTo>
                <a:cubicBezTo>
                  <a:pt x="142" y="33"/>
                  <a:pt x="142" y="37"/>
                  <a:pt x="141" y="38"/>
                </a:cubicBezTo>
                <a:cubicBezTo>
                  <a:pt x="140" y="38"/>
                  <a:pt x="134" y="39"/>
                  <a:pt x="127" y="40"/>
                </a:cubicBezTo>
                <a:cubicBezTo>
                  <a:pt x="136" y="45"/>
                  <a:pt x="141" y="56"/>
                  <a:pt x="141" y="71"/>
                </a:cubicBezTo>
                <a:cubicBezTo>
                  <a:pt x="142" y="92"/>
                  <a:pt x="121" y="109"/>
                  <a:pt x="97" y="109"/>
                </a:cubicBezTo>
                <a:cubicBezTo>
                  <a:pt x="69" y="109"/>
                  <a:pt x="51" y="90"/>
                  <a:pt x="51" y="73"/>
                </a:cubicBezTo>
                <a:cubicBezTo>
                  <a:pt x="51" y="62"/>
                  <a:pt x="55" y="53"/>
                  <a:pt x="63" y="46"/>
                </a:cubicBezTo>
                <a:cubicBezTo>
                  <a:pt x="58" y="46"/>
                  <a:pt x="53" y="46"/>
                  <a:pt x="48" y="46"/>
                </a:cubicBezTo>
                <a:cubicBezTo>
                  <a:pt x="46" y="46"/>
                  <a:pt x="43" y="44"/>
                  <a:pt x="38" y="43"/>
                </a:cubicBezTo>
                <a:cubicBezTo>
                  <a:pt x="31" y="41"/>
                  <a:pt x="22" y="40"/>
                  <a:pt x="11" y="40"/>
                </a:cubicBezTo>
                <a:cubicBezTo>
                  <a:pt x="11" y="41"/>
                  <a:pt x="11" y="41"/>
                  <a:pt x="11" y="42"/>
                </a:cubicBezTo>
                <a:cubicBezTo>
                  <a:pt x="11" y="49"/>
                  <a:pt x="6" y="54"/>
                  <a:pt x="0" y="56"/>
                </a:cubicBezTo>
                <a:cubicBezTo>
                  <a:pt x="3" y="59"/>
                  <a:pt x="11" y="65"/>
                  <a:pt x="39" y="75"/>
                </a:cubicBezTo>
                <a:cubicBezTo>
                  <a:pt x="39" y="77"/>
                  <a:pt x="39" y="80"/>
                  <a:pt x="39" y="83"/>
                </a:cubicBezTo>
                <a:cubicBezTo>
                  <a:pt x="39" y="84"/>
                  <a:pt x="39" y="84"/>
                  <a:pt x="39" y="85"/>
                </a:cubicBezTo>
                <a:cubicBezTo>
                  <a:pt x="36" y="86"/>
                  <a:pt x="32" y="91"/>
                  <a:pt x="31" y="98"/>
                </a:cubicBezTo>
                <a:cubicBezTo>
                  <a:pt x="29" y="107"/>
                  <a:pt x="29" y="118"/>
                  <a:pt x="36" y="124"/>
                </a:cubicBezTo>
                <a:cubicBezTo>
                  <a:pt x="40" y="127"/>
                  <a:pt x="48" y="130"/>
                  <a:pt x="58" y="130"/>
                </a:cubicBezTo>
                <a:cubicBezTo>
                  <a:pt x="64" y="129"/>
                  <a:pt x="72" y="128"/>
                  <a:pt x="81" y="125"/>
                </a:cubicBezTo>
                <a:cubicBezTo>
                  <a:pt x="94" y="120"/>
                  <a:pt x="121" y="119"/>
                  <a:pt x="144" y="125"/>
                </a:cubicBezTo>
                <a:cubicBezTo>
                  <a:pt x="144" y="125"/>
                  <a:pt x="144" y="124"/>
                  <a:pt x="143" y="123"/>
                </a:cubicBezTo>
                <a:cubicBezTo>
                  <a:pt x="140" y="116"/>
                  <a:pt x="139" y="108"/>
                  <a:pt x="141" y="98"/>
                </a:cubicBezTo>
                <a:cubicBezTo>
                  <a:pt x="142" y="90"/>
                  <a:pt x="145" y="83"/>
                  <a:pt x="148" y="77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6" name="Freeform 1018"/>
          <p:cNvSpPr>
            <a:spLocks noChangeArrowheads="1"/>
          </p:cNvSpPr>
          <p:nvPr/>
        </p:nvSpPr>
        <p:spPr bwMode="auto">
          <a:xfrm>
            <a:off x="2021651" y="3593235"/>
            <a:ext cx="552272" cy="74430"/>
          </a:xfrm>
          <a:custGeom>
            <a:avLst/>
            <a:gdLst>
              <a:gd name="T0" fmla="*/ 588963 w 104"/>
              <a:gd name="T1" fmla="*/ 0 h 14"/>
              <a:gd name="T2" fmla="*/ 583300 w 104"/>
              <a:gd name="T3" fmla="*/ 0 h 14"/>
              <a:gd name="T4" fmla="*/ 571974 w 104"/>
              <a:gd name="T5" fmla="*/ 0 h 14"/>
              <a:gd name="T6" fmla="*/ 300145 w 104"/>
              <a:gd name="T7" fmla="*/ 22679 h 14"/>
              <a:gd name="T8" fmla="*/ 39642 w 104"/>
              <a:gd name="T9" fmla="*/ 45357 h 14"/>
              <a:gd name="T10" fmla="*/ 11326 w 104"/>
              <a:gd name="T11" fmla="*/ 45357 h 14"/>
              <a:gd name="T12" fmla="*/ 5663 w 104"/>
              <a:gd name="T13" fmla="*/ 51027 h 14"/>
              <a:gd name="T14" fmla="*/ 0 w 104"/>
              <a:gd name="T15" fmla="*/ 62366 h 14"/>
              <a:gd name="T16" fmla="*/ 56631 w 104"/>
              <a:gd name="T17" fmla="*/ 79375 h 14"/>
              <a:gd name="T18" fmla="*/ 141578 w 104"/>
              <a:gd name="T19" fmla="*/ 79375 h 14"/>
              <a:gd name="T20" fmla="*/ 271829 w 104"/>
              <a:gd name="T21" fmla="*/ 68036 h 14"/>
              <a:gd name="T22" fmla="*/ 334123 w 104"/>
              <a:gd name="T23" fmla="*/ 34018 h 14"/>
              <a:gd name="T24" fmla="*/ 385091 w 104"/>
              <a:gd name="T25" fmla="*/ 56696 h 14"/>
              <a:gd name="T26" fmla="*/ 504016 w 104"/>
              <a:gd name="T27" fmla="*/ 45357 h 14"/>
              <a:gd name="T28" fmla="*/ 583300 w 104"/>
              <a:gd name="T29" fmla="*/ 34018 h 14"/>
              <a:gd name="T30" fmla="*/ 588963 w 104"/>
              <a:gd name="T31" fmla="*/ 0 h 1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4"/>
              <a:gd name="T49" fmla="*/ 0 h 14"/>
              <a:gd name="T50" fmla="*/ 104 w 104"/>
              <a:gd name="T51" fmla="*/ 14 h 1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4" h="14">
                <a:moveTo>
                  <a:pt x="104" y="0"/>
                </a:moveTo>
                <a:cubicBezTo>
                  <a:pt x="104" y="0"/>
                  <a:pt x="103" y="0"/>
                  <a:pt x="103" y="0"/>
                </a:cubicBezTo>
                <a:cubicBezTo>
                  <a:pt x="103" y="0"/>
                  <a:pt x="102" y="0"/>
                  <a:pt x="101" y="0"/>
                </a:cubicBezTo>
                <a:cubicBezTo>
                  <a:pt x="94" y="0"/>
                  <a:pt x="78" y="1"/>
                  <a:pt x="53" y="4"/>
                </a:cubicBezTo>
                <a:cubicBezTo>
                  <a:pt x="29" y="6"/>
                  <a:pt x="16" y="7"/>
                  <a:pt x="7" y="8"/>
                </a:cubicBezTo>
                <a:cubicBezTo>
                  <a:pt x="5" y="8"/>
                  <a:pt x="3" y="8"/>
                  <a:pt x="2" y="8"/>
                </a:cubicBezTo>
                <a:cubicBezTo>
                  <a:pt x="2" y="9"/>
                  <a:pt x="1" y="9"/>
                  <a:pt x="1" y="9"/>
                </a:cubicBezTo>
                <a:cubicBezTo>
                  <a:pt x="0" y="9"/>
                  <a:pt x="0" y="10"/>
                  <a:pt x="0" y="11"/>
                </a:cubicBezTo>
                <a:cubicBezTo>
                  <a:pt x="5" y="12"/>
                  <a:pt x="8" y="14"/>
                  <a:pt x="10" y="14"/>
                </a:cubicBezTo>
                <a:cubicBezTo>
                  <a:pt x="15" y="14"/>
                  <a:pt x="20" y="14"/>
                  <a:pt x="25" y="14"/>
                </a:cubicBezTo>
                <a:cubicBezTo>
                  <a:pt x="36" y="13"/>
                  <a:pt x="44" y="12"/>
                  <a:pt x="48" y="12"/>
                </a:cubicBezTo>
                <a:cubicBezTo>
                  <a:pt x="50" y="8"/>
                  <a:pt x="54" y="6"/>
                  <a:pt x="59" y="6"/>
                </a:cubicBezTo>
                <a:cubicBezTo>
                  <a:pt x="62" y="6"/>
                  <a:pt x="65" y="7"/>
                  <a:pt x="68" y="10"/>
                </a:cubicBezTo>
                <a:cubicBezTo>
                  <a:pt x="73" y="9"/>
                  <a:pt x="82" y="8"/>
                  <a:pt x="89" y="8"/>
                </a:cubicBezTo>
                <a:cubicBezTo>
                  <a:pt x="96" y="7"/>
                  <a:pt x="102" y="6"/>
                  <a:pt x="103" y="6"/>
                </a:cubicBezTo>
                <a:cubicBezTo>
                  <a:pt x="104" y="5"/>
                  <a:pt x="104" y="1"/>
                  <a:pt x="104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7" name="Freeform 1019"/>
          <p:cNvSpPr>
            <a:spLocks noChangeArrowheads="1"/>
          </p:cNvSpPr>
          <p:nvPr/>
        </p:nvSpPr>
        <p:spPr bwMode="auto">
          <a:xfrm>
            <a:off x="1777521" y="2822140"/>
            <a:ext cx="928887" cy="812776"/>
          </a:xfrm>
          <a:custGeom>
            <a:avLst/>
            <a:gdLst>
              <a:gd name="T0" fmla="*/ 979279 w 175"/>
              <a:gd name="T1" fmla="*/ 385233 h 153"/>
              <a:gd name="T2" fmla="*/ 435864 w 175"/>
              <a:gd name="T3" fmla="*/ 50987 h 153"/>
              <a:gd name="T4" fmla="*/ 62266 w 175"/>
              <a:gd name="T5" fmla="*/ 583515 h 153"/>
              <a:gd name="T6" fmla="*/ 271707 w 175"/>
              <a:gd name="T7" fmla="*/ 866775 h 153"/>
              <a:gd name="T8" fmla="*/ 300010 w 175"/>
              <a:gd name="T9" fmla="*/ 866775 h 153"/>
              <a:gd name="T10" fmla="*/ 101890 w 175"/>
              <a:gd name="T11" fmla="*/ 549524 h 153"/>
              <a:gd name="T12" fmla="*/ 107551 w 175"/>
              <a:gd name="T13" fmla="*/ 475876 h 153"/>
              <a:gd name="T14" fmla="*/ 305671 w 175"/>
              <a:gd name="T15" fmla="*/ 254934 h 153"/>
              <a:gd name="T16" fmla="*/ 305671 w 175"/>
              <a:gd name="T17" fmla="*/ 249269 h 153"/>
              <a:gd name="T18" fmla="*/ 379258 w 175"/>
              <a:gd name="T19" fmla="*/ 90643 h 153"/>
              <a:gd name="T20" fmla="*/ 498130 w 175"/>
              <a:gd name="T21" fmla="*/ 186951 h 153"/>
              <a:gd name="T22" fmla="*/ 498130 w 175"/>
              <a:gd name="T23" fmla="*/ 198282 h 153"/>
              <a:gd name="T24" fmla="*/ 498130 w 175"/>
              <a:gd name="T25" fmla="*/ 198282 h 153"/>
              <a:gd name="T26" fmla="*/ 571718 w 175"/>
              <a:gd name="T27" fmla="*/ 67982 h 153"/>
              <a:gd name="T28" fmla="*/ 690590 w 175"/>
              <a:gd name="T29" fmla="*/ 175621 h 153"/>
              <a:gd name="T30" fmla="*/ 696250 w 175"/>
              <a:gd name="T31" fmla="*/ 203947 h 153"/>
              <a:gd name="T32" fmla="*/ 933994 w 175"/>
              <a:gd name="T33" fmla="*/ 385233 h 153"/>
              <a:gd name="T34" fmla="*/ 939655 w 175"/>
              <a:gd name="T35" fmla="*/ 390899 h 153"/>
              <a:gd name="T36" fmla="*/ 945315 w 175"/>
              <a:gd name="T37" fmla="*/ 441885 h 153"/>
              <a:gd name="T38" fmla="*/ 950976 w 175"/>
              <a:gd name="T39" fmla="*/ 509868 h 153"/>
              <a:gd name="T40" fmla="*/ 832104 w 175"/>
              <a:gd name="T41" fmla="*/ 821453 h 153"/>
              <a:gd name="T42" fmla="*/ 843425 w 175"/>
              <a:gd name="T43" fmla="*/ 821453 h 153"/>
              <a:gd name="T44" fmla="*/ 849086 w 175"/>
              <a:gd name="T45" fmla="*/ 821453 h 153"/>
              <a:gd name="T46" fmla="*/ 956637 w 175"/>
              <a:gd name="T47" fmla="*/ 640167 h 153"/>
              <a:gd name="T48" fmla="*/ 984939 w 175"/>
              <a:gd name="T49" fmla="*/ 504202 h 153"/>
              <a:gd name="T50" fmla="*/ 979279 w 175"/>
              <a:gd name="T51" fmla="*/ 385233 h 15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75"/>
              <a:gd name="T79" fmla="*/ 0 h 153"/>
              <a:gd name="T80" fmla="*/ 175 w 175"/>
              <a:gd name="T81" fmla="*/ 153 h 15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75" h="153">
                <a:moveTo>
                  <a:pt x="173" y="68"/>
                </a:moveTo>
                <a:cubicBezTo>
                  <a:pt x="163" y="19"/>
                  <a:pt x="120" y="0"/>
                  <a:pt x="77" y="9"/>
                </a:cubicBezTo>
                <a:cubicBezTo>
                  <a:pt x="34" y="18"/>
                  <a:pt x="0" y="52"/>
                  <a:pt x="11" y="103"/>
                </a:cubicBezTo>
                <a:cubicBezTo>
                  <a:pt x="16" y="125"/>
                  <a:pt x="31" y="144"/>
                  <a:pt x="48" y="153"/>
                </a:cubicBezTo>
                <a:cubicBezTo>
                  <a:pt x="49" y="153"/>
                  <a:pt x="51" y="153"/>
                  <a:pt x="53" y="153"/>
                </a:cubicBezTo>
                <a:cubicBezTo>
                  <a:pt x="37" y="144"/>
                  <a:pt x="20" y="118"/>
                  <a:pt x="18" y="97"/>
                </a:cubicBezTo>
                <a:cubicBezTo>
                  <a:pt x="16" y="92"/>
                  <a:pt x="16" y="87"/>
                  <a:pt x="19" y="84"/>
                </a:cubicBezTo>
                <a:cubicBezTo>
                  <a:pt x="22" y="66"/>
                  <a:pt x="37" y="50"/>
                  <a:pt x="54" y="45"/>
                </a:cubicBezTo>
                <a:cubicBezTo>
                  <a:pt x="54" y="44"/>
                  <a:pt x="54" y="44"/>
                  <a:pt x="54" y="44"/>
                </a:cubicBezTo>
                <a:cubicBezTo>
                  <a:pt x="52" y="28"/>
                  <a:pt x="58" y="18"/>
                  <a:pt x="67" y="16"/>
                </a:cubicBezTo>
                <a:cubicBezTo>
                  <a:pt x="76" y="14"/>
                  <a:pt x="86" y="20"/>
                  <a:pt x="88" y="33"/>
                </a:cubicBezTo>
                <a:cubicBezTo>
                  <a:pt x="88" y="34"/>
                  <a:pt x="88" y="34"/>
                  <a:pt x="88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7" y="22"/>
                  <a:pt x="92" y="13"/>
                  <a:pt x="101" y="12"/>
                </a:cubicBezTo>
                <a:cubicBezTo>
                  <a:pt x="110" y="11"/>
                  <a:pt x="120" y="19"/>
                  <a:pt x="122" y="31"/>
                </a:cubicBezTo>
                <a:cubicBezTo>
                  <a:pt x="123" y="33"/>
                  <a:pt x="123" y="35"/>
                  <a:pt x="123" y="36"/>
                </a:cubicBezTo>
                <a:cubicBezTo>
                  <a:pt x="143" y="38"/>
                  <a:pt x="158" y="50"/>
                  <a:pt x="165" y="68"/>
                </a:cubicBezTo>
                <a:cubicBezTo>
                  <a:pt x="165" y="68"/>
                  <a:pt x="165" y="69"/>
                  <a:pt x="166" y="69"/>
                </a:cubicBezTo>
                <a:cubicBezTo>
                  <a:pt x="167" y="72"/>
                  <a:pt x="168" y="75"/>
                  <a:pt x="167" y="78"/>
                </a:cubicBezTo>
                <a:cubicBezTo>
                  <a:pt x="168" y="82"/>
                  <a:pt x="168" y="86"/>
                  <a:pt x="168" y="90"/>
                </a:cubicBezTo>
                <a:cubicBezTo>
                  <a:pt x="168" y="107"/>
                  <a:pt x="159" y="127"/>
                  <a:pt x="147" y="145"/>
                </a:cubicBezTo>
                <a:cubicBezTo>
                  <a:pt x="148" y="145"/>
                  <a:pt x="149" y="145"/>
                  <a:pt x="149" y="145"/>
                </a:cubicBezTo>
                <a:cubicBezTo>
                  <a:pt x="149" y="145"/>
                  <a:pt x="150" y="145"/>
                  <a:pt x="150" y="145"/>
                </a:cubicBezTo>
                <a:cubicBezTo>
                  <a:pt x="158" y="136"/>
                  <a:pt x="165" y="125"/>
                  <a:pt x="169" y="113"/>
                </a:cubicBezTo>
                <a:cubicBezTo>
                  <a:pt x="172" y="105"/>
                  <a:pt x="174" y="97"/>
                  <a:pt x="174" y="89"/>
                </a:cubicBezTo>
                <a:cubicBezTo>
                  <a:pt x="175" y="82"/>
                  <a:pt x="174" y="75"/>
                  <a:pt x="173" y="68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8" name="Freeform 1020"/>
          <p:cNvSpPr>
            <a:spLocks noEditPoints="1" noChangeArrowheads="1"/>
          </p:cNvSpPr>
          <p:nvPr/>
        </p:nvSpPr>
        <p:spPr bwMode="auto">
          <a:xfrm>
            <a:off x="1862371" y="3014169"/>
            <a:ext cx="806822" cy="619258"/>
          </a:xfrm>
          <a:custGeom>
            <a:avLst/>
            <a:gdLst>
              <a:gd name="T0" fmla="*/ 854764 w 152"/>
              <a:gd name="T1" fmla="*/ 237067 h 117"/>
              <a:gd name="T2" fmla="*/ 849104 w 152"/>
              <a:gd name="T3" fmla="*/ 186267 h 117"/>
              <a:gd name="T4" fmla="*/ 843443 w 152"/>
              <a:gd name="T5" fmla="*/ 180622 h 117"/>
              <a:gd name="T6" fmla="*/ 605694 w 152"/>
              <a:gd name="T7" fmla="*/ 0 h 117"/>
              <a:gd name="T8" fmla="*/ 526444 w 152"/>
              <a:gd name="T9" fmla="*/ 112889 h 117"/>
              <a:gd name="T10" fmla="*/ 481159 w 152"/>
              <a:gd name="T11" fmla="*/ 107244 h 117"/>
              <a:gd name="T12" fmla="*/ 492480 w 152"/>
              <a:gd name="T13" fmla="*/ 141111 h 117"/>
              <a:gd name="T14" fmla="*/ 424552 w 152"/>
              <a:gd name="T15" fmla="*/ 203200 h 117"/>
              <a:gd name="T16" fmla="*/ 362284 w 152"/>
              <a:gd name="T17" fmla="*/ 141111 h 117"/>
              <a:gd name="T18" fmla="*/ 367945 w 152"/>
              <a:gd name="T19" fmla="*/ 118533 h 117"/>
              <a:gd name="T20" fmla="*/ 339641 w 152"/>
              <a:gd name="T21" fmla="*/ 129822 h 117"/>
              <a:gd name="T22" fmla="*/ 215106 w 152"/>
              <a:gd name="T23" fmla="*/ 50800 h 117"/>
              <a:gd name="T24" fmla="*/ 16982 w 152"/>
              <a:gd name="T25" fmla="*/ 270933 h 117"/>
              <a:gd name="T26" fmla="*/ 11321 w 152"/>
              <a:gd name="T27" fmla="*/ 344311 h 117"/>
              <a:gd name="T28" fmla="*/ 209446 w 152"/>
              <a:gd name="T29" fmla="*/ 660400 h 117"/>
              <a:gd name="T30" fmla="*/ 469837 w 152"/>
              <a:gd name="T31" fmla="*/ 637822 h 117"/>
              <a:gd name="T32" fmla="*/ 741550 w 152"/>
              <a:gd name="T33" fmla="*/ 615244 h 117"/>
              <a:gd name="T34" fmla="*/ 860425 w 152"/>
              <a:gd name="T35" fmla="*/ 304800 h 117"/>
              <a:gd name="T36" fmla="*/ 854764 w 152"/>
              <a:gd name="T37" fmla="*/ 237067 h 117"/>
              <a:gd name="T38" fmla="*/ 684944 w 152"/>
              <a:gd name="T39" fmla="*/ 474133 h 117"/>
              <a:gd name="T40" fmla="*/ 486819 w 152"/>
              <a:gd name="T41" fmla="*/ 609600 h 117"/>
              <a:gd name="T42" fmla="*/ 232088 w 152"/>
              <a:gd name="T43" fmla="*/ 530578 h 117"/>
              <a:gd name="T44" fmla="*/ 130196 w 152"/>
              <a:gd name="T45" fmla="*/ 406400 h 117"/>
              <a:gd name="T46" fmla="*/ 203785 w 152"/>
              <a:gd name="T47" fmla="*/ 395111 h 117"/>
              <a:gd name="T48" fmla="*/ 464177 w 152"/>
              <a:gd name="T49" fmla="*/ 321733 h 117"/>
              <a:gd name="T50" fmla="*/ 730229 w 152"/>
              <a:gd name="T51" fmla="*/ 333022 h 117"/>
              <a:gd name="T52" fmla="*/ 747211 w 152"/>
              <a:gd name="T53" fmla="*/ 338667 h 117"/>
              <a:gd name="T54" fmla="*/ 684944 w 152"/>
              <a:gd name="T55" fmla="*/ 474133 h 11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52"/>
              <a:gd name="T85" fmla="*/ 0 h 117"/>
              <a:gd name="T86" fmla="*/ 152 w 152"/>
              <a:gd name="T87" fmla="*/ 117 h 117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52" h="117">
                <a:moveTo>
                  <a:pt x="151" y="42"/>
                </a:moveTo>
                <a:cubicBezTo>
                  <a:pt x="152" y="39"/>
                  <a:pt x="151" y="36"/>
                  <a:pt x="150" y="33"/>
                </a:cubicBezTo>
                <a:cubicBezTo>
                  <a:pt x="149" y="33"/>
                  <a:pt x="149" y="32"/>
                  <a:pt x="149" y="32"/>
                </a:cubicBezTo>
                <a:cubicBezTo>
                  <a:pt x="142" y="14"/>
                  <a:pt x="127" y="2"/>
                  <a:pt x="107" y="0"/>
                </a:cubicBezTo>
                <a:cubicBezTo>
                  <a:pt x="108" y="11"/>
                  <a:pt x="104" y="18"/>
                  <a:pt x="93" y="20"/>
                </a:cubicBezTo>
                <a:cubicBezTo>
                  <a:pt x="90" y="20"/>
                  <a:pt x="88" y="20"/>
                  <a:pt x="85" y="19"/>
                </a:cubicBezTo>
                <a:cubicBezTo>
                  <a:pt x="86" y="21"/>
                  <a:pt x="87" y="23"/>
                  <a:pt x="87" y="25"/>
                </a:cubicBezTo>
                <a:cubicBezTo>
                  <a:pt x="87" y="31"/>
                  <a:pt x="82" y="36"/>
                  <a:pt x="75" y="36"/>
                </a:cubicBezTo>
                <a:cubicBezTo>
                  <a:pt x="69" y="36"/>
                  <a:pt x="64" y="31"/>
                  <a:pt x="64" y="25"/>
                </a:cubicBezTo>
                <a:cubicBezTo>
                  <a:pt x="64" y="24"/>
                  <a:pt x="64" y="22"/>
                  <a:pt x="65" y="21"/>
                </a:cubicBezTo>
                <a:cubicBezTo>
                  <a:pt x="63" y="22"/>
                  <a:pt x="62" y="23"/>
                  <a:pt x="60" y="23"/>
                </a:cubicBezTo>
                <a:cubicBezTo>
                  <a:pt x="52" y="25"/>
                  <a:pt x="40" y="20"/>
                  <a:pt x="38" y="9"/>
                </a:cubicBezTo>
                <a:cubicBezTo>
                  <a:pt x="21" y="14"/>
                  <a:pt x="6" y="30"/>
                  <a:pt x="3" y="48"/>
                </a:cubicBezTo>
                <a:cubicBezTo>
                  <a:pt x="0" y="51"/>
                  <a:pt x="0" y="56"/>
                  <a:pt x="2" y="61"/>
                </a:cubicBezTo>
                <a:cubicBezTo>
                  <a:pt x="4" y="82"/>
                  <a:pt x="21" y="108"/>
                  <a:pt x="37" y="117"/>
                </a:cubicBezTo>
                <a:cubicBezTo>
                  <a:pt x="46" y="116"/>
                  <a:pt x="59" y="115"/>
                  <a:pt x="83" y="113"/>
                </a:cubicBezTo>
                <a:cubicBezTo>
                  <a:pt x="108" y="110"/>
                  <a:pt x="124" y="109"/>
                  <a:pt x="131" y="109"/>
                </a:cubicBezTo>
                <a:cubicBezTo>
                  <a:pt x="143" y="91"/>
                  <a:pt x="152" y="71"/>
                  <a:pt x="152" y="54"/>
                </a:cubicBezTo>
                <a:cubicBezTo>
                  <a:pt x="152" y="50"/>
                  <a:pt x="152" y="46"/>
                  <a:pt x="151" y="42"/>
                </a:cubicBezTo>
                <a:close/>
                <a:moveTo>
                  <a:pt x="121" y="84"/>
                </a:moveTo>
                <a:cubicBezTo>
                  <a:pt x="113" y="95"/>
                  <a:pt x="102" y="106"/>
                  <a:pt x="86" y="108"/>
                </a:cubicBezTo>
                <a:cubicBezTo>
                  <a:pt x="68" y="110"/>
                  <a:pt x="52" y="103"/>
                  <a:pt x="41" y="94"/>
                </a:cubicBezTo>
                <a:cubicBezTo>
                  <a:pt x="32" y="86"/>
                  <a:pt x="25" y="78"/>
                  <a:pt x="23" y="72"/>
                </a:cubicBezTo>
                <a:cubicBezTo>
                  <a:pt x="27" y="72"/>
                  <a:pt x="31" y="71"/>
                  <a:pt x="36" y="70"/>
                </a:cubicBezTo>
                <a:cubicBezTo>
                  <a:pt x="44" y="67"/>
                  <a:pt x="67" y="60"/>
                  <a:pt x="82" y="57"/>
                </a:cubicBezTo>
                <a:cubicBezTo>
                  <a:pt x="96" y="55"/>
                  <a:pt x="113" y="57"/>
                  <a:pt x="129" y="59"/>
                </a:cubicBezTo>
                <a:cubicBezTo>
                  <a:pt x="130" y="60"/>
                  <a:pt x="131" y="60"/>
                  <a:pt x="132" y="60"/>
                </a:cubicBezTo>
                <a:cubicBezTo>
                  <a:pt x="131" y="65"/>
                  <a:pt x="127" y="75"/>
                  <a:pt x="121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9" name="Freeform 1021"/>
          <p:cNvSpPr>
            <a:spLocks noEditPoints="1" noChangeArrowheads="1"/>
          </p:cNvSpPr>
          <p:nvPr/>
        </p:nvSpPr>
        <p:spPr bwMode="auto">
          <a:xfrm>
            <a:off x="2201773" y="3082644"/>
            <a:ext cx="122065" cy="122065"/>
          </a:xfrm>
          <a:custGeom>
            <a:avLst/>
            <a:gdLst>
              <a:gd name="T0" fmla="*/ 118855 w 23"/>
              <a:gd name="T1" fmla="*/ 33959 h 23"/>
              <a:gd name="T2" fmla="*/ 73577 w 23"/>
              <a:gd name="T3" fmla="*/ 0 h 23"/>
              <a:gd name="T4" fmla="*/ 62258 w 23"/>
              <a:gd name="T5" fmla="*/ 0 h 23"/>
              <a:gd name="T6" fmla="*/ 39618 w 23"/>
              <a:gd name="T7" fmla="*/ 5660 h 23"/>
              <a:gd name="T8" fmla="*/ 5660 w 23"/>
              <a:gd name="T9" fmla="*/ 45278 h 23"/>
              <a:gd name="T10" fmla="*/ 0 w 23"/>
              <a:gd name="T11" fmla="*/ 67917 h 23"/>
              <a:gd name="T12" fmla="*/ 62258 w 23"/>
              <a:gd name="T13" fmla="*/ 130175 h 23"/>
              <a:gd name="T14" fmla="*/ 130175 w 23"/>
              <a:gd name="T15" fmla="*/ 67917 h 23"/>
              <a:gd name="T16" fmla="*/ 118855 w 23"/>
              <a:gd name="T17" fmla="*/ 33959 h 23"/>
              <a:gd name="T18" fmla="*/ 56598 w 23"/>
              <a:gd name="T19" fmla="*/ 73577 h 23"/>
              <a:gd name="T20" fmla="*/ 39618 w 23"/>
              <a:gd name="T21" fmla="*/ 56598 h 23"/>
              <a:gd name="T22" fmla="*/ 56598 w 23"/>
              <a:gd name="T23" fmla="*/ 39618 h 23"/>
              <a:gd name="T24" fmla="*/ 73577 w 23"/>
              <a:gd name="T25" fmla="*/ 56598 h 23"/>
              <a:gd name="T26" fmla="*/ 56598 w 23"/>
              <a:gd name="T27" fmla="*/ 73577 h 2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3"/>
              <a:gd name="T43" fmla="*/ 0 h 23"/>
              <a:gd name="T44" fmla="*/ 23 w 23"/>
              <a:gd name="T45" fmla="*/ 23 h 2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3" h="23">
                <a:moveTo>
                  <a:pt x="21" y="6"/>
                </a:moveTo>
                <a:cubicBezTo>
                  <a:pt x="20" y="3"/>
                  <a:pt x="17" y="1"/>
                  <a:pt x="13" y="0"/>
                </a:cubicBezTo>
                <a:cubicBezTo>
                  <a:pt x="12" y="0"/>
                  <a:pt x="12" y="0"/>
                  <a:pt x="11" y="0"/>
                </a:cubicBezTo>
                <a:cubicBezTo>
                  <a:pt x="10" y="0"/>
                  <a:pt x="8" y="1"/>
                  <a:pt x="7" y="1"/>
                </a:cubicBezTo>
                <a:cubicBezTo>
                  <a:pt x="4" y="3"/>
                  <a:pt x="2" y="5"/>
                  <a:pt x="1" y="8"/>
                </a:cubicBezTo>
                <a:cubicBezTo>
                  <a:pt x="0" y="9"/>
                  <a:pt x="0" y="11"/>
                  <a:pt x="0" y="12"/>
                </a:cubicBezTo>
                <a:cubicBezTo>
                  <a:pt x="0" y="18"/>
                  <a:pt x="5" y="23"/>
                  <a:pt x="11" y="23"/>
                </a:cubicBezTo>
                <a:cubicBezTo>
                  <a:pt x="18" y="23"/>
                  <a:pt x="23" y="18"/>
                  <a:pt x="23" y="12"/>
                </a:cubicBezTo>
                <a:cubicBezTo>
                  <a:pt x="23" y="10"/>
                  <a:pt x="22" y="8"/>
                  <a:pt x="21" y="6"/>
                </a:cubicBezTo>
                <a:close/>
                <a:moveTo>
                  <a:pt x="10" y="13"/>
                </a:moveTo>
                <a:cubicBezTo>
                  <a:pt x="8" y="13"/>
                  <a:pt x="7" y="12"/>
                  <a:pt x="7" y="10"/>
                </a:cubicBezTo>
                <a:cubicBezTo>
                  <a:pt x="7" y="8"/>
                  <a:pt x="8" y="7"/>
                  <a:pt x="10" y="7"/>
                </a:cubicBezTo>
                <a:cubicBezTo>
                  <a:pt x="12" y="7"/>
                  <a:pt x="13" y="8"/>
                  <a:pt x="13" y="10"/>
                </a:cubicBezTo>
                <a:cubicBezTo>
                  <a:pt x="13" y="12"/>
                  <a:pt x="12" y="13"/>
                  <a:pt x="10" y="1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0" name="Oval 1022"/>
          <p:cNvSpPr>
            <a:spLocks noChangeArrowheads="1"/>
          </p:cNvSpPr>
          <p:nvPr/>
        </p:nvSpPr>
        <p:spPr bwMode="auto">
          <a:xfrm>
            <a:off x="2238987" y="3119860"/>
            <a:ext cx="31261" cy="327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21" name="Freeform 1023"/>
          <p:cNvSpPr>
            <a:spLocks noEditPoints="1" noChangeArrowheads="1"/>
          </p:cNvSpPr>
          <p:nvPr/>
        </p:nvSpPr>
        <p:spPr bwMode="auto">
          <a:xfrm>
            <a:off x="2112457" y="2991840"/>
            <a:ext cx="47635" cy="80384"/>
          </a:xfrm>
          <a:custGeom>
            <a:avLst/>
            <a:gdLst>
              <a:gd name="T0" fmla="*/ 28222 w 9"/>
              <a:gd name="T1" fmla="*/ 85725 h 15"/>
              <a:gd name="T2" fmla="*/ 45156 w 9"/>
              <a:gd name="T3" fmla="*/ 40005 h 15"/>
              <a:gd name="T4" fmla="*/ 22578 w 9"/>
              <a:gd name="T5" fmla="*/ 0 h 15"/>
              <a:gd name="T6" fmla="*/ 0 w 9"/>
              <a:gd name="T7" fmla="*/ 45720 h 15"/>
              <a:gd name="T8" fmla="*/ 28222 w 9"/>
              <a:gd name="T9" fmla="*/ 85725 h 15"/>
              <a:gd name="T10" fmla="*/ 16933 w 9"/>
              <a:gd name="T11" fmla="*/ 22860 h 15"/>
              <a:gd name="T12" fmla="*/ 28222 w 9"/>
              <a:gd name="T13" fmla="*/ 40005 h 15"/>
              <a:gd name="T14" fmla="*/ 22578 w 9"/>
              <a:gd name="T15" fmla="*/ 57150 h 15"/>
              <a:gd name="T16" fmla="*/ 11289 w 9"/>
              <a:gd name="T17" fmla="*/ 40005 h 15"/>
              <a:gd name="T18" fmla="*/ 16933 w 9"/>
              <a:gd name="T19" fmla="*/ 22860 h 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"/>
              <a:gd name="T31" fmla="*/ 0 h 15"/>
              <a:gd name="T32" fmla="*/ 9 w 9"/>
              <a:gd name="T33" fmla="*/ 15 h 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" h="15">
                <a:moveTo>
                  <a:pt x="5" y="15"/>
                </a:moveTo>
                <a:cubicBezTo>
                  <a:pt x="7" y="15"/>
                  <a:pt x="9" y="13"/>
                  <a:pt x="8" y="7"/>
                </a:cubicBezTo>
                <a:cubicBezTo>
                  <a:pt x="8" y="3"/>
                  <a:pt x="6" y="0"/>
                  <a:pt x="4" y="0"/>
                </a:cubicBezTo>
                <a:cubicBezTo>
                  <a:pt x="1" y="0"/>
                  <a:pt x="0" y="4"/>
                  <a:pt x="0" y="8"/>
                </a:cubicBezTo>
                <a:cubicBezTo>
                  <a:pt x="1" y="12"/>
                  <a:pt x="2" y="15"/>
                  <a:pt x="5" y="15"/>
                </a:cubicBezTo>
                <a:close/>
                <a:moveTo>
                  <a:pt x="3" y="4"/>
                </a:moveTo>
                <a:cubicBezTo>
                  <a:pt x="4" y="4"/>
                  <a:pt x="5" y="5"/>
                  <a:pt x="5" y="7"/>
                </a:cubicBezTo>
                <a:cubicBezTo>
                  <a:pt x="6" y="8"/>
                  <a:pt x="5" y="10"/>
                  <a:pt x="4" y="10"/>
                </a:cubicBezTo>
                <a:cubicBezTo>
                  <a:pt x="3" y="10"/>
                  <a:pt x="2" y="9"/>
                  <a:pt x="2" y="7"/>
                </a:cubicBezTo>
                <a:cubicBezTo>
                  <a:pt x="2" y="5"/>
                  <a:pt x="2" y="4"/>
                  <a:pt x="3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2" name="Freeform 1024"/>
          <p:cNvSpPr>
            <a:spLocks noChangeArrowheads="1"/>
          </p:cNvSpPr>
          <p:nvPr/>
        </p:nvSpPr>
        <p:spPr bwMode="auto">
          <a:xfrm>
            <a:off x="2122876" y="3014169"/>
            <a:ext cx="20840" cy="29772"/>
          </a:xfrm>
          <a:custGeom>
            <a:avLst/>
            <a:gdLst>
              <a:gd name="T0" fmla="*/ 11113 w 4"/>
              <a:gd name="T1" fmla="*/ 31750 h 6"/>
              <a:gd name="T2" fmla="*/ 16669 w 4"/>
              <a:gd name="T3" fmla="*/ 15875 h 6"/>
              <a:gd name="T4" fmla="*/ 5556 w 4"/>
              <a:gd name="T5" fmla="*/ 0 h 6"/>
              <a:gd name="T6" fmla="*/ 0 w 4"/>
              <a:gd name="T7" fmla="*/ 15875 h 6"/>
              <a:gd name="T8" fmla="*/ 11113 w 4"/>
              <a:gd name="T9" fmla="*/ 31750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6"/>
              <a:gd name="T17" fmla="*/ 4 w 4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6">
                <a:moveTo>
                  <a:pt x="2" y="6"/>
                </a:moveTo>
                <a:cubicBezTo>
                  <a:pt x="3" y="6"/>
                  <a:pt x="4" y="4"/>
                  <a:pt x="3" y="3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3"/>
                </a:cubicBezTo>
                <a:cubicBezTo>
                  <a:pt x="0" y="5"/>
                  <a:pt x="1" y="6"/>
                  <a:pt x="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3" name="Freeform 1025"/>
          <p:cNvSpPr>
            <a:spLocks noChangeArrowheads="1"/>
          </p:cNvSpPr>
          <p:nvPr/>
        </p:nvSpPr>
        <p:spPr bwMode="auto">
          <a:xfrm>
            <a:off x="1713511" y="3566440"/>
            <a:ext cx="165234" cy="159280"/>
          </a:xfrm>
          <a:custGeom>
            <a:avLst/>
            <a:gdLst>
              <a:gd name="T0" fmla="*/ 176212 w 31"/>
              <a:gd name="T1" fmla="*/ 73607 h 30"/>
              <a:gd name="T2" fmla="*/ 85264 w 31"/>
              <a:gd name="T3" fmla="*/ 0 h 30"/>
              <a:gd name="T4" fmla="*/ 0 w 31"/>
              <a:gd name="T5" fmla="*/ 84931 h 30"/>
              <a:gd name="T6" fmla="*/ 85264 w 31"/>
              <a:gd name="T7" fmla="*/ 169862 h 30"/>
              <a:gd name="T8" fmla="*/ 113685 w 31"/>
              <a:gd name="T9" fmla="*/ 164200 h 30"/>
              <a:gd name="T10" fmla="*/ 176212 w 31"/>
              <a:gd name="T11" fmla="*/ 84931 h 30"/>
              <a:gd name="T12" fmla="*/ 176212 w 31"/>
              <a:gd name="T13" fmla="*/ 73607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"/>
              <a:gd name="T22" fmla="*/ 0 h 30"/>
              <a:gd name="T23" fmla="*/ 31 w 31"/>
              <a:gd name="T24" fmla="*/ 30 h 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" h="30">
                <a:moveTo>
                  <a:pt x="31" y="13"/>
                </a:moveTo>
                <a:cubicBezTo>
                  <a:pt x="30" y="5"/>
                  <a:pt x="23" y="0"/>
                  <a:pt x="15" y="0"/>
                </a:cubicBezTo>
                <a:cubicBezTo>
                  <a:pt x="7" y="0"/>
                  <a:pt x="0" y="6"/>
                  <a:pt x="0" y="15"/>
                </a:cubicBezTo>
                <a:cubicBezTo>
                  <a:pt x="0" y="23"/>
                  <a:pt x="7" y="30"/>
                  <a:pt x="15" y="30"/>
                </a:cubicBezTo>
                <a:cubicBezTo>
                  <a:pt x="17" y="30"/>
                  <a:pt x="19" y="30"/>
                  <a:pt x="20" y="29"/>
                </a:cubicBezTo>
                <a:cubicBezTo>
                  <a:pt x="26" y="27"/>
                  <a:pt x="31" y="22"/>
                  <a:pt x="31" y="15"/>
                </a:cubicBezTo>
                <a:cubicBezTo>
                  <a:pt x="31" y="14"/>
                  <a:pt x="31" y="14"/>
                  <a:pt x="31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" name="Freeform 1026"/>
          <p:cNvSpPr>
            <a:spLocks noChangeArrowheads="1"/>
          </p:cNvSpPr>
          <p:nvPr/>
        </p:nvSpPr>
        <p:spPr bwMode="auto">
          <a:xfrm>
            <a:off x="2255362" y="3624495"/>
            <a:ext cx="153325" cy="136951"/>
          </a:xfrm>
          <a:custGeom>
            <a:avLst/>
            <a:gdLst>
              <a:gd name="T0" fmla="*/ 152235 w 29"/>
              <a:gd name="T1" fmla="*/ 50556 h 26"/>
              <a:gd name="T2" fmla="*/ 140959 w 29"/>
              <a:gd name="T3" fmla="*/ 28087 h 26"/>
              <a:gd name="T4" fmla="*/ 140959 w 29"/>
              <a:gd name="T5" fmla="*/ 28087 h 26"/>
              <a:gd name="T6" fmla="*/ 135320 w 29"/>
              <a:gd name="T7" fmla="*/ 22469 h 26"/>
              <a:gd name="T8" fmla="*/ 84575 w 29"/>
              <a:gd name="T9" fmla="*/ 0 h 26"/>
              <a:gd name="T10" fmla="*/ 22553 w 29"/>
              <a:gd name="T11" fmla="*/ 33704 h 26"/>
              <a:gd name="T12" fmla="*/ 16915 w 29"/>
              <a:gd name="T13" fmla="*/ 44938 h 26"/>
              <a:gd name="T14" fmla="*/ 11277 w 29"/>
              <a:gd name="T15" fmla="*/ 73025 h 26"/>
              <a:gd name="T16" fmla="*/ 11277 w 29"/>
              <a:gd name="T17" fmla="*/ 73025 h 26"/>
              <a:gd name="T18" fmla="*/ 11277 w 29"/>
              <a:gd name="T19" fmla="*/ 73025 h 26"/>
              <a:gd name="T20" fmla="*/ 84575 w 29"/>
              <a:gd name="T21" fmla="*/ 146050 h 26"/>
              <a:gd name="T22" fmla="*/ 157874 w 29"/>
              <a:gd name="T23" fmla="*/ 73025 h 26"/>
              <a:gd name="T24" fmla="*/ 152235 w 29"/>
              <a:gd name="T25" fmla="*/ 50556 h 26"/>
              <a:gd name="T26" fmla="*/ 152235 w 29"/>
              <a:gd name="T27" fmla="*/ 50556 h 2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9"/>
              <a:gd name="T43" fmla="*/ 0 h 26"/>
              <a:gd name="T44" fmla="*/ 29 w 29"/>
              <a:gd name="T45" fmla="*/ 26 h 2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9" h="26">
                <a:moveTo>
                  <a:pt x="27" y="9"/>
                </a:moveTo>
                <a:cubicBezTo>
                  <a:pt x="29" y="8"/>
                  <a:pt x="27" y="6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5"/>
                  <a:pt x="24" y="4"/>
                  <a:pt x="24" y="4"/>
                </a:cubicBezTo>
                <a:cubicBezTo>
                  <a:pt x="21" y="1"/>
                  <a:pt x="18" y="0"/>
                  <a:pt x="15" y="0"/>
                </a:cubicBezTo>
                <a:cubicBezTo>
                  <a:pt x="10" y="0"/>
                  <a:pt x="6" y="2"/>
                  <a:pt x="4" y="6"/>
                </a:cubicBezTo>
                <a:cubicBezTo>
                  <a:pt x="3" y="7"/>
                  <a:pt x="3" y="7"/>
                  <a:pt x="3" y="8"/>
                </a:cubicBezTo>
                <a:cubicBezTo>
                  <a:pt x="0" y="10"/>
                  <a:pt x="0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20"/>
                  <a:pt x="8" y="26"/>
                  <a:pt x="15" y="26"/>
                </a:cubicBezTo>
                <a:cubicBezTo>
                  <a:pt x="22" y="26"/>
                  <a:pt x="28" y="20"/>
                  <a:pt x="28" y="13"/>
                </a:cubicBezTo>
                <a:cubicBezTo>
                  <a:pt x="28" y="12"/>
                  <a:pt x="28" y="10"/>
                  <a:pt x="27" y="9"/>
                </a:cubicBezTo>
                <a:cubicBezTo>
                  <a:pt x="27" y="9"/>
                  <a:pt x="27" y="9"/>
                  <a:pt x="27" y="9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" name="Freeform 1027"/>
          <p:cNvSpPr>
            <a:spLocks noChangeArrowheads="1"/>
          </p:cNvSpPr>
          <p:nvPr/>
        </p:nvSpPr>
        <p:spPr bwMode="auto">
          <a:xfrm>
            <a:off x="2313417" y="3688506"/>
            <a:ext cx="47635" cy="32749"/>
          </a:xfrm>
          <a:custGeom>
            <a:avLst/>
            <a:gdLst>
              <a:gd name="T0" fmla="*/ 22578 w 9"/>
              <a:gd name="T1" fmla="*/ 5821 h 6"/>
              <a:gd name="T2" fmla="*/ 0 w 9"/>
              <a:gd name="T3" fmla="*/ 17463 h 6"/>
              <a:gd name="T4" fmla="*/ 22578 w 9"/>
              <a:gd name="T5" fmla="*/ 29104 h 6"/>
              <a:gd name="T6" fmla="*/ 50800 w 9"/>
              <a:gd name="T7" fmla="*/ 17463 h 6"/>
              <a:gd name="T8" fmla="*/ 22578 w 9"/>
              <a:gd name="T9" fmla="*/ 5821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"/>
              <a:gd name="T16" fmla="*/ 0 h 6"/>
              <a:gd name="T17" fmla="*/ 9 w 9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" h="6">
                <a:moveTo>
                  <a:pt x="4" y="1"/>
                </a:moveTo>
                <a:cubicBezTo>
                  <a:pt x="2" y="1"/>
                  <a:pt x="0" y="2"/>
                  <a:pt x="0" y="3"/>
                </a:cubicBezTo>
                <a:cubicBezTo>
                  <a:pt x="0" y="5"/>
                  <a:pt x="2" y="6"/>
                  <a:pt x="4" y="5"/>
                </a:cubicBezTo>
                <a:cubicBezTo>
                  <a:pt x="7" y="5"/>
                  <a:pt x="9" y="4"/>
                  <a:pt x="9" y="3"/>
                </a:cubicBezTo>
                <a:cubicBezTo>
                  <a:pt x="9" y="1"/>
                  <a:pt x="7" y="0"/>
                  <a:pt x="4" y="1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Freeform 1028"/>
          <p:cNvSpPr>
            <a:spLocks noChangeArrowheads="1"/>
          </p:cNvSpPr>
          <p:nvPr/>
        </p:nvSpPr>
        <p:spPr bwMode="auto">
          <a:xfrm>
            <a:off x="2557548" y="3758469"/>
            <a:ext cx="264971" cy="381082"/>
          </a:xfrm>
          <a:custGeom>
            <a:avLst/>
            <a:gdLst>
              <a:gd name="T0" fmla="*/ 169545 w 50"/>
              <a:gd name="T1" fmla="*/ 5644 h 72"/>
              <a:gd name="T2" fmla="*/ 50864 w 50"/>
              <a:gd name="T3" fmla="*/ 79022 h 72"/>
              <a:gd name="T4" fmla="*/ 11303 w 50"/>
              <a:gd name="T5" fmla="*/ 197556 h 72"/>
              <a:gd name="T6" fmla="*/ 22606 w 50"/>
              <a:gd name="T7" fmla="*/ 338667 h 72"/>
              <a:gd name="T8" fmla="*/ 28258 w 50"/>
              <a:gd name="T9" fmla="*/ 349956 h 72"/>
              <a:gd name="T10" fmla="*/ 101727 w 50"/>
              <a:gd name="T11" fmla="*/ 395111 h 72"/>
              <a:gd name="T12" fmla="*/ 259969 w 50"/>
              <a:gd name="T13" fmla="*/ 220133 h 72"/>
              <a:gd name="T14" fmla="*/ 169545 w 50"/>
              <a:gd name="T15" fmla="*/ 5644 h 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0"/>
              <a:gd name="T25" fmla="*/ 0 h 72"/>
              <a:gd name="T26" fmla="*/ 50 w 50"/>
              <a:gd name="T27" fmla="*/ 72 h 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0" h="72">
                <a:moveTo>
                  <a:pt x="30" y="1"/>
                </a:moveTo>
                <a:cubicBezTo>
                  <a:pt x="22" y="0"/>
                  <a:pt x="15" y="5"/>
                  <a:pt x="9" y="14"/>
                </a:cubicBezTo>
                <a:cubicBezTo>
                  <a:pt x="6" y="20"/>
                  <a:pt x="3" y="27"/>
                  <a:pt x="2" y="35"/>
                </a:cubicBezTo>
                <a:cubicBezTo>
                  <a:pt x="0" y="45"/>
                  <a:pt x="1" y="53"/>
                  <a:pt x="4" y="60"/>
                </a:cubicBezTo>
                <a:cubicBezTo>
                  <a:pt x="5" y="61"/>
                  <a:pt x="5" y="62"/>
                  <a:pt x="5" y="62"/>
                </a:cubicBezTo>
                <a:cubicBezTo>
                  <a:pt x="8" y="66"/>
                  <a:pt x="12" y="69"/>
                  <a:pt x="18" y="70"/>
                </a:cubicBezTo>
                <a:cubicBezTo>
                  <a:pt x="29" y="72"/>
                  <a:pt x="42" y="62"/>
                  <a:pt x="46" y="39"/>
                </a:cubicBezTo>
                <a:cubicBezTo>
                  <a:pt x="50" y="20"/>
                  <a:pt x="44" y="3"/>
                  <a:pt x="3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Freeform 1029"/>
          <p:cNvSpPr>
            <a:spLocks noChangeArrowheads="1"/>
          </p:cNvSpPr>
          <p:nvPr/>
        </p:nvSpPr>
        <p:spPr bwMode="auto">
          <a:xfrm>
            <a:off x="1777521" y="2822140"/>
            <a:ext cx="949728" cy="812776"/>
          </a:xfrm>
          <a:custGeom>
            <a:avLst/>
            <a:gdLst>
              <a:gd name="T0" fmla="*/ 271596 w 179"/>
              <a:gd name="T1" fmla="*/ 866775 h 153"/>
              <a:gd name="T2" fmla="*/ 62241 w 179"/>
              <a:gd name="T3" fmla="*/ 583515 h 153"/>
              <a:gd name="T4" fmla="*/ 435684 w 179"/>
              <a:gd name="T5" fmla="*/ 50987 h 153"/>
              <a:gd name="T6" fmla="*/ 978876 w 179"/>
              <a:gd name="T7" fmla="*/ 385233 h 153"/>
              <a:gd name="T8" fmla="*/ 848736 w 179"/>
              <a:gd name="T9" fmla="*/ 821453 h 1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"/>
              <a:gd name="T16" fmla="*/ 0 h 153"/>
              <a:gd name="T17" fmla="*/ 179 w 179"/>
              <a:gd name="T18" fmla="*/ 153 h 1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" h="153">
                <a:moveTo>
                  <a:pt x="48" y="153"/>
                </a:moveTo>
                <a:cubicBezTo>
                  <a:pt x="31" y="144"/>
                  <a:pt x="16" y="125"/>
                  <a:pt x="11" y="103"/>
                </a:cubicBezTo>
                <a:cubicBezTo>
                  <a:pt x="0" y="52"/>
                  <a:pt x="34" y="18"/>
                  <a:pt x="77" y="9"/>
                </a:cubicBezTo>
                <a:cubicBezTo>
                  <a:pt x="120" y="0"/>
                  <a:pt x="163" y="19"/>
                  <a:pt x="173" y="68"/>
                </a:cubicBezTo>
                <a:cubicBezTo>
                  <a:pt x="179" y="95"/>
                  <a:pt x="169" y="125"/>
                  <a:pt x="150" y="14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Freeform 1030"/>
          <p:cNvSpPr>
            <a:spLocks noChangeArrowheads="1"/>
          </p:cNvSpPr>
          <p:nvPr/>
        </p:nvSpPr>
        <p:spPr bwMode="auto">
          <a:xfrm>
            <a:off x="2052912" y="2896570"/>
            <a:ext cx="196495" cy="250085"/>
          </a:xfrm>
          <a:custGeom>
            <a:avLst/>
            <a:gdLst>
              <a:gd name="T0" fmla="*/ 164243 w 37"/>
              <a:gd name="T1" fmla="*/ 244002 h 47"/>
              <a:gd name="T2" fmla="*/ 135925 w 37"/>
              <a:gd name="T3" fmla="*/ 255351 h 47"/>
              <a:gd name="T4" fmla="*/ 11327 w 37"/>
              <a:gd name="T5" fmla="*/ 170234 h 47"/>
              <a:gd name="T6" fmla="*/ 84953 w 37"/>
              <a:gd name="T7" fmla="*/ 11349 h 47"/>
              <a:gd name="T8" fmla="*/ 203887 w 37"/>
              <a:gd name="T9" fmla="*/ 107815 h 47"/>
              <a:gd name="T10" fmla="*/ 198224 w 37"/>
              <a:gd name="T11" fmla="*/ 204281 h 4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"/>
              <a:gd name="T19" fmla="*/ 0 h 47"/>
              <a:gd name="T20" fmla="*/ 37 w 37"/>
              <a:gd name="T21" fmla="*/ 47 h 4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" h="47">
                <a:moveTo>
                  <a:pt x="29" y="43"/>
                </a:moveTo>
                <a:cubicBezTo>
                  <a:pt x="27" y="44"/>
                  <a:pt x="26" y="45"/>
                  <a:pt x="24" y="45"/>
                </a:cubicBezTo>
                <a:cubicBezTo>
                  <a:pt x="15" y="47"/>
                  <a:pt x="3" y="42"/>
                  <a:pt x="2" y="30"/>
                </a:cubicBezTo>
                <a:cubicBezTo>
                  <a:pt x="0" y="14"/>
                  <a:pt x="6" y="4"/>
                  <a:pt x="15" y="2"/>
                </a:cubicBezTo>
                <a:cubicBezTo>
                  <a:pt x="24" y="0"/>
                  <a:pt x="34" y="6"/>
                  <a:pt x="36" y="19"/>
                </a:cubicBezTo>
                <a:cubicBezTo>
                  <a:pt x="37" y="26"/>
                  <a:pt x="36" y="32"/>
                  <a:pt x="35" y="3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Freeform 1031"/>
          <p:cNvSpPr>
            <a:spLocks noChangeArrowheads="1"/>
          </p:cNvSpPr>
          <p:nvPr/>
        </p:nvSpPr>
        <p:spPr bwMode="auto">
          <a:xfrm>
            <a:off x="2234522" y="2881684"/>
            <a:ext cx="206915" cy="238176"/>
          </a:xfrm>
          <a:custGeom>
            <a:avLst/>
            <a:gdLst>
              <a:gd name="T0" fmla="*/ 39606 w 39"/>
              <a:gd name="T1" fmla="*/ 214489 h 45"/>
              <a:gd name="T2" fmla="*/ 16974 w 39"/>
              <a:gd name="T3" fmla="*/ 146756 h 45"/>
              <a:gd name="T4" fmla="*/ 84870 w 39"/>
              <a:gd name="T5" fmla="*/ 5644 h 45"/>
              <a:gd name="T6" fmla="*/ 203689 w 39"/>
              <a:gd name="T7" fmla="*/ 112889 h 45"/>
              <a:gd name="T8" fmla="*/ 130135 w 39"/>
              <a:gd name="T9" fmla="*/ 254000 h 45"/>
              <a:gd name="T10" fmla="*/ 90528 w 39"/>
              <a:gd name="T11" fmla="*/ 248356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45"/>
              <a:gd name="T20" fmla="*/ 39 w 39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45">
                <a:moveTo>
                  <a:pt x="7" y="38"/>
                </a:moveTo>
                <a:cubicBezTo>
                  <a:pt x="5" y="36"/>
                  <a:pt x="4" y="32"/>
                  <a:pt x="3" y="26"/>
                </a:cubicBezTo>
                <a:cubicBezTo>
                  <a:pt x="0" y="12"/>
                  <a:pt x="5" y="2"/>
                  <a:pt x="15" y="1"/>
                </a:cubicBezTo>
                <a:cubicBezTo>
                  <a:pt x="24" y="0"/>
                  <a:pt x="34" y="8"/>
                  <a:pt x="36" y="20"/>
                </a:cubicBezTo>
                <a:cubicBezTo>
                  <a:pt x="39" y="34"/>
                  <a:pt x="35" y="42"/>
                  <a:pt x="23" y="45"/>
                </a:cubicBezTo>
                <a:cubicBezTo>
                  <a:pt x="20" y="45"/>
                  <a:pt x="18" y="45"/>
                  <a:pt x="16" y="4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" name="Oval 1032"/>
          <p:cNvSpPr>
            <a:spLocks noChangeArrowheads="1"/>
          </p:cNvSpPr>
          <p:nvPr/>
        </p:nvSpPr>
        <p:spPr bwMode="auto">
          <a:xfrm>
            <a:off x="2201773" y="3082644"/>
            <a:ext cx="122065" cy="122065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31" name="Freeform 1033"/>
          <p:cNvSpPr>
            <a:spLocks noChangeArrowheads="1"/>
          </p:cNvSpPr>
          <p:nvPr/>
        </p:nvSpPr>
        <p:spPr bwMode="auto">
          <a:xfrm>
            <a:off x="2112457" y="2991840"/>
            <a:ext cx="47635" cy="80384"/>
          </a:xfrm>
          <a:custGeom>
            <a:avLst/>
            <a:gdLst>
              <a:gd name="T0" fmla="*/ 45156 w 9"/>
              <a:gd name="T1" fmla="*/ 40005 h 15"/>
              <a:gd name="T2" fmla="*/ 28222 w 9"/>
              <a:gd name="T3" fmla="*/ 85725 h 15"/>
              <a:gd name="T4" fmla="*/ 0 w 9"/>
              <a:gd name="T5" fmla="*/ 45720 h 15"/>
              <a:gd name="T6" fmla="*/ 22578 w 9"/>
              <a:gd name="T7" fmla="*/ 0 h 15"/>
              <a:gd name="T8" fmla="*/ 45156 w 9"/>
              <a:gd name="T9" fmla="*/ 40005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"/>
              <a:gd name="T16" fmla="*/ 0 h 15"/>
              <a:gd name="T17" fmla="*/ 9 w 9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" h="15">
                <a:moveTo>
                  <a:pt x="8" y="7"/>
                </a:moveTo>
                <a:cubicBezTo>
                  <a:pt x="9" y="13"/>
                  <a:pt x="7" y="15"/>
                  <a:pt x="5" y="15"/>
                </a:cubicBezTo>
                <a:cubicBezTo>
                  <a:pt x="2" y="15"/>
                  <a:pt x="1" y="12"/>
                  <a:pt x="0" y="8"/>
                </a:cubicBezTo>
                <a:cubicBezTo>
                  <a:pt x="0" y="4"/>
                  <a:pt x="1" y="0"/>
                  <a:pt x="4" y="0"/>
                </a:cubicBezTo>
                <a:cubicBezTo>
                  <a:pt x="6" y="0"/>
                  <a:pt x="8" y="3"/>
                  <a:pt x="8" y="7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" name="Freeform 1034"/>
          <p:cNvSpPr>
            <a:spLocks noChangeArrowheads="1"/>
          </p:cNvSpPr>
          <p:nvPr/>
        </p:nvSpPr>
        <p:spPr bwMode="auto">
          <a:xfrm>
            <a:off x="2270248" y="2976954"/>
            <a:ext cx="86339" cy="52101"/>
          </a:xfrm>
          <a:custGeom>
            <a:avLst/>
            <a:gdLst>
              <a:gd name="T0" fmla="*/ 0 w 16"/>
              <a:gd name="T1" fmla="*/ 55562 h 10"/>
              <a:gd name="T2" fmla="*/ 92075 w 16"/>
              <a:gd name="T3" fmla="*/ 55562 h 10"/>
              <a:gd name="T4" fmla="*/ 0 60000 65536"/>
              <a:gd name="T5" fmla="*/ 0 60000 65536"/>
              <a:gd name="T6" fmla="*/ 0 w 16"/>
              <a:gd name="T7" fmla="*/ 0 h 10"/>
              <a:gd name="T8" fmla="*/ 16 w 16"/>
              <a:gd name="T9" fmla="*/ 10 h 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" h="10">
                <a:moveTo>
                  <a:pt x="0" y="10"/>
                </a:moveTo>
                <a:cubicBezTo>
                  <a:pt x="1" y="3"/>
                  <a:pt x="11" y="0"/>
                  <a:pt x="16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Freeform 1035"/>
          <p:cNvSpPr>
            <a:spLocks noChangeArrowheads="1"/>
          </p:cNvSpPr>
          <p:nvPr/>
        </p:nvSpPr>
        <p:spPr bwMode="auto">
          <a:xfrm>
            <a:off x="2557548" y="3237459"/>
            <a:ext cx="111646" cy="354287"/>
          </a:xfrm>
          <a:custGeom>
            <a:avLst/>
            <a:gdLst>
              <a:gd name="T0" fmla="*/ 113393 w 21"/>
              <a:gd name="T1" fmla="*/ 0 h 67"/>
              <a:gd name="T2" fmla="*/ 119063 w 21"/>
              <a:gd name="T3" fmla="*/ 67670 h 67"/>
              <a:gd name="T4" fmla="*/ 0 w 21"/>
              <a:gd name="T5" fmla="*/ 377825 h 67"/>
              <a:gd name="T6" fmla="*/ 0 60000 65536"/>
              <a:gd name="T7" fmla="*/ 0 60000 65536"/>
              <a:gd name="T8" fmla="*/ 0 60000 65536"/>
              <a:gd name="T9" fmla="*/ 0 w 21"/>
              <a:gd name="T10" fmla="*/ 0 h 67"/>
              <a:gd name="T11" fmla="*/ 21 w 21"/>
              <a:gd name="T12" fmla="*/ 67 h 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" h="67">
                <a:moveTo>
                  <a:pt x="20" y="0"/>
                </a:moveTo>
                <a:cubicBezTo>
                  <a:pt x="21" y="4"/>
                  <a:pt x="21" y="8"/>
                  <a:pt x="21" y="12"/>
                </a:cubicBezTo>
                <a:cubicBezTo>
                  <a:pt x="21" y="29"/>
                  <a:pt x="12" y="49"/>
                  <a:pt x="0" y="6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" name="Freeform 1036"/>
          <p:cNvSpPr>
            <a:spLocks noChangeArrowheads="1"/>
          </p:cNvSpPr>
          <p:nvPr/>
        </p:nvSpPr>
        <p:spPr bwMode="auto">
          <a:xfrm>
            <a:off x="2429528" y="3014169"/>
            <a:ext cx="223290" cy="169701"/>
          </a:xfrm>
          <a:custGeom>
            <a:avLst/>
            <a:gdLst>
              <a:gd name="T0" fmla="*/ 0 w 42"/>
              <a:gd name="T1" fmla="*/ 0 h 32"/>
              <a:gd name="T2" fmla="*/ 238125 w 42"/>
              <a:gd name="T3" fmla="*/ 180975 h 32"/>
              <a:gd name="T4" fmla="*/ 0 60000 65536"/>
              <a:gd name="T5" fmla="*/ 0 60000 65536"/>
              <a:gd name="T6" fmla="*/ 0 w 42"/>
              <a:gd name="T7" fmla="*/ 0 h 32"/>
              <a:gd name="T8" fmla="*/ 42 w 42"/>
              <a:gd name="T9" fmla="*/ 32 h 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32">
                <a:moveTo>
                  <a:pt x="0" y="0"/>
                </a:moveTo>
                <a:cubicBezTo>
                  <a:pt x="20" y="2"/>
                  <a:pt x="35" y="14"/>
                  <a:pt x="42" y="3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" name="Freeform 1037"/>
          <p:cNvSpPr>
            <a:spLocks noChangeArrowheads="1"/>
          </p:cNvSpPr>
          <p:nvPr/>
        </p:nvSpPr>
        <p:spPr bwMode="auto">
          <a:xfrm>
            <a:off x="1878746" y="3061804"/>
            <a:ext cx="184587" cy="205427"/>
          </a:xfrm>
          <a:custGeom>
            <a:avLst/>
            <a:gdLst>
              <a:gd name="T0" fmla="*/ 0 w 35"/>
              <a:gd name="T1" fmla="*/ 219075 h 39"/>
              <a:gd name="T2" fmla="*/ 196851 w 35"/>
              <a:gd name="T3" fmla="*/ 0 h 39"/>
              <a:gd name="T4" fmla="*/ 0 60000 65536"/>
              <a:gd name="T5" fmla="*/ 0 60000 65536"/>
              <a:gd name="T6" fmla="*/ 0 w 35"/>
              <a:gd name="T7" fmla="*/ 0 h 39"/>
              <a:gd name="T8" fmla="*/ 35 w 35"/>
              <a:gd name="T9" fmla="*/ 39 h 3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39">
                <a:moveTo>
                  <a:pt x="0" y="39"/>
                </a:moveTo>
                <a:cubicBezTo>
                  <a:pt x="3" y="21"/>
                  <a:pt x="18" y="5"/>
                  <a:pt x="35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" name="Freeform 1038"/>
          <p:cNvSpPr>
            <a:spLocks noChangeArrowheads="1"/>
          </p:cNvSpPr>
          <p:nvPr/>
        </p:nvSpPr>
        <p:spPr bwMode="auto">
          <a:xfrm>
            <a:off x="1872791" y="3338684"/>
            <a:ext cx="186076" cy="294743"/>
          </a:xfrm>
          <a:custGeom>
            <a:avLst/>
            <a:gdLst>
              <a:gd name="T0" fmla="*/ 198439 w 35"/>
              <a:gd name="T1" fmla="*/ 314325 h 56"/>
              <a:gd name="T2" fmla="*/ 0 w 35"/>
              <a:gd name="T3" fmla="*/ 0 h 56"/>
              <a:gd name="T4" fmla="*/ 0 60000 65536"/>
              <a:gd name="T5" fmla="*/ 0 60000 65536"/>
              <a:gd name="T6" fmla="*/ 0 w 35"/>
              <a:gd name="T7" fmla="*/ 0 h 56"/>
              <a:gd name="T8" fmla="*/ 35 w 35"/>
              <a:gd name="T9" fmla="*/ 56 h 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56">
                <a:moveTo>
                  <a:pt x="35" y="56"/>
                </a:moveTo>
                <a:cubicBezTo>
                  <a:pt x="19" y="47"/>
                  <a:pt x="2" y="21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" name="Line 1039"/>
          <p:cNvSpPr>
            <a:spLocks noChangeShapeType="1"/>
          </p:cNvSpPr>
          <p:nvPr/>
        </p:nvSpPr>
        <p:spPr bwMode="auto">
          <a:xfrm>
            <a:off x="2270248" y="3204710"/>
            <a:ext cx="11909" cy="110157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" name="Freeform 1040"/>
          <p:cNvSpPr>
            <a:spLocks noChangeArrowheads="1"/>
          </p:cNvSpPr>
          <p:nvPr/>
        </p:nvSpPr>
        <p:spPr bwMode="auto">
          <a:xfrm>
            <a:off x="1899586" y="3264254"/>
            <a:ext cx="206916" cy="41681"/>
          </a:xfrm>
          <a:custGeom>
            <a:avLst/>
            <a:gdLst>
              <a:gd name="T0" fmla="*/ 220663 w 39"/>
              <a:gd name="T1" fmla="*/ 0 h 8"/>
              <a:gd name="T2" fmla="*/ 0 w 39"/>
              <a:gd name="T3" fmla="*/ 44450 h 8"/>
              <a:gd name="T4" fmla="*/ 0 60000 65536"/>
              <a:gd name="T5" fmla="*/ 0 60000 65536"/>
              <a:gd name="T6" fmla="*/ 0 w 39"/>
              <a:gd name="T7" fmla="*/ 0 h 8"/>
              <a:gd name="T8" fmla="*/ 39 w 39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" h="8">
                <a:moveTo>
                  <a:pt x="39" y="0"/>
                </a:moveTo>
                <a:cubicBezTo>
                  <a:pt x="39" y="0"/>
                  <a:pt x="8" y="5"/>
                  <a:pt x="0" y="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" name="Freeform 1041"/>
          <p:cNvSpPr>
            <a:spLocks noChangeArrowheads="1"/>
          </p:cNvSpPr>
          <p:nvPr/>
        </p:nvSpPr>
        <p:spPr bwMode="auto">
          <a:xfrm>
            <a:off x="1883212" y="3200244"/>
            <a:ext cx="229245" cy="26795"/>
          </a:xfrm>
          <a:custGeom>
            <a:avLst/>
            <a:gdLst>
              <a:gd name="T0" fmla="*/ 244475 w 43"/>
              <a:gd name="T1" fmla="*/ 28575 h 5"/>
              <a:gd name="T2" fmla="*/ 0 w 43"/>
              <a:gd name="T3" fmla="*/ 5715 h 5"/>
              <a:gd name="T4" fmla="*/ 0 60000 65536"/>
              <a:gd name="T5" fmla="*/ 0 60000 65536"/>
              <a:gd name="T6" fmla="*/ 0 w 43"/>
              <a:gd name="T7" fmla="*/ 0 h 5"/>
              <a:gd name="T8" fmla="*/ 43 w 43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" h="5">
                <a:moveTo>
                  <a:pt x="43" y="5"/>
                </a:moveTo>
                <a:cubicBezTo>
                  <a:pt x="43" y="5"/>
                  <a:pt x="10" y="0"/>
                  <a:pt x="0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0" name="Freeform 1042"/>
          <p:cNvSpPr>
            <a:spLocks noChangeArrowheads="1"/>
          </p:cNvSpPr>
          <p:nvPr/>
        </p:nvSpPr>
        <p:spPr bwMode="auto">
          <a:xfrm>
            <a:off x="1920426" y="3115394"/>
            <a:ext cx="202450" cy="68476"/>
          </a:xfrm>
          <a:custGeom>
            <a:avLst/>
            <a:gdLst>
              <a:gd name="T0" fmla="*/ 0 w 38"/>
              <a:gd name="T1" fmla="*/ 0 h 13"/>
              <a:gd name="T2" fmla="*/ 215900 w 38"/>
              <a:gd name="T3" fmla="*/ 73025 h 13"/>
              <a:gd name="T4" fmla="*/ 0 60000 65536"/>
              <a:gd name="T5" fmla="*/ 0 60000 65536"/>
              <a:gd name="T6" fmla="*/ 0 w 38"/>
              <a:gd name="T7" fmla="*/ 0 h 13"/>
              <a:gd name="T8" fmla="*/ 38 w 38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13">
                <a:moveTo>
                  <a:pt x="0" y="0"/>
                </a:moveTo>
                <a:cubicBezTo>
                  <a:pt x="0" y="0"/>
                  <a:pt x="33" y="10"/>
                  <a:pt x="38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1" name="Freeform 1043"/>
          <p:cNvSpPr>
            <a:spLocks noChangeArrowheads="1"/>
          </p:cNvSpPr>
          <p:nvPr/>
        </p:nvSpPr>
        <p:spPr bwMode="auto">
          <a:xfrm>
            <a:off x="2361052" y="3035009"/>
            <a:ext cx="196495" cy="122065"/>
          </a:xfrm>
          <a:custGeom>
            <a:avLst/>
            <a:gdLst>
              <a:gd name="T0" fmla="*/ 0 w 37"/>
              <a:gd name="T1" fmla="*/ 130175 h 23"/>
              <a:gd name="T2" fmla="*/ 209551 w 37"/>
              <a:gd name="T3" fmla="*/ 0 h 23"/>
              <a:gd name="T4" fmla="*/ 0 60000 65536"/>
              <a:gd name="T5" fmla="*/ 0 60000 65536"/>
              <a:gd name="T6" fmla="*/ 0 w 37"/>
              <a:gd name="T7" fmla="*/ 0 h 23"/>
              <a:gd name="T8" fmla="*/ 37 w 37"/>
              <a:gd name="T9" fmla="*/ 23 h 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" h="23">
                <a:moveTo>
                  <a:pt x="0" y="23"/>
                </a:moveTo>
                <a:cubicBezTo>
                  <a:pt x="0" y="23"/>
                  <a:pt x="27" y="5"/>
                  <a:pt x="37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2" name="Freeform 1044"/>
          <p:cNvSpPr>
            <a:spLocks noChangeArrowheads="1"/>
          </p:cNvSpPr>
          <p:nvPr/>
        </p:nvSpPr>
        <p:spPr bwMode="auto">
          <a:xfrm>
            <a:off x="2387847" y="3099019"/>
            <a:ext cx="227756" cy="101225"/>
          </a:xfrm>
          <a:custGeom>
            <a:avLst/>
            <a:gdLst>
              <a:gd name="T0" fmla="*/ 242888 w 43"/>
              <a:gd name="T1" fmla="*/ 0 h 19"/>
              <a:gd name="T2" fmla="*/ 0 w 43"/>
              <a:gd name="T3" fmla="*/ 107950 h 19"/>
              <a:gd name="T4" fmla="*/ 0 60000 65536"/>
              <a:gd name="T5" fmla="*/ 0 60000 65536"/>
              <a:gd name="T6" fmla="*/ 0 w 43"/>
              <a:gd name="T7" fmla="*/ 0 h 19"/>
              <a:gd name="T8" fmla="*/ 43 w 43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" h="19">
                <a:moveTo>
                  <a:pt x="43" y="0"/>
                </a:moveTo>
                <a:cubicBezTo>
                  <a:pt x="43" y="0"/>
                  <a:pt x="2" y="17"/>
                  <a:pt x="0" y="1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3" name="Freeform 1045"/>
          <p:cNvSpPr>
            <a:spLocks noChangeArrowheads="1"/>
          </p:cNvSpPr>
          <p:nvPr/>
        </p:nvSpPr>
        <p:spPr bwMode="auto">
          <a:xfrm>
            <a:off x="2404222" y="3227039"/>
            <a:ext cx="221801" cy="10420"/>
          </a:xfrm>
          <a:custGeom>
            <a:avLst/>
            <a:gdLst>
              <a:gd name="T0" fmla="*/ 0 w 42"/>
              <a:gd name="T1" fmla="*/ 11112 h 2"/>
              <a:gd name="T2" fmla="*/ 236537 w 42"/>
              <a:gd name="T3" fmla="*/ 5556 h 2"/>
              <a:gd name="T4" fmla="*/ 0 60000 65536"/>
              <a:gd name="T5" fmla="*/ 0 60000 65536"/>
              <a:gd name="T6" fmla="*/ 0 w 42"/>
              <a:gd name="T7" fmla="*/ 0 h 2"/>
              <a:gd name="T8" fmla="*/ 42 w 42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2">
                <a:moveTo>
                  <a:pt x="0" y="2"/>
                </a:moveTo>
                <a:cubicBezTo>
                  <a:pt x="0" y="2"/>
                  <a:pt x="34" y="0"/>
                  <a:pt x="42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Freeform 1046"/>
          <p:cNvSpPr>
            <a:spLocks noChangeArrowheads="1"/>
          </p:cNvSpPr>
          <p:nvPr/>
        </p:nvSpPr>
        <p:spPr bwMode="auto">
          <a:xfrm>
            <a:off x="1825156" y="3125814"/>
            <a:ext cx="864878" cy="285812"/>
          </a:xfrm>
          <a:custGeom>
            <a:avLst/>
            <a:gdLst>
              <a:gd name="T0" fmla="*/ 141463 w 163"/>
              <a:gd name="T1" fmla="*/ 124178 h 54"/>
              <a:gd name="T2" fmla="*/ 62244 w 163"/>
              <a:gd name="T3" fmla="*/ 248356 h 54"/>
              <a:gd name="T4" fmla="*/ 243316 w 163"/>
              <a:gd name="T5" fmla="*/ 276578 h 54"/>
              <a:gd name="T6" fmla="*/ 503608 w 163"/>
              <a:gd name="T7" fmla="*/ 203200 h 54"/>
              <a:gd name="T8" fmla="*/ 769559 w 163"/>
              <a:gd name="T9" fmla="*/ 214489 h 54"/>
              <a:gd name="T10" fmla="*/ 888388 w 163"/>
              <a:gd name="T11" fmla="*/ 67733 h 54"/>
              <a:gd name="T12" fmla="*/ 769559 w 163"/>
              <a:gd name="T13" fmla="*/ 45156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3"/>
              <a:gd name="T22" fmla="*/ 0 h 54"/>
              <a:gd name="T23" fmla="*/ 163 w 163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3" h="54">
                <a:moveTo>
                  <a:pt x="25" y="22"/>
                </a:moveTo>
                <a:cubicBezTo>
                  <a:pt x="18" y="17"/>
                  <a:pt x="0" y="28"/>
                  <a:pt x="11" y="44"/>
                </a:cubicBezTo>
                <a:cubicBezTo>
                  <a:pt x="17" y="52"/>
                  <a:pt x="29" y="54"/>
                  <a:pt x="43" y="49"/>
                </a:cubicBezTo>
                <a:cubicBezTo>
                  <a:pt x="51" y="46"/>
                  <a:pt x="74" y="39"/>
                  <a:pt x="89" y="36"/>
                </a:cubicBezTo>
                <a:cubicBezTo>
                  <a:pt x="103" y="34"/>
                  <a:pt x="120" y="36"/>
                  <a:pt x="136" y="38"/>
                </a:cubicBezTo>
                <a:cubicBezTo>
                  <a:pt x="151" y="41"/>
                  <a:pt x="163" y="24"/>
                  <a:pt x="157" y="12"/>
                </a:cubicBezTo>
                <a:cubicBezTo>
                  <a:pt x="150" y="0"/>
                  <a:pt x="138" y="4"/>
                  <a:pt x="136" y="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" name="Freeform 1047"/>
          <p:cNvSpPr>
            <a:spLocks noChangeArrowheads="1"/>
          </p:cNvSpPr>
          <p:nvPr/>
        </p:nvSpPr>
        <p:spPr bwMode="auto">
          <a:xfrm>
            <a:off x="1984437" y="3332729"/>
            <a:ext cx="579065" cy="276880"/>
          </a:xfrm>
          <a:custGeom>
            <a:avLst/>
            <a:gdLst>
              <a:gd name="T0" fmla="*/ 0 w 109"/>
              <a:gd name="T1" fmla="*/ 73819 h 52"/>
              <a:gd name="T2" fmla="*/ 356925 w 109"/>
              <a:gd name="T3" fmla="*/ 272562 h 52"/>
              <a:gd name="T4" fmla="*/ 617537 w 109"/>
              <a:gd name="T5" fmla="*/ 0 h 52"/>
              <a:gd name="T6" fmla="*/ 0 60000 65536"/>
              <a:gd name="T7" fmla="*/ 0 60000 65536"/>
              <a:gd name="T8" fmla="*/ 0 60000 65536"/>
              <a:gd name="T9" fmla="*/ 0 w 109"/>
              <a:gd name="T10" fmla="*/ 0 h 52"/>
              <a:gd name="T11" fmla="*/ 109 w 109"/>
              <a:gd name="T12" fmla="*/ 52 h 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" h="52">
                <a:moveTo>
                  <a:pt x="0" y="13"/>
                </a:moveTo>
                <a:cubicBezTo>
                  <a:pt x="5" y="24"/>
                  <a:pt x="30" y="52"/>
                  <a:pt x="63" y="48"/>
                </a:cubicBezTo>
                <a:cubicBezTo>
                  <a:pt x="93" y="45"/>
                  <a:pt x="106" y="12"/>
                  <a:pt x="10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Freeform 1048"/>
          <p:cNvSpPr>
            <a:spLocks noChangeArrowheads="1"/>
          </p:cNvSpPr>
          <p:nvPr/>
        </p:nvSpPr>
        <p:spPr bwMode="auto">
          <a:xfrm>
            <a:off x="2079707" y="3363991"/>
            <a:ext cx="424251" cy="148860"/>
          </a:xfrm>
          <a:custGeom>
            <a:avLst/>
            <a:gdLst>
              <a:gd name="T0" fmla="*/ 0 w 80"/>
              <a:gd name="T1" fmla="*/ 158750 h 28"/>
              <a:gd name="T2" fmla="*/ 452437 w 80"/>
              <a:gd name="T3" fmla="*/ 102054 h 28"/>
              <a:gd name="T4" fmla="*/ 0 60000 65536"/>
              <a:gd name="T5" fmla="*/ 0 60000 65536"/>
              <a:gd name="T6" fmla="*/ 0 w 80"/>
              <a:gd name="T7" fmla="*/ 0 h 28"/>
              <a:gd name="T8" fmla="*/ 80 w 80"/>
              <a:gd name="T9" fmla="*/ 28 h 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0" h="28">
                <a:moveTo>
                  <a:pt x="0" y="28"/>
                </a:moveTo>
                <a:cubicBezTo>
                  <a:pt x="7" y="17"/>
                  <a:pt x="54" y="0"/>
                  <a:pt x="80" y="1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Freeform 1049"/>
          <p:cNvSpPr>
            <a:spLocks noChangeArrowheads="1"/>
          </p:cNvSpPr>
          <p:nvPr/>
        </p:nvSpPr>
        <p:spPr bwMode="auto">
          <a:xfrm>
            <a:off x="2021651" y="3587281"/>
            <a:ext cx="552272" cy="64009"/>
          </a:xfrm>
          <a:custGeom>
            <a:avLst/>
            <a:gdLst>
              <a:gd name="T0" fmla="*/ 385091 w 104"/>
              <a:gd name="T1" fmla="*/ 62574 h 12"/>
              <a:gd name="T2" fmla="*/ 583300 w 104"/>
              <a:gd name="T3" fmla="*/ 39820 h 12"/>
              <a:gd name="T4" fmla="*/ 583300 w 104"/>
              <a:gd name="T5" fmla="*/ 5689 h 12"/>
              <a:gd name="T6" fmla="*/ 300145 w 104"/>
              <a:gd name="T7" fmla="*/ 28443 h 12"/>
              <a:gd name="T8" fmla="*/ 5663 w 104"/>
              <a:gd name="T9" fmla="*/ 56885 h 12"/>
              <a:gd name="T10" fmla="*/ 0 w 104"/>
              <a:gd name="T11" fmla="*/ 68262 h 1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4"/>
              <a:gd name="T19" fmla="*/ 0 h 12"/>
              <a:gd name="T20" fmla="*/ 104 w 104"/>
              <a:gd name="T21" fmla="*/ 12 h 1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4" h="12">
                <a:moveTo>
                  <a:pt x="68" y="11"/>
                </a:moveTo>
                <a:cubicBezTo>
                  <a:pt x="78" y="10"/>
                  <a:pt x="100" y="7"/>
                  <a:pt x="103" y="7"/>
                </a:cubicBezTo>
                <a:cubicBezTo>
                  <a:pt x="104" y="6"/>
                  <a:pt x="104" y="2"/>
                  <a:pt x="103" y="1"/>
                </a:cubicBezTo>
                <a:cubicBezTo>
                  <a:pt x="102" y="0"/>
                  <a:pt x="84" y="2"/>
                  <a:pt x="53" y="5"/>
                </a:cubicBezTo>
                <a:cubicBezTo>
                  <a:pt x="22" y="8"/>
                  <a:pt x="8" y="9"/>
                  <a:pt x="1" y="10"/>
                </a:cubicBezTo>
                <a:cubicBezTo>
                  <a:pt x="0" y="10"/>
                  <a:pt x="0" y="11"/>
                  <a:pt x="0" y="1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8" name="Freeform 1050"/>
          <p:cNvSpPr>
            <a:spLocks noChangeArrowheads="1"/>
          </p:cNvSpPr>
          <p:nvPr/>
        </p:nvSpPr>
        <p:spPr bwMode="auto">
          <a:xfrm>
            <a:off x="2075241" y="3657245"/>
            <a:ext cx="200962" cy="8932"/>
          </a:xfrm>
          <a:custGeom>
            <a:avLst/>
            <a:gdLst>
              <a:gd name="T0" fmla="*/ 214313 w 38"/>
              <a:gd name="T1" fmla="*/ 0 h 2"/>
              <a:gd name="T2" fmla="*/ 0 w 38"/>
              <a:gd name="T3" fmla="*/ 9525 h 2"/>
              <a:gd name="T4" fmla="*/ 0 60000 65536"/>
              <a:gd name="T5" fmla="*/ 0 60000 65536"/>
              <a:gd name="T6" fmla="*/ 0 w 38"/>
              <a:gd name="T7" fmla="*/ 0 h 2"/>
              <a:gd name="T8" fmla="*/ 38 w 38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" h="2">
                <a:moveTo>
                  <a:pt x="38" y="0"/>
                </a:moveTo>
                <a:cubicBezTo>
                  <a:pt x="33" y="0"/>
                  <a:pt x="17" y="2"/>
                  <a:pt x="0" y="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9" name="Freeform 1051"/>
          <p:cNvSpPr>
            <a:spLocks noChangeArrowheads="1"/>
          </p:cNvSpPr>
          <p:nvPr/>
        </p:nvSpPr>
        <p:spPr bwMode="auto">
          <a:xfrm>
            <a:off x="1878746" y="3634916"/>
            <a:ext cx="206916" cy="37215"/>
          </a:xfrm>
          <a:custGeom>
            <a:avLst/>
            <a:gdLst>
              <a:gd name="T0" fmla="*/ 220663 w 39"/>
              <a:gd name="T1" fmla="*/ 39687 h 7"/>
              <a:gd name="T2" fmla="*/ 0 w 39"/>
              <a:gd name="T3" fmla="*/ 0 h 7"/>
              <a:gd name="T4" fmla="*/ 0 60000 65536"/>
              <a:gd name="T5" fmla="*/ 0 60000 65536"/>
              <a:gd name="T6" fmla="*/ 0 w 39"/>
              <a:gd name="T7" fmla="*/ 0 h 7"/>
              <a:gd name="T8" fmla="*/ 39 w 39"/>
              <a:gd name="T9" fmla="*/ 7 h 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" h="7">
                <a:moveTo>
                  <a:pt x="39" y="7"/>
                </a:moveTo>
                <a:cubicBezTo>
                  <a:pt x="39" y="7"/>
                  <a:pt x="23" y="0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Freeform 1052"/>
          <p:cNvSpPr>
            <a:spLocks noChangeArrowheads="1"/>
          </p:cNvSpPr>
          <p:nvPr/>
        </p:nvSpPr>
        <p:spPr bwMode="auto">
          <a:xfrm>
            <a:off x="1825156" y="3721255"/>
            <a:ext cx="206916" cy="105690"/>
          </a:xfrm>
          <a:custGeom>
            <a:avLst/>
            <a:gdLst>
              <a:gd name="T0" fmla="*/ 0 w 39"/>
              <a:gd name="T1" fmla="*/ 0 h 20"/>
              <a:gd name="T2" fmla="*/ 220663 w 39"/>
              <a:gd name="T3" fmla="*/ 112712 h 20"/>
              <a:gd name="T4" fmla="*/ 0 60000 65536"/>
              <a:gd name="T5" fmla="*/ 0 60000 65536"/>
              <a:gd name="T6" fmla="*/ 0 w 39"/>
              <a:gd name="T7" fmla="*/ 0 h 20"/>
              <a:gd name="T8" fmla="*/ 39 w 39"/>
              <a:gd name="T9" fmla="*/ 20 h 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" h="20">
                <a:moveTo>
                  <a:pt x="0" y="0"/>
                </a:moveTo>
                <a:cubicBezTo>
                  <a:pt x="2" y="4"/>
                  <a:pt x="11" y="9"/>
                  <a:pt x="39" y="2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1" name="Oval 1053"/>
          <p:cNvSpPr>
            <a:spLocks noChangeArrowheads="1"/>
          </p:cNvSpPr>
          <p:nvPr/>
        </p:nvSpPr>
        <p:spPr bwMode="auto">
          <a:xfrm>
            <a:off x="1713511" y="3566440"/>
            <a:ext cx="165234" cy="159280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52" name="Freeform 1054"/>
          <p:cNvSpPr>
            <a:spLocks noChangeArrowheads="1"/>
          </p:cNvSpPr>
          <p:nvPr/>
        </p:nvSpPr>
        <p:spPr bwMode="auto">
          <a:xfrm>
            <a:off x="2679613" y="3285094"/>
            <a:ext cx="142906" cy="163746"/>
          </a:xfrm>
          <a:custGeom>
            <a:avLst/>
            <a:gdLst>
              <a:gd name="T0" fmla="*/ 22578 w 27"/>
              <a:gd name="T1" fmla="*/ 11266 h 31"/>
              <a:gd name="T2" fmla="*/ 62089 w 27"/>
              <a:gd name="T3" fmla="*/ 0 h 31"/>
              <a:gd name="T4" fmla="*/ 152400 w 27"/>
              <a:gd name="T5" fmla="*/ 90129 h 31"/>
              <a:gd name="T6" fmla="*/ 62089 w 27"/>
              <a:gd name="T7" fmla="*/ 174625 h 31"/>
              <a:gd name="T8" fmla="*/ 0 w 27"/>
              <a:gd name="T9" fmla="*/ 146460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"/>
              <a:gd name="T16" fmla="*/ 0 h 31"/>
              <a:gd name="T17" fmla="*/ 27 w 27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" h="31">
                <a:moveTo>
                  <a:pt x="4" y="2"/>
                </a:moveTo>
                <a:cubicBezTo>
                  <a:pt x="7" y="1"/>
                  <a:pt x="9" y="0"/>
                  <a:pt x="11" y="0"/>
                </a:cubicBezTo>
                <a:cubicBezTo>
                  <a:pt x="20" y="0"/>
                  <a:pt x="27" y="7"/>
                  <a:pt x="27" y="16"/>
                </a:cubicBezTo>
                <a:cubicBezTo>
                  <a:pt x="27" y="24"/>
                  <a:pt x="20" y="31"/>
                  <a:pt x="11" y="31"/>
                </a:cubicBezTo>
                <a:cubicBezTo>
                  <a:pt x="7" y="31"/>
                  <a:pt x="2" y="29"/>
                  <a:pt x="0" y="2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3" name="Freeform 1055"/>
          <p:cNvSpPr>
            <a:spLocks noChangeArrowheads="1"/>
          </p:cNvSpPr>
          <p:nvPr/>
        </p:nvSpPr>
        <p:spPr bwMode="auto">
          <a:xfrm>
            <a:off x="2265782" y="3672131"/>
            <a:ext cx="138440" cy="89316"/>
          </a:xfrm>
          <a:custGeom>
            <a:avLst/>
            <a:gdLst>
              <a:gd name="T0" fmla="*/ 141961 w 26"/>
              <a:gd name="T1" fmla="*/ 0 h 17"/>
              <a:gd name="T2" fmla="*/ 147639 w 26"/>
              <a:gd name="T3" fmla="*/ 22412 h 17"/>
              <a:gd name="T4" fmla="*/ 73820 w 26"/>
              <a:gd name="T5" fmla="*/ 95250 h 17"/>
              <a:gd name="T6" fmla="*/ 0 w 26"/>
              <a:gd name="T7" fmla="*/ 22412 h 17"/>
              <a:gd name="T8" fmla="*/ 0 w 26"/>
              <a:gd name="T9" fmla="*/ 22412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17"/>
              <a:gd name="T17" fmla="*/ 26 w 26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17">
                <a:moveTo>
                  <a:pt x="25" y="0"/>
                </a:moveTo>
                <a:cubicBezTo>
                  <a:pt x="26" y="2"/>
                  <a:pt x="26" y="3"/>
                  <a:pt x="26" y="4"/>
                </a:cubicBezTo>
                <a:cubicBezTo>
                  <a:pt x="26" y="11"/>
                  <a:pt x="20" y="17"/>
                  <a:pt x="13" y="17"/>
                </a:cubicBezTo>
                <a:cubicBezTo>
                  <a:pt x="6" y="17"/>
                  <a:pt x="0" y="11"/>
                  <a:pt x="0" y="4"/>
                </a:cubicBezTo>
                <a:cubicBezTo>
                  <a:pt x="0" y="4"/>
                  <a:pt x="0" y="4"/>
                  <a:pt x="0" y="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" name="Freeform 1056"/>
          <p:cNvSpPr>
            <a:spLocks noChangeArrowheads="1"/>
          </p:cNvSpPr>
          <p:nvPr/>
        </p:nvSpPr>
        <p:spPr bwMode="auto">
          <a:xfrm>
            <a:off x="2270248" y="3624495"/>
            <a:ext cx="117599" cy="41681"/>
          </a:xfrm>
          <a:custGeom>
            <a:avLst/>
            <a:gdLst>
              <a:gd name="T0" fmla="*/ 0 w 22"/>
              <a:gd name="T1" fmla="*/ 44450 h 8"/>
              <a:gd name="T2" fmla="*/ 68407 w 22"/>
              <a:gd name="T3" fmla="*/ 0 h 8"/>
              <a:gd name="T4" fmla="*/ 125412 w 22"/>
              <a:gd name="T5" fmla="*/ 27781 h 8"/>
              <a:gd name="T6" fmla="*/ 0 60000 65536"/>
              <a:gd name="T7" fmla="*/ 0 60000 65536"/>
              <a:gd name="T8" fmla="*/ 0 60000 65536"/>
              <a:gd name="T9" fmla="*/ 0 w 22"/>
              <a:gd name="T10" fmla="*/ 0 h 8"/>
              <a:gd name="T11" fmla="*/ 22 w 22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" h="8">
                <a:moveTo>
                  <a:pt x="0" y="8"/>
                </a:moveTo>
                <a:cubicBezTo>
                  <a:pt x="2" y="4"/>
                  <a:pt x="6" y="0"/>
                  <a:pt x="12" y="0"/>
                </a:cubicBezTo>
                <a:cubicBezTo>
                  <a:pt x="16" y="0"/>
                  <a:pt x="19" y="2"/>
                  <a:pt x="22" y="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5" name="Freeform 1057"/>
          <p:cNvSpPr>
            <a:spLocks noChangeArrowheads="1"/>
          </p:cNvSpPr>
          <p:nvPr/>
        </p:nvSpPr>
        <p:spPr bwMode="auto">
          <a:xfrm>
            <a:off x="2255362" y="3646825"/>
            <a:ext cx="153325" cy="47635"/>
          </a:xfrm>
          <a:custGeom>
            <a:avLst/>
            <a:gdLst>
              <a:gd name="T0" fmla="*/ 152235 w 29"/>
              <a:gd name="T1" fmla="*/ 28222 h 9"/>
              <a:gd name="T2" fmla="*/ 11277 w 29"/>
              <a:gd name="T3" fmla="*/ 50800 h 9"/>
              <a:gd name="T4" fmla="*/ 16915 w 29"/>
              <a:gd name="T5" fmla="*/ 22578 h 9"/>
              <a:gd name="T6" fmla="*/ 140959 w 29"/>
              <a:gd name="T7" fmla="*/ 5644 h 9"/>
              <a:gd name="T8" fmla="*/ 152235 w 29"/>
              <a:gd name="T9" fmla="*/ 28222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9"/>
              <a:gd name="T17" fmla="*/ 29 w 29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9">
                <a:moveTo>
                  <a:pt x="27" y="5"/>
                </a:moveTo>
                <a:cubicBezTo>
                  <a:pt x="24" y="3"/>
                  <a:pt x="6" y="5"/>
                  <a:pt x="2" y="9"/>
                </a:cubicBezTo>
                <a:cubicBezTo>
                  <a:pt x="0" y="9"/>
                  <a:pt x="0" y="6"/>
                  <a:pt x="3" y="4"/>
                </a:cubicBezTo>
                <a:cubicBezTo>
                  <a:pt x="7" y="1"/>
                  <a:pt x="22" y="0"/>
                  <a:pt x="25" y="1"/>
                </a:cubicBezTo>
                <a:cubicBezTo>
                  <a:pt x="27" y="2"/>
                  <a:pt x="29" y="4"/>
                  <a:pt x="27" y="5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6" name="Freeform 1058"/>
          <p:cNvSpPr>
            <a:spLocks noChangeArrowheads="1"/>
          </p:cNvSpPr>
          <p:nvPr/>
        </p:nvSpPr>
        <p:spPr bwMode="auto">
          <a:xfrm>
            <a:off x="2313417" y="3688506"/>
            <a:ext cx="47635" cy="32749"/>
          </a:xfrm>
          <a:custGeom>
            <a:avLst/>
            <a:gdLst>
              <a:gd name="T0" fmla="*/ 50800 w 9"/>
              <a:gd name="T1" fmla="*/ 17463 h 6"/>
              <a:gd name="T2" fmla="*/ 22578 w 9"/>
              <a:gd name="T3" fmla="*/ 29104 h 6"/>
              <a:gd name="T4" fmla="*/ 0 w 9"/>
              <a:gd name="T5" fmla="*/ 17463 h 6"/>
              <a:gd name="T6" fmla="*/ 22578 w 9"/>
              <a:gd name="T7" fmla="*/ 5821 h 6"/>
              <a:gd name="T8" fmla="*/ 50800 w 9"/>
              <a:gd name="T9" fmla="*/ 17463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"/>
              <a:gd name="T16" fmla="*/ 0 h 6"/>
              <a:gd name="T17" fmla="*/ 9 w 9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" h="6">
                <a:moveTo>
                  <a:pt x="9" y="3"/>
                </a:moveTo>
                <a:cubicBezTo>
                  <a:pt x="9" y="4"/>
                  <a:pt x="7" y="5"/>
                  <a:pt x="4" y="5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1"/>
                  <a:pt x="4" y="1"/>
                </a:cubicBezTo>
                <a:cubicBezTo>
                  <a:pt x="7" y="0"/>
                  <a:pt x="9" y="1"/>
                  <a:pt x="9" y="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7" name="Freeform 1059"/>
          <p:cNvSpPr>
            <a:spLocks noChangeArrowheads="1"/>
          </p:cNvSpPr>
          <p:nvPr/>
        </p:nvSpPr>
        <p:spPr bwMode="auto">
          <a:xfrm>
            <a:off x="2340212" y="3715300"/>
            <a:ext cx="4466" cy="47635"/>
          </a:xfrm>
          <a:custGeom>
            <a:avLst/>
            <a:gdLst>
              <a:gd name="T0" fmla="*/ 0 w 1"/>
              <a:gd name="T1" fmla="*/ 0 h 9"/>
              <a:gd name="T2" fmla="*/ 4763 w 1"/>
              <a:gd name="T3" fmla="*/ 50800 h 9"/>
              <a:gd name="T4" fmla="*/ 0 60000 65536"/>
              <a:gd name="T5" fmla="*/ 0 60000 65536"/>
              <a:gd name="T6" fmla="*/ 0 w 1"/>
              <a:gd name="T7" fmla="*/ 0 h 9"/>
              <a:gd name="T8" fmla="*/ 1 w 1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">
                <a:moveTo>
                  <a:pt x="0" y="0"/>
                </a:moveTo>
                <a:cubicBezTo>
                  <a:pt x="0" y="0"/>
                  <a:pt x="1" y="5"/>
                  <a:pt x="1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8" name="Freeform 1060"/>
          <p:cNvSpPr>
            <a:spLocks noChangeArrowheads="1"/>
          </p:cNvSpPr>
          <p:nvPr/>
        </p:nvSpPr>
        <p:spPr bwMode="auto">
          <a:xfrm>
            <a:off x="2090127" y="3634916"/>
            <a:ext cx="483796" cy="367684"/>
          </a:xfrm>
          <a:custGeom>
            <a:avLst/>
            <a:gdLst>
              <a:gd name="T0" fmla="*/ 430894 w 91"/>
              <a:gd name="T1" fmla="*/ 0 h 69"/>
              <a:gd name="T2" fmla="*/ 510269 w 91"/>
              <a:gd name="T3" fmla="*/ 176166 h 69"/>
              <a:gd name="T4" fmla="*/ 260804 w 91"/>
              <a:gd name="T5" fmla="*/ 392112 h 69"/>
              <a:gd name="T6" fmla="*/ 0 w 91"/>
              <a:gd name="T7" fmla="*/ 187532 h 69"/>
              <a:gd name="T8" fmla="*/ 68036 w 91"/>
              <a:gd name="T9" fmla="*/ 34097 h 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69"/>
              <a:gd name="T17" fmla="*/ 91 w 91"/>
              <a:gd name="T18" fmla="*/ 69 h 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69">
                <a:moveTo>
                  <a:pt x="76" y="0"/>
                </a:moveTo>
                <a:cubicBezTo>
                  <a:pt x="85" y="6"/>
                  <a:pt x="90" y="16"/>
                  <a:pt x="90" y="31"/>
                </a:cubicBezTo>
                <a:cubicBezTo>
                  <a:pt x="91" y="52"/>
                  <a:pt x="70" y="69"/>
                  <a:pt x="46" y="69"/>
                </a:cubicBezTo>
                <a:cubicBezTo>
                  <a:pt x="18" y="69"/>
                  <a:pt x="0" y="50"/>
                  <a:pt x="0" y="33"/>
                </a:cubicBezTo>
                <a:cubicBezTo>
                  <a:pt x="0" y="22"/>
                  <a:pt x="4" y="13"/>
                  <a:pt x="12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9" name="Freeform 1061"/>
          <p:cNvSpPr>
            <a:spLocks noChangeArrowheads="1"/>
          </p:cNvSpPr>
          <p:nvPr/>
        </p:nvSpPr>
        <p:spPr bwMode="auto">
          <a:xfrm>
            <a:off x="2021651" y="3820991"/>
            <a:ext cx="4466" cy="89316"/>
          </a:xfrm>
          <a:custGeom>
            <a:avLst/>
            <a:gdLst>
              <a:gd name="T0" fmla="*/ 4763 w 1"/>
              <a:gd name="T1" fmla="*/ 0 h 17"/>
              <a:gd name="T2" fmla="*/ 4763 w 1"/>
              <a:gd name="T3" fmla="*/ 95250 h 17"/>
              <a:gd name="T4" fmla="*/ 0 60000 65536"/>
              <a:gd name="T5" fmla="*/ 0 60000 65536"/>
              <a:gd name="T6" fmla="*/ 0 w 1"/>
              <a:gd name="T7" fmla="*/ 0 h 17"/>
              <a:gd name="T8" fmla="*/ 1 w 1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7">
                <a:moveTo>
                  <a:pt x="1" y="0"/>
                </a:moveTo>
                <a:cubicBezTo>
                  <a:pt x="1" y="4"/>
                  <a:pt x="0" y="15"/>
                  <a:pt x="1" y="1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0" name="Freeform 1062"/>
          <p:cNvSpPr>
            <a:spLocks noChangeArrowheads="1"/>
          </p:cNvSpPr>
          <p:nvPr/>
        </p:nvSpPr>
        <p:spPr bwMode="auto">
          <a:xfrm>
            <a:off x="2584343" y="3667665"/>
            <a:ext cx="16375" cy="163746"/>
          </a:xfrm>
          <a:custGeom>
            <a:avLst/>
            <a:gdLst>
              <a:gd name="T0" fmla="*/ 0 w 3"/>
              <a:gd name="T1" fmla="*/ 0 h 31"/>
              <a:gd name="T2" fmla="*/ 11642 w 3"/>
              <a:gd name="T3" fmla="*/ 174625 h 31"/>
              <a:gd name="T4" fmla="*/ 0 60000 65536"/>
              <a:gd name="T5" fmla="*/ 0 60000 65536"/>
              <a:gd name="T6" fmla="*/ 0 w 3"/>
              <a:gd name="T7" fmla="*/ 0 h 31"/>
              <a:gd name="T8" fmla="*/ 3 w 3"/>
              <a:gd name="T9" fmla="*/ 31 h 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31">
                <a:moveTo>
                  <a:pt x="0" y="0"/>
                </a:moveTo>
                <a:cubicBezTo>
                  <a:pt x="1" y="2"/>
                  <a:pt x="3" y="27"/>
                  <a:pt x="2" y="3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1" name="Line 1063"/>
          <p:cNvSpPr>
            <a:spLocks noChangeShapeType="1"/>
          </p:cNvSpPr>
          <p:nvPr/>
        </p:nvSpPr>
        <p:spPr bwMode="auto">
          <a:xfrm>
            <a:off x="2594763" y="3831411"/>
            <a:ext cx="10420" cy="0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2" name="Freeform 1064"/>
          <p:cNvSpPr>
            <a:spLocks noChangeArrowheads="1"/>
          </p:cNvSpPr>
          <p:nvPr/>
        </p:nvSpPr>
        <p:spPr bwMode="auto">
          <a:xfrm>
            <a:off x="2594763" y="3448840"/>
            <a:ext cx="153325" cy="291766"/>
          </a:xfrm>
          <a:custGeom>
            <a:avLst/>
            <a:gdLst>
              <a:gd name="T0" fmla="*/ 0 w 29"/>
              <a:gd name="T1" fmla="*/ 311150 h 55"/>
              <a:gd name="T2" fmla="*/ 163512 w 29"/>
              <a:gd name="T3" fmla="*/ 0 h 55"/>
              <a:gd name="T4" fmla="*/ 0 60000 65536"/>
              <a:gd name="T5" fmla="*/ 0 60000 65536"/>
              <a:gd name="T6" fmla="*/ 0 w 29"/>
              <a:gd name="T7" fmla="*/ 0 h 55"/>
              <a:gd name="T8" fmla="*/ 29 w 29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" h="55">
                <a:moveTo>
                  <a:pt x="0" y="55"/>
                </a:moveTo>
                <a:cubicBezTo>
                  <a:pt x="20" y="34"/>
                  <a:pt x="29" y="8"/>
                  <a:pt x="2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3" name="Freeform 1065"/>
          <p:cNvSpPr>
            <a:spLocks noChangeArrowheads="1"/>
          </p:cNvSpPr>
          <p:nvPr/>
        </p:nvSpPr>
        <p:spPr bwMode="auto">
          <a:xfrm>
            <a:off x="1974016" y="3874580"/>
            <a:ext cx="610327" cy="253062"/>
          </a:xfrm>
          <a:custGeom>
            <a:avLst/>
            <a:gdLst>
              <a:gd name="T0" fmla="*/ 56598 w 115"/>
              <a:gd name="T1" fmla="*/ 0 h 48"/>
              <a:gd name="T2" fmla="*/ 11320 w 115"/>
              <a:gd name="T3" fmla="*/ 73091 h 48"/>
              <a:gd name="T4" fmla="*/ 39618 w 115"/>
              <a:gd name="T5" fmla="*/ 219273 h 48"/>
              <a:gd name="T6" fmla="*/ 294309 w 115"/>
              <a:gd name="T7" fmla="*/ 224896 h 48"/>
              <a:gd name="T8" fmla="*/ 650875 w 115"/>
              <a:gd name="T9" fmla="*/ 224896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"/>
              <a:gd name="T16" fmla="*/ 0 h 48"/>
              <a:gd name="T17" fmla="*/ 115 w 115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" h="48">
                <a:moveTo>
                  <a:pt x="10" y="0"/>
                </a:moveTo>
                <a:cubicBezTo>
                  <a:pt x="7" y="1"/>
                  <a:pt x="3" y="6"/>
                  <a:pt x="2" y="13"/>
                </a:cubicBezTo>
                <a:cubicBezTo>
                  <a:pt x="0" y="22"/>
                  <a:pt x="0" y="33"/>
                  <a:pt x="7" y="39"/>
                </a:cubicBezTo>
                <a:cubicBezTo>
                  <a:pt x="14" y="45"/>
                  <a:pt x="30" y="48"/>
                  <a:pt x="52" y="40"/>
                </a:cubicBezTo>
                <a:cubicBezTo>
                  <a:pt x="65" y="35"/>
                  <a:pt x="92" y="34"/>
                  <a:pt x="115" y="4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4" name="Freeform 1066"/>
          <p:cNvSpPr>
            <a:spLocks noChangeArrowheads="1"/>
          </p:cNvSpPr>
          <p:nvPr/>
        </p:nvSpPr>
        <p:spPr bwMode="auto">
          <a:xfrm>
            <a:off x="1872791" y="3864161"/>
            <a:ext cx="254551" cy="339401"/>
          </a:xfrm>
          <a:custGeom>
            <a:avLst/>
            <a:gdLst>
              <a:gd name="T0" fmla="*/ 271463 w 48"/>
              <a:gd name="T1" fmla="*/ 265807 h 64"/>
              <a:gd name="T2" fmla="*/ 90488 w 48"/>
              <a:gd name="T3" fmla="*/ 333673 h 64"/>
              <a:gd name="T4" fmla="*/ 33933 w 48"/>
              <a:gd name="T5" fmla="*/ 124420 h 64"/>
              <a:gd name="T6" fmla="*/ 164009 w 48"/>
              <a:gd name="T7" fmla="*/ 0 h 64"/>
              <a:gd name="T8" fmla="*/ 0 60000 65536"/>
              <a:gd name="T9" fmla="*/ 0 60000 65536"/>
              <a:gd name="T10" fmla="*/ 0 60000 65536"/>
              <a:gd name="T11" fmla="*/ 0 60000 65536"/>
              <a:gd name="T12" fmla="*/ 0 w 48"/>
              <a:gd name="T13" fmla="*/ 0 h 64"/>
              <a:gd name="T14" fmla="*/ 48 w 48"/>
              <a:gd name="T15" fmla="*/ 64 h 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" h="64">
                <a:moveTo>
                  <a:pt x="48" y="47"/>
                </a:moveTo>
                <a:cubicBezTo>
                  <a:pt x="40" y="58"/>
                  <a:pt x="27" y="64"/>
                  <a:pt x="16" y="59"/>
                </a:cubicBezTo>
                <a:cubicBezTo>
                  <a:pt x="1" y="53"/>
                  <a:pt x="0" y="36"/>
                  <a:pt x="6" y="22"/>
                </a:cubicBezTo>
                <a:cubicBezTo>
                  <a:pt x="10" y="10"/>
                  <a:pt x="19" y="1"/>
                  <a:pt x="2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5" name="Freeform 1067"/>
          <p:cNvSpPr>
            <a:spLocks noChangeArrowheads="1"/>
          </p:cNvSpPr>
          <p:nvPr/>
        </p:nvSpPr>
        <p:spPr bwMode="auto">
          <a:xfrm>
            <a:off x="2148183" y="3779310"/>
            <a:ext cx="388524" cy="196495"/>
          </a:xfrm>
          <a:custGeom>
            <a:avLst/>
            <a:gdLst>
              <a:gd name="T0" fmla="*/ 187303 w 73"/>
              <a:gd name="T1" fmla="*/ 11327 h 37"/>
              <a:gd name="T2" fmla="*/ 402985 w 73"/>
              <a:gd name="T3" fmla="*/ 5664 h 37"/>
              <a:gd name="T4" fmla="*/ 210006 w 73"/>
              <a:gd name="T5" fmla="*/ 203886 h 37"/>
              <a:gd name="T6" fmla="*/ 0 w 73"/>
              <a:gd name="T7" fmla="*/ 45308 h 37"/>
              <a:gd name="T8" fmla="*/ 187303 w 73"/>
              <a:gd name="T9" fmla="*/ 11327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37"/>
              <a:gd name="T17" fmla="*/ 73 w 73"/>
              <a:gd name="T18" fmla="*/ 37 h 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37">
                <a:moveTo>
                  <a:pt x="33" y="2"/>
                </a:moveTo>
                <a:cubicBezTo>
                  <a:pt x="56" y="0"/>
                  <a:pt x="71" y="1"/>
                  <a:pt x="71" y="1"/>
                </a:cubicBezTo>
                <a:cubicBezTo>
                  <a:pt x="72" y="5"/>
                  <a:pt x="73" y="33"/>
                  <a:pt x="37" y="36"/>
                </a:cubicBezTo>
                <a:cubicBezTo>
                  <a:pt x="16" y="37"/>
                  <a:pt x="2" y="26"/>
                  <a:pt x="0" y="8"/>
                </a:cubicBezTo>
                <a:cubicBezTo>
                  <a:pt x="0" y="8"/>
                  <a:pt x="11" y="5"/>
                  <a:pt x="33" y="2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6" name="Freeform 1068"/>
          <p:cNvSpPr>
            <a:spLocks noChangeArrowheads="1"/>
          </p:cNvSpPr>
          <p:nvPr/>
        </p:nvSpPr>
        <p:spPr bwMode="auto">
          <a:xfrm>
            <a:off x="2557548" y="3758469"/>
            <a:ext cx="264971" cy="381082"/>
          </a:xfrm>
          <a:custGeom>
            <a:avLst/>
            <a:gdLst>
              <a:gd name="T0" fmla="*/ 259969 w 50"/>
              <a:gd name="T1" fmla="*/ 220133 h 72"/>
              <a:gd name="T2" fmla="*/ 101727 w 50"/>
              <a:gd name="T3" fmla="*/ 395111 h 72"/>
              <a:gd name="T4" fmla="*/ 22606 w 50"/>
              <a:gd name="T5" fmla="*/ 338667 h 72"/>
              <a:gd name="T6" fmla="*/ 11303 w 50"/>
              <a:gd name="T7" fmla="*/ 197556 h 72"/>
              <a:gd name="T8" fmla="*/ 169545 w 50"/>
              <a:gd name="T9" fmla="*/ 5644 h 72"/>
              <a:gd name="T10" fmla="*/ 259969 w 50"/>
              <a:gd name="T11" fmla="*/ 220133 h 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0"/>
              <a:gd name="T19" fmla="*/ 0 h 72"/>
              <a:gd name="T20" fmla="*/ 50 w 50"/>
              <a:gd name="T21" fmla="*/ 72 h 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0" h="72">
                <a:moveTo>
                  <a:pt x="46" y="39"/>
                </a:moveTo>
                <a:cubicBezTo>
                  <a:pt x="42" y="62"/>
                  <a:pt x="29" y="72"/>
                  <a:pt x="18" y="70"/>
                </a:cubicBezTo>
                <a:cubicBezTo>
                  <a:pt x="11" y="69"/>
                  <a:pt x="7" y="65"/>
                  <a:pt x="4" y="60"/>
                </a:cubicBezTo>
                <a:cubicBezTo>
                  <a:pt x="1" y="53"/>
                  <a:pt x="0" y="45"/>
                  <a:pt x="2" y="35"/>
                </a:cubicBezTo>
                <a:cubicBezTo>
                  <a:pt x="5" y="14"/>
                  <a:pt x="18" y="0"/>
                  <a:pt x="30" y="1"/>
                </a:cubicBezTo>
                <a:cubicBezTo>
                  <a:pt x="44" y="3"/>
                  <a:pt x="50" y="20"/>
                  <a:pt x="46" y="39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7" name="Freeform 1069"/>
          <p:cNvSpPr>
            <a:spLocks noChangeArrowheads="1"/>
          </p:cNvSpPr>
          <p:nvPr/>
        </p:nvSpPr>
        <p:spPr bwMode="auto">
          <a:xfrm>
            <a:off x="5158135" y="3535179"/>
            <a:ext cx="462955" cy="419786"/>
          </a:xfrm>
          <a:custGeom>
            <a:avLst/>
            <a:gdLst>
              <a:gd name="T0" fmla="*/ 306442 w 87"/>
              <a:gd name="T1" fmla="*/ 28334 h 79"/>
              <a:gd name="T2" fmla="*/ 306442 w 87"/>
              <a:gd name="T3" fmla="*/ 28334 h 79"/>
              <a:gd name="T4" fmla="*/ 323466 w 87"/>
              <a:gd name="T5" fmla="*/ 45334 h 79"/>
              <a:gd name="T6" fmla="*/ 323466 w 87"/>
              <a:gd name="T7" fmla="*/ 45334 h 79"/>
              <a:gd name="T8" fmla="*/ 329141 w 87"/>
              <a:gd name="T9" fmla="*/ 85002 h 79"/>
              <a:gd name="T10" fmla="*/ 261043 w 87"/>
              <a:gd name="T11" fmla="*/ 153003 h 79"/>
              <a:gd name="T12" fmla="*/ 192945 w 87"/>
              <a:gd name="T13" fmla="*/ 102002 h 79"/>
              <a:gd name="T14" fmla="*/ 192945 w 87"/>
              <a:gd name="T15" fmla="*/ 102002 h 79"/>
              <a:gd name="T16" fmla="*/ 187270 w 87"/>
              <a:gd name="T17" fmla="*/ 79335 h 79"/>
              <a:gd name="T18" fmla="*/ 187270 w 87"/>
              <a:gd name="T19" fmla="*/ 79335 h 79"/>
              <a:gd name="T20" fmla="*/ 192945 w 87"/>
              <a:gd name="T21" fmla="*/ 51001 h 79"/>
              <a:gd name="T22" fmla="*/ 45399 w 87"/>
              <a:gd name="T23" fmla="*/ 96335 h 79"/>
              <a:gd name="T24" fmla="*/ 11350 w 87"/>
              <a:gd name="T25" fmla="*/ 283339 h 79"/>
              <a:gd name="T26" fmla="*/ 295092 w 87"/>
              <a:gd name="T27" fmla="*/ 413674 h 79"/>
              <a:gd name="T28" fmla="*/ 476687 w 87"/>
              <a:gd name="T29" fmla="*/ 141669 h 79"/>
              <a:gd name="T30" fmla="*/ 363190 w 87"/>
              <a:gd name="T31" fmla="*/ 0 h 79"/>
              <a:gd name="T32" fmla="*/ 295092 w 87"/>
              <a:gd name="T33" fmla="*/ 22667 h 79"/>
              <a:gd name="T34" fmla="*/ 306442 w 87"/>
              <a:gd name="T35" fmla="*/ 28334 h 7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7"/>
              <a:gd name="T55" fmla="*/ 0 h 79"/>
              <a:gd name="T56" fmla="*/ 87 w 87"/>
              <a:gd name="T57" fmla="*/ 79 h 7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7" h="79">
                <a:moveTo>
                  <a:pt x="54" y="5"/>
                </a:moveTo>
                <a:cubicBezTo>
                  <a:pt x="54" y="5"/>
                  <a:pt x="54" y="5"/>
                  <a:pt x="54" y="5"/>
                </a:cubicBezTo>
                <a:cubicBezTo>
                  <a:pt x="58" y="5"/>
                  <a:pt x="58" y="8"/>
                  <a:pt x="57" y="8"/>
                </a:cubicBezTo>
                <a:cubicBezTo>
                  <a:pt x="57" y="8"/>
                  <a:pt x="57" y="8"/>
                  <a:pt x="57" y="8"/>
                </a:cubicBezTo>
                <a:cubicBezTo>
                  <a:pt x="58" y="10"/>
                  <a:pt x="58" y="12"/>
                  <a:pt x="58" y="15"/>
                </a:cubicBezTo>
                <a:cubicBezTo>
                  <a:pt x="58" y="22"/>
                  <a:pt x="53" y="27"/>
                  <a:pt x="46" y="27"/>
                </a:cubicBezTo>
                <a:cubicBezTo>
                  <a:pt x="40" y="27"/>
                  <a:pt x="35" y="23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2" y="18"/>
                  <a:pt x="32" y="16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2"/>
                  <a:pt x="34" y="11"/>
                  <a:pt x="34" y="9"/>
                </a:cubicBezTo>
                <a:cubicBezTo>
                  <a:pt x="31" y="10"/>
                  <a:pt x="19" y="14"/>
                  <a:pt x="8" y="17"/>
                </a:cubicBezTo>
                <a:cubicBezTo>
                  <a:pt x="1" y="24"/>
                  <a:pt x="0" y="39"/>
                  <a:pt x="2" y="50"/>
                </a:cubicBezTo>
                <a:cubicBezTo>
                  <a:pt x="8" y="71"/>
                  <a:pt x="29" y="79"/>
                  <a:pt x="52" y="73"/>
                </a:cubicBezTo>
                <a:cubicBezTo>
                  <a:pt x="87" y="64"/>
                  <a:pt x="87" y="35"/>
                  <a:pt x="84" y="25"/>
                </a:cubicBezTo>
                <a:cubicBezTo>
                  <a:pt x="81" y="12"/>
                  <a:pt x="75" y="3"/>
                  <a:pt x="64" y="0"/>
                </a:cubicBezTo>
                <a:cubicBezTo>
                  <a:pt x="60" y="1"/>
                  <a:pt x="55" y="3"/>
                  <a:pt x="52" y="4"/>
                </a:cubicBezTo>
                <a:cubicBezTo>
                  <a:pt x="53" y="4"/>
                  <a:pt x="54" y="5"/>
                  <a:pt x="54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8" name="Freeform 1070"/>
          <p:cNvSpPr>
            <a:spLocks noChangeArrowheads="1"/>
          </p:cNvSpPr>
          <p:nvPr/>
        </p:nvSpPr>
        <p:spPr bwMode="auto">
          <a:xfrm>
            <a:off x="5036070" y="3322310"/>
            <a:ext cx="425740" cy="244131"/>
          </a:xfrm>
          <a:custGeom>
            <a:avLst/>
            <a:gdLst>
              <a:gd name="T0" fmla="*/ 181610 w 80"/>
              <a:gd name="T1" fmla="*/ 11320 h 46"/>
              <a:gd name="T2" fmla="*/ 0 w 80"/>
              <a:gd name="T3" fmla="*/ 90557 h 46"/>
              <a:gd name="T4" fmla="*/ 73779 w 80"/>
              <a:gd name="T5" fmla="*/ 158474 h 46"/>
              <a:gd name="T6" fmla="*/ 397272 w 80"/>
              <a:gd name="T7" fmla="*/ 164134 h 46"/>
              <a:gd name="T8" fmla="*/ 454025 w 80"/>
              <a:gd name="T9" fmla="*/ 84897 h 46"/>
              <a:gd name="T10" fmla="*/ 181610 w 80"/>
              <a:gd name="T11" fmla="*/ 11320 h 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0"/>
              <a:gd name="T19" fmla="*/ 0 h 46"/>
              <a:gd name="T20" fmla="*/ 80 w 80"/>
              <a:gd name="T21" fmla="*/ 46 h 4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0" h="46">
                <a:moveTo>
                  <a:pt x="32" y="2"/>
                </a:moveTo>
                <a:cubicBezTo>
                  <a:pt x="20" y="5"/>
                  <a:pt x="4" y="7"/>
                  <a:pt x="0" y="16"/>
                </a:cubicBezTo>
                <a:cubicBezTo>
                  <a:pt x="4" y="20"/>
                  <a:pt x="8" y="25"/>
                  <a:pt x="13" y="28"/>
                </a:cubicBezTo>
                <a:cubicBezTo>
                  <a:pt x="35" y="42"/>
                  <a:pt x="57" y="46"/>
                  <a:pt x="70" y="29"/>
                </a:cubicBezTo>
                <a:cubicBezTo>
                  <a:pt x="74" y="25"/>
                  <a:pt x="77" y="20"/>
                  <a:pt x="80" y="15"/>
                </a:cubicBezTo>
                <a:cubicBezTo>
                  <a:pt x="74" y="4"/>
                  <a:pt x="45" y="0"/>
                  <a:pt x="32" y="2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9" name="Freeform 1071"/>
          <p:cNvSpPr>
            <a:spLocks noChangeArrowheads="1"/>
          </p:cNvSpPr>
          <p:nvPr/>
        </p:nvSpPr>
        <p:spPr bwMode="auto">
          <a:xfrm>
            <a:off x="5604715" y="3130280"/>
            <a:ext cx="5954" cy="32749"/>
          </a:xfrm>
          <a:custGeom>
            <a:avLst/>
            <a:gdLst>
              <a:gd name="T0" fmla="*/ 6351 w 1"/>
              <a:gd name="T1" fmla="*/ 34925 h 6"/>
              <a:gd name="T2" fmla="*/ 0 w 1"/>
              <a:gd name="T3" fmla="*/ 0 h 6"/>
              <a:gd name="T4" fmla="*/ 0 w 1"/>
              <a:gd name="T5" fmla="*/ 5821 h 6"/>
              <a:gd name="T6" fmla="*/ 6351 w 1"/>
              <a:gd name="T7" fmla="*/ 34925 h 6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6"/>
              <a:gd name="T14" fmla="*/ 1 w 1"/>
              <a:gd name="T15" fmla="*/ 6 h 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6">
                <a:moveTo>
                  <a:pt x="1" y="6"/>
                </a:moveTo>
                <a:cubicBezTo>
                  <a:pt x="1" y="4"/>
                  <a:pt x="1" y="2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1" y="3"/>
                  <a:pt x="1" y="4"/>
                  <a:pt x="1" y="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0" name="Freeform 1072"/>
          <p:cNvSpPr>
            <a:spLocks noChangeArrowheads="1"/>
          </p:cNvSpPr>
          <p:nvPr/>
        </p:nvSpPr>
        <p:spPr bwMode="auto">
          <a:xfrm>
            <a:off x="5000343" y="2869775"/>
            <a:ext cx="206915" cy="250085"/>
          </a:xfrm>
          <a:custGeom>
            <a:avLst/>
            <a:gdLst>
              <a:gd name="T0" fmla="*/ 203689 w 39"/>
              <a:gd name="T1" fmla="*/ 107815 h 47"/>
              <a:gd name="T2" fmla="*/ 79212 w 39"/>
              <a:gd name="T3" fmla="*/ 17023 h 47"/>
              <a:gd name="T4" fmla="*/ 22632 w 39"/>
              <a:gd name="T5" fmla="*/ 170234 h 47"/>
              <a:gd name="T6" fmla="*/ 33948 w 39"/>
              <a:gd name="T7" fmla="*/ 192932 h 47"/>
              <a:gd name="T8" fmla="*/ 158425 w 39"/>
              <a:gd name="T9" fmla="*/ 249677 h 47"/>
              <a:gd name="T10" fmla="*/ 198031 w 39"/>
              <a:gd name="T11" fmla="*/ 221304 h 47"/>
              <a:gd name="T12" fmla="*/ 215005 w 39"/>
              <a:gd name="T13" fmla="*/ 181583 h 47"/>
              <a:gd name="T14" fmla="*/ 203689 w 39"/>
              <a:gd name="T15" fmla="*/ 107815 h 4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9"/>
              <a:gd name="T25" fmla="*/ 0 h 47"/>
              <a:gd name="T26" fmla="*/ 39 w 39"/>
              <a:gd name="T27" fmla="*/ 47 h 4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9" h="47">
                <a:moveTo>
                  <a:pt x="36" y="19"/>
                </a:moveTo>
                <a:cubicBezTo>
                  <a:pt x="32" y="8"/>
                  <a:pt x="22" y="0"/>
                  <a:pt x="14" y="3"/>
                </a:cubicBezTo>
                <a:cubicBezTo>
                  <a:pt x="5" y="6"/>
                  <a:pt x="0" y="18"/>
                  <a:pt x="4" y="30"/>
                </a:cubicBezTo>
                <a:cubicBezTo>
                  <a:pt x="5" y="31"/>
                  <a:pt x="5" y="33"/>
                  <a:pt x="6" y="34"/>
                </a:cubicBezTo>
                <a:cubicBezTo>
                  <a:pt x="10" y="43"/>
                  <a:pt x="18" y="47"/>
                  <a:pt x="28" y="44"/>
                </a:cubicBezTo>
                <a:cubicBezTo>
                  <a:pt x="31" y="43"/>
                  <a:pt x="34" y="41"/>
                  <a:pt x="35" y="39"/>
                </a:cubicBezTo>
                <a:cubicBezTo>
                  <a:pt x="35" y="36"/>
                  <a:pt x="36" y="33"/>
                  <a:pt x="38" y="32"/>
                </a:cubicBezTo>
                <a:cubicBezTo>
                  <a:pt x="39" y="28"/>
                  <a:pt x="38" y="23"/>
                  <a:pt x="3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1" name="Freeform 1073"/>
          <p:cNvSpPr>
            <a:spLocks noChangeArrowheads="1"/>
          </p:cNvSpPr>
          <p:nvPr/>
        </p:nvSpPr>
        <p:spPr bwMode="auto">
          <a:xfrm>
            <a:off x="5170044" y="2828094"/>
            <a:ext cx="180120" cy="212870"/>
          </a:xfrm>
          <a:custGeom>
            <a:avLst/>
            <a:gdLst>
              <a:gd name="T0" fmla="*/ 186437 w 34"/>
              <a:gd name="T1" fmla="*/ 130532 h 40"/>
              <a:gd name="T2" fmla="*/ 175138 w 34"/>
              <a:gd name="T3" fmla="*/ 90805 h 40"/>
              <a:gd name="T4" fmla="*/ 50847 w 34"/>
              <a:gd name="T5" fmla="*/ 22701 h 40"/>
              <a:gd name="T6" fmla="*/ 22598 w 34"/>
              <a:gd name="T7" fmla="*/ 153233 h 40"/>
              <a:gd name="T8" fmla="*/ 62146 w 34"/>
              <a:gd name="T9" fmla="*/ 209986 h 40"/>
              <a:gd name="T10" fmla="*/ 79095 w 34"/>
              <a:gd name="T11" fmla="*/ 204311 h 40"/>
              <a:gd name="T12" fmla="*/ 129941 w 34"/>
              <a:gd name="T13" fmla="*/ 227012 h 40"/>
              <a:gd name="T14" fmla="*/ 141240 w 34"/>
              <a:gd name="T15" fmla="*/ 221337 h 40"/>
              <a:gd name="T16" fmla="*/ 186437 w 34"/>
              <a:gd name="T17" fmla="*/ 130532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4"/>
              <a:gd name="T28" fmla="*/ 0 h 40"/>
              <a:gd name="T29" fmla="*/ 34 w 34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4" h="40">
                <a:moveTo>
                  <a:pt x="33" y="23"/>
                </a:moveTo>
                <a:cubicBezTo>
                  <a:pt x="33" y="21"/>
                  <a:pt x="32" y="18"/>
                  <a:pt x="31" y="16"/>
                </a:cubicBezTo>
                <a:cubicBezTo>
                  <a:pt x="28" y="8"/>
                  <a:pt x="18" y="0"/>
                  <a:pt x="9" y="4"/>
                </a:cubicBezTo>
                <a:cubicBezTo>
                  <a:pt x="2" y="7"/>
                  <a:pt x="0" y="17"/>
                  <a:pt x="4" y="27"/>
                </a:cubicBezTo>
                <a:cubicBezTo>
                  <a:pt x="6" y="31"/>
                  <a:pt x="8" y="34"/>
                  <a:pt x="11" y="37"/>
                </a:cubicBezTo>
                <a:cubicBezTo>
                  <a:pt x="12" y="36"/>
                  <a:pt x="13" y="36"/>
                  <a:pt x="14" y="36"/>
                </a:cubicBezTo>
                <a:cubicBezTo>
                  <a:pt x="18" y="36"/>
                  <a:pt x="21" y="38"/>
                  <a:pt x="23" y="40"/>
                </a:cubicBezTo>
                <a:cubicBezTo>
                  <a:pt x="24" y="40"/>
                  <a:pt x="24" y="40"/>
                  <a:pt x="25" y="39"/>
                </a:cubicBezTo>
                <a:cubicBezTo>
                  <a:pt x="31" y="37"/>
                  <a:pt x="34" y="31"/>
                  <a:pt x="33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2" name="Freeform 1074"/>
          <p:cNvSpPr>
            <a:spLocks noChangeArrowheads="1"/>
          </p:cNvSpPr>
          <p:nvPr/>
        </p:nvSpPr>
        <p:spPr bwMode="auto">
          <a:xfrm>
            <a:off x="5068819" y="3486056"/>
            <a:ext cx="494216" cy="165234"/>
          </a:xfrm>
          <a:custGeom>
            <a:avLst/>
            <a:gdLst>
              <a:gd name="T0" fmla="*/ 515717 w 93"/>
              <a:gd name="T1" fmla="*/ 0 h 31"/>
              <a:gd name="T2" fmla="*/ 510049 w 93"/>
              <a:gd name="T3" fmla="*/ 0 h 31"/>
              <a:gd name="T4" fmla="*/ 158682 w 93"/>
              <a:gd name="T5" fmla="*/ 102317 h 31"/>
              <a:gd name="T6" fmla="*/ 17002 w 93"/>
              <a:gd name="T7" fmla="*/ 147791 h 31"/>
              <a:gd name="T8" fmla="*/ 0 w 93"/>
              <a:gd name="T9" fmla="*/ 153475 h 31"/>
              <a:gd name="T10" fmla="*/ 45338 w 93"/>
              <a:gd name="T11" fmla="*/ 176212 h 31"/>
              <a:gd name="T12" fmla="*/ 141680 w 93"/>
              <a:gd name="T13" fmla="*/ 147791 h 31"/>
              <a:gd name="T14" fmla="*/ 289028 w 93"/>
              <a:gd name="T15" fmla="*/ 102317 h 31"/>
              <a:gd name="T16" fmla="*/ 357035 w 93"/>
              <a:gd name="T17" fmla="*/ 62527 h 31"/>
              <a:gd name="T18" fmla="*/ 391038 w 93"/>
              <a:gd name="T19" fmla="*/ 73895 h 31"/>
              <a:gd name="T20" fmla="*/ 459044 w 93"/>
              <a:gd name="T21" fmla="*/ 51158 h 31"/>
              <a:gd name="T22" fmla="*/ 521384 w 93"/>
              <a:gd name="T23" fmla="*/ 28421 h 31"/>
              <a:gd name="T24" fmla="*/ 515717 w 93"/>
              <a:gd name="T25" fmla="*/ 0 h 3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3"/>
              <a:gd name="T40" fmla="*/ 0 h 31"/>
              <a:gd name="T41" fmla="*/ 93 w 93"/>
              <a:gd name="T42" fmla="*/ 31 h 3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3" h="31">
                <a:moveTo>
                  <a:pt x="91" y="0"/>
                </a:moveTo>
                <a:cubicBezTo>
                  <a:pt x="91" y="0"/>
                  <a:pt x="91" y="0"/>
                  <a:pt x="90" y="0"/>
                </a:cubicBezTo>
                <a:cubicBezTo>
                  <a:pt x="83" y="2"/>
                  <a:pt x="40" y="15"/>
                  <a:pt x="28" y="18"/>
                </a:cubicBezTo>
                <a:cubicBezTo>
                  <a:pt x="18" y="21"/>
                  <a:pt x="8" y="24"/>
                  <a:pt x="3" y="26"/>
                </a:cubicBezTo>
                <a:cubicBezTo>
                  <a:pt x="2" y="27"/>
                  <a:pt x="1" y="27"/>
                  <a:pt x="0" y="27"/>
                </a:cubicBezTo>
                <a:cubicBezTo>
                  <a:pt x="3" y="29"/>
                  <a:pt x="5" y="30"/>
                  <a:pt x="8" y="31"/>
                </a:cubicBezTo>
                <a:cubicBezTo>
                  <a:pt x="12" y="30"/>
                  <a:pt x="18" y="28"/>
                  <a:pt x="25" y="26"/>
                </a:cubicBezTo>
                <a:cubicBezTo>
                  <a:pt x="36" y="23"/>
                  <a:pt x="48" y="19"/>
                  <a:pt x="51" y="18"/>
                </a:cubicBezTo>
                <a:cubicBezTo>
                  <a:pt x="53" y="14"/>
                  <a:pt x="58" y="11"/>
                  <a:pt x="63" y="11"/>
                </a:cubicBezTo>
                <a:cubicBezTo>
                  <a:pt x="65" y="11"/>
                  <a:pt x="68" y="12"/>
                  <a:pt x="69" y="13"/>
                </a:cubicBezTo>
                <a:cubicBezTo>
                  <a:pt x="72" y="12"/>
                  <a:pt x="77" y="10"/>
                  <a:pt x="81" y="9"/>
                </a:cubicBezTo>
                <a:cubicBezTo>
                  <a:pt x="86" y="7"/>
                  <a:pt x="90" y="6"/>
                  <a:pt x="92" y="5"/>
                </a:cubicBezTo>
                <a:cubicBezTo>
                  <a:pt x="93" y="3"/>
                  <a:pt x="93" y="0"/>
                  <a:pt x="91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3" name="Freeform 1075"/>
          <p:cNvSpPr>
            <a:spLocks noChangeArrowheads="1"/>
          </p:cNvSpPr>
          <p:nvPr/>
        </p:nvSpPr>
        <p:spPr bwMode="auto">
          <a:xfrm>
            <a:off x="5047978" y="3911796"/>
            <a:ext cx="264971" cy="314094"/>
          </a:xfrm>
          <a:custGeom>
            <a:avLst/>
            <a:gdLst>
              <a:gd name="T0" fmla="*/ 96076 w 50"/>
              <a:gd name="T1" fmla="*/ 175997 h 59"/>
              <a:gd name="T2" fmla="*/ 73470 w 50"/>
              <a:gd name="T3" fmla="*/ 11355 h 59"/>
              <a:gd name="T4" fmla="*/ 67818 w 50"/>
              <a:gd name="T5" fmla="*/ 0 h 59"/>
              <a:gd name="T6" fmla="*/ 0 w 50"/>
              <a:gd name="T7" fmla="*/ 170320 h 59"/>
              <a:gd name="T8" fmla="*/ 135636 w 50"/>
              <a:gd name="T9" fmla="*/ 334962 h 59"/>
              <a:gd name="T10" fmla="*/ 282575 w 50"/>
              <a:gd name="T11" fmla="*/ 204384 h 59"/>
              <a:gd name="T12" fmla="*/ 271272 w 50"/>
              <a:gd name="T13" fmla="*/ 210061 h 59"/>
              <a:gd name="T14" fmla="*/ 96076 w 50"/>
              <a:gd name="T15" fmla="*/ 17599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0"/>
              <a:gd name="T25" fmla="*/ 0 h 59"/>
              <a:gd name="T26" fmla="*/ 50 w 5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0" h="59">
                <a:moveTo>
                  <a:pt x="17" y="31"/>
                </a:moveTo>
                <a:cubicBezTo>
                  <a:pt x="8" y="19"/>
                  <a:pt x="10" y="7"/>
                  <a:pt x="13" y="2"/>
                </a:cubicBezTo>
                <a:cubicBezTo>
                  <a:pt x="13" y="1"/>
                  <a:pt x="12" y="1"/>
                  <a:pt x="12" y="0"/>
                </a:cubicBezTo>
                <a:cubicBezTo>
                  <a:pt x="4" y="6"/>
                  <a:pt x="0" y="18"/>
                  <a:pt x="0" y="30"/>
                </a:cubicBezTo>
                <a:cubicBezTo>
                  <a:pt x="0" y="49"/>
                  <a:pt x="7" y="59"/>
                  <a:pt x="24" y="59"/>
                </a:cubicBezTo>
                <a:cubicBezTo>
                  <a:pt x="37" y="59"/>
                  <a:pt x="48" y="50"/>
                  <a:pt x="50" y="36"/>
                </a:cubicBezTo>
                <a:cubicBezTo>
                  <a:pt x="49" y="37"/>
                  <a:pt x="49" y="37"/>
                  <a:pt x="48" y="37"/>
                </a:cubicBezTo>
                <a:cubicBezTo>
                  <a:pt x="36" y="42"/>
                  <a:pt x="24" y="41"/>
                  <a:pt x="17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4" name="Freeform 1076"/>
          <p:cNvSpPr>
            <a:spLocks noChangeArrowheads="1"/>
          </p:cNvSpPr>
          <p:nvPr/>
        </p:nvSpPr>
        <p:spPr bwMode="auto">
          <a:xfrm>
            <a:off x="4797893" y="3295515"/>
            <a:ext cx="955682" cy="839571"/>
          </a:xfrm>
          <a:custGeom>
            <a:avLst/>
            <a:gdLst>
              <a:gd name="T0" fmla="*/ 860637 w 180"/>
              <a:gd name="T1" fmla="*/ 572344 h 158"/>
              <a:gd name="T2" fmla="*/ 883285 w 180"/>
              <a:gd name="T3" fmla="*/ 430675 h 158"/>
              <a:gd name="T4" fmla="*/ 866299 w 180"/>
              <a:gd name="T5" fmla="*/ 357007 h 158"/>
              <a:gd name="T6" fmla="*/ 1019175 w 180"/>
              <a:gd name="T7" fmla="*/ 45334 h 158"/>
              <a:gd name="T8" fmla="*/ 979540 w 180"/>
              <a:gd name="T9" fmla="*/ 56668 h 158"/>
              <a:gd name="T10" fmla="*/ 900271 w 180"/>
              <a:gd name="T11" fmla="*/ 0 h 158"/>
              <a:gd name="T12" fmla="*/ 849313 w 180"/>
              <a:gd name="T13" fmla="*/ 68001 h 158"/>
              <a:gd name="T14" fmla="*/ 798354 w 180"/>
              <a:gd name="T15" fmla="*/ 204004 h 158"/>
              <a:gd name="T16" fmla="*/ 804016 w 180"/>
              <a:gd name="T17" fmla="*/ 204004 h 158"/>
              <a:gd name="T18" fmla="*/ 809678 w 180"/>
              <a:gd name="T19" fmla="*/ 232338 h 158"/>
              <a:gd name="T20" fmla="*/ 747395 w 180"/>
              <a:gd name="T21" fmla="*/ 255005 h 158"/>
              <a:gd name="T22" fmla="*/ 860637 w 180"/>
              <a:gd name="T23" fmla="*/ 396674 h 158"/>
              <a:gd name="T24" fmla="*/ 679450 w 180"/>
              <a:gd name="T25" fmla="*/ 668679 h 158"/>
              <a:gd name="T26" fmla="*/ 396346 w 180"/>
              <a:gd name="T27" fmla="*/ 538343 h 158"/>
              <a:gd name="T28" fmla="*/ 430318 w 180"/>
              <a:gd name="T29" fmla="*/ 351340 h 158"/>
              <a:gd name="T30" fmla="*/ 334063 w 180"/>
              <a:gd name="T31" fmla="*/ 379674 h 158"/>
              <a:gd name="T32" fmla="*/ 288766 w 180"/>
              <a:gd name="T33" fmla="*/ 357007 h 158"/>
              <a:gd name="T34" fmla="*/ 169863 w 180"/>
              <a:gd name="T35" fmla="*/ 306006 h 158"/>
              <a:gd name="T36" fmla="*/ 62283 w 180"/>
              <a:gd name="T37" fmla="*/ 266338 h 158"/>
              <a:gd name="T38" fmla="*/ 67945 w 180"/>
              <a:gd name="T39" fmla="*/ 294672 h 158"/>
              <a:gd name="T40" fmla="*/ 0 w 180"/>
              <a:gd name="T41" fmla="*/ 379674 h 158"/>
              <a:gd name="T42" fmla="*/ 311415 w 180"/>
              <a:gd name="T43" fmla="*/ 555344 h 158"/>
              <a:gd name="T44" fmla="*/ 334063 w 180"/>
              <a:gd name="T45" fmla="*/ 657346 h 158"/>
              <a:gd name="T46" fmla="*/ 339725 w 180"/>
              <a:gd name="T47" fmla="*/ 668679 h 158"/>
              <a:gd name="T48" fmla="*/ 362373 w 180"/>
              <a:gd name="T49" fmla="*/ 833016 h 158"/>
              <a:gd name="T50" fmla="*/ 537898 w 180"/>
              <a:gd name="T51" fmla="*/ 867016 h 158"/>
              <a:gd name="T52" fmla="*/ 549222 w 180"/>
              <a:gd name="T53" fmla="*/ 861349 h 158"/>
              <a:gd name="T54" fmla="*/ 747395 w 180"/>
              <a:gd name="T55" fmla="*/ 759347 h 158"/>
              <a:gd name="T56" fmla="*/ 945568 w 180"/>
              <a:gd name="T57" fmla="*/ 731014 h 158"/>
              <a:gd name="T58" fmla="*/ 860637 w 180"/>
              <a:gd name="T59" fmla="*/ 572344 h 1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80"/>
              <a:gd name="T91" fmla="*/ 0 h 158"/>
              <a:gd name="T92" fmla="*/ 180 w 180"/>
              <a:gd name="T93" fmla="*/ 158 h 1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80" h="158">
                <a:moveTo>
                  <a:pt x="152" y="101"/>
                </a:moveTo>
                <a:cubicBezTo>
                  <a:pt x="151" y="92"/>
                  <a:pt x="153" y="83"/>
                  <a:pt x="156" y="76"/>
                </a:cubicBezTo>
                <a:cubicBezTo>
                  <a:pt x="156" y="72"/>
                  <a:pt x="154" y="68"/>
                  <a:pt x="153" y="63"/>
                </a:cubicBezTo>
                <a:cubicBezTo>
                  <a:pt x="165" y="51"/>
                  <a:pt x="177" y="21"/>
                  <a:pt x="180" y="8"/>
                </a:cubicBezTo>
                <a:cubicBezTo>
                  <a:pt x="178" y="9"/>
                  <a:pt x="176" y="10"/>
                  <a:pt x="173" y="10"/>
                </a:cubicBezTo>
                <a:cubicBezTo>
                  <a:pt x="167" y="10"/>
                  <a:pt x="162" y="6"/>
                  <a:pt x="159" y="0"/>
                </a:cubicBezTo>
                <a:cubicBezTo>
                  <a:pt x="157" y="4"/>
                  <a:pt x="153" y="8"/>
                  <a:pt x="150" y="12"/>
                </a:cubicBezTo>
                <a:cubicBezTo>
                  <a:pt x="148" y="21"/>
                  <a:pt x="145" y="30"/>
                  <a:pt x="141" y="36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44" y="36"/>
                  <a:pt x="144" y="39"/>
                  <a:pt x="143" y="41"/>
                </a:cubicBezTo>
                <a:cubicBezTo>
                  <a:pt x="141" y="42"/>
                  <a:pt x="137" y="43"/>
                  <a:pt x="132" y="45"/>
                </a:cubicBezTo>
                <a:cubicBezTo>
                  <a:pt x="143" y="48"/>
                  <a:pt x="149" y="57"/>
                  <a:pt x="152" y="70"/>
                </a:cubicBezTo>
                <a:cubicBezTo>
                  <a:pt x="155" y="80"/>
                  <a:pt x="155" y="109"/>
                  <a:pt x="120" y="118"/>
                </a:cubicBezTo>
                <a:cubicBezTo>
                  <a:pt x="97" y="124"/>
                  <a:pt x="76" y="116"/>
                  <a:pt x="70" y="95"/>
                </a:cubicBezTo>
                <a:cubicBezTo>
                  <a:pt x="68" y="84"/>
                  <a:pt x="69" y="69"/>
                  <a:pt x="76" y="62"/>
                </a:cubicBezTo>
                <a:cubicBezTo>
                  <a:pt x="69" y="64"/>
                  <a:pt x="63" y="66"/>
                  <a:pt x="59" y="67"/>
                </a:cubicBezTo>
                <a:cubicBezTo>
                  <a:pt x="56" y="66"/>
                  <a:pt x="54" y="65"/>
                  <a:pt x="51" y="63"/>
                </a:cubicBezTo>
                <a:cubicBezTo>
                  <a:pt x="44" y="60"/>
                  <a:pt x="37" y="57"/>
                  <a:pt x="30" y="54"/>
                </a:cubicBezTo>
                <a:cubicBezTo>
                  <a:pt x="22" y="51"/>
                  <a:pt x="14" y="48"/>
                  <a:pt x="11" y="47"/>
                </a:cubicBezTo>
                <a:cubicBezTo>
                  <a:pt x="11" y="49"/>
                  <a:pt x="12" y="50"/>
                  <a:pt x="12" y="52"/>
                </a:cubicBezTo>
                <a:cubicBezTo>
                  <a:pt x="12" y="59"/>
                  <a:pt x="6" y="65"/>
                  <a:pt x="0" y="67"/>
                </a:cubicBezTo>
                <a:cubicBezTo>
                  <a:pt x="9" y="74"/>
                  <a:pt x="37" y="93"/>
                  <a:pt x="55" y="98"/>
                </a:cubicBezTo>
                <a:cubicBezTo>
                  <a:pt x="56" y="102"/>
                  <a:pt x="58" y="111"/>
                  <a:pt x="59" y="116"/>
                </a:cubicBezTo>
                <a:cubicBezTo>
                  <a:pt x="59" y="117"/>
                  <a:pt x="60" y="117"/>
                  <a:pt x="60" y="118"/>
                </a:cubicBezTo>
                <a:cubicBezTo>
                  <a:pt x="57" y="123"/>
                  <a:pt x="55" y="135"/>
                  <a:pt x="64" y="147"/>
                </a:cubicBezTo>
                <a:cubicBezTo>
                  <a:pt x="71" y="157"/>
                  <a:pt x="83" y="158"/>
                  <a:pt x="95" y="153"/>
                </a:cubicBezTo>
                <a:cubicBezTo>
                  <a:pt x="96" y="153"/>
                  <a:pt x="96" y="153"/>
                  <a:pt x="97" y="152"/>
                </a:cubicBezTo>
                <a:cubicBezTo>
                  <a:pt x="106" y="148"/>
                  <a:pt x="121" y="138"/>
                  <a:pt x="132" y="134"/>
                </a:cubicBezTo>
                <a:cubicBezTo>
                  <a:pt x="141" y="130"/>
                  <a:pt x="157" y="129"/>
                  <a:pt x="167" y="129"/>
                </a:cubicBezTo>
                <a:cubicBezTo>
                  <a:pt x="160" y="124"/>
                  <a:pt x="154" y="113"/>
                  <a:pt x="152" y="10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5" name="Freeform 1077"/>
          <p:cNvSpPr>
            <a:spLocks noEditPoints="1" noChangeArrowheads="1"/>
          </p:cNvSpPr>
          <p:nvPr/>
        </p:nvSpPr>
        <p:spPr bwMode="auto">
          <a:xfrm>
            <a:off x="4861903" y="2944205"/>
            <a:ext cx="753232" cy="680290"/>
          </a:xfrm>
          <a:custGeom>
            <a:avLst/>
            <a:gdLst>
              <a:gd name="T0" fmla="*/ 797618 w 142"/>
              <a:gd name="T1" fmla="*/ 232383 h 128"/>
              <a:gd name="T2" fmla="*/ 791961 w 142"/>
              <a:gd name="T3" fmla="*/ 204043 h 128"/>
              <a:gd name="T4" fmla="*/ 791961 w 142"/>
              <a:gd name="T5" fmla="*/ 198375 h 128"/>
              <a:gd name="T6" fmla="*/ 797618 w 142"/>
              <a:gd name="T7" fmla="*/ 164368 h 128"/>
              <a:gd name="T8" fmla="*/ 752363 w 142"/>
              <a:gd name="T9" fmla="*/ 85018 h 128"/>
              <a:gd name="T10" fmla="*/ 718422 w 142"/>
              <a:gd name="T11" fmla="*/ 73682 h 128"/>
              <a:gd name="T12" fmla="*/ 560030 w 142"/>
              <a:gd name="T13" fmla="*/ 0 h 128"/>
              <a:gd name="T14" fmla="*/ 514775 w 142"/>
              <a:gd name="T15" fmla="*/ 5668 h 128"/>
              <a:gd name="T16" fmla="*/ 469520 w 142"/>
              <a:gd name="T17" fmla="*/ 96354 h 128"/>
              <a:gd name="T18" fmla="*/ 458206 w 142"/>
              <a:gd name="T19" fmla="*/ 102022 h 128"/>
              <a:gd name="T20" fmla="*/ 469520 w 142"/>
              <a:gd name="T21" fmla="*/ 141697 h 128"/>
              <a:gd name="T22" fmla="*/ 407294 w 142"/>
              <a:gd name="T23" fmla="*/ 204043 h 128"/>
              <a:gd name="T24" fmla="*/ 345069 w 142"/>
              <a:gd name="T25" fmla="*/ 141697 h 128"/>
              <a:gd name="T26" fmla="*/ 345069 w 142"/>
              <a:gd name="T27" fmla="*/ 141697 h 128"/>
              <a:gd name="T28" fmla="*/ 305471 w 142"/>
              <a:gd name="T29" fmla="*/ 170036 h 128"/>
              <a:gd name="T30" fmla="*/ 181020 w 142"/>
              <a:gd name="T31" fmla="*/ 113357 h 128"/>
              <a:gd name="T32" fmla="*/ 0 w 142"/>
              <a:gd name="T33" fmla="*/ 379747 h 128"/>
              <a:gd name="T34" fmla="*/ 237588 w 142"/>
              <a:gd name="T35" fmla="*/ 725487 h 128"/>
              <a:gd name="T36" fmla="*/ 379010 w 142"/>
              <a:gd name="T37" fmla="*/ 680144 h 128"/>
              <a:gd name="T38" fmla="*/ 729736 w 142"/>
              <a:gd name="T39" fmla="*/ 578122 h 128"/>
              <a:gd name="T40" fmla="*/ 780648 w 142"/>
              <a:gd name="T41" fmla="*/ 442094 h 128"/>
              <a:gd name="T42" fmla="*/ 803275 w 142"/>
              <a:gd name="T43" fmla="*/ 283393 h 128"/>
              <a:gd name="T44" fmla="*/ 797618 w 142"/>
              <a:gd name="T45" fmla="*/ 232383 h 128"/>
              <a:gd name="T46" fmla="*/ 639226 w 142"/>
              <a:gd name="T47" fmla="*/ 487437 h 128"/>
              <a:gd name="T48" fmla="*/ 582657 w 142"/>
              <a:gd name="T49" fmla="*/ 566787 h 128"/>
              <a:gd name="T50" fmla="*/ 260216 w 142"/>
              <a:gd name="T51" fmla="*/ 561119 h 128"/>
              <a:gd name="T52" fmla="*/ 186677 w 142"/>
              <a:gd name="T53" fmla="*/ 493104 h 128"/>
              <a:gd name="T54" fmla="*/ 130108 w 142"/>
              <a:gd name="T55" fmla="*/ 379747 h 128"/>
              <a:gd name="T56" fmla="*/ 299814 w 142"/>
              <a:gd name="T57" fmla="*/ 334404 h 128"/>
              <a:gd name="T58" fmla="*/ 633569 w 142"/>
              <a:gd name="T59" fmla="*/ 283393 h 128"/>
              <a:gd name="T60" fmla="*/ 724079 w 142"/>
              <a:gd name="T61" fmla="*/ 255054 h 128"/>
              <a:gd name="T62" fmla="*/ 639226 w 142"/>
              <a:gd name="T63" fmla="*/ 487437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42"/>
              <a:gd name="T97" fmla="*/ 0 h 128"/>
              <a:gd name="T98" fmla="*/ 142 w 14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42" h="128">
                <a:moveTo>
                  <a:pt x="141" y="41"/>
                </a:moveTo>
                <a:cubicBezTo>
                  <a:pt x="141" y="39"/>
                  <a:pt x="141" y="38"/>
                  <a:pt x="140" y="36"/>
                </a:cubicBezTo>
                <a:cubicBezTo>
                  <a:pt x="140" y="36"/>
                  <a:pt x="140" y="35"/>
                  <a:pt x="140" y="35"/>
                </a:cubicBezTo>
                <a:cubicBezTo>
                  <a:pt x="141" y="33"/>
                  <a:pt x="141" y="31"/>
                  <a:pt x="141" y="29"/>
                </a:cubicBezTo>
                <a:cubicBezTo>
                  <a:pt x="141" y="22"/>
                  <a:pt x="138" y="17"/>
                  <a:pt x="133" y="15"/>
                </a:cubicBezTo>
                <a:cubicBezTo>
                  <a:pt x="131" y="14"/>
                  <a:pt x="129" y="13"/>
                  <a:pt x="127" y="13"/>
                </a:cubicBezTo>
                <a:cubicBezTo>
                  <a:pt x="120" y="5"/>
                  <a:pt x="110" y="0"/>
                  <a:pt x="99" y="0"/>
                </a:cubicBezTo>
                <a:cubicBezTo>
                  <a:pt x="96" y="0"/>
                  <a:pt x="94" y="1"/>
                  <a:pt x="91" y="1"/>
                </a:cubicBezTo>
                <a:cubicBezTo>
                  <a:pt x="92" y="9"/>
                  <a:pt x="89" y="15"/>
                  <a:pt x="83" y="17"/>
                </a:cubicBezTo>
                <a:cubicBezTo>
                  <a:pt x="82" y="18"/>
                  <a:pt x="82" y="18"/>
                  <a:pt x="81" y="18"/>
                </a:cubicBezTo>
                <a:cubicBezTo>
                  <a:pt x="82" y="20"/>
                  <a:pt x="83" y="22"/>
                  <a:pt x="83" y="25"/>
                </a:cubicBezTo>
                <a:cubicBezTo>
                  <a:pt x="83" y="31"/>
                  <a:pt x="78" y="36"/>
                  <a:pt x="72" y="36"/>
                </a:cubicBezTo>
                <a:cubicBezTo>
                  <a:pt x="66" y="36"/>
                  <a:pt x="61" y="31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7"/>
                  <a:pt x="57" y="29"/>
                  <a:pt x="54" y="30"/>
                </a:cubicBezTo>
                <a:cubicBezTo>
                  <a:pt x="43" y="33"/>
                  <a:pt x="35" y="27"/>
                  <a:pt x="32" y="20"/>
                </a:cubicBezTo>
                <a:cubicBezTo>
                  <a:pt x="13" y="28"/>
                  <a:pt x="0" y="46"/>
                  <a:pt x="0" y="67"/>
                </a:cubicBezTo>
                <a:cubicBezTo>
                  <a:pt x="0" y="91"/>
                  <a:pt x="19" y="120"/>
                  <a:pt x="42" y="128"/>
                </a:cubicBezTo>
                <a:cubicBezTo>
                  <a:pt x="47" y="126"/>
                  <a:pt x="57" y="123"/>
                  <a:pt x="67" y="120"/>
                </a:cubicBezTo>
                <a:cubicBezTo>
                  <a:pt x="79" y="117"/>
                  <a:pt x="122" y="104"/>
                  <a:pt x="129" y="102"/>
                </a:cubicBezTo>
                <a:cubicBezTo>
                  <a:pt x="133" y="96"/>
                  <a:pt x="136" y="87"/>
                  <a:pt x="138" y="78"/>
                </a:cubicBezTo>
                <a:cubicBezTo>
                  <a:pt x="141" y="69"/>
                  <a:pt x="142" y="58"/>
                  <a:pt x="142" y="50"/>
                </a:cubicBezTo>
                <a:cubicBezTo>
                  <a:pt x="142" y="47"/>
                  <a:pt x="142" y="44"/>
                  <a:pt x="141" y="41"/>
                </a:cubicBezTo>
                <a:close/>
                <a:moveTo>
                  <a:pt x="113" y="86"/>
                </a:moveTo>
                <a:cubicBezTo>
                  <a:pt x="110" y="91"/>
                  <a:pt x="107" y="96"/>
                  <a:pt x="103" y="100"/>
                </a:cubicBezTo>
                <a:cubicBezTo>
                  <a:pt x="90" y="117"/>
                  <a:pt x="68" y="112"/>
                  <a:pt x="46" y="99"/>
                </a:cubicBezTo>
                <a:cubicBezTo>
                  <a:pt x="41" y="96"/>
                  <a:pt x="37" y="91"/>
                  <a:pt x="33" y="87"/>
                </a:cubicBezTo>
                <a:cubicBezTo>
                  <a:pt x="22" y="75"/>
                  <a:pt x="22" y="69"/>
                  <a:pt x="23" y="67"/>
                </a:cubicBezTo>
                <a:cubicBezTo>
                  <a:pt x="24" y="65"/>
                  <a:pt x="40" y="61"/>
                  <a:pt x="53" y="59"/>
                </a:cubicBezTo>
                <a:cubicBezTo>
                  <a:pt x="63" y="57"/>
                  <a:pt x="98" y="52"/>
                  <a:pt x="112" y="50"/>
                </a:cubicBezTo>
                <a:cubicBezTo>
                  <a:pt x="118" y="49"/>
                  <a:pt x="124" y="47"/>
                  <a:pt x="128" y="45"/>
                </a:cubicBezTo>
                <a:cubicBezTo>
                  <a:pt x="126" y="55"/>
                  <a:pt x="120" y="72"/>
                  <a:pt x="113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6" name="Freeform 1078"/>
          <p:cNvSpPr>
            <a:spLocks noChangeArrowheads="1"/>
          </p:cNvSpPr>
          <p:nvPr/>
        </p:nvSpPr>
        <p:spPr bwMode="auto">
          <a:xfrm>
            <a:off x="4978014" y="3189824"/>
            <a:ext cx="562691" cy="217336"/>
          </a:xfrm>
          <a:custGeom>
            <a:avLst/>
            <a:gdLst>
              <a:gd name="T0" fmla="*/ 175494 w 106"/>
              <a:gd name="T1" fmla="*/ 73490 h 41"/>
              <a:gd name="T2" fmla="*/ 5661 w 106"/>
              <a:gd name="T3" fmla="*/ 118714 h 41"/>
              <a:gd name="T4" fmla="*/ 62272 w 106"/>
              <a:gd name="T5" fmla="*/ 231775 h 41"/>
              <a:gd name="T6" fmla="*/ 243427 w 106"/>
              <a:gd name="T7" fmla="*/ 152632 h 41"/>
              <a:gd name="T8" fmla="*/ 515159 w 106"/>
              <a:gd name="T9" fmla="*/ 226122 h 41"/>
              <a:gd name="T10" fmla="*/ 600075 w 106"/>
              <a:gd name="T11" fmla="*/ 0 h 41"/>
              <a:gd name="T12" fmla="*/ 509498 w 106"/>
              <a:gd name="T13" fmla="*/ 22612 h 41"/>
              <a:gd name="T14" fmla="*/ 175494 w 106"/>
              <a:gd name="T15" fmla="*/ 73490 h 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6"/>
              <a:gd name="T25" fmla="*/ 0 h 41"/>
              <a:gd name="T26" fmla="*/ 106 w 106"/>
              <a:gd name="T27" fmla="*/ 41 h 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6" h="41">
                <a:moveTo>
                  <a:pt x="31" y="13"/>
                </a:moveTo>
                <a:cubicBezTo>
                  <a:pt x="19" y="15"/>
                  <a:pt x="2" y="19"/>
                  <a:pt x="1" y="21"/>
                </a:cubicBezTo>
                <a:cubicBezTo>
                  <a:pt x="0" y="23"/>
                  <a:pt x="0" y="29"/>
                  <a:pt x="11" y="41"/>
                </a:cubicBezTo>
                <a:cubicBezTo>
                  <a:pt x="15" y="32"/>
                  <a:pt x="31" y="30"/>
                  <a:pt x="43" y="27"/>
                </a:cubicBezTo>
                <a:cubicBezTo>
                  <a:pt x="56" y="25"/>
                  <a:pt x="85" y="29"/>
                  <a:pt x="91" y="40"/>
                </a:cubicBezTo>
                <a:cubicBezTo>
                  <a:pt x="98" y="26"/>
                  <a:pt x="104" y="10"/>
                  <a:pt x="106" y="0"/>
                </a:cubicBezTo>
                <a:cubicBezTo>
                  <a:pt x="101" y="1"/>
                  <a:pt x="94" y="3"/>
                  <a:pt x="90" y="4"/>
                </a:cubicBezTo>
                <a:cubicBezTo>
                  <a:pt x="76" y="6"/>
                  <a:pt x="42" y="11"/>
                  <a:pt x="31" y="1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7" name="Freeform 1079"/>
          <p:cNvSpPr>
            <a:spLocks noChangeArrowheads="1"/>
          </p:cNvSpPr>
          <p:nvPr/>
        </p:nvSpPr>
        <p:spPr bwMode="auto">
          <a:xfrm>
            <a:off x="5184930" y="3018635"/>
            <a:ext cx="117599" cy="117599"/>
          </a:xfrm>
          <a:custGeom>
            <a:avLst/>
            <a:gdLst>
              <a:gd name="T0" fmla="*/ 114011 w 22"/>
              <a:gd name="T1" fmla="*/ 22802 h 22"/>
              <a:gd name="T2" fmla="*/ 62706 w 22"/>
              <a:gd name="T3" fmla="*/ 0 h 22"/>
              <a:gd name="T4" fmla="*/ 45604 w 22"/>
              <a:gd name="T5" fmla="*/ 5701 h 22"/>
              <a:gd name="T6" fmla="*/ 17102 w 22"/>
              <a:gd name="T7" fmla="*/ 22802 h 22"/>
              <a:gd name="T8" fmla="*/ 0 w 22"/>
              <a:gd name="T9" fmla="*/ 62706 h 22"/>
              <a:gd name="T10" fmla="*/ 0 w 22"/>
              <a:gd name="T11" fmla="*/ 62706 h 22"/>
              <a:gd name="T12" fmla="*/ 62706 w 22"/>
              <a:gd name="T13" fmla="*/ 125412 h 22"/>
              <a:gd name="T14" fmla="*/ 125412 w 22"/>
              <a:gd name="T15" fmla="*/ 62706 h 22"/>
              <a:gd name="T16" fmla="*/ 114011 w 22"/>
              <a:gd name="T17" fmla="*/ 22802 h 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"/>
              <a:gd name="T28" fmla="*/ 0 h 22"/>
              <a:gd name="T29" fmla="*/ 22 w 22"/>
              <a:gd name="T30" fmla="*/ 22 h 2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" h="22">
                <a:moveTo>
                  <a:pt x="20" y="4"/>
                </a:moveTo>
                <a:cubicBezTo>
                  <a:pt x="18" y="2"/>
                  <a:pt x="15" y="0"/>
                  <a:pt x="11" y="0"/>
                </a:cubicBezTo>
                <a:cubicBezTo>
                  <a:pt x="10" y="0"/>
                  <a:pt x="9" y="0"/>
                  <a:pt x="8" y="1"/>
                </a:cubicBezTo>
                <a:cubicBezTo>
                  <a:pt x="6" y="1"/>
                  <a:pt x="4" y="2"/>
                  <a:pt x="3" y="4"/>
                </a:cubicBezTo>
                <a:cubicBezTo>
                  <a:pt x="1" y="5"/>
                  <a:pt x="0" y="8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8"/>
                  <a:pt x="21" y="6"/>
                  <a:pt x="20" y="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8" name="Freeform 1080"/>
          <p:cNvSpPr>
            <a:spLocks noChangeArrowheads="1"/>
          </p:cNvSpPr>
          <p:nvPr/>
        </p:nvSpPr>
        <p:spPr bwMode="auto">
          <a:xfrm>
            <a:off x="5329324" y="3545600"/>
            <a:ext cx="136951" cy="132485"/>
          </a:xfrm>
          <a:custGeom>
            <a:avLst/>
            <a:gdLst>
              <a:gd name="T0" fmla="*/ 140434 w 26"/>
              <a:gd name="T1" fmla="*/ 33909 h 25"/>
              <a:gd name="T2" fmla="*/ 140434 w 26"/>
              <a:gd name="T3" fmla="*/ 33909 h 25"/>
              <a:gd name="T4" fmla="*/ 123582 w 26"/>
              <a:gd name="T5" fmla="*/ 16954 h 25"/>
              <a:gd name="T6" fmla="*/ 123582 w 26"/>
              <a:gd name="T7" fmla="*/ 16954 h 25"/>
              <a:gd name="T8" fmla="*/ 112347 w 26"/>
              <a:gd name="T9" fmla="*/ 11303 h 25"/>
              <a:gd name="T10" fmla="*/ 78643 w 26"/>
              <a:gd name="T11" fmla="*/ 0 h 25"/>
              <a:gd name="T12" fmla="*/ 11235 w 26"/>
              <a:gd name="T13" fmla="*/ 39560 h 25"/>
              <a:gd name="T14" fmla="*/ 5617 w 26"/>
              <a:gd name="T15" fmla="*/ 67818 h 25"/>
              <a:gd name="T16" fmla="*/ 5617 w 26"/>
              <a:gd name="T17" fmla="*/ 67818 h 25"/>
              <a:gd name="T18" fmla="*/ 11235 w 26"/>
              <a:gd name="T19" fmla="*/ 90424 h 25"/>
              <a:gd name="T20" fmla="*/ 11235 w 26"/>
              <a:gd name="T21" fmla="*/ 90424 h 25"/>
              <a:gd name="T22" fmla="*/ 78643 w 26"/>
              <a:gd name="T23" fmla="*/ 141287 h 25"/>
              <a:gd name="T24" fmla="*/ 146051 w 26"/>
              <a:gd name="T25" fmla="*/ 73469 h 25"/>
              <a:gd name="T26" fmla="*/ 140434 w 26"/>
              <a:gd name="T27" fmla="*/ 33909 h 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6"/>
              <a:gd name="T43" fmla="*/ 0 h 25"/>
              <a:gd name="T44" fmla="*/ 26 w 26"/>
              <a:gd name="T45" fmla="*/ 25 h 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6" h="25">
                <a:moveTo>
                  <a:pt x="25" y="6"/>
                </a:move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1" y="2"/>
                  <a:pt x="20" y="2"/>
                </a:cubicBezTo>
                <a:cubicBezTo>
                  <a:pt x="19" y="1"/>
                  <a:pt x="16" y="0"/>
                  <a:pt x="14" y="0"/>
                </a:cubicBezTo>
                <a:cubicBezTo>
                  <a:pt x="9" y="0"/>
                  <a:pt x="4" y="3"/>
                  <a:pt x="2" y="7"/>
                </a:cubicBezTo>
                <a:cubicBezTo>
                  <a:pt x="2" y="9"/>
                  <a:pt x="1" y="10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4"/>
                  <a:pt x="0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21"/>
                  <a:pt x="8" y="25"/>
                  <a:pt x="14" y="25"/>
                </a:cubicBezTo>
                <a:cubicBezTo>
                  <a:pt x="21" y="25"/>
                  <a:pt x="26" y="20"/>
                  <a:pt x="26" y="13"/>
                </a:cubicBezTo>
                <a:cubicBezTo>
                  <a:pt x="26" y="10"/>
                  <a:pt x="26" y="8"/>
                  <a:pt x="25" y="6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79" name="Freeform 1081"/>
          <p:cNvSpPr>
            <a:spLocks noChangeArrowheads="1"/>
          </p:cNvSpPr>
          <p:nvPr/>
        </p:nvSpPr>
        <p:spPr bwMode="auto">
          <a:xfrm>
            <a:off x="4681782" y="3475635"/>
            <a:ext cx="174166" cy="181609"/>
          </a:xfrm>
          <a:custGeom>
            <a:avLst/>
            <a:gdLst>
              <a:gd name="T0" fmla="*/ 185737 w 33"/>
              <a:gd name="T1" fmla="*/ 74052 h 34"/>
              <a:gd name="T2" fmla="*/ 95683 w 33"/>
              <a:gd name="T3" fmla="*/ 0 h 34"/>
              <a:gd name="T4" fmla="*/ 0 w 33"/>
              <a:gd name="T5" fmla="*/ 96838 h 34"/>
              <a:gd name="T6" fmla="*/ 95683 w 33"/>
              <a:gd name="T7" fmla="*/ 193675 h 34"/>
              <a:gd name="T8" fmla="*/ 118196 w 33"/>
              <a:gd name="T9" fmla="*/ 187979 h 34"/>
              <a:gd name="T10" fmla="*/ 185737 w 33"/>
              <a:gd name="T11" fmla="*/ 96838 h 34"/>
              <a:gd name="T12" fmla="*/ 185737 w 33"/>
              <a:gd name="T13" fmla="*/ 74052 h 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3"/>
              <a:gd name="T22" fmla="*/ 0 h 34"/>
              <a:gd name="T23" fmla="*/ 33 w 33"/>
              <a:gd name="T24" fmla="*/ 34 h 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" h="34">
                <a:moveTo>
                  <a:pt x="33" y="13"/>
                </a:moveTo>
                <a:cubicBezTo>
                  <a:pt x="31" y="6"/>
                  <a:pt x="24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27"/>
                  <a:pt x="7" y="34"/>
                  <a:pt x="17" y="34"/>
                </a:cubicBezTo>
                <a:cubicBezTo>
                  <a:pt x="18" y="34"/>
                  <a:pt x="20" y="34"/>
                  <a:pt x="21" y="33"/>
                </a:cubicBezTo>
                <a:cubicBezTo>
                  <a:pt x="28" y="32"/>
                  <a:pt x="33" y="25"/>
                  <a:pt x="33" y="17"/>
                </a:cubicBezTo>
                <a:cubicBezTo>
                  <a:pt x="33" y="16"/>
                  <a:pt x="33" y="14"/>
                  <a:pt x="3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0" name="Freeform 1082"/>
          <p:cNvSpPr>
            <a:spLocks noChangeArrowheads="1"/>
          </p:cNvSpPr>
          <p:nvPr/>
        </p:nvSpPr>
        <p:spPr bwMode="auto">
          <a:xfrm>
            <a:off x="5631510" y="3173449"/>
            <a:ext cx="169701" cy="175655"/>
          </a:xfrm>
          <a:custGeom>
            <a:avLst/>
            <a:gdLst>
              <a:gd name="T0" fmla="*/ 90488 w 32"/>
              <a:gd name="T1" fmla="*/ 0 h 33"/>
              <a:gd name="T2" fmla="*/ 0 w 32"/>
              <a:gd name="T3" fmla="*/ 90824 h 33"/>
              <a:gd name="T4" fmla="*/ 11311 w 32"/>
              <a:gd name="T5" fmla="*/ 130560 h 33"/>
              <a:gd name="T6" fmla="*/ 90488 w 32"/>
              <a:gd name="T7" fmla="*/ 187325 h 33"/>
              <a:gd name="T8" fmla="*/ 130076 w 32"/>
              <a:gd name="T9" fmla="*/ 175972 h 33"/>
              <a:gd name="T10" fmla="*/ 180975 w 32"/>
              <a:gd name="T11" fmla="*/ 90824 h 33"/>
              <a:gd name="T12" fmla="*/ 90488 w 32"/>
              <a:gd name="T13" fmla="*/ 0 h 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"/>
              <a:gd name="T22" fmla="*/ 0 h 33"/>
              <a:gd name="T23" fmla="*/ 32 w 32"/>
              <a:gd name="T24" fmla="*/ 33 h 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" h="33">
                <a:moveTo>
                  <a:pt x="16" y="0"/>
                </a:moveTo>
                <a:cubicBezTo>
                  <a:pt x="8" y="0"/>
                  <a:pt x="0" y="8"/>
                  <a:pt x="0" y="16"/>
                </a:cubicBezTo>
                <a:cubicBezTo>
                  <a:pt x="0" y="19"/>
                  <a:pt x="1" y="21"/>
                  <a:pt x="2" y="23"/>
                </a:cubicBezTo>
                <a:cubicBezTo>
                  <a:pt x="4" y="29"/>
                  <a:pt x="10" y="33"/>
                  <a:pt x="16" y="33"/>
                </a:cubicBezTo>
                <a:cubicBezTo>
                  <a:pt x="19" y="33"/>
                  <a:pt x="21" y="32"/>
                  <a:pt x="23" y="31"/>
                </a:cubicBezTo>
                <a:cubicBezTo>
                  <a:pt x="29" y="28"/>
                  <a:pt x="32" y="23"/>
                  <a:pt x="32" y="16"/>
                </a:cubicBezTo>
                <a:cubicBezTo>
                  <a:pt x="32" y="8"/>
                  <a:pt x="25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1" name="Freeform 1083"/>
          <p:cNvSpPr>
            <a:spLocks noChangeArrowheads="1"/>
          </p:cNvSpPr>
          <p:nvPr/>
        </p:nvSpPr>
        <p:spPr bwMode="auto">
          <a:xfrm>
            <a:off x="5598761" y="3620030"/>
            <a:ext cx="287300" cy="382570"/>
          </a:xfrm>
          <a:custGeom>
            <a:avLst/>
            <a:gdLst>
              <a:gd name="T0" fmla="*/ 295039 w 54"/>
              <a:gd name="T1" fmla="*/ 192661 h 72"/>
              <a:gd name="T2" fmla="*/ 124824 w 54"/>
              <a:gd name="T3" fmla="*/ 11333 h 72"/>
              <a:gd name="T4" fmla="*/ 28369 w 54"/>
              <a:gd name="T5" fmla="*/ 84997 h 72"/>
              <a:gd name="T6" fmla="*/ 5674 w 54"/>
              <a:gd name="T7" fmla="*/ 226659 h 72"/>
              <a:gd name="T8" fmla="*/ 90781 w 54"/>
              <a:gd name="T9" fmla="*/ 385321 h 72"/>
              <a:gd name="T10" fmla="*/ 170215 w 54"/>
              <a:gd name="T11" fmla="*/ 402321 h 72"/>
              <a:gd name="T12" fmla="*/ 295039 w 54"/>
              <a:gd name="T13" fmla="*/ 192661 h 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4"/>
              <a:gd name="T22" fmla="*/ 0 h 72"/>
              <a:gd name="T23" fmla="*/ 54 w 54"/>
              <a:gd name="T24" fmla="*/ 72 h 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4" h="72">
                <a:moveTo>
                  <a:pt x="52" y="34"/>
                </a:moveTo>
                <a:cubicBezTo>
                  <a:pt x="49" y="14"/>
                  <a:pt x="36" y="0"/>
                  <a:pt x="22" y="2"/>
                </a:cubicBezTo>
                <a:cubicBezTo>
                  <a:pt x="15" y="3"/>
                  <a:pt x="9" y="8"/>
                  <a:pt x="5" y="15"/>
                </a:cubicBezTo>
                <a:cubicBezTo>
                  <a:pt x="2" y="22"/>
                  <a:pt x="0" y="31"/>
                  <a:pt x="1" y="40"/>
                </a:cubicBezTo>
                <a:cubicBezTo>
                  <a:pt x="3" y="52"/>
                  <a:pt x="9" y="63"/>
                  <a:pt x="16" y="68"/>
                </a:cubicBezTo>
                <a:cubicBezTo>
                  <a:pt x="20" y="71"/>
                  <a:pt x="25" y="72"/>
                  <a:pt x="30" y="71"/>
                </a:cubicBezTo>
                <a:cubicBezTo>
                  <a:pt x="44" y="70"/>
                  <a:pt x="54" y="56"/>
                  <a:pt x="5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2" name="Freeform 1084"/>
          <p:cNvSpPr>
            <a:spLocks noChangeArrowheads="1"/>
          </p:cNvSpPr>
          <p:nvPr/>
        </p:nvSpPr>
        <p:spPr bwMode="auto">
          <a:xfrm>
            <a:off x="5095614" y="2981419"/>
            <a:ext cx="58055" cy="74430"/>
          </a:xfrm>
          <a:custGeom>
            <a:avLst/>
            <a:gdLst>
              <a:gd name="T0" fmla="*/ 50655 w 11"/>
              <a:gd name="T1" fmla="*/ 28348 h 14"/>
              <a:gd name="T2" fmla="*/ 45027 w 11"/>
              <a:gd name="T3" fmla="*/ 73705 h 14"/>
              <a:gd name="T4" fmla="*/ 11257 w 11"/>
              <a:gd name="T5" fmla="*/ 45357 h 14"/>
              <a:gd name="T6" fmla="*/ 16885 w 11"/>
              <a:gd name="T7" fmla="*/ 5670 h 14"/>
              <a:gd name="T8" fmla="*/ 50655 w 11"/>
              <a:gd name="T9" fmla="*/ 2834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"/>
              <a:gd name="T16" fmla="*/ 0 h 14"/>
              <a:gd name="T17" fmla="*/ 11 w 11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" h="14">
                <a:moveTo>
                  <a:pt x="9" y="5"/>
                </a:moveTo>
                <a:cubicBezTo>
                  <a:pt x="11" y="11"/>
                  <a:pt x="9" y="12"/>
                  <a:pt x="8" y="13"/>
                </a:cubicBezTo>
                <a:cubicBezTo>
                  <a:pt x="6" y="14"/>
                  <a:pt x="3" y="11"/>
                  <a:pt x="2" y="8"/>
                </a:cubicBezTo>
                <a:cubicBezTo>
                  <a:pt x="0" y="5"/>
                  <a:pt x="1" y="2"/>
                  <a:pt x="3" y="1"/>
                </a:cubicBezTo>
                <a:cubicBezTo>
                  <a:pt x="5" y="0"/>
                  <a:pt x="7" y="2"/>
                  <a:pt x="9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3" name="Freeform 1085"/>
          <p:cNvSpPr>
            <a:spLocks noChangeArrowheads="1"/>
          </p:cNvSpPr>
          <p:nvPr/>
        </p:nvSpPr>
        <p:spPr bwMode="auto">
          <a:xfrm>
            <a:off x="5110500" y="3003749"/>
            <a:ext cx="22329" cy="25306"/>
          </a:xfrm>
          <a:custGeom>
            <a:avLst/>
            <a:gdLst>
              <a:gd name="T0" fmla="*/ 23812 w 4"/>
              <a:gd name="T1" fmla="*/ 10795 h 5"/>
              <a:gd name="T2" fmla="*/ 17859 w 4"/>
              <a:gd name="T3" fmla="*/ 26987 h 5"/>
              <a:gd name="T4" fmla="*/ 5953 w 4"/>
              <a:gd name="T5" fmla="*/ 16192 h 5"/>
              <a:gd name="T6" fmla="*/ 5953 w 4"/>
              <a:gd name="T7" fmla="*/ 5397 h 5"/>
              <a:gd name="T8" fmla="*/ 23812 w 4"/>
              <a:gd name="T9" fmla="*/ 10795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5"/>
              <a:gd name="T17" fmla="*/ 4 w 4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5">
                <a:moveTo>
                  <a:pt x="4" y="2"/>
                </a:moveTo>
                <a:cubicBezTo>
                  <a:pt x="4" y="3"/>
                  <a:pt x="4" y="4"/>
                  <a:pt x="3" y="5"/>
                </a:cubicBezTo>
                <a:cubicBezTo>
                  <a:pt x="2" y="5"/>
                  <a:pt x="1" y="5"/>
                  <a:pt x="1" y="3"/>
                </a:cubicBezTo>
                <a:cubicBezTo>
                  <a:pt x="0" y="2"/>
                  <a:pt x="1" y="1"/>
                  <a:pt x="1" y="1"/>
                </a:cubicBezTo>
                <a:cubicBezTo>
                  <a:pt x="2" y="0"/>
                  <a:pt x="3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1086"/>
          <p:cNvSpPr>
            <a:spLocks noChangeArrowheads="1"/>
          </p:cNvSpPr>
          <p:nvPr/>
        </p:nvSpPr>
        <p:spPr bwMode="auto">
          <a:xfrm>
            <a:off x="5207258" y="2939739"/>
            <a:ext cx="52102" cy="74430"/>
          </a:xfrm>
          <a:custGeom>
            <a:avLst/>
            <a:gdLst>
              <a:gd name="T0" fmla="*/ 44450 w 10"/>
              <a:gd name="T1" fmla="*/ 28348 h 14"/>
              <a:gd name="T2" fmla="*/ 44450 w 10"/>
              <a:gd name="T3" fmla="*/ 73705 h 14"/>
              <a:gd name="T4" fmla="*/ 11113 w 10"/>
              <a:gd name="T5" fmla="*/ 45357 h 14"/>
              <a:gd name="T6" fmla="*/ 11113 w 10"/>
              <a:gd name="T7" fmla="*/ 5670 h 14"/>
              <a:gd name="T8" fmla="*/ 44450 w 10"/>
              <a:gd name="T9" fmla="*/ 2834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4"/>
              <a:gd name="T17" fmla="*/ 10 w 10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4">
                <a:moveTo>
                  <a:pt x="8" y="5"/>
                </a:moveTo>
                <a:cubicBezTo>
                  <a:pt x="10" y="9"/>
                  <a:pt x="10" y="12"/>
                  <a:pt x="8" y="13"/>
                </a:cubicBezTo>
                <a:cubicBezTo>
                  <a:pt x="6" y="14"/>
                  <a:pt x="3" y="12"/>
                  <a:pt x="2" y="8"/>
                </a:cubicBezTo>
                <a:cubicBezTo>
                  <a:pt x="0" y="5"/>
                  <a:pt x="0" y="2"/>
                  <a:pt x="2" y="1"/>
                </a:cubicBezTo>
                <a:cubicBezTo>
                  <a:pt x="4" y="0"/>
                  <a:pt x="7" y="2"/>
                  <a:pt x="8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5" name="Freeform 1087"/>
          <p:cNvSpPr>
            <a:spLocks noChangeArrowheads="1"/>
          </p:cNvSpPr>
          <p:nvPr/>
        </p:nvSpPr>
        <p:spPr bwMode="auto">
          <a:xfrm>
            <a:off x="5217679" y="2966533"/>
            <a:ext cx="20840" cy="23818"/>
          </a:xfrm>
          <a:custGeom>
            <a:avLst/>
            <a:gdLst>
              <a:gd name="T0" fmla="*/ 22225 w 4"/>
              <a:gd name="T1" fmla="*/ 10160 h 5"/>
              <a:gd name="T2" fmla="*/ 16669 w 4"/>
              <a:gd name="T3" fmla="*/ 20320 h 5"/>
              <a:gd name="T4" fmla="*/ 5556 w 4"/>
              <a:gd name="T5" fmla="*/ 15240 h 5"/>
              <a:gd name="T6" fmla="*/ 5556 w 4"/>
              <a:gd name="T7" fmla="*/ 0 h 5"/>
              <a:gd name="T8" fmla="*/ 22225 w 4"/>
              <a:gd name="T9" fmla="*/ 10160 h 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5"/>
              <a:gd name="T17" fmla="*/ 4 w 4"/>
              <a:gd name="T18" fmla="*/ 5 h 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5">
                <a:moveTo>
                  <a:pt x="4" y="2"/>
                </a:moveTo>
                <a:cubicBezTo>
                  <a:pt x="4" y="3"/>
                  <a:pt x="4" y="4"/>
                  <a:pt x="3" y="4"/>
                </a:cubicBezTo>
                <a:cubicBezTo>
                  <a:pt x="3" y="5"/>
                  <a:pt x="1" y="4"/>
                  <a:pt x="1" y="3"/>
                </a:cubicBezTo>
                <a:cubicBezTo>
                  <a:pt x="0" y="2"/>
                  <a:pt x="1" y="1"/>
                  <a:pt x="1" y="0"/>
                </a:cubicBezTo>
                <a:cubicBezTo>
                  <a:pt x="2" y="0"/>
                  <a:pt x="3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6" name="Oval 1088"/>
          <p:cNvSpPr>
            <a:spLocks noChangeArrowheads="1"/>
          </p:cNvSpPr>
          <p:nvPr/>
        </p:nvSpPr>
        <p:spPr bwMode="auto">
          <a:xfrm>
            <a:off x="5207258" y="3045430"/>
            <a:ext cx="37216" cy="4316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87" name="Freeform 1089"/>
          <p:cNvSpPr>
            <a:spLocks noChangeArrowheads="1"/>
          </p:cNvSpPr>
          <p:nvPr/>
        </p:nvSpPr>
        <p:spPr bwMode="auto">
          <a:xfrm>
            <a:off x="5397799" y="3593235"/>
            <a:ext cx="43170" cy="31260"/>
          </a:xfrm>
          <a:custGeom>
            <a:avLst/>
            <a:gdLst>
              <a:gd name="T0" fmla="*/ 46039 w 8"/>
              <a:gd name="T1" fmla="*/ 11112 h 6"/>
              <a:gd name="T2" fmla="*/ 23020 w 8"/>
              <a:gd name="T3" fmla="*/ 33337 h 6"/>
              <a:gd name="T4" fmla="*/ 0 w 8"/>
              <a:gd name="T5" fmla="*/ 22225 h 6"/>
              <a:gd name="T6" fmla="*/ 23020 w 8"/>
              <a:gd name="T7" fmla="*/ 0 h 6"/>
              <a:gd name="T8" fmla="*/ 46039 w 8"/>
              <a:gd name="T9" fmla="*/ 11112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6"/>
              <a:gd name="T17" fmla="*/ 8 w 8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6">
                <a:moveTo>
                  <a:pt x="8" y="2"/>
                </a:moveTo>
                <a:cubicBezTo>
                  <a:pt x="8" y="4"/>
                  <a:pt x="6" y="6"/>
                  <a:pt x="4" y="6"/>
                </a:cubicBezTo>
                <a:cubicBezTo>
                  <a:pt x="2" y="6"/>
                  <a:pt x="0" y="5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6" y="0"/>
                  <a:pt x="8" y="1"/>
                  <a:pt x="8" y="2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8" name="Freeform 1090"/>
          <p:cNvSpPr>
            <a:spLocks noChangeArrowheads="1"/>
          </p:cNvSpPr>
          <p:nvPr/>
        </p:nvSpPr>
        <p:spPr bwMode="auto">
          <a:xfrm>
            <a:off x="5190884" y="2971000"/>
            <a:ext cx="37215" cy="69964"/>
          </a:xfrm>
          <a:custGeom>
            <a:avLst/>
            <a:gdLst>
              <a:gd name="T0" fmla="*/ 11339 w 7"/>
              <a:gd name="T1" fmla="*/ 74612 h 13"/>
              <a:gd name="T2" fmla="*/ 39687 w 7"/>
              <a:gd name="T3" fmla="*/ 57394 h 13"/>
              <a:gd name="T4" fmla="*/ 0 w 7"/>
              <a:gd name="T5" fmla="*/ 0 h 13"/>
              <a:gd name="T6" fmla="*/ 0 w 7"/>
              <a:gd name="T7" fmla="*/ 0 h 13"/>
              <a:gd name="T8" fmla="*/ 11339 w 7"/>
              <a:gd name="T9" fmla="*/ 74612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13"/>
              <a:gd name="T17" fmla="*/ 7 w 7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13">
                <a:moveTo>
                  <a:pt x="2" y="13"/>
                </a:moveTo>
                <a:cubicBezTo>
                  <a:pt x="3" y="11"/>
                  <a:pt x="5" y="10"/>
                  <a:pt x="7" y="10"/>
                </a:cubicBezTo>
                <a:cubicBezTo>
                  <a:pt x="4" y="7"/>
                  <a:pt x="2" y="4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5"/>
                  <a:pt x="3" y="9"/>
                  <a:pt x="2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9" name="Freeform 1091"/>
          <p:cNvSpPr>
            <a:spLocks noChangeArrowheads="1"/>
          </p:cNvSpPr>
          <p:nvPr/>
        </p:nvSpPr>
        <p:spPr bwMode="auto">
          <a:xfrm>
            <a:off x="4707088" y="2801299"/>
            <a:ext cx="860412" cy="829151"/>
          </a:xfrm>
          <a:custGeom>
            <a:avLst/>
            <a:gdLst>
              <a:gd name="T0" fmla="*/ 424803 w 162"/>
              <a:gd name="T1" fmla="*/ 68018 h 156"/>
              <a:gd name="T2" fmla="*/ 101953 w 162"/>
              <a:gd name="T3" fmla="*/ 606496 h 156"/>
              <a:gd name="T4" fmla="*/ 266210 w 162"/>
              <a:gd name="T5" fmla="*/ 833223 h 156"/>
              <a:gd name="T6" fmla="*/ 385155 w 162"/>
              <a:gd name="T7" fmla="*/ 884237 h 156"/>
              <a:gd name="T8" fmla="*/ 402147 w 162"/>
              <a:gd name="T9" fmla="*/ 878569 h 156"/>
              <a:gd name="T10" fmla="*/ 164257 w 162"/>
              <a:gd name="T11" fmla="*/ 532809 h 156"/>
              <a:gd name="T12" fmla="*/ 345507 w 162"/>
              <a:gd name="T13" fmla="*/ 266405 h 156"/>
              <a:gd name="T14" fmla="*/ 334179 w 162"/>
              <a:gd name="T15" fmla="*/ 243732 h 156"/>
              <a:gd name="T16" fmla="*/ 390819 w 162"/>
              <a:gd name="T17" fmla="*/ 90691 h 156"/>
              <a:gd name="T18" fmla="*/ 515428 w 162"/>
              <a:gd name="T19" fmla="*/ 181382 h 156"/>
              <a:gd name="T20" fmla="*/ 515428 w 162"/>
              <a:gd name="T21" fmla="*/ 181382 h 156"/>
              <a:gd name="T22" fmla="*/ 515428 w 162"/>
              <a:gd name="T23" fmla="*/ 181382 h 156"/>
              <a:gd name="T24" fmla="*/ 515428 w 162"/>
              <a:gd name="T25" fmla="*/ 181382 h 156"/>
              <a:gd name="T26" fmla="*/ 543748 w 162"/>
              <a:gd name="T27" fmla="*/ 51014 h 156"/>
              <a:gd name="T28" fmla="*/ 668357 w 162"/>
              <a:gd name="T29" fmla="*/ 119032 h 156"/>
              <a:gd name="T30" fmla="*/ 679685 w 162"/>
              <a:gd name="T31" fmla="*/ 158709 h 156"/>
              <a:gd name="T32" fmla="*/ 724998 w 162"/>
              <a:gd name="T33" fmla="*/ 153041 h 156"/>
              <a:gd name="T34" fmla="*/ 883591 w 162"/>
              <a:gd name="T35" fmla="*/ 226727 h 156"/>
              <a:gd name="T36" fmla="*/ 917575 w 162"/>
              <a:gd name="T37" fmla="*/ 238064 h 156"/>
              <a:gd name="T38" fmla="*/ 424803 w 162"/>
              <a:gd name="T39" fmla="*/ 68018 h 15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62"/>
              <a:gd name="T61" fmla="*/ 0 h 156"/>
              <a:gd name="T62" fmla="*/ 162 w 162"/>
              <a:gd name="T63" fmla="*/ 156 h 15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62" h="156">
                <a:moveTo>
                  <a:pt x="75" y="12"/>
                </a:moveTo>
                <a:cubicBezTo>
                  <a:pt x="45" y="19"/>
                  <a:pt x="0" y="54"/>
                  <a:pt x="18" y="107"/>
                </a:cubicBezTo>
                <a:cubicBezTo>
                  <a:pt x="23" y="123"/>
                  <a:pt x="35" y="137"/>
                  <a:pt x="47" y="147"/>
                </a:cubicBezTo>
                <a:cubicBezTo>
                  <a:pt x="54" y="150"/>
                  <a:pt x="61" y="153"/>
                  <a:pt x="68" y="156"/>
                </a:cubicBezTo>
                <a:cubicBezTo>
                  <a:pt x="69" y="156"/>
                  <a:pt x="70" y="156"/>
                  <a:pt x="71" y="155"/>
                </a:cubicBezTo>
                <a:cubicBezTo>
                  <a:pt x="48" y="147"/>
                  <a:pt x="29" y="118"/>
                  <a:pt x="29" y="94"/>
                </a:cubicBezTo>
                <a:cubicBezTo>
                  <a:pt x="29" y="73"/>
                  <a:pt x="42" y="55"/>
                  <a:pt x="61" y="47"/>
                </a:cubicBezTo>
                <a:cubicBezTo>
                  <a:pt x="60" y="46"/>
                  <a:pt x="60" y="44"/>
                  <a:pt x="59" y="43"/>
                </a:cubicBezTo>
                <a:cubicBezTo>
                  <a:pt x="56" y="31"/>
                  <a:pt x="60" y="19"/>
                  <a:pt x="69" y="16"/>
                </a:cubicBezTo>
                <a:cubicBezTo>
                  <a:pt x="77" y="13"/>
                  <a:pt x="87" y="20"/>
                  <a:pt x="91" y="32"/>
                </a:cubicBezTo>
                <a:cubicBezTo>
                  <a:pt x="91" y="32"/>
                  <a:pt x="91" y="32"/>
                  <a:pt x="91" y="32"/>
                </a:cubicBezTo>
                <a:cubicBezTo>
                  <a:pt x="91" y="32"/>
                  <a:pt x="91" y="32"/>
                  <a:pt x="91" y="32"/>
                </a:cubicBezTo>
                <a:cubicBezTo>
                  <a:pt x="91" y="32"/>
                  <a:pt x="91" y="32"/>
                  <a:pt x="91" y="32"/>
                </a:cubicBezTo>
                <a:cubicBezTo>
                  <a:pt x="87" y="22"/>
                  <a:pt x="89" y="12"/>
                  <a:pt x="96" y="9"/>
                </a:cubicBezTo>
                <a:cubicBezTo>
                  <a:pt x="105" y="5"/>
                  <a:pt x="115" y="13"/>
                  <a:pt x="118" y="21"/>
                </a:cubicBezTo>
                <a:cubicBezTo>
                  <a:pt x="119" y="24"/>
                  <a:pt x="120" y="26"/>
                  <a:pt x="120" y="28"/>
                </a:cubicBezTo>
                <a:cubicBezTo>
                  <a:pt x="123" y="28"/>
                  <a:pt x="125" y="27"/>
                  <a:pt x="128" y="27"/>
                </a:cubicBezTo>
                <a:cubicBezTo>
                  <a:pt x="139" y="27"/>
                  <a:pt x="149" y="32"/>
                  <a:pt x="156" y="40"/>
                </a:cubicBezTo>
                <a:cubicBezTo>
                  <a:pt x="158" y="40"/>
                  <a:pt x="160" y="41"/>
                  <a:pt x="162" y="42"/>
                </a:cubicBezTo>
                <a:cubicBezTo>
                  <a:pt x="150" y="19"/>
                  <a:pt x="123" y="0"/>
                  <a:pt x="75" y="1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0" name="Freeform 1092"/>
          <p:cNvSpPr>
            <a:spLocks noChangeArrowheads="1"/>
          </p:cNvSpPr>
          <p:nvPr/>
        </p:nvSpPr>
        <p:spPr bwMode="auto">
          <a:xfrm>
            <a:off x="5000343" y="2869775"/>
            <a:ext cx="206915" cy="250085"/>
          </a:xfrm>
          <a:custGeom>
            <a:avLst/>
            <a:gdLst>
              <a:gd name="T0" fmla="*/ 198031 w 39"/>
              <a:gd name="T1" fmla="*/ 221304 h 47"/>
              <a:gd name="T2" fmla="*/ 158425 w 39"/>
              <a:gd name="T3" fmla="*/ 249677 h 47"/>
              <a:gd name="T4" fmla="*/ 22632 w 39"/>
              <a:gd name="T5" fmla="*/ 175909 h 47"/>
              <a:gd name="T6" fmla="*/ 79212 w 39"/>
              <a:gd name="T7" fmla="*/ 17023 h 47"/>
              <a:gd name="T8" fmla="*/ 203689 w 39"/>
              <a:gd name="T9" fmla="*/ 107815 h 47"/>
              <a:gd name="T10" fmla="*/ 215005 w 39"/>
              <a:gd name="T11" fmla="*/ 181583 h 4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47"/>
              <a:gd name="T20" fmla="*/ 39 w 39"/>
              <a:gd name="T21" fmla="*/ 47 h 4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47">
                <a:moveTo>
                  <a:pt x="35" y="39"/>
                </a:moveTo>
                <a:cubicBezTo>
                  <a:pt x="34" y="41"/>
                  <a:pt x="31" y="43"/>
                  <a:pt x="28" y="44"/>
                </a:cubicBezTo>
                <a:cubicBezTo>
                  <a:pt x="17" y="47"/>
                  <a:pt x="8" y="42"/>
                  <a:pt x="4" y="31"/>
                </a:cubicBezTo>
                <a:cubicBezTo>
                  <a:pt x="0" y="18"/>
                  <a:pt x="5" y="6"/>
                  <a:pt x="14" y="3"/>
                </a:cubicBezTo>
                <a:cubicBezTo>
                  <a:pt x="23" y="0"/>
                  <a:pt x="32" y="8"/>
                  <a:pt x="36" y="19"/>
                </a:cubicBezTo>
                <a:cubicBezTo>
                  <a:pt x="38" y="23"/>
                  <a:pt x="39" y="28"/>
                  <a:pt x="38" y="3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1" name="Freeform 1093"/>
          <p:cNvSpPr>
            <a:spLocks noChangeArrowheads="1"/>
          </p:cNvSpPr>
          <p:nvPr/>
        </p:nvSpPr>
        <p:spPr bwMode="auto">
          <a:xfrm>
            <a:off x="5170044" y="2828094"/>
            <a:ext cx="190541" cy="212870"/>
          </a:xfrm>
          <a:custGeom>
            <a:avLst/>
            <a:gdLst>
              <a:gd name="T0" fmla="*/ 62089 w 36"/>
              <a:gd name="T1" fmla="*/ 204311 h 40"/>
              <a:gd name="T2" fmla="*/ 22578 w 36"/>
              <a:gd name="T3" fmla="*/ 153233 h 40"/>
              <a:gd name="T4" fmla="*/ 50800 w 36"/>
              <a:gd name="T5" fmla="*/ 22701 h 40"/>
              <a:gd name="T6" fmla="*/ 174978 w 36"/>
              <a:gd name="T7" fmla="*/ 96480 h 40"/>
              <a:gd name="T8" fmla="*/ 141111 w 36"/>
              <a:gd name="T9" fmla="*/ 221337 h 40"/>
              <a:gd name="T10" fmla="*/ 129822 w 36"/>
              <a:gd name="T11" fmla="*/ 227012 h 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40"/>
              <a:gd name="T20" fmla="*/ 36 w 36"/>
              <a:gd name="T21" fmla="*/ 40 h 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40">
                <a:moveTo>
                  <a:pt x="11" y="36"/>
                </a:moveTo>
                <a:cubicBezTo>
                  <a:pt x="8" y="34"/>
                  <a:pt x="6" y="31"/>
                  <a:pt x="4" y="27"/>
                </a:cubicBezTo>
                <a:cubicBezTo>
                  <a:pt x="0" y="17"/>
                  <a:pt x="2" y="6"/>
                  <a:pt x="9" y="4"/>
                </a:cubicBezTo>
                <a:cubicBezTo>
                  <a:pt x="19" y="0"/>
                  <a:pt x="28" y="9"/>
                  <a:pt x="31" y="17"/>
                </a:cubicBezTo>
                <a:cubicBezTo>
                  <a:pt x="36" y="28"/>
                  <a:pt x="32" y="36"/>
                  <a:pt x="25" y="39"/>
                </a:cubicBezTo>
                <a:cubicBezTo>
                  <a:pt x="24" y="40"/>
                  <a:pt x="24" y="40"/>
                  <a:pt x="23" y="4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2" name="Freeform 1094"/>
          <p:cNvSpPr>
            <a:spLocks noChangeArrowheads="1"/>
          </p:cNvSpPr>
          <p:nvPr/>
        </p:nvSpPr>
        <p:spPr bwMode="auto">
          <a:xfrm>
            <a:off x="5095614" y="2981419"/>
            <a:ext cx="58055" cy="74430"/>
          </a:xfrm>
          <a:custGeom>
            <a:avLst/>
            <a:gdLst>
              <a:gd name="T0" fmla="*/ 50655 w 11"/>
              <a:gd name="T1" fmla="*/ 28348 h 14"/>
              <a:gd name="T2" fmla="*/ 45027 w 11"/>
              <a:gd name="T3" fmla="*/ 73705 h 14"/>
              <a:gd name="T4" fmla="*/ 11257 w 11"/>
              <a:gd name="T5" fmla="*/ 45357 h 14"/>
              <a:gd name="T6" fmla="*/ 16885 w 11"/>
              <a:gd name="T7" fmla="*/ 5670 h 14"/>
              <a:gd name="T8" fmla="*/ 50655 w 11"/>
              <a:gd name="T9" fmla="*/ 2834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"/>
              <a:gd name="T16" fmla="*/ 0 h 14"/>
              <a:gd name="T17" fmla="*/ 11 w 11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" h="14">
                <a:moveTo>
                  <a:pt x="9" y="5"/>
                </a:moveTo>
                <a:cubicBezTo>
                  <a:pt x="11" y="9"/>
                  <a:pt x="10" y="12"/>
                  <a:pt x="8" y="13"/>
                </a:cubicBezTo>
                <a:cubicBezTo>
                  <a:pt x="6" y="14"/>
                  <a:pt x="3" y="12"/>
                  <a:pt x="2" y="8"/>
                </a:cubicBezTo>
                <a:cubicBezTo>
                  <a:pt x="0" y="5"/>
                  <a:pt x="1" y="2"/>
                  <a:pt x="3" y="1"/>
                </a:cubicBezTo>
                <a:cubicBezTo>
                  <a:pt x="5" y="0"/>
                  <a:pt x="7" y="2"/>
                  <a:pt x="9" y="5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3" name="Freeform 1095"/>
          <p:cNvSpPr>
            <a:spLocks noChangeArrowheads="1"/>
          </p:cNvSpPr>
          <p:nvPr/>
        </p:nvSpPr>
        <p:spPr bwMode="auto">
          <a:xfrm>
            <a:off x="5207258" y="2939739"/>
            <a:ext cx="52102" cy="74430"/>
          </a:xfrm>
          <a:custGeom>
            <a:avLst/>
            <a:gdLst>
              <a:gd name="T0" fmla="*/ 44450 w 10"/>
              <a:gd name="T1" fmla="*/ 28348 h 14"/>
              <a:gd name="T2" fmla="*/ 44450 w 10"/>
              <a:gd name="T3" fmla="*/ 73705 h 14"/>
              <a:gd name="T4" fmla="*/ 11113 w 10"/>
              <a:gd name="T5" fmla="*/ 45357 h 14"/>
              <a:gd name="T6" fmla="*/ 11113 w 10"/>
              <a:gd name="T7" fmla="*/ 5670 h 14"/>
              <a:gd name="T8" fmla="*/ 44450 w 10"/>
              <a:gd name="T9" fmla="*/ 28348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14"/>
              <a:gd name="T17" fmla="*/ 10 w 10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14">
                <a:moveTo>
                  <a:pt x="8" y="5"/>
                </a:moveTo>
                <a:cubicBezTo>
                  <a:pt x="10" y="9"/>
                  <a:pt x="10" y="12"/>
                  <a:pt x="8" y="13"/>
                </a:cubicBezTo>
                <a:cubicBezTo>
                  <a:pt x="6" y="14"/>
                  <a:pt x="3" y="12"/>
                  <a:pt x="2" y="8"/>
                </a:cubicBezTo>
                <a:cubicBezTo>
                  <a:pt x="0" y="5"/>
                  <a:pt x="0" y="2"/>
                  <a:pt x="2" y="1"/>
                </a:cubicBezTo>
                <a:cubicBezTo>
                  <a:pt x="4" y="0"/>
                  <a:pt x="7" y="2"/>
                  <a:pt x="8" y="5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4" name="Oval 1096"/>
          <p:cNvSpPr>
            <a:spLocks noChangeArrowheads="1"/>
          </p:cNvSpPr>
          <p:nvPr/>
        </p:nvSpPr>
        <p:spPr bwMode="auto">
          <a:xfrm>
            <a:off x="5184930" y="3018635"/>
            <a:ext cx="117599" cy="117599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95" name="Freeform 1097"/>
          <p:cNvSpPr>
            <a:spLocks noChangeArrowheads="1"/>
          </p:cNvSpPr>
          <p:nvPr/>
        </p:nvSpPr>
        <p:spPr bwMode="auto">
          <a:xfrm>
            <a:off x="5259360" y="3130280"/>
            <a:ext cx="37215" cy="101225"/>
          </a:xfrm>
          <a:custGeom>
            <a:avLst/>
            <a:gdLst>
              <a:gd name="T0" fmla="*/ 0 w 7"/>
              <a:gd name="T1" fmla="*/ 0 h 19"/>
              <a:gd name="T2" fmla="*/ 39687 w 7"/>
              <a:gd name="T3" fmla="*/ 107950 h 19"/>
              <a:gd name="T4" fmla="*/ 0 60000 65536"/>
              <a:gd name="T5" fmla="*/ 0 60000 65536"/>
              <a:gd name="T6" fmla="*/ 0 w 7"/>
              <a:gd name="T7" fmla="*/ 0 h 19"/>
              <a:gd name="T8" fmla="*/ 7 w 7"/>
              <a:gd name="T9" fmla="*/ 19 h 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" h="19">
                <a:moveTo>
                  <a:pt x="0" y="0"/>
                </a:moveTo>
                <a:cubicBezTo>
                  <a:pt x="2" y="3"/>
                  <a:pt x="6" y="13"/>
                  <a:pt x="7" y="1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6" name="Line 1098"/>
          <p:cNvSpPr>
            <a:spLocks noChangeShapeType="1"/>
          </p:cNvSpPr>
          <p:nvPr/>
        </p:nvSpPr>
        <p:spPr bwMode="auto">
          <a:xfrm flipV="1">
            <a:off x="5354630" y="2929319"/>
            <a:ext cx="122065" cy="148860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7" name="Line 1099"/>
          <p:cNvSpPr>
            <a:spLocks noChangeShapeType="1"/>
          </p:cNvSpPr>
          <p:nvPr/>
        </p:nvSpPr>
        <p:spPr bwMode="auto">
          <a:xfrm flipV="1">
            <a:off x="5381425" y="2987374"/>
            <a:ext cx="169701" cy="116111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8" name="Line 1100"/>
          <p:cNvSpPr>
            <a:spLocks noChangeShapeType="1"/>
          </p:cNvSpPr>
          <p:nvPr/>
        </p:nvSpPr>
        <p:spPr bwMode="auto">
          <a:xfrm flipV="1">
            <a:off x="5403754" y="3078179"/>
            <a:ext cx="190541" cy="68476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9" name="Freeform 1101"/>
          <p:cNvSpPr>
            <a:spLocks noChangeArrowheads="1"/>
          </p:cNvSpPr>
          <p:nvPr/>
        </p:nvSpPr>
        <p:spPr bwMode="auto">
          <a:xfrm>
            <a:off x="4888698" y="3130280"/>
            <a:ext cx="227756" cy="8932"/>
          </a:xfrm>
          <a:custGeom>
            <a:avLst/>
            <a:gdLst>
              <a:gd name="T0" fmla="*/ 242888 w 43"/>
              <a:gd name="T1" fmla="*/ 9525 h 2"/>
              <a:gd name="T2" fmla="*/ 0 w 43"/>
              <a:gd name="T3" fmla="*/ 0 h 2"/>
              <a:gd name="T4" fmla="*/ 0 60000 65536"/>
              <a:gd name="T5" fmla="*/ 0 60000 65536"/>
              <a:gd name="T6" fmla="*/ 0 w 43"/>
              <a:gd name="T7" fmla="*/ 0 h 2"/>
              <a:gd name="T8" fmla="*/ 43 w 43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" h="2">
                <a:moveTo>
                  <a:pt x="43" y="2"/>
                </a:moveTo>
                <a:cubicBezTo>
                  <a:pt x="28" y="1"/>
                  <a:pt x="20" y="0"/>
                  <a:pt x="0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0" name="Freeform 1102"/>
          <p:cNvSpPr>
            <a:spLocks noChangeArrowheads="1"/>
          </p:cNvSpPr>
          <p:nvPr/>
        </p:nvSpPr>
        <p:spPr bwMode="auto">
          <a:xfrm>
            <a:off x="4888698" y="3183869"/>
            <a:ext cx="233711" cy="29772"/>
          </a:xfrm>
          <a:custGeom>
            <a:avLst/>
            <a:gdLst>
              <a:gd name="T0" fmla="*/ 249239 w 44"/>
              <a:gd name="T1" fmla="*/ 0 h 6"/>
              <a:gd name="T2" fmla="*/ 0 w 44"/>
              <a:gd name="T3" fmla="*/ 31750 h 6"/>
              <a:gd name="T4" fmla="*/ 0 60000 65536"/>
              <a:gd name="T5" fmla="*/ 0 60000 65536"/>
              <a:gd name="T6" fmla="*/ 0 w 44"/>
              <a:gd name="T7" fmla="*/ 0 h 6"/>
              <a:gd name="T8" fmla="*/ 44 w 44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" h="6">
                <a:moveTo>
                  <a:pt x="44" y="0"/>
                </a:moveTo>
                <a:cubicBezTo>
                  <a:pt x="44" y="0"/>
                  <a:pt x="8" y="5"/>
                  <a:pt x="0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1" name="Freeform 1103"/>
          <p:cNvSpPr>
            <a:spLocks noChangeArrowheads="1"/>
          </p:cNvSpPr>
          <p:nvPr/>
        </p:nvSpPr>
        <p:spPr bwMode="auto">
          <a:xfrm>
            <a:off x="4909538" y="3227039"/>
            <a:ext cx="217336" cy="95271"/>
          </a:xfrm>
          <a:custGeom>
            <a:avLst/>
            <a:gdLst>
              <a:gd name="T0" fmla="*/ 231775 w 41"/>
              <a:gd name="T1" fmla="*/ 0 h 18"/>
              <a:gd name="T2" fmla="*/ 0 w 41"/>
              <a:gd name="T3" fmla="*/ 101600 h 18"/>
              <a:gd name="T4" fmla="*/ 0 60000 65536"/>
              <a:gd name="T5" fmla="*/ 0 60000 65536"/>
              <a:gd name="T6" fmla="*/ 0 w 41"/>
              <a:gd name="T7" fmla="*/ 0 h 18"/>
              <a:gd name="T8" fmla="*/ 41 w 41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" h="18">
                <a:moveTo>
                  <a:pt x="41" y="0"/>
                </a:moveTo>
                <a:cubicBezTo>
                  <a:pt x="41" y="0"/>
                  <a:pt x="5" y="16"/>
                  <a:pt x="0" y="1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2" name="Freeform 1104"/>
          <p:cNvSpPr>
            <a:spLocks noChangeArrowheads="1"/>
          </p:cNvSpPr>
          <p:nvPr/>
        </p:nvSpPr>
        <p:spPr bwMode="auto">
          <a:xfrm>
            <a:off x="4967594" y="2987374"/>
            <a:ext cx="643076" cy="589486"/>
          </a:xfrm>
          <a:custGeom>
            <a:avLst/>
            <a:gdLst>
              <a:gd name="T0" fmla="*/ 549774 w 121"/>
              <a:gd name="T1" fmla="*/ 62299 h 111"/>
              <a:gd name="T2" fmla="*/ 685800 w 121"/>
              <a:gd name="T3" fmla="*/ 118934 h 111"/>
              <a:gd name="T4" fmla="*/ 515767 w 121"/>
              <a:gd name="T5" fmla="*/ 237868 h 111"/>
              <a:gd name="T6" fmla="*/ 175701 w 121"/>
              <a:gd name="T7" fmla="*/ 288839 h 111"/>
              <a:gd name="T8" fmla="*/ 17003 w 121"/>
              <a:gd name="T9" fmla="*/ 334147 h 111"/>
              <a:gd name="T10" fmla="*/ 158698 w 121"/>
              <a:gd name="T11" fmla="*/ 521043 h 111"/>
              <a:gd name="T12" fmla="*/ 470425 w 121"/>
              <a:gd name="T13" fmla="*/ 521043 h 111"/>
              <a:gd name="T14" fmla="*/ 612119 w 121"/>
              <a:gd name="T15" fmla="*/ 215214 h 1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1"/>
              <a:gd name="T25" fmla="*/ 0 h 111"/>
              <a:gd name="T26" fmla="*/ 121 w 121"/>
              <a:gd name="T27" fmla="*/ 111 h 1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1" h="111">
                <a:moveTo>
                  <a:pt x="97" y="11"/>
                </a:moveTo>
                <a:cubicBezTo>
                  <a:pt x="101" y="0"/>
                  <a:pt x="121" y="5"/>
                  <a:pt x="121" y="21"/>
                </a:cubicBezTo>
                <a:cubicBezTo>
                  <a:pt x="121" y="37"/>
                  <a:pt x="100" y="40"/>
                  <a:pt x="91" y="42"/>
                </a:cubicBezTo>
                <a:cubicBezTo>
                  <a:pt x="76" y="44"/>
                  <a:pt x="43" y="49"/>
                  <a:pt x="31" y="51"/>
                </a:cubicBezTo>
                <a:cubicBezTo>
                  <a:pt x="20" y="53"/>
                  <a:pt x="5" y="57"/>
                  <a:pt x="3" y="59"/>
                </a:cubicBezTo>
                <a:cubicBezTo>
                  <a:pt x="0" y="64"/>
                  <a:pt x="11" y="81"/>
                  <a:pt x="28" y="92"/>
                </a:cubicBezTo>
                <a:cubicBezTo>
                  <a:pt x="43" y="102"/>
                  <a:pt x="68" y="111"/>
                  <a:pt x="83" y="92"/>
                </a:cubicBezTo>
                <a:cubicBezTo>
                  <a:pt x="96" y="76"/>
                  <a:pt x="105" y="51"/>
                  <a:pt x="108" y="3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3" name="Freeform 1105"/>
          <p:cNvSpPr>
            <a:spLocks noChangeArrowheads="1"/>
          </p:cNvSpPr>
          <p:nvPr/>
        </p:nvSpPr>
        <p:spPr bwMode="auto">
          <a:xfrm>
            <a:off x="5036070" y="3322310"/>
            <a:ext cx="419786" cy="84850"/>
          </a:xfrm>
          <a:custGeom>
            <a:avLst/>
            <a:gdLst>
              <a:gd name="T0" fmla="*/ 0 w 79"/>
              <a:gd name="T1" fmla="*/ 90487 h 16"/>
              <a:gd name="T2" fmla="*/ 181337 w 79"/>
              <a:gd name="T3" fmla="*/ 11311 h 16"/>
              <a:gd name="T4" fmla="*/ 447675 w 79"/>
              <a:gd name="T5" fmla="*/ 84832 h 16"/>
              <a:gd name="T6" fmla="*/ 0 60000 65536"/>
              <a:gd name="T7" fmla="*/ 0 60000 65536"/>
              <a:gd name="T8" fmla="*/ 0 60000 65536"/>
              <a:gd name="T9" fmla="*/ 0 w 79"/>
              <a:gd name="T10" fmla="*/ 0 h 16"/>
              <a:gd name="T11" fmla="*/ 79 w 79"/>
              <a:gd name="T12" fmla="*/ 16 h 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9" h="16">
                <a:moveTo>
                  <a:pt x="0" y="16"/>
                </a:moveTo>
                <a:cubicBezTo>
                  <a:pt x="4" y="7"/>
                  <a:pt x="20" y="5"/>
                  <a:pt x="32" y="2"/>
                </a:cubicBezTo>
                <a:cubicBezTo>
                  <a:pt x="45" y="0"/>
                  <a:pt x="73" y="3"/>
                  <a:pt x="79" y="1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4" name="Freeform 1106"/>
          <p:cNvSpPr>
            <a:spLocks noChangeArrowheads="1"/>
          </p:cNvSpPr>
          <p:nvPr/>
        </p:nvSpPr>
        <p:spPr bwMode="auto">
          <a:xfrm>
            <a:off x="4707088" y="2801299"/>
            <a:ext cx="860412" cy="781515"/>
          </a:xfrm>
          <a:custGeom>
            <a:avLst/>
            <a:gdLst>
              <a:gd name="T0" fmla="*/ 266210 w 162"/>
              <a:gd name="T1" fmla="*/ 833437 h 147"/>
              <a:gd name="T2" fmla="*/ 101953 w 162"/>
              <a:gd name="T3" fmla="*/ 606651 h 147"/>
              <a:gd name="T4" fmla="*/ 424803 w 162"/>
              <a:gd name="T5" fmla="*/ 68036 h 147"/>
              <a:gd name="T6" fmla="*/ 917575 w 162"/>
              <a:gd name="T7" fmla="*/ 238125 h 147"/>
              <a:gd name="T8" fmla="*/ 0 60000 65536"/>
              <a:gd name="T9" fmla="*/ 0 60000 65536"/>
              <a:gd name="T10" fmla="*/ 0 60000 65536"/>
              <a:gd name="T11" fmla="*/ 0 60000 65536"/>
              <a:gd name="T12" fmla="*/ 0 w 162"/>
              <a:gd name="T13" fmla="*/ 0 h 147"/>
              <a:gd name="T14" fmla="*/ 162 w 162"/>
              <a:gd name="T15" fmla="*/ 147 h 1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2" h="147">
                <a:moveTo>
                  <a:pt x="47" y="147"/>
                </a:moveTo>
                <a:cubicBezTo>
                  <a:pt x="35" y="137"/>
                  <a:pt x="23" y="123"/>
                  <a:pt x="18" y="107"/>
                </a:cubicBezTo>
                <a:cubicBezTo>
                  <a:pt x="0" y="54"/>
                  <a:pt x="45" y="19"/>
                  <a:pt x="75" y="12"/>
                </a:cubicBezTo>
                <a:cubicBezTo>
                  <a:pt x="123" y="0"/>
                  <a:pt x="150" y="18"/>
                  <a:pt x="162" y="4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5" name="Freeform 1107"/>
          <p:cNvSpPr>
            <a:spLocks noChangeArrowheads="1"/>
          </p:cNvSpPr>
          <p:nvPr/>
        </p:nvSpPr>
        <p:spPr bwMode="auto">
          <a:xfrm>
            <a:off x="5344210" y="2944205"/>
            <a:ext cx="192030" cy="69964"/>
          </a:xfrm>
          <a:custGeom>
            <a:avLst/>
            <a:gdLst>
              <a:gd name="T0" fmla="*/ 0 w 36"/>
              <a:gd name="T1" fmla="*/ 5739 h 13"/>
              <a:gd name="T2" fmla="*/ 45508 w 36"/>
              <a:gd name="T3" fmla="*/ 0 h 13"/>
              <a:gd name="T4" fmla="*/ 204788 w 36"/>
              <a:gd name="T5" fmla="*/ 74612 h 13"/>
              <a:gd name="T6" fmla="*/ 0 60000 65536"/>
              <a:gd name="T7" fmla="*/ 0 60000 65536"/>
              <a:gd name="T8" fmla="*/ 0 60000 65536"/>
              <a:gd name="T9" fmla="*/ 0 w 36"/>
              <a:gd name="T10" fmla="*/ 0 h 13"/>
              <a:gd name="T11" fmla="*/ 36 w 36"/>
              <a:gd name="T12" fmla="*/ 13 h 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" h="13">
                <a:moveTo>
                  <a:pt x="0" y="1"/>
                </a:moveTo>
                <a:cubicBezTo>
                  <a:pt x="3" y="1"/>
                  <a:pt x="5" y="0"/>
                  <a:pt x="8" y="0"/>
                </a:cubicBezTo>
                <a:cubicBezTo>
                  <a:pt x="19" y="0"/>
                  <a:pt x="29" y="5"/>
                  <a:pt x="36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6" name="Freeform 1108"/>
          <p:cNvSpPr>
            <a:spLocks noChangeArrowheads="1"/>
          </p:cNvSpPr>
          <p:nvPr/>
        </p:nvSpPr>
        <p:spPr bwMode="auto">
          <a:xfrm>
            <a:off x="4861903" y="3051384"/>
            <a:ext cx="217336" cy="573111"/>
          </a:xfrm>
          <a:custGeom>
            <a:avLst/>
            <a:gdLst>
              <a:gd name="T0" fmla="*/ 231775 w 41"/>
              <a:gd name="T1" fmla="*/ 611187 h 108"/>
              <a:gd name="T2" fmla="*/ 0 w 41"/>
              <a:gd name="T3" fmla="*/ 265980 h 108"/>
              <a:gd name="T4" fmla="*/ 180898 w 41"/>
              <a:gd name="T5" fmla="*/ 0 h 108"/>
              <a:gd name="T6" fmla="*/ 0 60000 65536"/>
              <a:gd name="T7" fmla="*/ 0 60000 65536"/>
              <a:gd name="T8" fmla="*/ 0 60000 65536"/>
              <a:gd name="T9" fmla="*/ 0 w 41"/>
              <a:gd name="T10" fmla="*/ 0 h 108"/>
              <a:gd name="T11" fmla="*/ 41 w 41"/>
              <a:gd name="T12" fmla="*/ 108 h 1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" h="108">
                <a:moveTo>
                  <a:pt x="41" y="108"/>
                </a:moveTo>
                <a:cubicBezTo>
                  <a:pt x="19" y="99"/>
                  <a:pt x="0" y="71"/>
                  <a:pt x="0" y="47"/>
                </a:cubicBezTo>
                <a:cubicBezTo>
                  <a:pt x="0" y="26"/>
                  <a:pt x="13" y="8"/>
                  <a:pt x="3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7" name="Freeform 1109"/>
          <p:cNvSpPr>
            <a:spLocks noChangeArrowheads="1"/>
          </p:cNvSpPr>
          <p:nvPr/>
        </p:nvSpPr>
        <p:spPr bwMode="auto">
          <a:xfrm>
            <a:off x="5546659" y="3130280"/>
            <a:ext cx="68476" cy="354287"/>
          </a:xfrm>
          <a:custGeom>
            <a:avLst/>
            <a:gdLst>
              <a:gd name="T0" fmla="*/ 61790 w 13"/>
              <a:gd name="T1" fmla="*/ 0 h 67"/>
              <a:gd name="T2" fmla="*/ 73025 w 13"/>
              <a:gd name="T3" fmla="*/ 84588 h 67"/>
              <a:gd name="T4" fmla="*/ 0 w 13"/>
              <a:gd name="T5" fmla="*/ 377825 h 67"/>
              <a:gd name="T6" fmla="*/ 0 60000 65536"/>
              <a:gd name="T7" fmla="*/ 0 60000 65536"/>
              <a:gd name="T8" fmla="*/ 0 60000 65536"/>
              <a:gd name="T9" fmla="*/ 0 w 13"/>
              <a:gd name="T10" fmla="*/ 0 h 67"/>
              <a:gd name="T11" fmla="*/ 13 w 13"/>
              <a:gd name="T12" fmla="*/ 67 h 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" h="67">
                <a:moveTo>
                  <a:pt x="11" y="0"/>
                </a:moveTo>
                <a:cubicBezTo>
                  <a:pt x="12" y="5"/>
                  <a:pt x="13" y="10"/>
                  <a:pt x="13" y="15"/>
                </a:cubicBezTo>
                <a:cubicBezTo>
                  <a:pt x="13" y="31"/>
                  <a:pt x="9" y="53"/>
                  <a:pt x="0" y="6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8" name="Freeform 1110"/>
          <p:cNvSpPr>
            <a:spLocks noChangeArrowheads="1"/>
          </p:cNvSpPr>
          <p:nvPr/>
        </p:nvSpPr>
        <p:spPr bwMode="auto">
          <a:xfrm>
            <a:off x="5604715" y="3136234"/>
            <a:ext cx="5954" cy="26795"/>
          </a:xfrm>
          <a:custGeom>
            <a:avLst/>
            <a:gdLst>
              <a:gd name="T0" fmla="*/ 0 w 1"/>
              <a:gd name="T1" fmla="*/ 0 h 5"/>
              <a:gd name="T2" fmla="*/ 6351 w 1"/>
              <a:gd name="T3" fmla="*/ 28575 h 5"/>
              <a:gd name="T4" fmla="*/ 0 60000 65536"/>
              <a:gd name="T5" fmla="*/ 0 60000 65536"/>
              <a:gd name="T6" fmla="*/ 0 w 1"/>
              <a:gd name="T7" fmla="*/ 0 h 5"/>
              <a:gd name="T8" fmla="*/ 1 w 1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5">
                <a:moveTo>
                  <a:pt x="0" y="0"/>
                </a:moveTo>
                <a:cubicBezTo>
                  <a:pt x="1" y="2"/>
                  <a:pt x="1" y="3"/>
                  <a:pt x="1" y="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9" name="Freeform 1111"/>
          <p:cNvSpPr>
            <a:spLocks noChangeArrowheads="1"/>
          </p:cNvSpPr>
          <p:nvPr/>
        </p:nvSpPr>
        <p:spPr bwMode="auto">
          <a:xfrm>
            <a:off x="5339744" y="3576860"/>
            <a:ext cx="126531" cy="101225"/>
          </a:xfrm>
          <a:custGeom>
            <a:avLst/>
            <a:gdLst>
              <a:gd name="T0" fmla="*/ 129315 w 24"/>
              <a:gd name="T1" fmla="*/ 0 h 19"/>
              <a:gd name="T2" fmla="*/ 134937 w 24"/>
              <a:gd name="T3" fmla="*/ 39771 h 19"/>
              <a:gd name="T4" fmla="*/ 67469 w 24"/>
              <a:gd name="T5" fmla="*/ 107950 h 19"/>
              <a:gd name="T6" fmla="*/ 0 w 24"/>
              <a:gd name="T7" fmla="*/ 56816 h 19"/>
              <a:gd name="T8" fmla="*/ 0 60000 65536"/>
              <a:gd name="T9" fmla="*/ 0 60000 65536"/>
              <a:gd name="T10" fmla="*/ 0 60000 65536"/>
              <a:gd name="T11" fmla="*/ 0 60000 65536"/>
              <a:gd name="T12" fmla="*/ 0 w 24"/>
              <a:gd name="T13" fmla="*/ 0 h 19"/>
              <a:gd name="T14" fmla="*/ 24 w 24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" h="19">
                <a:moveTo>
                  <a:pt x="23" y="0"/>
                </a:moveTo>
                <a:cubicBezTo>
                  <a:pt x="24" y="2"/>
                  <a:pt x="24" y="4"/>
                  <a:pt x="24" y="7"/>
                </a:cubicBezTo>
                <a:cubicBezTo>
                  <a:pt x="24" y="14"/>
                  <a:pt x="19" y="19"/>
                  <a:pt x="12" y="19"/>
                </a:cubicBezTo>
                <a:cubicBezTo>
                  <a:pt x="6" y="19"/>
                  <a:pt x="1" y="16"/>
                  <a:pt x="0" y="1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0" name="Freeform 1112"/>
          <p:cNvSpPr>
            <a:spLocks noChangeArrowheads="1"/>
          </p:cNvSpPr>
          <p:nvPr/>
        </p:nvSpPr>
        <p:spPr bwMode="auto">
          <a:xfrm>
            <a:off x="5333790" y="3545600"/>
            <a:ext cx="111645" cy="64009"/>
          </a:xfrm>
          <a:custGeom>
            <a:avLst/>
            <a:gdLst>
              <a:gd name="T0" fmla="*/ 0 w 21"/>
              <a:gd name="T1" fmla="*/ 68262 h 12"/>
              <a:gd name="T2" fmla="*/ 73706 w 21"/>
              <a:gd name="T3" fmla="*/ 0 h 12"/>
              <a:gd name="T4" fmla="*/ 119063 w 21"/>
              <a:gd name="T5" fmla="*/ 17066 h 12"/>
              <a:gd name="T6" fmla="*/ 0 60000 65536"/>
              <a:gd name="T7" fmla="*/ 0 60000 65536"/>
              <a:gd name="T8" fmla="*/ 0 60000 65536"/>
              <a:gd name="T9" fmla="*/ 0 w 21"/>
              <a:gd name="T10" fmla="*/ 0 h 12"/>
              <a:gd name="T11" fmla="*/ 21 w 21"/>
              <a:gd name="T12" fmla="*/ 12 h 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" h="12">
                <a:moveTo>
                  <a:pt x="0" y="12"/>
                </a:moveTo>
                <a:cubicBezTo>
                  <a:pt x="0" y="5"/>
                  <a:pt x="6" y="0"/>
                  <a:pt x="13" y="0"/>
                </a:cubicBezTo>
                <a:cubicBezTo>
                  <a:pt x="16" y="0"/>
                  <a:pt x="19" y="1"/>
                  <a:pt x="21" y="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1" name="Freeform 1113"/>
          <p:cNvSpPr>
            <a:spLocks noChangeArrowheads="1"/>
          </p:cNvSpPr>
          <p:nvPr/>
        </p:nvSpPr>
        <p:spPr bwMode="auto">
          <a:xfrm>
            <a:off x="5329324" y="3560486"/>
            <a:ext cx="136951" cy="69964"/>
          </a:xfrm>
          <a:custGeom>
            <a:avLst/>
            <a:gdLst>
              <a:gd name="T0" fmla="*/ 11235 w 26"/>
              <a:gd name="T1" fmla="*/ 74612 h 13"/>
              <a:gd name="T2" fmla="*/ 140434 w 26"/>
              <a:gd name="T3" fmla="*/ 17218 h 13"/>
              <a:gd name="T4" fmla="*/ 123582 w 26"/>
              <a:gd name="T5" fmla="*/ 0 h 13"/>
              <a:gd name="T6" fmla="*/ 5617 w 26"/>
              <a:gd name="T7" fmla="*/ 51654 h 13"/>
              <a:gd name="T8" fmla="*/ 11235 w 26"/>
              <a:gd name="T9" fmla="*/ 74612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13"/>
              <a:gd name="T17" fmla="*/ 26 w 26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13">
                <a:moveTo>
                  <a:pt x="2" y="13"/>
                </a:moveTo>
                <a:cubicBezTo>
                  <a:pt x="6" y="9"/>
                  <a:pt x="17" y="2"/>
                  <a:pt x="25" y="3"/>
                </a:cubicBezTo>
                <a:cubicBezTo>
                  <a:pt x="26" y="3"/>
                  <a:pt x="26" y="0"/>
                  <a:pt x="22" y="0"/>
                </a:cubicBezTo>
                <a:cubicBezTo>
                  <a:pt x="18" y="0"/>
                  <a:pt x="7" y="2"/>
                  <a:pt x="1" y="9"/>
                </a:cubicBezTo>
                <a:cubicBezTo>
                  <a:pt x="0" y="11"/>
                  <a:pt x="0" y="13"/>
                  <a:pt x="2" y="13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2" name="Freeform 1114"/>
          <p:cNvSpPr>
            <a:spLocks noChangeArrowheads="1"/>
          </p:cNvSpPr>
          <p:nvPr/>
        </p:nvSpPr>
        <p:spPr bwMode="auto">
          <a:xfrm>
            <a:off x="5397799" y="3593235"/>
            <a:ext cx="43170" cy="31260"/>
          </a:xfrm>
          <a:custGeom>
            <a:avLst/>
            <a:gdLst>
              <a:gd name="T0" fmla="*/ 46039 w 8"/>
              <a:gd name="T1" fmla="*/ 11112 h 6"/>
              <a:gd name="T2" fmla="*/ 23020 w 8"/>
              <a:gd name="T3" fmla="*/ 33337 h 6"/>
              <a:gd name="T4" fmla="*/ 0 w 8"/>
              <a:gd name="T5" fmla="*/ 22225 h 6"/>
              <a:gd name="T6" fmla="*/ 23020 w 8"/>
              <a:gd name="T7" fmla="*/ 0 h 6"/>
              <a:gd name="T8" fmla="*/ 46039 w 8"/>
              <a:gd name="T9" fmla="*/ 11112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6"/>
              <a:gd name="T17" fmla="*/ 8 w 8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6">
                <a:moveTo>
                  <a:pt x="8" y="2"/>
                </a:moveTo>
                <a:cubicBezTo>
                  <a:pt x="8" y="4"/>
                  <a:pt x="6" y="6"/>
                  <a:pt x="4" y="6"/>
                </a:cubicBezTo>
                <a:cubicBezTo>
                  <a:pt x="2" y="6"/>
                  <a:pt x="0" y="5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6" y="0"/>
                  <a:pt x="8" y="1"/>
                  <a:pt x="8" y="2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3" name="Freeform 1115"/>
          <p:cNvSpPr>
            <a:spLocks noChangeArrowheads="1"/>
          </p:cNvSpPr>
          <p:nvPr/>
        </p:nvSpPr>
        <p:spPr bwMode="auto">
          <a:xfrm>
            <a:off x="5424594" y="3624495"/>
            <a:ext cx="10421" cy="47635"/>
          </a:xfrm>
          <a:custGeom>
            <a:avLst/>
            <a:gdLst>
              <a:gd name="T0" fmla="*/ 0 w 2"/>
              <a:gd name="T1" fmla="*/ 0 h 9"/>
              <a:gd name="T2" fmla="*/ 5557 w 2"/>
              <a:gd name="T3" fmla="*/ 50800 h 9"/>
              <a:gd name="T4" fmla="*/ 0 60000 65536"/>
              <a:gd name="T5" fmla="*/ 0 60000 65536"/>
              <a:gd name="T6" fmla="*/ 0 w 2"/>
              <a:gd name="T7" fmla="*/ 0 h 9"/>
              <a:gd name="T8" fmla="*/ 2 w 2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9">
                <a:moveTo>
                  <a:pt x="0" y="0"/>
                </a:moveTo>
                <a:cubicBezTo>
                  <a:pt x="0" y="0"/>
                  <a:pt x="2" y="4"/>
                  <a:pt x="1" y="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4" name="Freeform 1116"/>
          <p:cNvSpPr>
            <a:spLocks noChangeArrowheads="1"/>
          </p:cNvSpPr>
          <p:nvPr/>
        </p:nvSpPr>
        <p:spPr bwMode="auto">
          <a:xfrm>
            <a:off x="5068819" y="3486056"/>
            <a:ext cx="494216" cy="144394"/>
          </a:xfrm>
          <a:custGeom>
            <a:avLst/>
            <a:gdLst>
              <a:gd name="T0" fmla="*/ 396705 w 93"/>
              <a:gd name="T1" fmla="*/ 74142 h 27"/>
              <a:gd name="T2" fmla="*/ 521384 w 93"/>
              <a:gd name="T3" fmla="*/ 28516 h 27"/>
              <a:gd name="T4" fmla="*/ 515717 w 93"/>
              <a:gd name="T5" fmla="*/ 0 h 27"/>
              <a:gd name="T6" fmla="*/ 158682 w 93"/>
              <a:gd name="T7" fmla="*/ 102658 h 27"/>
              <a:gd name="T8" fmla="*/ 0 w 93"/>
              <a:gd name="T9" fmla="*/ 15398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3"/>
              <a:gd name="T16" fmla="*/ 0 h 27"/>
              <a:gd name="T17" fmla="*/ 93 w 93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3" h="27">
                <a:moveTo>
                  <a:pt x="70" y="13"/>
                </a:moveTo>
                <a:cubicBezTo>
                  <a:pt x="74" y="11"/>
                  <a:pt x="87" y="7"/>
                  <a:pt x="92" y="5"/>
                </a:cubicBezTo>
                <a:cubicBezTo>
                  <a:pt x="93" y="3"/>
                  <a:pt x="93" y="0"/>
                  <a:pt x="91" y="0"/>
                </a:cubicBezTo>
                <a:cubicBezTo>
                  <a:pt x="91" y="0"/>
                  <a:pt x="41" y="15"/>
                  <a:pt x="28" y="18"/>
                </a:cubicBezTo>
                <a:cubicBezTo>
                  <a:pt x="17" y="21"/>
                  <a:pt x="5" y="26"/>
                  <a:pt x="0" y="2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5" name="Freeform 1117"/>
          <p:cNvSpPr>
            <a:spLocks noChangeArrowheads="1"/>
          </p:cNvSpPr>
          <p:nvPr/>
        </p:nvSpPr>
        <p:spPr bwMode="auto">
          <a:xfrm>
            <a:off x="5110500" y="3582814"/>
            <a:ext cx="229245" cy="68476"/>
          </a:xfrm>
          <a:custGeom>
            <a:avLst/>
            <a:gdLst>
              <a:gd name="T0" fmla="*/ 244475 w 43"/>
              <a:gd name="T1" fmla="*/ 0 h 13"/>
              <a:gd name="T2" fmla="*/ 0 w 43"/>
              <a:gd name="T3" fmla="*/ 73025 h 13"/>
              <a:gd name="T4" fmla="*/ 0 60000 65536"/>
              <a:gd name="T5" fmla="*/ 0 60000 65536"/>
              <a:gd name="T6" fmla="*/ 0 w 43"/>
              <a:gd name="T7" fmla="*/ 0 h 13"/>
              <a:gd name="T8" fmla="*/ 43 w 43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" h="13">
                <a:moveTo>
                  <a:pt x="43" y="0"/>
                </a:moveTo>
                <a:cubicBezTo>
                  <a:pt x="37" y="2"/>
                  <a:pt x="10" y="10"/>
                  <a:pt x="0" y="1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6" name="Oval 1118"/>
          <p:cNvSpPr>
            <a:spLocks noChangeArrowheads="1"/>
          </p:cNvSpPr>
          <p:nvPr/>
        </p:nvSpPr>
        <p:spPr bwMode="auto">
          <a:xfrm>
            <a:off x="4681782" y="3475635"/>
            <a:ext cx="174166" cy="181609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17" name="Freeform 1119"/>
          <p:cNvSpPr>
            <a:spLocks noChangeArrowheads="1"/>
          </p:cNvSpPr>
          <p:nvPr/>
        </p:nvSpPr>
        <p:spPr bwMode="auto">
          <a:xfrm>
            <a:off x="4861903" y="3545600"/>
            <a:ext cx="260506" cy="116111"/>
          </a:xfrm>
          <a:custGeom>
            <a:avLst/>
            <a:gdLst>
              <a:gd name="T0" fmla="*/ 0 w 49"/>
              <a:gd name="T1" fmla="*/ 0 h 22"/>
              <a:gd name="T2" fmla="*/ 277813 w 49"/>
              <a:gd name="T3" fmla="*/ 123825 h 22"/>
              <a:gd name="T4" fmla="*/ 0 60000 65536"/>
              <a:gd name="T5" fmla="*/ 0 60000 65536"/>
              <a:gd name="T6" fmla="*/ 0 w 49"/>
              <a:gd name="T7" fmla="*/ 0 h 22"/>
              <a:gd name="T8" fmla="*/ 49 w 49"/>
              <a:gd name="T9" fmla="*/ 22 h 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9" h="22">
                <a:moveTo>
                  <a:pt x="0" y="0"/>
                </a:moveTo>
                <a:cubicBezTo>
                  <a:pt x="7" y="3"/>
                  <a:pt x="35" y="12"/>
                  <a:pt x="49" y="2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8" name="Freeform 1120"/>
          <p:cNvSpPr>
            <a:spLocks noChangeArrowheads="1"/>
          </p:cNvSpPr>
          <p:nvPr/>
        </p:nvSpPr>
        <p:spPr bwMode="auto">
          <a:xfrm>
            <a:off x="4797893" y="3651290"/>
            <a:ext cx="297720" cy="169701"/>
          </a:xfrm>
          <a:custGeom>
            <a:avLst/>
            <a:gdLst>
              <a:gd name="T0" fmla="*/ 0 w 56"/>
              <a:gd name="T1" fmla="*/ 0 h 32"/>
              <a:gd name="T2" fmla="*/ 317500 w 56"/>
              <a:gd name="T3" fmla="*/ 180975 h 32"/>
              <a:gd name="T4" fmla="*/ 0 60000 65536"/>
              <a:gd name="T5" fmla="*/ 0 60000 65536"/>
              <a:gd name="T6" fmla="*/ 0 w 56"/>
              <a:gd name="T7" fmla="*/ 0 h 32"/>
              <a:gd name="T8" fmla="*/ 56 w 56"/>
              <a:gd name="T9" fmla="*/ 32 h 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" h="32">
                <a:moveTo>
                  <a:pt x="0" y="0"/>
                </a:moveTo>
                <a:cubicBezTo>
                  <a:pt x="9" y="8"/>
                  <a:pt x="39" y="26"/>
                  <a:pt x="56" y="3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9" name="Freeform 1121"/>
          <p:cNvSpPr>
            <a:spLocks noChangeArrowheads="1"/>
          </p:cNvSpPr>
          <p:nvPr/>
        </p:nvSpPr>
        <p:spPr bwMode="auto">
          <a:xfrm>
            <a:off x="5158135" y="3535179"/>
            <a:ext cx="462955" cy="419786"/>
          </a:xfrm>
          <a:custGeom>
            <a:avLst/>
            <a:gdLst>
              <a:gd name="T0" fmla="*/ 363190 w 87"/>
              <a:gd name="T1" fmla="*/ 0 h 79"/>
              <a:gd name="T2" fmla="*/ 476687 w 87"/>
              <a:gd name="T3" fmla="*/ 141669 h 79"/>
              <a:gd name="T4" fmla="*/ 295092 w 87"/>
              <a:gd name="T5" fmla="*/ 413674 h 79"/>
              <a:gd name="T6" fmla="*/ 11350 w 87"/>
              <a:gd name="T7" fmla="*/ 283339 h 79"/>
              <a:gd name="T8" fmla="*/ 45399 w 87"/>
              <a:gd name="T9" fmla="*/ 96335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79"/>
              <a:gd name="T17" fmla="*/ 87 w 87"/>
              <a:gd name="T18" fmla="*/ 79 h 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79">
                <a:moveTo>
                  <a:pt x="64" y="0"/>
                </a:moveTo>
                <a:cubicBezTo>
                  <a:pt x="75" y="3"/>
                  <a:pt x="81" y="12"/>
                  <a:pt x="84" y="25"/>
                </a:cubicBezTo>
                <a:cubicBezTo>
                  <a:pt x="87" y="35"/>
                  <a:pt x="87" y="64"/>
                  <a:pt x="52" y="73"/>
                </a:cubicBezTo>
                <a:cubicBezTo>
                  <a:pt x="29" y="79"/>
                  <a:pt x="8" y="71"/>
                  <a:pt x="2" y="50"/>
                </a:cubicBezTo>
                <a:cubicBezTo>
                  <a:pt x="0" y="39"/>
                  <a:pt x="1" y="24"/>
                  <a:pt x="8" y="1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0" name="Freeform 1122"/>
          <p:cNvSpPr>
            <a:spLocks noChangeArrowheads="1"/>
          </p:cNvSpPr>
          <p:nvPr/>
        </p:nvSpPr>
        <p:spPr bwMode="auto">
          <a:xfrm>
            <a:off x="5211725" y="3657245"/>
            <a:ext cx="382570" cy="259017"/>
          </a:xfrm>
          <a:custGeom>
            <a:avLst/>
            <a:gdLst>
              <a:gd name="T0" fmla="*/ 0 w 72"/>
              <a:gd name="T1" fmla="*/ 112745 h 49"/>
              <a:gd name="T2" fmla="*/ 373988 w 72"/>
              <a:gd name="T3" fmla="*/ 0 h 49"/>
              <a:gd name="T4" fmla="*/ 254992 w 72"/>
              <a:gd name="T5" fmla="*/ 231127 h 49"/>
              <a:gd name="T6" fmla="*/ 0 w 72"/>
              <a:gd name="T7" fmla="*/ 112745 h 49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49"/>
              <a:gd name="T14" fmla="*/ 72 w 72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49">
                <a:moveTo>
                  <a:pt x="0" y="20"/>
                </a:moveTo>
                <a:cubicBezTo>
                  <a:pt x="66" y="0"/>
                  <a:pt x="66" y="0"/>
                  <a:pt x="66" y="0"/>
                </a:cubicBezTo>
                <a:cubicBezTo>
                  <a:pt x="69" y="6"/>
                  <a:pt x="72" y="32"/>
                  <a:pt x="45" y="41"/>
                </a:cubicBezTo>
                <a:cubicBezTo>
                  <a:pt x="20" y="49"/>
                  <a:pt x="1" y="36"/>
                  <a:pt x="0" y="20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1" name="Oval 1123"/>
          <p:cNvSpPr>
            <a:spLocks noChangeArrowheads="1"/>
          </p:cNvSpPr>
          <p:nvPr/>
        </p:nvSpPr>
        <p:spPr bwMode="auto">
          <a:xfrm>
            <a:off x="5631510" y="3173449"/>
            <a:ext cx="169701" cy="175655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2" name="Freeform 1124"/>
          <p:cNvSpPr>
            <a:spLocks noChangeArrowheads="1"/>
          </p:cNvSpPr>
          <p:nvPr/>
        </p:nvSpPr>
        <p:spPr bwMode="auto">
          <a:xfrm>
            <a:off x="5594295" y="3301469"/>
            <a:ext cx="47635" cy="58055"/>
          </a:xfrm>
          <a:custGeom>
            <a:avLst/>
            <a:gdLst>
              <a:gd name="T0" fmla="*/ 50800 w 9"/>
              <a:gd name="T1" fmla="*/ 0 h 11"/>
              <a:gd name="T2" fmla="*/ 0 w 9"/>
              <a:gd name="T3" fmla="*/ 61912 h 11"/>
              <a:gd name="T4" fmla="*/ 0 60000 65536"/>
              <a:gd name="T5" fmla="*/ 0 60000 65536"/>
              <a:gd name="T6" fmla="*/ 0 w 9"/>
              <a:gd name="T7" fmla="*/ 0 h 11"/>
              <a:gd name="T8" fmla="*/ 9 w 9"/>
              <a:gd name="T9" fmla="*/ 11 h 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1">
                <a:moveTo>
                  <a:pt x="9" y="0"/>
                </a:moveTo>
                <a:cubicBezTo>
                  <a:pt x="6" y="3"/>
                  <a:pt x="3" y="7"/>
                  <a:pt x="0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3" name="Freeform 1125"/>
          <p:cNvSpPr>
            <a:spLocks noChangeArrowheads="1"/>
          </p:cNvSpPr>
          <p:nvPr/>
        </p:nvSpPr>
        <p:spPr bwMode="auto">
          <a:xfrm>
            <a:off x="5610670" y="3338684"/>
            <a:ext cx="142906" cy="291766"/>
          </a:xfrm>
          <a:custGeom>
            <a:avLst/>
            <a:gdLst>
              <a:gd name="T0" fmla="*/ 152400 w 27"/>
              <a:gd name="T1" fmla="*/ 0 h 55"/>
              <a:gd name="T2" fmla="*/ 0 w 27"/>
              <a:gd name="T3" fmla="*/ 311150 h 55"/>
              <a:gd name="T4" fmla="*/ 0 60000 65536"/>
              <a:gd name="T5" fmla="*/ 0 60000 65536"/>
              <a:gd name="T6" fmla="*/ 0 w 27"/>
              <a:gd name="T7" fmla="*/ 0 h 55"/>
              <a:gd name="T8" fmla="*/ 27 w 27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" h="55">
                <a:moveTo>
                  <a:pt x="27" y="0"/>
                </a:moveTo>
                <a:cubicBezTo>
                  <a:pt x="24" y="13"/>
                  <a:pt x="12" y="42"/>
                  <a:pt x="0" y="5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4" name="Freeform 1126"/>
          <p:cNvSpPr>
            <a:spLocks noChangeArrowheads="1"/>
          </p:cNvSpPr>
          <p:nvPr/>
        </p:nvSpPr>
        <p:spPr bwMode="auto">
          <a:xfrm>
            <a:off x="5573454" y="3535179"/>
            <a:ext cx="52102" cy="163746"/>
          </a:xfrm>
          <a:custGeom>
            <a:avLst/>
            <a:gdLst>
              <a:gd name="T0" fmla="*/ 0 w 10"/>
              <a:gd name="T1" fmla="*/ 0 h 31"/>
              <a:gd name="T2" fmla="*/ 55563 w 10"/>
              <a:gd name="T3" fmla="*/ 174625 h 31"/>
              <a:gd name="T4" fmla="*/ 0 60000 65536"/>
              <a:gd name="T5" fmla="*/ 0 60000 65536"/>
              <a:gd name="T6" fmla="*/ 0 w 10"/>
              <a:gd name="T7" fmla="*/ 0 h 31"/>
              <a:gd name="T8" fmla="*/ 10 w 10"/>
              <a:gd name="T9" fmla="*/ 31 h 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31">
                <a:moveTo>
                  <a:pt x="0" y="0"/>
                </a:moveTo>
                <a:cubicBezTo>
                  <a:pt x="3" y="4"/>
                  <a:pt x="8" y="21"/>
                  <a:pt x="10" y="3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5" name="Freeform 1127"/>
          <p:cNvSpPr>
            <a:spLocks noChangeArrowheads="1"/>
          </p:cNvSpPr>
          <p:nvPr/>
        </p:nvSpPr>
        <p:spPr bwMode="auto">
          <a:xfrm>
            <a:off x="5594295" y="3620030"/>
            <a:ext cx="291766" cy="387036"/>
          </a:xfrm>
          <a:custGeom>
            <a:avLst/>
            <a:gdLst>
              <a:gd name="T0" fmla="*/ 299836 w 55"/>
              <a:gd name="T1" fmla="*/ 192240 h 73"/>
              <a:gd name="T2" fmla="*/ 175376 w 55"/>
              <a:gd name="T3" fmla="*/ 401442 h 73"/>
              <a:gd name="T4" fmla="*/ 11315 w 55"/>
              <a:gd name="T5" fmla="*/ 226164 h 73"/>
              <a:gd name="T6" fmla="*/ 130118 w 55"/>
              <a:gd name="T7" fmla="*/ 11308 h 73"/>
              <a:gd name="T8" fmla="*/ 299836 w 55"/>
              <a:gd name="T9" fmla="*/ 192240 h 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"/>
              <a:gd name="T16" fmla="*/ 0 h 73"/>
              <a:gd name="T17" fmla="*/ 55 w 55"/>
              <a:gd name="T18" fmla="*/ 73 h 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" h="73">
                <a:moveTo>
                  <a:pt x="53" y="34"/>
                </a:moveTo>
                <a:cubicBezTo>
                  <a:pt x="55" y="56"/>
                  <a:pt x="45" y="70"/>
                  <a:pt x="31" y="71"/>
                </a:cubicBezTo>
                <a:cubicBezTo>
                  <a:pt x="17" y="73"/>
                  <a:pt x="5" y="59"/>
                  <a:pt x="2" y="40"/>
                </a:cubicBezTo>
                <a:cubicBezTo>
                  <a:pt x="0" y="21"/>
                  <a:pt x="9" y="4"/>
                  <a:pt x="23" y="2"/>
                </a:cubicBezTo>
                <a:cubicBezTo>
                  <a:pt x="37" y="0"/>
                  <a:pt x="50" y="14"/>
                  <a:pt x="53" y="34"/>
                </a:cubicBezTo>
                <a:close/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" name="Freeform 1128"/>
          <p:cNvSpPr>
            <a:spLocks noChangeArrowheads="1"/>
          </p:cNvSpPr>
          <p:nvPr/>
        </p:nvSpPr>
        <p:spPr bwMode="auto">
          <a:xfrm>
            <a:off x="5095614" y="3922216"/>
            <a:ext cx="589486" cy="211381"/>
          </a:xfrm>
          <a:custGeom>
            <a:avLst/>
            <a:gdLst>
              <a:gd name="T0" fmla="*/ 628651 w 111"/>
              <a:gd name="T1" fmla="*/ 61992 h 40"/>
              <a:gd name="T2" fmla="*/ 430428 w 111"/>
              <a:gd name="T3" fmla="*/ 90170 h 40"/>
              <a:gd name="T4" fmla="*/ 220877 w 111"/>
              <a:gd name="T5" fmla="*/ 197247 h 40"/>
              <a:gd name="T6" fmla="*/ 45308 w 111"/>
              <a:gd name="T7" fmla="*/ 163433 h 40"/>
              <a:gd name="T8" fmla="*/ 22654 w 111"/>
              <a:gd name="T9" fmla="*/ 0 h 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"/>
              <a:gd name="T16" fmla="*/ 0 h 40"/>
              <a:gd name="T17" fmla="*/ 111 w 111"/>
              <a:gd name="T18" fmla="*/ 40 h 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" h="40">
                <a:moveTo>
                  <a:pt x="111" y="11"/>
                </a:moveTo>
                <a:cubicBezTo>
                  <a:pt x="101" y="11"/>
                  <a:pt x="85" y="12"/>
                  <a:pt x="76" y="16"/>
                </a:cubicBezTo>
                <a:cubicBezTo>
                  <a:pt x="64" y="20"/>
                  <a:pt x="47" y="32"/>
                  <a:pt x="39" y="35"/>
                </a:cubicBezTo>
                <a:cubicBezTo>
                  <a:pt x="27" y="40"/>
                  <a:pt x="15" y="39"/>
                  <a:pt x="8" y="29"/>
                </a:cubicBezTo>
                <a:cubicBezTo>
                  <a:pt x="0" y="17"/>
                  <a:pt x="1" y="5"/>
                  <a:pt x="4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" name="Freeform 1129"/>
          <p:cNvSpPr>
            <a:spLocks noChangeArrowheads="1"/>
          </p:cNvSpPr>
          <p:nvPr/>
        </p:nvSpPr>
        <p:spPr bwMode="auto">
          <a:xfrm>
            <a:off x="5089659" y="3820991"/>
            <a:ext cx="32749" cy="116111"/>
          </a:xfrm>
          <a:custGeom>
            <a:avLst/>
            <a:gdLst>
              <a:gd name="T0" fmla="*/ 0 w 6"/>
              <a:gd name="T1" fmla="*/ 0 h 22"/>
              <a:gd name="T2" fmla="*/ 34925 w 6"/>
              <a:gd name="T3" fmla="*/ 123825 h 22"/>
              <a:gd name="T4" fmla="*/ 0 60000 65536"/>
              <a:gd name="T5" fmla="*/ 0 60000 65536"/>
              <a:gd name="T6" fmla="*/ 0 w 6"/>
              <a:gd name="T7" fmla="*/ 0 h 22"/>
              <a:gd name="T8" fmla="*/ 6 w 6"/>
              <a:gd name="T9" fmla="*/ 22 h 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" h="22">
                <a:moveTo>
                  <a:pt x="0" y="0"/>
                </a:moveTo>
                <a:cubicBezTo>
                  <a:pt x="1" y="5"/>
                  <a:pt x="5" y="20"/>
                  <a:pt x="6" y="22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" name="Freeform 1130"/>
          <p:cNvSpPr>
            <a:spLocks noChangeArrowheads="1"/>
          </p:cNvSpPr>
          <p:nvPr/>
        </p:nvSpPr>
        <p:spPr bwMode="auto">
          <a:xfrm>
            <a:off x="5047978" y="3911796"/>
            <a:ext cx="264971" cy="314094"/>
          </a:xfrm>
          <a:custGeom>
            <a:avLst/>
            <a:gdLst>
              <a:gd name="T0" fmla="*/ 282575 w 50"/>
              <a:gd name="T1" fmla="*/ 204384 h 59"/>
              <a:gd name="T2" fmla="*/ 135636 w 50"/>
              <a:gd name="T3" fmla="*/ 334962 h 59"/>
              <a:gd name="T4" fmla="*/ 0 w 50"/>
              <a:gd name="T5" fmla="*/ 170320 h 59"/>
              <a:gd name="T6" fmla="*/ 67818 w 50"/>
              <a:gd name="T7" fmla="*/ 0 h 59"/>
              <a:gd name="T8" fmla="*/ 0 60000 65536"/>
              <a:gd name="T9" fmla="*/ 0 60000 65536"/>
              <a:gd name="T10" fmla="*/ 0 60000 65536"/>
              <a:gd name="T11" fmla="*/ 0 60000 65536"/>
              <a:gd name="T12" fmla="*/ 0 w 50"/>
              <a:gd name="T13" fmla="*/ 0 h 59"/>
              <a:gd name="T14" fmla="*/ 50 w 50"/>
              <a:gd name="T15" fmla="*/ 59 h 5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" h="59">
                <a:moveTo>
                  <a:pt x="50" y="36"/>
                </a:moveTo>
                <a:cubicBezTo>
                  <a:pt x="48" y="50"/>
                  <a:pt x="37" y="59"/>
                  <a:pt x="24" y="59"/>
                </a:cubicBezTo>
                <a:cubicBezTo>
                  <a:pt x="7" y="59"/>
                  <a:pt x="0" y="49"/>
                  <a:pt x="0" y="30"/>
                </a:cubicBezTo>
                <a:cubicBezTo>
                  <a:pt x="0" y="18"/>
                  <a:pt x="4" y="6"/>
                  <a:pt x="1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" name="Freeform 346"/>
          <p:cNvSpPr>
            <a:spLocks noChangeArrowheads="1"/>
          </p:cNvSpPr>
          <p:nvPr/>
        </p:nvSpPr>
        <p:spPr bwMode="auto">
          <a:xfrm>
            <a:off x="692845" y="5297760"/>
            <a:ext cx="174625" cy="227012"/>
          </a:xfrm>
          <a:custGeom>
            <a:avLst/>
            <a:gdLst>
              <a:gd name="T0" fmla="*/ 110 w 31"/>
              <a:gd name="T1" fmla="*/ 72 h 40"/>
              <a:gd name="T2" fmla="*/ 57 w 31"/>
              <a:gd name="T3" fmla="*/ 4 h 40"/>
              <a:gd name="T4" fmla="*/ 0 w 31"/>
              <a:gd name="T5" fmla="*/ 79 h 40"/>
              <a:gd name="T6" fmla="*/ 0 w 31"/>
              <a:gd name="T7" fmla="*/ 86 h 40"/>
              <a:gd name="T8" fmla="*/ 57 w 31"/>
              <a:gd name="T9" fmla="*/ 139 h 40"/>
              <a:gd name="T10" fmla="*/ 78 w 31"/>
              <a:gd name="T11" fmla="*/ 136 h 40"/>
              <a:gd name="T12" fmla="*/ 99 w 31"/>
              <a:gd name="T13" fmla="*/ 118 h 40"/>
              <a:gd name="T14" fmla="*/ 110 w 31"/>
              <a:gd name="T15" fmla="*/ 72 h 40"/>
              <a:gd name="T16" fmla="*/ 110 w 31"/>
              <a:gd name="T17" fmla="*/ 72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"/>
              <a:gd name="T28" fmla="*/ 0 h 40"/>
              <a:gd name="T29" fmla="*/ 31 w 31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" h="40">
                <a:moveTo>
                  <a:pt x="31" y="20"/>
                </a:moveTo>
                <a:cubicBezTo>
                  <a:pt x="31" y="9"/>
                  <a:pt x="25" y="0"/>
                  <a:pt x="16" y="1"/>
                </a:cubicBezTo>
                <a:cubicBezTo>
                  <a:pt x="7" y="1"/>
                  <a:pt x="0" y="11"/>
                  <a:pt x="0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0" y="34"/>
                  <a:pt x="8" y="40"/>
                  <a:pt x="16" y="39"/>
                </a:cubicBezTo>
                <a:cubicBezTo>
                  <a:pt x="18" y="39"/>
                  <a:pt x="21" y="38"/>
                  <a:pt x="22" y="38"/>
                </a:cubicBezTo>
                <a:cubicBezTo>
                  <a:pt x="24" y="35"/>
                  <a:pt x="26" y="33"/>
                  <a:pt x="28" y="33"/>
                </a:cubicBezTo>
                <a:cubicBezTo>
                  <a:pt x="30" y="30"/>
                  <a:pt x="31" y="26"/>
                  <a:pt x="31" y="20"/>
                </a:cubicBezTo>
                <a:cubicBezTo>
                  <a:pt x="31" y="20"/>
                  <a:pt x="31" y="20"/>
                  <a:pt x="3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" name="Freeform 347"/>
          <p:cNvSpPr>
            <a:spLocks noChangeArrowheads="1"/>
          </p:cNvSpPr>
          <p:nvPr/>
        </p:nvSpPr>
        <p:spPr bwMode="auto">
          <a:xfrm>
            <a:off x="461070" y="5427935"/>
            <a:ext cx="803275" cy="306387"/>
          </a:xfrm>
          <a:custGeom>
            <a:avLst/>
            <a:gdLst>
              <a:gd name="T0" fmla="*/ 502 w 142"/>
              <a:gd name="T1" fmla="*/ 107 h 54"/>
              <a:gd name="T2" fmla="*/ 488 w 142"/>
              <a:gd name="T3" fmla="*/ 89 h 54"/>
              <a:gd name="T4" fmla="*/ 363 w 142"/>
              <a:gd name="T5" fmla="*/ 0 h 54"/>
              <a:gd name="T6" fmla="*/ 310 w 142"/>
              <a:gd name="T7" fmla="*/ 54 h 54"/>
              <a:gd name="T8" fmla="*/ 285 w 142"/>
              <a:gd name="T9" fmla="*/ 50 h 54"/>
              <a:gd name="T10" fmla="*/ 292 w 142"/>
              <a:gd name="T11" fmla="*/ 68 h 54"/>
              <a:gd name="T12" fmla="*/ 257 w 142"/>
              <a:gd name="T13" fmla="*/ 104 h 54"/>
              <a:gd name="T14" fmla="*/ 221 w 142"/>
              <a:gd name="T15" fmla="*/ 68 h 54"/>
              <a:gd name="T16" fmla="*/ 224 w 142"/>
              <a:gd name="T17" fmla="*/ 54 h 54"/>
              <a:gd name="T18" fmla="*/ 203 w 142"/>
              <a:gd name="T19" fmla="*/ 57 h 54"/>
              <a:gd name="T20" fmla="*/ 146 w 142"/>
              <a:gd name="T21" fmla="*/ 4 h 54"/>
              <a:gd name="T22" fmla="*/ 18 w 142"/>
              <a:gd name="T23" fmla="*/ 86 h 54"/>
              <a:gd name="T24" fmla="*/ 0 w 142"/>
              <a:gd name="T25" fmla="*/ 122 h 54"/>
              <a:gd name="T26" fmla="*/ 4 w 142"/>
              <a:gd name="T27" fmla="*/ 132 h 54"/>
              <a:gd name="T28" fmla="*/ 43 w 142"/>
              <a:gd name="T29" fmla="*/ 175 h 54"/>
              <a:gd name="T30" fmla="*/ 53 w 142"/>
              <a:gd name="T31" fmla="*/ 179 h 54"/>
              <a:gd name="T32" fmla="*/ 267 w 142"/>
              <a:gd name="T33" fmla="*/ 161 h 54"/>
              <a:gd name="T34" fmla="*/ 453 w 142"/>
              <a:gd name="T35" fmla="*/ 179 h 54"/>
              <a:gd name="T36" fmla="*/ 463 w 142"/>
              <a:gd name="T37" fmla="*/ 179 h 54"/>
              <a:gd name="T38" fmla="*/ 506 w 142"/>
              <a:gd name="T39" fmla="*/ 136 h 54"/>
              <a:gd name="T40" fmla="*/ 502 w 142"/>
              <a:gd name="T41" fmla="*/ 107 h 5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42"/>
              <a:gd name="T64" fmla="*/ 0 h 54"/>
              <a:gd name="T65" fmla="*/ 142 w 142"/>
              <a:gd name="T66" fmla="*/ 54 h 5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42" h="54">
                <a:moveTo>
                  <a:pt x="141" y="30"/>
                </a:moveTo>
                <a:cubicBezTo>
                  <a:pt x="140" y="28"/>
                  <a:pt x="139" y="26"/>
                  <a:pt x="137" y="25"/>
                </a:cubicBezTo>
                <a:cubicBezTo>
                  <a:pt x="131" y="11"/>
                  <a:pt x="118" y="2"/>
                  <a:pt x="102" y="0"/>
                </a:cubicBezTo>
                <a:cubicBezTo>
                  <a:pt x="102" y="11"/>
                  <a:pt x="95" y="16"/>
                  <a:pt x="87" y="15"/>
                </a:cubicBezTo>
                <a:cubicBezTo>
                  <a:pt x="84" y="15"/>
                  <a:pt x="82" y="14"/>
                  <a:pt x="80" y="14"/>
                </a:cubicBezTo>
                <a:cubicBezTo>
                  <a:pt x="81" y="15"/>
                  <a:pt x="82" y="17"/>
                  <a:pt x="82" y="19"/>
                </a:cubicBezTo>
                <a:cubicBezTo>
                  <a:pt x="82" y="24"/>
                  <a:pt x="78" y="29"/>
                  <a:pt x="72" y="29"/>
                </a:cubicBezTo>
                <a:cubicBezTo>
                  <a:pt x="67" y="29"/>
                  <a:pt x="62" y="24"/>
                  <a:pt x="62" y="19"/>
                </a:cubicBezTo>
                <a:cubicBezTo>
                  <a:pt x="62" y="17"/>
                  <a:pt x="63" y="16"/>
                  <a:pt x="63" y="15"/>
                </a:cubicBezTo>
                <a:cubicBezTo>
                  <a:pt x="62" y="15"/>
                  <a:pt x="59" y="16"/>
                  <a:pt x="57" y="16"/>
                </a:cubicBezTo>
                <a:cubicBezTo>
                  <a:pt x="49" y="17"/>
                  <a:pt x="41" y="11"/>
                  <a:pt x="41" y="1"/>
                </a:cubicBezTo>
                <a:cubicBezTo>
                  <a:pt x="26" y="2"/>
                  <a:pt x="12" y="11"/>
                  <a:pt x="5" y="24"/>
                </a:cubicBezTo>
                <a:cubicBezTo>
                  <a:pt x="2" y="27"/>
                  <a:pt x="1" y="31"/>
                  <a:pt x="0" y="34"/>
                </a:cubicBezTo>
                <a:cubicBezTo>
                  <a:pt x="0" y="35"/>
                  <a:pt x="0" y="36"/>
                  <a:pt x="1" y="37"/>
                </a:cubicBezTo>
                <a:cubicBezTo>
                  <a:pt x="1" y="42"/>
                  <a:pt x="4" y="47"/>
                  <a:pt x="12" y="49"/>
                </a:cubicBezTo>
                <a:cubicBezTo>
                  <a:pt x="13" y="50"/>
                  <a:pt x="14" y="50"/>
                  <a:pt x="15" y="50"/>
                </a:cubicBezTo>
                <a:cubicBezTo>
                  <a:pt x="34" y="54"/>
                  <a:pt x="57" y="46"/>
                  <a:pt x="75" y="45"/>
                </a:cubicBezTo>
                <a:cubicBezTo>
                  <a:pt x="91" y="45"/>
                  <a:pt x="118" y="53"/>
                  <a:pt x="127" y="50"/>
                </a:cubicBezTo>
                <a:cubicBezTo>
                  <a:pt x="128" y="50"/>
                  <a:pt x="129" y="50"/>
                  <a:pt x="130" y="50"/>
                </a:cubicBezTo>
                <a:cubicBezTo>
                  <a:pt x="136" y="48"/>
                  <a:pt x="141" y="44"/>
                  <a:pt x="142" y="38"/>
                </a:cubicBezTo>
                <a:cubicBezTo>
                  <a:pt x="142" y="36"/>
                  <a:pt x="142" y="33"/>
                  <a:pt x="141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" name="Freeform 348"/>
          <p:cNvSpPr>
            <a:spLocks noChangeArrowheads="1"/>
          </p:cNvSpPr>
          <p:nvPr/>
        </p:nvSpPr>
        <p:spPr bwMode="auto">
          <a:xfrm>
            <a:off x="851595" y="5410473"/>
            <a:ext cx="39687" cy="74612"/>
          </a:xfrm>
          <a:custGeom>
            <a:avLst/>
            <a:gdLst>
              <a:gd name="T0" fmla="*/ 11 w 7"/>
              <a:gd name="T1" fmla="*/ 0 h 13"/>
              <a:gd name="T2" fmla="*/ 11 w 7"/>
              <a:gd name="T3" fmla="*/ 0 h 13"/>
              <a:gd name="T4" fmla="*/ 11 w 7"/>
              <a:gd name="T5" fmla="*/ 0 h 13"/>
              <a:gd name="T6" fmla="*/ 11 w 7"/>
              <a:gd name="T7" fmla="*/ 0 h 13"/>
              <a:gd name="T8" fmla="*/ 0 w 7"/>
              <a:gd name="T9" fmla="*/ 47 h 13"/>
              <a:gd name="T10" fmla="*/ 11 w 7"/>
              <a:gd name="T11" fmla="*/ 43 h 13"/>
              <a:gd name="T12" fmla="*/ 25 w 7"/>
              <a:gd name="T13" fmla="*/ 47 h 13"/>
              <a:gd name="T14" fmla="*/ 11 w 7"/>
              <a:gd name="T15" fmla="*/ 0 h 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"/>
              <a:gd name="T25" fmla="*/ 0 h 13"/>
              <a:gd name="T26" fmla="*/ 7 w 7"/>
              <a:gd name="T27" fmla="*/ 13 h 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" h="13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6"/>
                  <a:pt x="2" y="10"/>
                  <a:pt x="0" y="13"/>
                </a:cubicBezTo>
                <a:cubicBezTo>
                  <a:pt x="1" y="12"/>
                  <a:pt x="2" y="12"/>
                  <a:pt x="3" y="12"/>
                </a:cubicBezTo>
                <a:cubicBezTo>
                  <a:pt x="5" y="12"/>
                  <a:pt x="6" y="12"/>
                  <a:pt x="7" y="13"/>
                </a:cubicBezTo>
                <a:cubicBezTo>
                  <a:pt x="5" y="10"/>
                  <a:pt x="3" y="5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" name="Freeform 349"/>
          <p:cNvSpPr>
            <a:spLocks noChangeArrowheads="1"/>
          </p:cNvSpPr>
          <p:nvPr/>
        </p:nvSpPr>
        <p:spPr bwMode="auto">
          <a:xfrm>
            <a:off x="454720" y="5637485"/>
            <a:ext cx="809625" cy="401637"/>
          </a:xfrm>
          <a:custGeom>
            <a:avLst/>
            <a:gdLst>
              <a:gd name="T0" fmla="*/ 510 w 143"/>
              <a:gd name="T1" fmla="*/ 4 h 71"/>
              <a:gd name="T2" fmla="*/ 467 w 143"/>
              <a:gd name="T3" fmla="*/ 46 h 71"/>
              <a:gd name="T4" fmla="*/ 396 w 143"/>
              <a:gd name="T5" fmla="*/ 167 h 71"/>
              <a:gd name="T6" fmla="*/ 267 w 143"/>
              <a:gd name="T7" fmla="*/ 224 h 71"/>
              <a:gd name="T8" fmla="*/ 118 w 143"/>
              <a:gd name="T9" fmla="*/ 160 h 71"/>
              <a:gd name="T10" fmla="*/ 46 w 143"/>
              <a:gd name="T11" fmla="*/ 43 h 71"/>
              <a:gd name="T12" fmla="*/ 7 w 143"/>
              <a:gd name="T13" fmla="*/ 0 h 71"/>
              <a:gd name="T14" fmla="*/ 4 w 143"/>
              <a:gd name="T15" fmla="*/ 25 h 71"/>
              <a:gd name="T16" fmla="*/ 96 w 143"/>
              <a:gd name="T17" fmla="*/ 239 h 71"/>
              <a:gd name="T18" fmla="*/ 267 w 143"/>
              <a:gd name="T19" fmla="*/ 253 h 71"/>
              <a:gd name="T20" fmla="*/ 414 w 143"/>
              <a:gd name="T21" fmla="*/ 239 h 71"/>
              <a:gd name="T22" fmla="*/ 510 w 143"/>
              <a:gd name="T23" fmla="*/ 29 h 71"/>
              <a:gd name="T24" fmla="*/ 510 w 143"/>
              <a:gd name="T25" fmla="*/ 4 h 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3"/>
              <a:gd name="T40" fmla="*/ 0 h 71"/>
              <a:gd name="T41" fmla="*/ 143 w 143"/>
              <a:gd name="T42" fmla="*/ 71 h 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3" h="71">
                <a:moveTo>
                  <a:pt x="143" y="1"/>
                </a:moveTo>
                <a:cubicBezTo>
                  <a:pt x="142" y="7"/>
                  <a:pt x="137" y="11"/>
                  <a:pt x="131" y="13"/>
                </a:cubicBezTo>
                <a:cubicBezTo>
                  <a:pt x="129" y="19"/>
                  <a:pt x="123" y="35"/>
                  <a:pt x="111" y="47"/>
                </a:cubicBezTo>
                <a:cubicBezTo>
                  <a:pt x="103" y="56"/>
                  <a:pt x="91" y="63"/>
                  <a:pt x="75" y="63"/>
                </a:cubicBezTo>
                <a:cubicBezTo>
                  <a:pt x="56" y="63"/>
                  <a:pt x="43" y="55"/>
                  <a:pt x="33" y="45"/>
                </a:cubicBezTo>
                <a:cubicBezTo>
                  <a:pt x="21" y="33"/>
                  <a:pt x="15" y="19"/>
                  <a:pt x="13" y="12"/>
                </a:cubicBezTo>
                <a:cubicBezTo>
                  <a:pt x="5" y="10"/>
                  <a:pt x="2" y="5"/>
                  <a:pt x="2" y="0"/>
                </a:cubicBezTo>
                <a:cubicBezTo>
                  <a:pt x="1" y="3"/>
                  <a:pt x="1" y="5"/>
                  <a:pt x="1" y="7"/>
                </a:cubicBezTo>
                <a:cubicBezTo>
                  <a:pt x="0" y="32"/>
                  <a:pt x="13" y="55"/>
                  <a:pt x="27" y="67"/>
                </a:cubicBezTo>
                <a:cubicBezTo>
                  <a:pt x="35" y="68"/>
                  <a:pt x="53" y="71"/>
                  <a:pt x="75" y="71"/>
                </a:cubicBezTo>
                <a:cubicBezTo>
                  <a:pt x="96" y="71"/>
                  <a:pt x="111" y="68"/>
                  <a:pt x="116" y="67"/>
                </a:cubicBezTo>
                <a:cubicBezTo>
                  <a:pt x="133" y="51"/>
                  <a:pt x="143" y="30"/>
                  <a:pt x="143" y="8"/>
                </a:cubicBezTo>
                <a:cubicBezTo>
                  <a:pt x="143" y="6"/>
                  <a:pt x="143" y="3"/>
                  <a:pt x="14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" name="Freeform 350"/>
          <p:cNvSpPr>
            <a:spLocks noChangeArrowheads="1"/>
          </p:cNvSpPr>
          <p:nvPr/>
        </p:nvSpPr>
        <p:spPr bwMode="auto">
          <a:xfrm>
            <a:off x="630932" y="6062935"/>
            <a:ext cx="457200" cy="344487"/>
          </a:xfrm>
          <a:custGeom>
            <a:avLst/>
            <a:gdLst>
              <a:gd name="T0" fmla="*/ 192 w 81"/>
              <a:gd name="T1" fmla="*/ 21 h 61"/>
              <a:gd name="T2" fmla="*/ 192 w 81"/>
              <a:gd name="T3" fmla="*/ 21 h 61"/>
              <a:gd name="T4" fmla="*/ 196 w 81"/>
              <a:gd name="T5" fmla="*/ 36 h 61"/>
              <a:gd name="T6" fmla="*/ 196 w 81"/>
              <a:gd name="T7" fmla="*/ 36 h 61"/>
              <a:gd name="T8" fmla="*/ 196 w 81"/>
              <a:gd name="T9" fmla="*/ 43 h 61"/>
              <a:gd name="T10" fmla="*/ 153 w 81"/>
              <a:gd name="T11" fmla="*/ 85 h 61"/>
              <a:gd name="T12" fmla="*/ 110 w 81"/>
              <a:gd name="T13" fmla="*/ 43 h 61"/>
              <a:gd name="T14" fmla="*/ 110 w 81"/>
              <a:gd name="T15" fmla="*/ 39 h 61"/>
              <a:gd name="T16" fmla="*/ 110 w 81"/>
              <a:gd name="T17" fmla="*/ 39 h 61"/>
              <a:gd name="T18" fmla="*/ 110 w 81"/>
              <a:gd name="T19" fmla="*/ 28 h 61"/>
              <a:gd name="T20" fmla="*/ 117 w 81"/>
              <a:gd name="T21" fmla="*/ 25 h 61"/>
              <a:gd name="T22" fmla="*/ 128 w 81"/>
              <a:gd name="T23" fmla="*/ 7 h 61"/>
              <a:gd name="T24" fmla="*/ 60 w 81"/>
              <a:gd name="T25" fmla="*/ 0 h 61"/>
              <a:gd name="T26" fmla="*/ 0 w 81"/>
              <a:gd name="T27" fmla="*/ 100 h 61"/>
              <a:gd name="T28" fmla="*/ 142 w 81"/>
              <a:gd name="T29" fmla="*/ 217 h 61"/>
              <a:gd name="T30" fmla="*/ 288 w 81"/>
              <a:gd name="T31" fmla="*/ 96 h 61"/>
              <a:gd name="T32" fmla="*/ 245 w 81"/>
              <a:gd name="T33" fmla="*/ 4 h 61"/>
              <a:gd name="T34" fmla="*/ 181 w 81"/>
              <a:gd name="T35" fmla="*/ 11 h 61"/>
              <a:gd name="T36" fmla="*/ 192 w 81"/>
              <a:gd name="T37" fmla="*/ 21 h 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1"/>
              <a:gd name="T58" fmla="*/ 0 h 61"/>
              <a:gd name="T59" fmla="*/ 81 w 81"/>
              <a:gd name="T60" fmla="*/ 61 h 6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1" h="61">
                <a:moveTo>
                  <a:pt x="54" y="6"/>
                </a:moveTo>
                <a:cubicBezTo>
                  <a:pt x="54" y="6"/>
                  <a:pt x="54" y="6"/>
                  <a:pt x="54" y="6"/>
                </a:cubicBezTo>
                <a:cubicBezTo>
                  <a:pt x="56" y="7"/>
                  <a:pt x="56" y="9"/>
                  <a:pt x="5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1"/>
                  <a:pt x="55" y="11"/>
                  <a:pt x="55" y="12"/>
                </a:cubicBezTo>
                <a:cubicBezTo>
                  <a:pt x="55" y="19"/>
                  <a:pt x="50" y="24"/>
                  <a:pt x="43" y="24"/>
                </a:cubicBezTo>
                <a:cubicBezTo>
                  <a:pt x="37" y="24"/>
                  <a:pt x="31" y="19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30" y="9"/>
                  <a:pt x="31" y="8"/>
                </a:cubicBezTo>
                <a:cubicBezTo>
                  <a:pt x="31" y="8"/>
                  <a:pt x="32" y="7"/>
                  <a:pt x="33" y="7"/>
                </a:cubicBezTo>
                <a:cubicBezTo>
                  <a:pt x="33" y="5"/>
                  <a:pt x="35" y="4"/>
                  <a:pt x="36" y="2"/>
                </a:cubicBezTo>
                <a:cubicBezTo>
                  <a:pt x="30" y="2"/>
                  <a:pt x="23" y="1"/>
                  <a:pt x="17" y="0"/>
                </a:cubicBezTo>
                <a:cubicBezTo>
                  <a:pt x="7" y="5"/>
                  <a:pt x="0" y="13"/>
                  <a:pt x="0" y="28"/>
                </a:cubicBezTo>
                <a:cubicBezTo>
                  <a:pt x="0" y="48"/>
                  <a:pt x="17" y="61"/>
                  <a:pt x="40" y="61"/>
                </a:cubicBezTo>
                <a:cubicBezTo>
                  <a:pt x="64" y="61"/>
                  <a:pt x="81" y="45"/>
                  <a:pt x="81" y="27"/>
                </a:cubicBezTo>
                <a:cubicBezTo>
                  <a:pt x="81" y="16"/>
                  <a:pt x="77" y="7"/>
                  <a:pt x="69" y="1"/>
                </a:cubicBezTo>
                <a:cubicBezTo>
                  <a:pt x="63" y="2"/>
                  <a:pt x="57" y="3"/>
                  <a:pt x="51" y="3"/>
                </a:cubicBezTo>
                <a:cubicBezTo>
                  <a:pt x="52" y="4"/>
                  <a:pt x="53" y="5"/>
                  <a:pt x="5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" name="Freeform 351"/>
          <p:cNvSpPr>
            <a:spLocks noChangeArrowheads="1"/>
          </p:cNvSpPr>
          <p:nvPr/>
        </p:nvSpPr>
        <p:spPr bwMode="auto">
          <a:xfrm>
            <a:off x="867470" y="5297760"/>
            <a:ext cx="169862" cy="220662"/>
          </a:xfrm>
          <a:custGeom>
            <a:avLst/>
            <a:gdLst>
              <a:gd name="T0" fmla="*/ 50 w 30"/>
              <a:gd name="T1" fmla="*/ 0 h 39"/>
              <a:gd name="T2" fmla="*/ 0 w 30"/>
              <a:gd name="T3" fmla="*/ 71 h 39"/>
              <a:gd name="T4" fmla="*/ 0 w 30"/>
              <a:gd name="T5" fmla="*/ 71 h 39"/>
              <a:gd name="T6" fmla="*/ 14 w 30"/>
              <a:gd name="T7" fmla="*/ 118 h 39"/>
              <a:gd name="T8" fmla="*/ 29 w 30"/>
              <a:gd name="T9" fmla="*/ 132 h 39"/>
              <a:gd name="T10" fmla="*/ 54 w 30"/>
              <a:gd name="T11" fmla="*/ 135 h 39"/>
              <a:gd name="T12" fmla="*/ 107 w 30"/>
              <a:gd name="T13" fmla="*/ 82 h 39"/>
              <a:gd name="T14" fmla="*/ 107 w 30"/>
              <a:gd name="T15" fmla="*/ 78 h 39"/>
              <a:gd name="T16" fmla="*/ 50 w 30"/>
              <a:gd name="T17" fmla="*/ 0 h 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0"/>
              <a:gd name="T28" fmla="*/ 0 h 39"/>
              <a:gd name="T29" fmla="*/ 30 w 30"/>
              <a:gd name="T30" fmla="*/ 39 h 3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0" h="39">
                <a:moveTo>
                  <a:pt x="14" y="0"/>
                </a:moveTo>
                <a:cubicBezTo>
                  <a:pt x="5" y="0"/>
                  <a:pt x="0" y="8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2" y="30"/>
                  <a:pt x="4" y="33"/>
                </a:cubicBezTo>
                <a:cubicBezTo>
                  <a:pt x="6" y="34"/>
                  <a:pt x="7" y="35"/>
                  <a:pt x="8" y="37"/>
                </a:cubicBezTo>
                <a:cubicBezTo>
                  <a:pt x="10" y="37"/>
                  <a:pt x="12" y="38"/>
                  <a:pt x="15" y="38"/>
                </a:cubicBezTo>
                <a:cubicBezTo>
                  <a:pt x="23" y="39"/>
                  <a:pt x="30" y="34"/>
                  <a:pt x="30" y="23"/>
                </a:cubicBezTo>
                <a:cubicBezTo>
                  <a:pt x="30" y="23"/>
                  <a:pt x="30" y="22"/>
                  <a:pt x="30" y="22"/>
                </a:cubicBezTo>
                <a:cubicBezTo>
                  <a:pt x="30" y="10"/>
                  <a:pt x="23" y="1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" name="Freeform 352"/>
          <p:cNvSpPr>
            <a:spLocks noChangeArrowheads="1"/>
          </p:cNvSpPr>
          <p:nvPr/>
        </p:nvSpPr>
        <p:spPr bwMode="auto">
          <a:xfrm>
            <a:off x="527745" y="5683523"/>
            <a:ext cx="668337" cy="220662"/>
          </a:xfrm>
          <a:custGeom>
            <a:avLst/>
            <a:gdLst>
              <a:gd name="T0" fmla="*/ 225 w 118"/>
              <a:gd name="T1" fmla="*/ 0 h 39"/>
              <a:gd name="T2" fmla="*/ 11 w 118"/>
              <a:gd name="T3" fmla="*/ 18 h 39"/>
              <a:gd name="T4" fmla="*/ 0 w 118"/>
              <a:gd name="T5" fmla="*/ 14 h 39"/>
              <a:gd name="T6" fmla="*/ 71 w 118"/>
              <a:gd name="T7" fmla="*/ 132 h 39"/>
              <a:gd name="T8" fmla="*/ 143 w 118"/>
              <a:gd name="T9" fmla="*/ 86 h 39"/>
              <a:gd name="T10" fmla="*/ 218 w 118"/>
              <a:gd name="T11" fmla="*/ 100 h 39"/>
              <a:gd name="T12" fmla="*/ 328 w 118"/>
              <a:gd name="T13" fmla="*/ 96 h 39"/>
              <a:gd name="T14" fmla="*/ 350 w 118"/>
              <a:gd name="T15" fmla="*/ 139 h 39"/>
              <a:gd name="T16" fmla="*/ 421 w 118"/>
              <a:gd name="T17" fmla="*/ 18 h 39"/>
              <a:gd name="T18" fmla="*/ 410 w 118"/>
              <a:gd name="T19" fmla="*/ 18 h 39"/>
              <a:gd name="T20" fmla="*/ 225 w 118"/>
              <a:gd name="T21" fmla="*/ 0 h 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8"/>
              <a:gd name="T34" fmla="*/ 0 h 39"/>
              <a:gd name="T35" fmla="*/ 118 w 118"/>
              <a:gd name="T36" fmla="*/ 39 h 3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8" h="39">
                <a:moveTo>
                  <a:pt x="63" y="0"/>
                </a:moveTo>
                <a:cubicBezTo>
                  <a:pt x="45" y="1"/>
                  <a:pt x="22" y="9"/>
                  <a:pt x="3" y="5"/>
                </a:cubicBezTo>
                <a:cubicBezTo>
                  <a:pt x="2" y="5"/>
                  <a:pt x="1" y="5"/>
                  <a:pt x="0" y="4"/>
                </a:cubicBezTo>
                <a:cubicBezTo>
                  <a:pt x="2" y="11"/>
                  <a:pt x="8" y="25"/>
                  <a:pt x="20" y="37"/>
                </a:cubicBezTo>
                <a:cubicBezTo>
                  <a:pt x="21" y="30"/>
                  <a:pt x="26" y="24"/>
                  <a:pt x="40" y="24"/>
                </a:cubicBezTo>
                <a:cubicBezTo>
                  <a:pt x="51" y="23"/>
                  <a:pt x="56" y="28"/>
                  <a:pt x="61" y="28"/>
                </a:cubicBezTo>
                <a:cubicBezTo>
                  <a:pt x="67" y="28"/>
                  <a:pt x="82" y="21"/>
                  <a:pt x="92" y="27"/>
                </a:cubicBezTo>
                <a:cubicBezTo>
                  <a:pt x="97" y="30"/>
                  <a:pt x="98" y="35"/>
                  <a:pt x="98" y="39"/>
                </a:cubicBezTo>
                <a:cubicBezTo>
                  <a:pt x="110" y="27"/>
                  <a:pt x="116" y="11"/>
                  <a:pt x="118" y="5"/>
                </a:cubicBezTo>
                <a:cubicBezTo>
                  <a:pt x="117" y="5"/>
                  <a:pt x="116" y="5"/>
                  <a:pt x="115" y="5"/>
                </a:cubicBezTo>
                <a:cubicBezTo>
                  <a:pt x="106" y="8"/>
                  <a:pt x="79" y="0"/>
                  <a:pt x="63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" name="Freeform 353"/>
          <p:cNvSpPr>
            <a:spLocks noChangeArrowheads="1"/>
          </p:cNvSpPr>
          <p:nvPr/>
        </p:nvSpPr>
        <p:spPr bwMode="auto">
          <a:xfrm>
            <a:off x="642045" y="5800998"/>
            <a:ext cx="441325" cy="193675"/>
          </a:xfrm>
          <a:custGeom>
            <a:avLst/>
            <a:gdLst>
              <a:gd name="T0" fmla="*/ 257 w 78"/>
              <a:gd name="T1" fmla="*/ 22 h 34"/>
              <a:gd name="T2" fmla="*/ 146 w 78"/>
              <a:gd name="T3" fmla="*/ 25 h 34"/>
              <a:gd name="T4" fmla="*/ 71 w 78"/>
              <a:gd name="T5" fmla="*/ 11 h 34"/>
              <a:gd name="T6" fmla="*/ 0 w 78"/>
              <a:gd name="T7" fmla="*/ 57 h 34"/>
              <a:gd name="T8" fmla="*/ 150 w 78"/>
              <a:gd name="T9" fmla="*/ 122 h 34"/>
              <a:gd name="T10" fmla="*/ 278 w 78"/>
              <a:gd name="T11" fmla="*/ 65 h 34"/>
              <a:gd name="T12" fmla="*/ 257 w 78"/>
              <a:gd name="T13" fmla="*/ 22 h 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8"/>
              <a:gd name="T22" fmla="*/ 0 h 34"/>
              <a:gd name="T23" fmla="*/ 78 w 78"/>
              <a:gd name="T24" fmla="*/ 34 h 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8" h="34">
                <a:moveTo>
                  <a:pt x="72" y="6"/>
                </a:moveTo>
                <a:cubicBezTo>
                  <a:pt x="62" y="0"/>
                  <a:pt x="47" y="7"/>
                  <a:pt x="41" y="7"/>
                </a:cubicBezTo>
                <a:cubicBezTo>
                  <a:pt x="36" y="7"/>
                  <a:pt x="31" y="2"/>
                  <a:pt x="20" y="3"/>
                </a:cubicBezTo>
                <a:cubicBezTo>
                  <a:pt x="6" y="3"/>
                  <a:pt x="1" y="9"/>
                  <a:pt x="0" y="16"/>
                </a:cubicBezTo>
                <a:cubicBezTo>
                  <a:pt x="10" y="26"/>
                  <a:pt x="23" y="34"/>
                  <a:pt x="42" y="34"/>
                </a:cubicBezTo>
                <a:cubicBezTo>
                  <a:pt x="58" y="34"/>
                  <a:pt x="70" y="27"/>
                  <a:pt x="78" y="18"/>
                </a:cubicBezTo>
                <a:cubicBezTo>
                  <a:pt x="78" y="14"/>
                  <a:pt x="77" y="9"/>
                  <a:pt x="72" y="6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" name="Freeform 354"/>
          <p:cNvSpPr>
            <a:spLocks noChangeArrowheads="1"/>
          </p:cNvSpPr>
          <p:nvPr/>
        </p:nvSpPr>
        <p:spPr bwMode="auto">
          <a:xfrm>
            <a:off x="505520" y="6374085"/>
            <a:ext cx="271462" cy="282575"/>
          </a:xfrm>
          <a:custGeom>
            <a:avLst/>
            <a:gdLst>
              <a:gd name="T0" fmla="*/ 89 w 48"/>
              <a:gd name="T1" fmla="*/ 107 h 50"/>
              <a:gd name="T2" fmla="*/ 21 w 48"/>
              <a:gd name="T3" fmla="*/ 0 h 50"/>
              <a:gd name="T4" fmla="*/ 0 w 48"/>
              <a:gd name="T5" fmla="*/ 71 h 50"/>
              <a:gd name="T6" fmla="*/ 82 w 48"/>
              <a:gd name="T7" fmla="*/ 178 h 50"/>
              <a:gd name="T8" fmla="*/ 171 w 48"/>
              <a:gd name="T9" fmla="*/ 93 h 50"/>
              <a:gd name="T10" fmla="*/ 89 w 48"/>
              <a:gd name="T11" fmla="*/ 107 h 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"/>
              <a:gd name="T19" fmla="*/ 0 h 50"/>
              <a:gd name="T20" fmla="*/ 48 w 48"/>
              <a:gd name="T21" fmla="*/ 50 h 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" h="50">
                <a:moveTo>
                  <a:pt x="25" y="30"/>
                </a:moveTo>
                <a:cubicBezTo>
                  <a:pt x="11" y="27"/>
                  <a:pt x="6" y="12"/>
                  <a:pt x="6" y="0"/>
                </a:cubicBezTo>
                <a:cubicBezTo>
                  <a:pt x="2" y="6"/>
                  <a:pt x="0" y="13"/>
                  <a:pt x="0" y="20"/>
                </a:cubicBezTo>
                <a:cubicBezTo>
                  <a:pt x="0" y="36"/>
                  <a:pt x="8" y="50"/>
                  <a:pt x="23" y="50"/>
                </a:cubicBezTo>
                <a:cubicBezTo>
                  <a:pt x="38" y="50"/>
                  <a:pt x="47" y="40"/>
                  <a:pt x="48" y="26"/>
                </a:cubicBezTo>
                <a:cubicBezTo>
                  <a:pt x="44" y="30"/>
                  <a:pt x="38" y="33"/>
                  <a:pt x="25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" name="Freeform 355"/>
          <p:cNvSpPr>
            <a:spLocks noChangeArrowheads="1"/>
          </p:cNvSpPr>
          <p:nvPr/>
        </p:nvSpPr>
        <p:spPr bwMode="auto">
          <a:xfrm>
            <a:off x="353120" y="5864498"/>
            <a:ext cx="854075" cy="714375"/>
          </a:xfrm>
          <a:custGeom>
            <a:avLst/>
            <a:gdLst>
              <a:gd name="T0" fmla="*/ 488 w 151"/>
              <a:gd name="T1" fmla="*/ 111 h 126"/>
              <a:gd name="T2" fmla="*/ 420 w 151"/>
              <a:gd name="T3" fmla="*/ 129 h 126"/>
              <a:gd name="T4" fmla="*/ 463 w 151"/>
              <a:gd name="T5" fmla="*/ 221 h 126"/>
              <a:gd name="T6" fmla="*/ 317 w 151"/>
              <a:gd name="T7" fmla="*/ 343 h 126"/>
              <a:gd name="T8" fmla="*/ 175 w 151"/>
              <a:gd name="T9" fmla="*/ 225 h 126"/>
              <a:gd name="T10" fmla="*/ 235 w 151"/>
              <a:gd name="T11" fmla="*/ 125 h 126"/>
              <a:gd name="T12" fmla="*/ 171 w 151"/>
              <a:gd name="T13" fmla="*/ 111 h 126"/>
              <a:gd name="T14" fmla="*/ 150 w 151"/>
              <a:gd name="T15" fmla="*/ 93 h 126"/>
              <a:gd name="T16" fmla="*/ 110 w 151"/>
              <a:gd name="T17" fmla="*/ 54 h 126"/>
              <a:gd name="T18" fmla="*/ 57 w 151"/>
              <a:gd name="T19" fmla="*/ 0 h 126"/>
              <a:gd name="T20" fmla="*/ 0 w 151"/>
              <a:gd name="T21" fmla="*/ 54 h 126"/>
              <a:gd name="T22" fmla="*/ 125 w 151"/>
              <a:gd name="T23" fmla="*/ 218 h 126"/>
              <a:gd name="T24" fmla="*/ 121 w 151"/>
              <a:gd name="T25" fmla="*/ 300 h 126"/>
              <a:gd name="T26" fmla="*/ 118 w 151"/>
              <a:gd name="T27" fmla="*/ 321 h 126"/>
              <a:gd name="T28" fmla="*/ 185 w 151"/>
              <a:gd name="T29" fmla="*/ 429 h 126"/>
              <a:gd name="T30" fmla="*/ 267 w 151"/>
              <a:gd name="T31" fmla="*/ 414 h 126"/>
              <a:gd name="T32" fmla="*/ 271 w 151"/>
              <a:gd name="T33" fmla="*/ 411 h 126"/>
              <a:gd name="T34" fmla="*/ 285 w 151"/>
              <a:gd name="T35" fmla="*/ 393 h 126"/>
              <a:gd name="T36" fmla="*/ 417 w 151"/>
              <a:gd name="T37" fmla="*/ 411 h 126"/>
              <a:gd name="T38" fmla="*/ 431 w 151"/>
              <a:gd name="T39" fmla="*/ 389 h 126"/>
              <a:gd name="T40" fmla="*/ 470 w 151"/>
              <a:gd name="T41" fmla="*/ 286 h 126"/>
              <a:gd name="T42" fmla="*/ 474 w 151"/>
              <a:gd name="T43" fmla="*/ 275 h 126"/>
              <a:gd name="T44" fmla="*/ 477 w 151"/>
              <a:gd name="T45" fmla="*/ 254 h 126"/>
              <a:gd name="T46" fmla="*/ 524 w 151"/>
              <a:gd name="T47" fmla="*/ 225 h 126"/>
              <a:gd name="T48" fmla="*/ 538 w 151"/>
              <a:gd name="T49" fmla="*/ 229 h 126"/>
              <a:gd name="T50" fmla="*/ 488 w 151"/>
              <a:gd name="T51" fmla="*/ 111 h 12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51"/>
              <a:gd name="T79" fmla="*/ 0 h 126"/>
              <a:gd name="T80" fmla="*/ 151 w 151"/>
              <a:gd name="T81" fmla="*/ 126 h 12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51" h="126">
                <a:moveTo>
                  <a:pt x="137" y="31"/>
                </a:moveTo>
                <a:cubicBezTo>
                  <a:pt x="134" y="33"/>
                  <a:pt x="127" y="34"/>
                  <a:pt x="118" y="36"/>
                </a:cubicBezTo>
                <a:cubicBezTo>
                  <a:pt x="126" y="42"/>
                  <a:pt x="130" y="51"/>
                  <a:pt x="130" y="62"/>
                </a:cubicBezTo>
                <a:cubicBezTo>
                  <a:pt x="130" y="80"/>
                  <a:pt x="113" y="96"/>
                  <a:pt x="89" y="96"/>
                </a:cubicBezTo>
                <a:cubicBezTo>
                  <a:pt x="66" y="96"/>
                  <a:pt x="49" y="83"/>
                  <a:pt x="49" y="63"/>
                </a:cubicBezTo>
                <a:cubicBezTo>
                  <a:pt x="49" y="48"/>
                  <a:pt x="56" y="40"/>
                  <a:pt x="66" y="35"/>
                </a:cubicBezTo>
                <a:cubicBezTo>
                  <a:pt x="57" y="34"/>
                  <a:pt x="50" y="32"/>
                  <a:pt x="48" y="31"/>
                </a:cubicBezTo>
                <a:cubicBezTo>
                  <a:pt x="44" y="30"/>
                  <a:pt x="41" y="27"/>
                  <a:pt x="42" y="26"/>
                </a:cubicBezTo>
                <a:cubicBezTo>
                  <a:pt x="40" y="24"/>
                  <a:pt x="36" y="20"/>
                  <a:pt x="31" y="15"/>
                </a:cubicBezTo>
                <a:cubicBezTo>
                  <a:pt x="25" y="9"/>
                  <a:pt x="19" y="2"/>
                  <a:pt x="16" y="0"/>
                </a:cubicBezTo>
                <a:cubicBezTo>
                  <a:pt x="15" y="8"/>
                  <a:pt x="8" y="14"/>
                  <a:pt x="0" y="15"/>
                </a:cubicBezTo>
                <a:cubicBezTo>
                  <a:pt x="3" y="24"/>
                  <a:pt x="18" y="45"/>
                  <a:pt x="35" y="61"/>
                </a:cubicBezTo>
                <a:cubicBezTo>
                  <a:pt x="36" y="69"/>
                  <a:pt x="34" y="81"/>
                  <a:pt x="34" y="84"/>
                </a:cubicBezTo>
                <a:cubicBezTo>
                  <a:pt x="33" y="86"/>
                  <a:pt x="33" y="88"/>
                  <a:pt x="33" y="90"/>
                </a:cubicBezTo>
                <a:cubicBezTo>
                  <a:pt x="33" y="102"/>
                  <a:pt x="38" y="117"/>
                  <a:pt x="52" y="120"/>
                </a:cubicBezTo>
                <a:cubicBezTo>
                  <a:pt x="65" y="123"/>
                  <a:pt x="71" y="120"/>
                  <a:pt x="75" y="116"/>
                </a:cubicBezTo>
                <a:cubicBezTo>
                  <a:pt x="76" y="116"/>
                  <a:pt x="76" y="115"/>
                  <a:pt x="76" y="115"/>
                </a:cubicBezTo>
                <a:cubicBezTo>
                  <a:pt x="78" y="113"/>
                  <a:pt x="79" y="112"/>
                  <a:pt x="80" y="110"/>
                </a:cubicBezTo>
                <a:cubicBezTo>
                  <a:pt x="90" y="126"/>
                  <a:pt x="113" y="120"/>
                  <a:pt x="117" y="115"/>
                </a:cubicBezTo>
                <a:cubicBezTo>
                  <a:pt x="118" y="113"/>
                  <a:pt x="119" y="111"/>
                  <a:pt x="121" y="109"/>
                </a:cubicBezTo>
                <a:cubicBezTo>
                  <a:pt x="125" y="103"/>
                  <a:pt x="129" y="94"/>
                  <a:pt x="132" y="80"/>
                </a:cubicBezTo>
                <a:cubicBezTo>
                  <a:pt x="132" y="79"/>
                  <a:pt x="133" y="78"/>
                  <a:pt x="133" y="77"/>
                </a:cubicBezTo>
                <a:cubicBezTo>
                  <a:pt x="133" y="75"/>
                  <a:pt x="133" y="73"/>
                  <a:pt x="134" y="71"/>
                </a:cubicBezTo>
                <a:cubicBezTo>
                  <a:pt x="136" y="67"/>
                  <a:pt x="141" y="63"/>
                  <a:pt x="147" y="63"/>
                </a:cubicBezTo>
                <a:cubicBezTo>
                  <a:pt x="148" y="63"/>
                  <a:pt x="150" y="64"/>
                  <a:pt x="151" y="64"/>
                </a:cubicBezTo>
                <a:cubicBezTo>
                  <a:pt x="149" y="46"/>
                  <a:pt x="141" y="34"/>
                  <a:pt x="137" y="3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" name="Freeform 356"/>
          <p:cNvSpPr>
            <a:spLocks noChangeArrowheads="1"/>
          </p:cNvSpPr>
          <p:nvPr/>
        </p:nvSpPr>
        <p:spPr bwMode="auto">
          <a:xfrm>
            <a:off x="776982" y="6482035"/>
            <a:ext cx="260350" cy="187325"/>
          </a:xfrm>
          <a:custGeom>
            <a:avLst/>
            <a:gdLst>
              <a:gd name="T0" fmla="*/ 18 w 46"/>
              <a:gd name="T1" fmla="*/ 4 h 33"/>
              <a:gd name="T2" fmla="*/ 4 w 46"/>
              <a:gd name="T3" fmla="*/ 21 h 33"/>
              <a:gd name="T4" fmla="*/ 4 w 46"/>
              <a:gd name="T5" fmla="*/ 29 h 33"/>
              <a:gd name="T6" fmla="*/ 82 w 46"/>
              <a:gd name="T7" fmla="*/ 118 h 33"/>
              <a:gd name="T8" fmla="*/ 160 w 46"/>
              <a:gd name="T9" fmla="*/ 29 h 33"/>
              <a:gd name="T10" fmla="*/ 164 w 46"/>
              <a:gd name="T11" fmla="*/ 0 h 33"/>
              <a:gd name="T12" fmla="*/ 150 w 46"/>
              <a:gd name="T13" fmla="*/ 21 h 33"/>
              <a:gd name="T14" fmla="*/ 18 w 46"/>
              <a:gd name="T15" fmla="*/ 4 h 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6"/>
              <a:gd name="T25" fmla="*/ 0 h 33"/>
              <a:gd name="T26" fmla="*/ 46 w 46"/>
              <a:gd name="T27" fmla="*/ 33 h 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6" h="33">
                <a:moveTo>
                  <a:pt x="5" y="1"/>
                </a:moveTo>
                <a:cubicBezTo>
                  <a:pt x="4" y="3"/>
                  <a:pt x="3" y="4"/>
                  <a:pt x="1" y="6"/>
                </a:cubicBezTo>
                <a:cubicBezTo>
                  <a:pt x="1" y="7"/>
                  <a:pt x="1" y="7"/>
                  <a:pt x="1" y="8"/>
                </a:cubicBezTo>
                <a:cubicBezTo>
                  <a:pt x="0" y="23"/>
                  <a:pt x="7" y="32"/>
                  <a:pt x="23" y="33"/>
                </a:cubicBezTo>
                <a:cubicBezTo>
                  <a:pt x="34" y="33"/>
                  <a:pt x="43" y="23"/>
                  <a:pt x="45" y="8"/>
                </a:cubicBezTo>
                <a:cubicBezTo>
                  <a:pt x="46" y="5"/>
                  <a:pt x="46" y="3"/>
                  <a:pt x="46" y="0"/>
                </a:cubicBezTo>
                <a:cubicBezTo>
                  <a:pt x="44" y="2"/>
                  <a:pt x="43" y="4"/>
                  <a:pt x="42" y="6"/>
                </a:cubicBezTo>
                <a:cubicBezTo>
                  <a:pt x="38" y="11"/>
                  <a:pt x="15" y="17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3" name="Freeform 357"/>
          <p:cNvSpPr>
            <a:spLocks noChangeArrowheads="1"/>
          </p:cNvSpPr>
          <p:nvPr/>
        </p:nvSpPr>
        <p:spPr bwMode="auto">
          <a:xfrm>
            <a:off x="1100832" y="6221685"/>
            <a:ext cx="169862" cy="169862"/>
          </a:xfrm>
          <a:custGeom>
            <a:avLst/>
            <a:gdLst>
              <a:gd name="T0" fmla="*/ 68 w 30"/>
              <a:gd name="T1" fmla="*/ 4 h 30"/>
              <a:gd name="T2" fmla="*/ 54 w 30"/>
              <a:gd name="T3" fmla="*/ 0 h 30"/>
              <a:gd name="T4" fmla="*/ 7 w 30"/>
              <a:gd name="T5" fmla="*/ 29 h 30"/>
              <a:gd name="T6" fmla="*/ 4 w 30"/>
              <a:gd name="T7" fmla="*/ 50 h 30"/>
              <a:gd name="T8" fmla="*/ 0 w 30"/>
              <a:gd name="T9" fmla="*/ 61 h 30"/>
              <a:gd name="T10" fmla="*/ 54 w 30"/>
              <a:gd name="T11" fmla="*/ 107 h 30"/>
              <a:gd name="T12" fmla="*/ 107 w 30"/>
              <a:gd name="T13" fmla="*/ 54 h 30"/>
              <a:gd name="T14" fmla="*/ 68 w 30"/>
              <a:gd name="T15" fmla="*/ 4 h 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"/>
              <a:gd name="T25" fmla="*/ 0 h 30"/>
              <a:gd name="T26" fmla="*/ 30 w 30"/>
              <a:gd name="T27" fmla="*/ 30 h 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" h="30">
                <a:moveTo>
                  <a:pt x="19" y="1"/>
                </a:moveTo>
                <a:cubicBezTo>
                  <a:pt x="18" y="1"/>
                  <a:pt x="16" y="0"/>
                  <a:pt x="15" y="0"/>
                </a:cubicBezTo>
                <a:cubicBezTo>
                  <a:pt x="9" y="0"/>
                  <a:pt x="4" y="4"/>
                  <a:pt x="2" y="8"/>
                </a:cubicBezTo>
                <a:cubicBezTo>
                  <a:pt x="1" y="10"/>
                  <a:pt x="1" y="12"/>
                  <a:pt x="1" y="14"/>
                </a:cubicBezTo>
                <a:cubicBezTo>
                  <a:pt x="1" y="15"/>
                  <a:pt x="0" y="16"/>
                  <a:pt x="0" y="17"/>
                </a:cubicBezTo>
                <a:cubicBezTo>
                  <a:pt x="1" y="25"/>
                  <a:pt x="7" y="30"/>
                  <a:pt x="15" y="30"/>
                </a:cubicBezTo>
                <a:cubicBezTo>
                  <a:pt x="23" y="30"/>
                  <a:pt x="30" y="24"/>
                  <a:pt x="30" y="15"/>
                </a:cubicBezTo>
                <a:cubicBezTo>
                  <a:pt x="30" y="9"/>
                  <a:pt x="25" y="3"/>
                  <a:pt x="1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4" name="Freeform 358"/>
          <p:cNvSpPr>
            <a:spLocks noChangeArrowheads="1"/>
          </p:cNvSpPr>
          <p:nvPr/>
        </p:nvSpPr>
        <p:spPr bwMode="auto">
          <a:xfrm>
            <a:off x="675382" y="5070748"/>
            <a:ext cx="361950" cy="61912"/>
          </a:xfrm>
          <a:custGeom>
            <a:avLst/>
            <a:gdLst>
              <a:gd name="T0" fmla="*/ 114 w 64"/>
              <a:gd name="T1" fmla="*/ 0 h 11"/>
              <a:gd name="T2" fmla="*/ 0 w 64"/>
              <a:gd name="T3" fmla="*/ 18 h 11"/>
              <a:gd name="T4" fmla="*/ 107 w 64"/>
              <a:gd name="T5" fmla="*/ 39 h 11"/>
              <a:gd name="T6" fmla="*/ 110 w 64"/>
              <a:gd name="T7" fmla="*/ 35 h 11"/>
              <a:gd name="T8" fmla="*/ 103 w 64"/>
              <a:gd name="T9" fmla="*/ 32 h 11"/>
              <a:gd name="T10" fmla="*/ 103 w 64"/>
              <a:gd name="T11" fmla="*/ 25 h 11"/>
              <a:gd name="T12" fmla="*/ 114 w 64"/>
              <a:gd name="T13" fmla="*/ 18 h 11"/>
              <a:gd name="T14" fmla="*/ 125 w 64"/>
              <a:gd name="T15" fmla="*/ 25 h 11"/>
              <a:gd name="T16" fmla="*/ 125 w 64"/>
              <a:gd name="T17" fmla="*/ 32 h 11"/>
              <a:gd name="T18" fmla="*/ 121 w 64"/>
              <a:gd name="T19" fmla="*/ 35 h 11"/>
              <a:gd name="T20" fmla="*/ 121 w 64"/>
              <a:gd name="T21" fmla="*/ 39 h 11"/>
              <a:gd name="T22" fmla="*/ 228 w 64"/>
              <a:gd name="T23" fmla="*/ 18 h 11"/>
              <a:gd name="T24" fmla="*/ 114 w 64"/>
              <a:gd name="T25" fmla="*/ 0 h 1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"/>
              <a:gd name="T40" fmla="*/ 0 h 11"/>
              <a:gd name="T41" fmla="*/ 64 w 64"/>
              <a:gd name="T42" fmla="*/ 11 h 1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" h="11">
                <a:moveTo>
                  <a:pt x="32" y="0"/>
                </a:moveTo>
                <a:cubicBezTo>
                  <a:pt x="14" y="0"/>
                  <a:pt x="0" y="2"/>
                  <a:pt x="0" y="5"/>
                </a:cubicBezTo>
                <a:cubicBezTo>
                  <a:pt x="0" y="9"/>
                  <a:pt x="13" y="11"/>
                  <a:pt x="30" y="11"/>
                </a:cubicBezTo>
                <a:cubicBezTo>
                  <a:pt x="31" y="10"/>
                  <a:pt x="31" y="10"/>
                  <a:pt x="31" y="10"/>
                </a:cubicBezTo>
                <a:cubicBezTo>
                  <a:pt x="30" y="9"/>
                  <a:pt x="29" y="9"/>
                  <a:pt x="29" y="9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6"/>
                  <a:pt x="30" y="5"/>
                  <a:pt x="32" y="5"/>
                </a:cubicBezTo>
                <a:cubicBezTo>
                  <a:pt x="34" y="5"/>
                  <a:pt x="35" y="6"/>
                  <a:pt x="35" y="7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4" y="10"/>
                </a:cubicBezTo>
                <a:cubicBezTo>
                  <a:pt x="34" y="11"/>
                  <a:pt x="34" y="11"/>
                  <a:pt x="34" y="11"/>
                </a:cubicBezTo>
                <a:cubicBezTo>
                  <a:pt x="51" y="11"/>
                  <a:pt x="64" y="9"/>
                  <a:pt x="64" y="5"/>
                </a:cubicBezTo>
                <a:cubicBezTo>
                  <a:pt x="64" y="2"/>
                  <a:pt x="50" y="0"/>
                  <a:pt x="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5" name="Freeform 359"/>
          <p:cNvSpPr>
            <a:spLocks noChangeArrowheads="1"/>
          </p:cNvSpPr>
          <p:nvPr/>
        </p:nvSpPr>
        <p:spPr bwMode="auto">
          <a:xfrm>
            <a:off x="838895" y="5099323"/>
            <a:ext cx="34925" cy="147637"/>
          </a:xfrm>
          <a:custGeom>
            <a:avLst/>
            <a:gdLst>
              <a:gd name="T0" fmla="*/ 15 w 6"/>
              <a:gd name="T1" fmla="*/ 93 h 26"/>
              <a:gd name="T2" fmla="*/ 18 w 6"/>
              <a:gd name="T3" fmla="*/ 93 h 26"/>
              <a:gd name="T4" fmla="*/ 22 w 6"/>
              <a:gd name="T5" fmla="*/ 93 h 26"/>
              <a:gd name="T6" fmla="*/ 18 w 6"/>
              <a:gd name="T7" fmla="*/ 21 h 26"/>
              <a:gd name="T8" fmla="*/ 18 w 6"/>
              <a:gd name="T9" fmla="*/ 18 h 26"/>
              <a:gd name="T10" fmla="*/ 22 w 6"/>
              <a:gd name="T11" fmla="*/ 14 h 26"/>
              <a:gd name="T12" fmla="*/ 22 w 6"/>
              <a:gd name="T13" fmla="*/ 7 h 26"/>
              <a:gd name="T14" fmla="*/ 11 w 6"/>
              <a:gd name="T15" fmla="*/ 0 h 26"/>
              <a:gd name="T16" fmla="*/ 0 w 6"/>
              <a:gd name="T17" fmla="*/ 7 h 26"/>
              <a:gd name="T18" fmla="*/ 0 w 6"/>
              <a:gd name="T19" fmla="*/ 14 h 26"/>
              <a:gd name="T20" fmla="*/ 7 w 6"/>
              <a:gd name="T21" fmla="*/ 18 h 26"/>
              <a:gd name="T22" fmla="*/ 4 w 6"/>
              <a:gd name="T23" fmla="*/ 21 h 26"/>
              <a:gd name="T24" fmla="*/ 4 w 6"/>
              <a:gd name="T25" fmla="*/ 93 h 26"/>
              <a:gd name="T26" fmla="*/ 7 w 6"/>
              <a:gd name="T27" fmla="*/ 93 h 26"/>
              <a:gd name="T28" fmla="*/ 15 w 6"/>
              <a:gd name="T29" fmla="*/ 93 h 2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"/>
              <a:gd name="T46" fmla="*/ 0 h 26"/>
              <a:gd name="T47" fmla="*/ 6 w 6"/>
              <a:gd name="T48" fmla="*/ 26 h 2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" h="26">
                <a:moveTo>
                  <a:pt x="4" y="26"/>
                </a:moveTo>
                <a:cubicBezTo>
                  <a:pt x="4" y="26"/>
                  <a:pt x="5" y="26"/>
                  <a:pt x="5" y="26"/>
                </a:cubicBezTo>
                <a:cubicBezTo>
                  <a:pt x="5" y="26"/>
                  <a:pt x="5" y="26"/>
                  <a:pt x="6" y="26"/>
                </a:cubicBezTo>
                <a:cubicBezTo>
                  <a:pt x="5" y="6"/>
                  <a:pt x="5" y="6"/>
                  <a:pt x="5" y="6"/>
                </a:cubicBezTo>
                <a:cubicBezTo>
                  <a:pt x="5" y="5"/>
                  <a:pt x="5" y="5"/>
                  <a:pt x="5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5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1" y="4"/>
                  <a:pt x="2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3" y="26"/>
                  <a:pt x="4" y="26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6" name="Freeform 360"/>
          <p:cNvSpPr>
            <a:spLocks noChangeArrowheads="1"/>
          </p:cNvSpPr>
          <p:nvPr/>
        </p:nvSpPr>
        <p:spPr bwMode="auto">
          <a:xfrm>
            <a:off x="805557" y="5246960"/>
            <a:ext cx="107950" cy="39687"/>
          </a:xfrm>
          <a:custGeom>
            <a:avLst/>
            <a:gdLst>
              <a:gd name="T0" fmla="*/ 43 w 19"/>
              <a:gd name="T1" fmla="*/ 0 h 7"/>
              <a:gd name="T2" fmla="*/ 39 w 19"/>
              <a:gd name="T3" fmla="*/ 0 h 7"/>
              <a:gd name="T4" fmla="*/ 36 w 19"/>
              <a:gd name="T5" fmla="*/ 0 h 7"/>
              <a:gd name="T6" fmla="*/ 29 w 19"/>
              <a:gd name="T7" fmla="*/ 0 h 7"/>
              <a:gd name="T8" fmla="*/ 25 w 19"/>
              <a:gd name="T9" fmla="*/ 0 h 7"/>
              <a:gd name="T10" fmla="*/ 0 w 19"/>
              <a:gd name="T11" fmla="*/ 25 h 7"/>
              <a:gd name="T12" fmla="*/ 39 w 19"/>
              <a:gd name="T13" fmla="*/ 21 h 7"/>
              <a:gd name="T14" fmla="*/ 68 w 19"/>
              <a:gd name="T15" fmla="*/ 21 h 7"/>
              <a:gd name="T16" fmla="*/ 43 w 19"/>
              <a:gd name="T17" fmla="*/ 0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7"/>
              <a:gd name="T29" fmla="*/ 19 w 19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7">
                <a:moveTo>
                  <a:pt x="12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8" y="0"/>
                  <a:pt x="7" y="0"/>
                </a:cubicBezTo>
                <a:cubicBezTo>
                  <a:pt x="4" y="1"/>
                  <a:pt x="1" y="3"/>
                  <a:pt x="0" y="7"/>
                </a:cubicBezTo>
                <a:cubicBezTo>
                  <a:pt x="4" y="6"/>
                  <a:pt x="7" y="6"/>
                  <a:pt x="11" y="6"/>
                </a:cubicBezTo>
                <a:cubicBezTo>
                  <a:pt x="14" y="6"/>
                  <a:pt x="16" y="6"/>
                  <a:pt x="19" y="6"/>
                </a:cubicBezTo>
                <a:cubicBezTo>
                  <a:pt x="18" y="3"/>
                  <a:pt x="15" y="1"/>
                  <a:pt x="12" y="0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7" name="Freeform 361"/>
          <p:cNvSpPr>
            <a:spLocks noChangeArrowheads="1"/>
          </p:cNvSpPr>
          <p:nvPr/>
        </p:nvSpPr>
        <p:spPr bwMode="auto">
          <a:xfrm>
            <a:off x="426145" y="5280298"/>
            <a:ext cx="871537" cy="736600"/>
          </a:xfrm>
          <a:custGeom>
            <a:avLst/>
            <a:gdLst>
              <a:gd name="T0" fmla="*/ 545 w 154"/>
              <a:gd name="T1" fmla="*/ 232 h 130"/>
              <a:gd name="T2" fmla="*/ 321 w 154"/>
              <a:gd name="T3" fmla="*/ 4 h 130"/>
              <a:gd name="T4" fmla="*/ 307 w 154"/>
              <a:gd name="T5" fmla="*/ 0 h 130"/>
              <a:gd name="T6" fmla="*/ 278 w 154"/>
              <a:gd name="T7" fmla="*/ 0 h 130"/>
              <a:gd name="T8" fmla="*/ 239 w 154"/>
              <a:gd name="T9" fmla="*/ 4 h 130"/>
              <a:gd name="T10" fmla="*/ 225 w 154"/>
              <a:gd name="T11" fmla="*/ 4 h 130"/>
              <a:gd name="T12" fmla="*/ 0 w 154"/>
              <a:gd name="T13" fmla="*/ 232 h 130"/>
              <a:gd name="T14" fmla="*/ 107 w 154"/>
              <a:gd name="T15" fmla="*/ 460 h 130"/>
              <a:gd name="T16" fmla="*/ 114 w 154"/>
              <a:gd name="T17" fmla="*/ 464 h 130"/>
              <a:gd name="T18" fmla="*/ 21 w 154"/>
              <a:gd name="T19" fmla="*/ 250 h 130"/>
              <a:gd name="T20" fmla="*/ 25 w 154"/>
              <a:gd name="T21" fmla="*/ 225 h 130"/>
              <a:gd name="T22" fmla="*/ 21 w 154"/>
              <a:gd name="T23" fmla="*/ 214 h 130"/>
              <a:gd name="T24" fmla="*/ 39 w 154"/>
              <a:gd name="T25" fmla="*/ 178 h 130"/>
              <a:gd name="T26" fmla="*/ 168 w 154"/>
              <a:gd name="T27" fmla="*/ 96 h 130"/>
              <a:gd name="T28" fmla="*/ 168 w 154"/>
              <a:gd name="T29" fmla="*/ 89 h 130"/>
              <a:gd name="T30" fmla="*/ 225 w 154"/>
              <a:gd name="T31" fmla="*/ 14 h 130"/>
              <a:gd name="T32" fmla="*/ 278 w 154"/>
              <a:gd name="T33" fmla="*/ 82 h 130"/>
              <a:gd name="T34" fmla="*/ 278 w 154"/>
              <a:gd name="T35" fmla="*/ 82 h 130"/>
              <a:gd name="T36" fmla="*/ 328 w 154"/>
              <a:gd name="T37" fmla="*/ 11 h 130"/>
              <a:gd name="T38" fmla="*/ 385 w 154"/>
              <a:gd name="T39" fmla="*/ 89 h 130"/>
              <a:gd name="T40" fmla="*/ 385 w 154"/>
              <a:gd name="T41" fmla="*/ 93 h 130"/>
              <a:gd name="T42" fmla="*/ 510 w 154"/>
              <a:gd name="T43" fmla="*/ 182 h 130"/>
              <a:gd name="T44" fmla="*/ 524 w 154"/>
              <a:gd name="T45" fmla="*/ 200 h 130"/>
              <a:gd name="T46" fmla="*/ 528 w 154"/>
              <a:gd name="T47" fmla="*/ 228 h 130"/>
              <a:gd name="T48" fmla="*/ 528 w 154"/>
              <a:gd name="T49" fmla="*/ 253 h 130"/>
              <a:gd name="T50" fmla="*/ 431 w 154"/>
              <a:gd name="T51" fmla="*/ 464 h 130"/>
              <a:gd name="T52" fmla="*/ 438 w 154"/>
              <a:gd name="T53" fmla="*/ 460 h 130"/>
              <a:gd name="T54" fmla="*/ 545 w 154"/>
              <a:gd name="T55" fmla="*/ 232 h 13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54"/>
              <a:gd name="T85" fmla="*/ 0 h 130"/>
              <a:gd name="T86" fmla="*/ 154 w 154"/>
              <a:gd name="T87" fmla="*/ 130 h 13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54" h="130">
                <a:moveTo>
                  <a:pt x="153" y="65"/>
                </a:moveTo>
                <a:cubicBezTo>
                  <a:pt x="151" y="33"/>
                  <a:pt x="128" y="6"/>
                  <a:pt x="90" y="1"/>
                </a:cubicBezTo>
                <a:cubicBezTo>
                  <a:pt x="89" y="1"/>
                  <a:pt x="87" y="0"/>
                  <a:pt x="86" y="0"/>
                </a:cubicBezTo>
                <a:cubicBezTo>
                  <a:pt x="83" y="0"/>
                  <a:pt x="81" y="0"/>
                  <a:pt x="78" y="0"/>
                </a:cubicBezTo>
                <a:cubicBezTo>
                  <a:pt x="74" y="0"/>
                  <a:pt x="71" y="0"/>
                  <a:pt x="67" y="1"/>
                </a:cubicBezTo>
                <a:cubicBezTo>
                  <a:pt x="66" y="1"/>
                  <a:pt x="64" y="1"/>
                  <a:pt x="63" y="1"/>
                </a:cubicBezTo>
                <a:cubicBezTo>
                  <a:pt x="28" y="7"/>
                  <a:pt x="0" y="33"/>
                  <a:pt x="0" y="65"/>
                </a:cubicBezTo>
                <a:cubicBezTo>
                  <a:pt x="0" y="90"/>
                  <a:pt x="10" y="114"/>
                  <a:pt x="30" y="129"/>
                </a:cubicBezTo>
                <a:cubicBezTo>
                  <a:pt x="31" y="129"/>
                  <a:pt x="31" y="129"/>
                  <a:pt x="32" y="130"/>
                </a:cubicBezTo>
                <a:cubicBezTo>
                  <a:pt x="18" y="118"/>
                  <a:pt x="5" y="95"/>
                  <a:pt x="6" y="70"/>
                </a:cubicBezTo>
                <a:cubicBezTo>
                  <a:pt x="6" y="68"/>
                  <a:pt x="6" y="66"/>
                  <a:pt x="7" y="63"/>
                </a:cubicBezTo>
                <a:cubicBezTo>
                  <a:pt x="6" y="62"/>
                  <a:pt x="6" y="61"/>
                  <a:pt x="6" y="60"/>
                </a:cubicBezTo>
                <a:cubicBezTo>
                  <a:pt x="7" y="57"/>
                  <a:pt x="8" y="53"/>
                  <a:pt x="11" y="50"/>
                </a:cubicBezTo>
                <a:cubicBezTo>
                  <a:pt x="18" y="37"/>
                  <a:pt x="32" y="28"/>
                  <a:pt x="47" y="27"/>
                </a:cubicBezTo>
                <a:cubicBezTo>
                  <a:pt x="47" y="26"/>
                  <a:pt x="47" y="26"/>
                  <a:pt x="47" y="25"/>
                </a:cubicBezTo>
                <a:cubicBezTo>
                  <a:pt x="47" y="14"/>
                  <a:pt x="54" y="4"/>
                  <a:pt x="63" y="4"/>
                </a:cubicBezTo>
                <a:cubicBezTo>
                  <a:pt x="72" y="3"/>
                  <a:pt x="78" y="12"/>
                  <a:pt x="78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8" y="11"/>
                  <a:pt x="83" y="3"/>
                  <a:pt x="92" y="3"/>
                </a:cubicBezTo>
                <a:cubicBezTo>
                  <a:pt x="101" y="4"/>
                  <a:pt x="108" y="13"/>
                  <a:pt x="108" y="25"/>
                </a:cubicBezTo>
                <a:cubicBezTo>
                  <a:pt x="108" y="25"/>
                  <a:pt x="108" y="26"/>
                  <a:pt x="108" y="26"/>
                </a:cubicBezTo>
                <a:cubicBezTo>
                  <a:pt x="124" y="28"/>
                  <a:pt x="137" y="37"/>
                  <a:pt x="143" y="51"/>
                </a:cubicBezTo>
                <a:cubicBezTo>
                  <a:pt x="145" y="52"/>
                  <a:pt x="146" y="54"/>
                  <a:pt x="147" y="56"/>
                </a:cubicBezTo>
                <a:cubicBezTo>
                  <a:pt x="148" y="59"/>
                  <a:pt x="148" y="62"/>
                  <a:pt x="148" y="64"/>
                </a:cubicBezTo>
                <a:cubicBezTo>
                  <a:pt x="148" y="66"/>
                  <a:pt x="148" y="69"/>
                  <a:pt x="148" y="71"/>
                </a:cubicBezTo>
                <a:cubicBezTo>
                  <a:pt x="148" y="93"/>
                  <a:pt x="138" y="114"/>
                  <a:pt x="121" y="130"/>
                </a:cubicBezTo>
                <a:cubicBezTo>
                  <a:pt x="122" y="130"/>
                  <a:pt x="123" y="129"/>
                  <a:pt x="123" y="129"/>
                </a:cubicBezTo>
                <a:cubicBezTo>
                  <a:pt x="141" y="114"/>
                  <a:pt x="154" y="88"/>
                  <a:pt x="153" y="6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8" name="Freeform 362"/>
          <p:cNvSpPr>
            <a:spLocks noChangeArrowheads="1"/>
          </p:cNvSpPr>
          <p:nvPr/>
        </p:nvSpPr>
        <p:spPr bwMode="auto">
          <a:xfrm>
            <a:off x="584895" y="6012135"/>
            <a:ext cx="549275" cy="66675"/>
          </a:xfrm>
          <a:custGeom>
            <a:avLst/>
            <a:gdLst>
              <a:gd name="T0" fmla="*/ 339 w 97"/>
              <a:gd name="T1" fmla="*/ 0 h 12"/>
              <a:gd name="T2" fmla="*/ 339 w 97"/>
              <a:gd name="T3" fmla="*/ 0 h 12"/>
              <a:gd name="T4" fmla="*/ 332 w 97"/>
              <a:gd name="T5" fmla="*/ 4 h 12"/>
              <a:gd name="T6" fmla="*/ 185 w 97"/>
              <a:gd name="T7" fmla="*/ 18 h 12"/>
              <a:gd name="T8" fmla="*/ 14 w 97"/>
              <a:gd name="T9" fmla="*/ 4 h 12"/>
              <a:gd name="T10" fmla="*/ 7 w 97"/>
              <a:gd name="T11" fmla="*/ 0 h 12"/>
              <a:gd name="T12" fmla="*/ 4 w 97"/>
              <a:gd name="T13" fmla="*/ 0 h 12"/>
              <a:gd name="T14" fmla="*/ 4 w 97"/>
              <a:gd name="T15" fmla="*/ 0 h 12"/>
              <a:gd name="T16" fmla="*/ 25 w 97"/>
              <a:gd name="T17" fmla="*/ 18 h 12"/>
              <a:gd name="T18" fmla="*/ 89 w 97"/>
              <a:gd name="T19" fmla="*/ 32 h 12"/>
              <a:gd name="T20" fmla="*/ 157 w 97"/>
              <a:gd name="T21" fmla="*/ 39 h 12"/>
              <a:gd name="T22" fmla="*/ 182 w 97"/>
              <a:gd name="T23" fmla="*/ 32 h 12"/>
              <a:gd name="T24" fmla="*/ 210 w 97"/>
              <a:gd name="T25" fmla="*/ 42 h 12"/>
              <a:gd name="T26" fmla="*/ 275 w 97"/>
              <a:gd name="T27" fmla="*/ 35 h 12"/>
              <a:gd name="T28" fmla="*/ 342 w 97"/>
              <a:gd name="T29" fmla="*/ 18 h 12"/>
              <a:gd name="T30" fmla="*/ 342 w 97"/>
              <a:gd name="T31" fmla="*/ 18 h 12"/>
              <a:gd name="T32" fmla="*/ 339 w 97"/>
              <a:gd name="T33" fmla="*/ 0 h 1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97"/>
              <a:gd name="T52" fmla="*/ 0 h 12"/>
              <a:gd name="T53" fmla="*/ 97 w 97"/>
              <a:gd name="T54" fmla="*/ 12 h 1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97" h="12"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4" y="1"/>
                  <a:pt x="93" y="1"/>
                </a:cubicBezTo>
                <a:cubicBezTo>
                  <a:pt x="88" y="2"/>
                  <a:pt x="73" y="5"/>
                  <a:pt x="52" y="5"/>
                </a:cubicBezTo>
                <a:cubicBezTo>
                  <a:pt x="30" y="5"/>
                  <a:pt x="12" y="2"/>
                  <a:pt x="4" y="1"/>
                </a:cubicBezTo>
                <a:cubicBezTo>
                  <a:pt x="3" y="0"/>
                  <a:pt x="3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3" y="4"/>
                  <a:pt x="7" y="5"/>
                </a:cubicBezTo>
                <a:cubicBezTo>
                  <a:pt x="9" y="6"/>
                  <a:pt x="16" y="8"/>
                  <a:pt x="25" y="9"/>
                </a:cubicBezTo>
                <a:cubicBezTo>
                  <a:pt x="31" y="10"/>
                  <a:pt x="38" y="11"/>
                  <a:pt x="44" y="11"/>
                </a:cubicBezTo>
                <a:cubicBezTo>
                  <a:pt x="46" y="10"/>
                  <a:pt x="49" y="9"/>
                  <a:pt x="51" y="9"/>
                </a:cubicBezTo>
                <a:cubicBezTo>
                  <a:pt x="54" y="9"/>
                  <a:pt x="57" y="10"/>
                  <a:pt x="59" y="12"/>
                </a:cubicBezTo>
                <a:cubicBezTo>
                  <a:pt x="65" y="12"/>
                  <a:pt x="71" y="11"/>
                  <a:pt x="77" y="10"/>
                </a:cubicBezTo>
                <a:cubicBezTo>
                  <a:pt x="86" y="8"/>
                  <a:pt x="93" y="7"/>
                  <a:pt x="96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7" y="4"/>
                  <a:pt x="96" y="0"/>
                  <a:pt x="95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9" name="Freeform 363"/>
          <p:cNvSpPr>
            <a:spLocks noChangeArrowheads="1"/>
          </p:cNvSpPr>
          <p:nvPr/>
        </p:nvSpPr>
        <p:spPr bwMode="auto">
          <a:xfrm>
            <a:off x="811907" y="5478735"/>
            <a:ext cx="112712" cy="112712"/>
          </a:xfrm>
          <a:custGeom>
            <a:avLst/>
            <a:gdLst>
              <a:gd name="T0" fmla="*/ 64 w 20"/>
              <a:gd name="T1" fmla="*/ 18 h 20"/>
              <a:gd name="T2" fmla="*/ 50 w 20"/>
              <a:gd name="T3" fmla="*/ 4 h 20"/>
              <a:gd name="T4" fmla="*/ 36 w 20"/>
              <a:gd name="T5" fmla="*/ 0 h 20"/>
              <a:gd name="T6" fmla="*/ 25 w 20"/>
              <a:gd name="T7" fmla="*/ 4 h 20"/>
              <a:gd name="T8" fmla="*/ 4 w 20"/>
              <a:gd name="T9" fmla="*/ 21 h 20"/>
              <a:gd name="T10" fmla="*/ 0 w 20"/>
              <a:gd name="T11" fmla="*/ 36 h 20"/>
              <a:gd name="T12" fmla="*/ 36 w 20"/>
              <a:gd name="T13" fmla="*/ 71 h 20"/>
              <a:gd name="T14" fmla="*/ 71 w 20"/>
              <a:gd name="T15" fmla="*/ 36 h 20"/>
              <a:gd name="T16" fmla="*/ 64 w 20"/>
              <a:gd name="T17" fmla="*/ 18 h 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"/>
              <a:gd name="T28" fmla="*/ 0 h 20"/>
              <a:gd name="T29" fmla="*/ 20 w 20"/>
              <a:gd name="T30" fmla="*/ 20 h 2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" h="20">
                <a:moveTo>
                  <a:pt x="18" y="5"/>
                </a:moveTo>
                <a:cubicBezTo>
                  <a:pt x="17" y="3"/>
                  <a:pt x="16" y="2"/>
                  <a:pt x="14" y="1"/>
                </a:cubicBezTo>
                <a:cubicBezTo>
                  <a:pt x="13" y="0"/>
                  <a:pt x="12" y="0"/>
                  <a:pt x="10" y="0"/>
                </a:cubicBezTo>
                <a:cubicBezTo>
                  <a:pt x="9" y="0"/>
                  <a:pt x="8" y="0"/>
                  <a:pt x="7" y="1"/>
                </a:cubicBezTo>
                <a:cubicBezTo>
                  <a:pt x="5" y="1"/>
                  <a:pt x="3" y="3"/>
                  <a:pt x="1" y="6"/>
                </a:cubicBezTo>
                <a:cubicBezTo>
                  <a:pt x="1" y="7"/>
                  <a:pt x="0" y="8"/>
                  <a:pt x="0" y="10"/>
                </a:cubicBezTo>
                <a:cubicBezTo>
                  <a:pt x="0" y="15"/>
                  <a:pt x="5" y="20"/>
                  <a:pt x="10" y="20"/>
                </a:cubicBezTo>
                <a:cubicBezTo>
                  <a:pt x="16" y="20"/>
                  <a:pt x="20" y="15"/>
                  <a:pt x="20" y="10"/>
                </a:cubicBezTo>
                <a:cubicBezTo>
                  <a:pt x="20" y="8"/>
                  <a:pt x="19" y="6"/>
                  <a:pt x="18" y="5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0" name="Freeform 364"/>
          <p:cNvSpPr>
            <a:spLocks noChangeArrowheads="1"/>
          </p:cNvSpPr>
          <p:nvPr/>
        </p:nvSpPr>
        <p:spPr bwMode="auto">
          <a:xfrm>
            <a:off x="251520" y="5756548"/>
            <a:ext cx="192087" cy="192087"/>
          </a:xfrm>
          <a:custGeom>
            <a:avLst/>
            <a:gdLst>
              <a:gd name="T0" fmla="*/ 61 w 34"/>
              <a:gd name="T1" fmla="*/ 0 h 34"/>
              <a:gd name="T2" fmla="*/ 0 w 34"/>
              <a:gd name="T3" fmla="*/ 61 h 34"/>
              <a:gd name="T4" fmla="*/ 61 w 34"/>
              <a:gd name="T5" fmla="*/ 121 h 34"/>
              <a:gd name="T6" fmla="*/ 64 w 34"/>
              <a:gd name="T7" fmla="*/ 121 h 34"/>
              <a:gd name="T8" fmla="*/ 121 w 34"/>
              <a:gd name="T9" fmla="*/ 68 h 34"/>
              <a:gd name="T10" fmla="*/ 121 w 34"/>
              <a:gd name="T11" fmla="*/ 61 h 34"/>
              <a:gd name="T12" fmla="*/ 61 w 34"/>
              <a:gd name="T13" fmla="*/ 0 h 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4"/>
              <a:gd name="T22" fmla="*/ 0 h 34"/>
              <a:gd name="T23" fmla="*/ 34 w 34"/>
              <a:gd name="T24" fmla="*/ 34 h 3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4" h="34">
                <a:moveTo>
                  <a:pt x="17" y="0"/>
                </a:moveTo>
                <a:cubicBezTo>
                  <a:pt x="8" y="0"/>
                  <a:pt x="0" y="8"/>
                  <a:pt x="0" y="17"/>
                </a:cubicBezTo>
                <a:cubicBezTo>
                  <a:pt x="0" y="26"/>
                  <a:pt x="8" y="34"/>
                  <a:pt x="17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26" y="33"/>
                  <a:pt x="33" y="27"/>
                  <a:pt x="34" y="19"/>
                </a:cubicBezTo>
                <a:cubicBezTo>
                  <a:pt x="34" y="18"/>
                  <a:pt x="34" y="18"/>
                  <a:pt x="34" y="17"/>
                </a:cubicBezTo>
                <a:cubicBezTo>
                  <a:pt x="34" y="8"/>
                  <a:pt x="26" y="0"/>
                  <a:pt x="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1" name="Freeform 365"/>
          <p:cNvSpPr>
            <a:spLocks noChangeArrowheads="1"/>
          </p:cNvSpPr>
          <p:nvPr/>
        </p:nvSpPr>
        <p:spPr bwMode="auto">
          <a:xfrm>
            <a:off x="800795" y="6062935"/>
            <a:ext cx="146050" cy="134937"/>
          </a:xfrm>
          <a:custGeom>
            <a:avLst/>
            <a:gdLst>
              <a:gd name="T0" fmla="*/ 85 w 26"/>
              <a:gd name="T1" fmla="*/ 21 h 24"/>
              <a:gd name="T2" fmla="*/ 85 w 26"/>
              <a:gd name="T3" fmla="*/ 21 h 24"/>
              <a:gd name="T4" fmla="*/ 74 w 26"/>
              <a:gd name="T5" fmla="*/ 11 h 24"/>
              <a:gd name="T6" fmla="*/ 46 w 26"/>
              <a:gd name="T7" fmla="*/ 0 h 24"/>
              <a:gd name="T8" fmla="*/ 21 w 26"/>
              <a:gd name="T9" fmla="*/ 7 h 24"/>
              <a:gd name="T10" fmla="*/ 11 w 26"/>
              <a:gd name="T11" fmla="*/ 25 h 24"/>
              <a:gd name="T12" fmla="*/ 4 w 26"/>
              <a:gd name="T13" fmla="*/ 28 h 24"/>
              <a:gd name="T14" fmla="*/ 4 w 26"/>
              <a:gd name="T15" fmla="*/ 39 h 24"/>
              <a:gd name="T16" fmla="*/ 4 w 26"/>
              <a:gd name="T17" fmla="*/ 39 h 24"/>
              <a:gd name="T18" fmla="*/ 4 w 26"/>
              <a:gd name="T19" fmla="*/ 43 h 24"/>
              <a:gd name="T20" fmla="*/ 46 w 26"/>
              <a:gd name="T21" fmla="*/ 85 h 24"/>
              <a:gd name="T22" fmla="*/ 88 w 26"/>
              <a:gd name="T23" fmla="*/ 43 h 24"/>
              <a:gd name="T24" fmla="*/ 88 w 26"/>
              <a:gd name="T25" fmla="*/ 35 h 24"/>
              <a:gd name="T26" fmla="*/ 88 w 26"/>
              <a:gd name="T27" fmla="*/ 35 h 24"/>
              <a:gd name="T28" fmla="*/ 85 w 26"/>
              <a:gd name="T29" fmla="*/ 21 h 2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6"/>
              <a:gd name="T46" fmla="*/ 0 h 24"/>
              <a:gd name="T47" fmla="*/ 26 w 26"/>
              <a:gd name="T48" fmla="*/ 24 h 2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6" h="24"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23" y="5"/>
                  <a:pt x="22" y="4"/>
                  <a:pt x="21" y="3"/>
                </a:cubicBezTo>
                <a:cubicBezTo>
                  <a:pt x="19" y="1"/>
                  <a:pt x="16" y="0"/>
                  <a:pt x="13" y="0"/>
                </a:cubicBezTo>
                <a:cubicBezTo>
                  <a:pt x="11" y="0"/>
                  <a:pt x="8" y="1"/>
                  <a:pt x="6" y="2"/>
                </a:cubicBezTo>
                <a:cubicBezTo>
                  <a:pt x="5" y="4"/>
                  <a:pt x="3" y="5"/>
                  <a:pt x="3" y="7"/>
                </a:cubicBezTo>
                <a:cubicBezTo>
                  <a:pt x="2" y="7"/>
                  <a:pt x="1" y="8"/>
                  <a:pt x="1" y="8"/>
                </a:cubicBezTo>
                <a:cubicBezTo>
                  <a:pt x="0" y="9"/>
                  <a:pt x="0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9"/>
                  <a:pt x="7" y="24"/>
                  <a:pt x="13" y="24"/>
                </a:cubicBezTo>
                <a:cubicBezTo>
                  <a:pt x="20" y="24"/>
                  <a:pt x="25" y="19"/>
                  <a:pt x="25" y="12"/>
                </a:cubicBezTo>
                <a:cubicBezTo>
                  <a:pt x="25" y="11"/>
                  <a:pt x="25" y="11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9"/>
                  <a:pt x="26" y="7"/>
                  <a:pt x="24" y="6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2" name="Oval 366"/>
          <p:cNvSpPr>
            <a:spLocks noChangeArrowheads="1"/>
          </p:cNvSpPr>
          <p:nvPr/>
        </p:nvSpPr>
        <p:spPr bwMode="auto">
          <a:xfrm>
            <a:off x="845245" y="5500960"/>
            <a:ext cx="33337" cy="349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3" name="Oval 367"/>
          <p:cNvSpPr>
            <a:spLocks noChangeArrowheads="1"/>
          </p:cNvSpPr>
          <p:nvPr/>
        </p:nvSpPr>
        <p:spPr bwMode="auto">
          <a:xfrm>
            <a:off x="805557" y="5388248"/>
            <a:ext cx="33337" cy="682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4" name="Oval 368"/>
          <p:cNvSpPr>
            <a:spLocks noChangeArrowheads="1"/>
          </p:cNvSpPr>
          <p:nvPr/>
        </p:nvSpPr>
        <p:spPr bwMode="auto">
          <a:xfrm>
            <a:off x="816670" y="5410473"/>
            <a:ext cx="17462" cy="22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5" name="Oval 369"/>
          <p:cNvSpPr>
            <a:spLocks noChangeArrowheads="1"/>
          </p:cNvSpPr>
          <p:nvPr/>
        </p:nvSpPr>
        <p:spPr bwMode="auto">
          <a:xfrm>
            <a:off x="896045" y="5388248"/>
            <a:ext cx="34925" cy="619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6" name="Oval 370"/>
          <p:cNvSpPr>
            <a:spLocks noChangeArrowheads="1"/>
          </p:cNvSpPr>
          <p:nvPr/>
        </p:nvSpPr>
        <p:spPr bwMode="auto">
          <a:xfrm>
            <a:off x="902395" y="5410473"/>
            <a:ext cx="15875" cy="22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7" name="Oval 371"/>
          <p:cNvSpPr>
            <a:spLocks noChangeArrowheads="1"/>
          </p:cNvSpPr>
          <p:nvPr/>
        </p:nvSpPr>
        <p:spPr bwMode="auto">
          <a:xfrm>
            <a:off x="856357" y="6124848"/>
            <a:ext cx="46037" cy="28575"/>
          </a:xfrm>
          <a:prstGeom prst="ellipse">
            <a:avLst/>
          </a:pr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8" name="Freeform 372"/>
          <p:cNvSpPr>
            <a:spLocks noChangeArrowheads="1"/>
          </p:cNvSpPr>
          <p:nvPr/>
        </p:nvSpPr>
        <p:spPr bwMode="auto">
          <a:xfrm>
            <a:off x="838895" y="5099323"/>
            <a:ext cx="34925" cy="28575"/>
          </a:xfrm>
          <a:custGeom>
            <a:avLst/>
            <a:gdLst>
              <a:gd name="T0" fmla="*/ 4 w 6"/>
              <a:gd name="T1" fmla="*/ 18 h 5"/>
              <a:gd name="T2" fmla="*/ 0 w 6"/>
              <a:gd name="T3" fmla="*/ 14 h 5"/>
              <a:gd name="T4" fmla="*/ 0 w 6"/>
              <a:gd name="T5" fmla="*/ 7 h 5"/>
              <a:gd name="T6" fmla="*/ 11 w 6"/>
              <a:gd name="T7" fmla="*/ 0 h 5"/>
              <a:gd name="T8" fmla="*/ 22 w 6"/>
              <a:gd name="T9" fmla="*/ 7 h 5"/>
              <a:gd name="T10" fmla="*/ 22 w 6"/>
              <a:gd name="T11" fmla="*/ 14 h 5"/>
              <a:gd name="T12" fmla="*/ 18 w 6"/>
              <a:gd name="T13" fmla="*/ 18 h 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"/>
              <a:gd name="T22" fmla="*/ 0 h 5"/>
              <a:gd name="T23" fmla="*/ 6 w 6"/>
              <a:gd name="T24" fmla="*/ 5 h 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" h="5">
                <a:moveTo>
                  <a:pt x="1" y="5"/>
                </a:moveTo>
                <a:cubicBezTo>
                  <a:pt x="1" y="4"/>
                  <a:pt x="0" y="4"/>
                  <a:pt x="0" y="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5" y="0"/>
                  <a:pt x="6" y="1"/>
                  <a:pt x="6" y="2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5" y="5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" name="Freeform 373"/>
          <p:cNvSpPr>
            <a:spLocks noChangeArrowheads="1"/>
          </p:cNvSpPr>
          <p:nvPr/>
        </p:nvSpPr>
        <p:spPr bwMode="auto">
          <a:xfrm>
            <a:off x="838895" y="5116785"/>
            <a:ext cx="34925" cy="4762"/>
          </a:xfrm>
          <a:custGeom>
            <a:avLst/>
            <a:gdLst>
              <a:gd name="T0" fmla="*/ 0 w 6"/>
              <a:gd name="T1" fmla="*/ 3 h 1"/>
              <a:gd name="T2" fmla="*/ 11 w 6"/>
              <a:gd name="T3" fmla="*/ 0 h 1"/>
              <a:gd name="T4" fmla="*/ 22 w 6"/>
              <a:gd name="T5" fmla="*/ 3 h 1"/>
              <a:gd name="T6" fmla="*/ 0 60000 65536"/>
              <a:gd name="T7" fmla="*/ 0 60000 65536"/>
              <a:gd name="T8" fmla="*/ 0 60000 65536"/>
              <a:gd name="T9" fmla="*/ 0 w 6"/>
              <a:gd name="T10" fmla="*/ 0 h 1"/>
              <a:gd name="T11" fmla="*/ 6 w 6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" h="1">
                <a:moveTo>
                  <a:pt x="0" y="1"/>
                </a:moveTo>
                <a:cubicBezTo>
                  <a:pt x="0" y="0"/>
                  <a:pt x="2" y="0"/>
                  <a:pt x="3" y="0"/>
                </a:cubicBezTo>
                <a:cubicBezTo>
                  <a:pt x="5" y="0"/>
                  <a:pt x="6" y="0"/>
                  <a:pt x="6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0" name="Freeform 374"/>
          <p:cNvSpPr>
            <a:spLocks noChangeArrowheads="1"/>
          </p:cNvSpPr>
          <p:nvPr/>
        </p:nvSpPr>
        <p:spPr bwMode="auto">
          <a:xfrm>
            <a:off x="675382" y="5070748"/>
            <a:ext cx="361950" cy="61912"/>
          </a:xfrm>
          <a:custGeom>
            <a:avLst/>
            <a:gdLst>
              <a:gd name="T0" fmla="*/ 107 w 64"/>
              <a:gd name="T1" fmla="*/ 39 h 11"/>
              <a:gd name="T2" fmla="*/ 0 w 64"/>
              <a:gd name="T3" fmla="*/ 18 h 11"/>
              <a:gd name="T4" fmla="*/ 114 w 64"/>
              <a:gd name="T5" fmla="*/ 0 h 11"/>
              <a:gd name="T6" fmla="*/ 228 w 64"/>
              <a:gd name="T7" fmla="*/ 18 h 11"/>
              <a:gd name="T8" fmla="*/ 121 w 64"/>
              <a:gd name="T9" fmla="*/ 39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"/>
              <a:gd name="T16" fmla="*/ 0 h 11"/>
              <a:gd name="T17" fmla="*/ 64 w 64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" h="11">
                <a:moveTo>
                  <a:pt x="30" y="11"/>
                </a:moveTo>
                <a:cubicBezTo>
                  <a:pt x="13" y="11"/>
                  <a:pt x="0" y="9"/>
                  <a:pt x="0" y="5"/>
                </a:cubicBezTo>
                <a:cubicBezTo>
                  <a:pt x="0" y="2"/>
                  <a:pt x="14" y="0"/>
                  <a:pt x="32" y="0"/>
                </a:cubicBezTo>
                <a:cubicBezTo>
                  <a:pt x="50" y="0"/>
                  <a:pt x="64" y="2"/>
                  <a:pt x="64" y="5"/>
                </a:cubicBezTo>
                <a:cubicBezTo>
                  <a:pt x="64" y="9"/>
                  <a:pt x="51" y="11"/>
                  <a:pt x="34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1" name="Freeform 375"/>
          <p:cNvSpPr>
            <a:spLocks noChangeArrowheads="1"/>
          </p:cNvSpPr>
          <p:nvPr/>
        </p:nvSpPr>
        <p:spPr bwMode="auto">
          <a:xfrm>
            <a:off x="845245" y="5116785"/>
            <a:ext cx="28575" cy="130175"/>
          </a:xfrm>
          <a:custGeom>
            <a:avLst/>
            <a:gdLst>
              <a:gd name="T0" fmla="*/ 0 w 5"/>
              <a:gd name="T1" fmla="*/ 82 h 23"/>
              <a:gd name="T2" fmla="*/ 4 w 5"/>
              <a:gd name="T3" fmla="*/ 4 h 23"/>
              <a:gd name="T4" fmla="*/ 7 w 5"/>
              <a:gd name="T5" fmla="*/ 0 h 23"/>
              <a:gd name="T6" fmla="*/ 14 w 5"/>
              <a:gd name="T7" fmla="*/ 4 h 23"/>
              <a:gd name="T8" fmla="*/ 18 w 5"/>
              <a:gd name="T9" fmla="*/ 82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"/>
              <a:gd name="T16" fmla="*/ 0 h 23"/>
              <a:gd name="T17" fmla="*/ 5 w 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" h="23">
                <a:moveTo>
                  <a:pt x="0" y="23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2" y="0"/>
                </a:cubicBezTo>
                <a:cubicBezTo>
                  <a:pt x="3" y="0"/>
                  <a:pt x="4" y="1"/>
                  <a:pt x="4" y="1"/>
                </a:cubicBezTo>
                <a:cubicBezTo>
                  <a:pt x="5" y="23"/>
                  <a:pt x="5" y="23"/>
                  <a:pt x="5" y="2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2" name="Freeform 376"/>
          <p:cNvSpPr>
            <a:spLocks noChangeArrowheads="1"/>
          </p:cNvSpPr>
          <p:nvPr/>
        </p:nvSpPr>
        <p:spPr bwMode="auto">
          <a:xfrm>
            <a:off x="805557" y="5246960"/>
            <a:ext cx="107950" cy="39687"/>
          </a:xfrm>
          <a:custGeom>
            <a:avLst/>
            <a:gdLst>
              <a:gd name="T0" fmla="*/ 0 w 19"/>
              <a:gd name="T1" fmla="*/ 25 h 7"/>
              <a:gd name="T2" fmla="*/ 36 w 19"/>
              <a:gd name="T3" fmla="*/ 0 h 7"/>
              <a:gd name="T4" fmla="*/ 68 w 19"/>
              <a:gd name="T5" fmla="*/ 21 h 7"/>
              <a:gd name="T6" fmla="*/ 0 60000 65536"/>
              <a:gd name="T7" fmla="*/ 0 60000 65536"/>
              <a:gd name="T8" fmla="*/ 0 60000 65536"/>
              <a:gd name="T9" fmla="*/ 0 w 19"/>
              <a:gd name="T10" fmla="*/ 0 h 7"/>
              <a:gd name="T11" fmla="*/ 19 w 19"/>
              <a:gd name="T12" fmla="*/ 7 h 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" h="7">
                <a:moveTo>
                  <a:pt x="0" y="7"/>
                </a:moveTo>
                <a:cubicBezTo>
                  <a:pt x="2" y="3"/>
                  <a:pt x="5" y="0"/>
                  <a:pt x="10" y="0"/>
                </a:cubicBezTo>
                <a:cubicBezTo>
                  <a:pt x="14" y="0"/>
                  <a:pt x="17" y="3"/>
                  <a:pt x="19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3" name="Oval 377"/>
          <p:cNvSpPr>
            <a:spLocks noChangeArrowheads="1"/>
          </p:cNvSpPr>
          <p:nvPr/>
        </p:nvSpPr>
        <p:spPr bwMode="auto">
          <a:xfrm>
            <a:off x="811907" y="5478735"/>
            <a:ext cx="112712" cy="112712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64" name="Oval 378"/>
          <p:cNvSpPr>
            <a:spLocks noChangeArrowheads="1"/>
          </p:cNvSpPr>
          <p:nvPr/>
        </p:nvSpPr>
        <p:spPr bwMode="auto">
          <a:xfrm>
            <a:off x="805557" y="5388248"/>
            <a:ext cx="33337" cy="68262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65" name="Oval 379"/>
          <p:cNvSpPr>
            <a:spLocks noChangeArrowheads="1"/>
          </p:cNvSpPr>
          <p:nvPr/>
        </p:nvSpPr>
        <p:spPr bwMode="auto">
          <a:xfrm>
            <a:off x="896045" y="5388248"/>
            <a:ext cx="34925" cy="61912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66" name="Freeform 380"/>
          <p:cNvSpPr>
            <a:spLocks noChangeArrowheads="1"/>
          </p:cNvSpPr>
          <p:nvPr/>
        </p:nvSpPr>
        <p:spPr bwMode="auto">
          <a:xfrm>
            <a:off x="692845" y="5297760"/>
            <a:ext cx="174625" cy="227012"/>
          </a:xfrm>
          <a:custGeom>
            <a:avLst/>
            <a:gdLst>
              <a:gd name="T0" fmla="*/ 78 w 31"/>
              <a:gd name="T1" fmla="*/ 136 h 40"/>
              <a:gd name="T2" fmla="*/ 57 w 31"/>
              <a:gd name="T3" fmla="*/ 139 h 40"/>
              <a:gd name="T4" fmla="*/ 0 w 31"/>
              <a:gd name="T5" fmla="*/ 79 h 40"/>
              <a:gd name="T6" fmla="*/ 57 w 31"/>
              <a:gd name="T7" fmla="*/ 4 h 40"/>
              <a:gd name="T8" fmla="*/ 110 w 31"/>
              <a:gd name="T9" fmla="*/ 72 h 40"/>
              <a:gd name="T10" fmla="*/ 99 w 31"/>
              <a:gd name="T11" fmla="*/ 118 h 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"/>
              <a:gd name="T19" fmla="*/ 0 h 40"/>
              <a:gd name="T20" fmla="*/ 31 w 31"/>
              <a:gd name="T21" fmla="*/ 40 h 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" h="40">
                <a:moveTo>
                  <a:pt x="22" y="38"/>
                </a:moveTo>
                <a:cubicBezTo>
                  <a:pt x="21" y="38"/>
                  <a:pt x="18" y="39"/>
                  <a:pt x="16" y="39"/>
                </a:cubicBezTo>
                <a:cubicBezTo>
                  <a:pt x="7" y="40"/>
                  <a:pt x="0" y="33"/>
                  <a:pt x="0" y="22"/>
                </a:cubicBezTo>
                <a:cubicBezTo>
                  <a:pt x="0" y="11"/>
                  <a:pt x="7" y="1"/>
                  <a:pt x="16" y="1"/>
                </a:cubicBezTo>
                <a:cubicBezTo>
                  <a:pt x="25" y="0"/>
                  <a:pt x="31" y="10"/>
                  <a:pt x="31" y="20"/>
                </a:cubicBezTo>
                <a:cubicBezTo>
                  <a:pt x="31" y="26"/>
                  <a:pt x="30" y="30"/>
                  <a:pt x="28" y="3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7" name="Freeform 381"/>
          <p:cNvSpPr>
            <a:spLocks noChangeArrowheads="1"/>
          </p:cNvSpPr>
          <p:nvPr/>
        </p:nvSpPr>
        <p:spPr bwMode="auto">
          <a:xfrm>
            <a:off x="867470" y="5297760"/>
            <a:ext cx="169862" cy="220662"/>
          </a:xfrm>
          <a:custGeom>
            <a:avLst/>
            <a:gdLst>
              <a:gd name="T0" fmla="*/ 32 w 30"/>
              <a:gd name="T1" fmla="*/ 132 h 39"/>
              <a:gd name="T2" fmla="*/ 54 w 30"/>
              <a:gd name="T3" fmla="*/ 135 h 39"/>
              <a:gd name="T4" fmla="*/ 107 w 30"/>
              <a:gd name="T5" fmla="*/ 78 h 39"/>
              <a:gd name="T6" fmla="*/ 50 w 30"/>
              <a:gd name="T7" fmla="*/ 0 h 39"/>
              <a:gd name="T8" fmla="*/ 0 w 30"/>
              <a:gd name="T9" fmla="*/ 71 h 39"/>
              <a:gd name="T10" fmla="*/ 14 w 30"/>
              <a:gd name="T11" fmla="*/ 118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"/>
              <a:gd name="T19" fmla="*/ 0 h 39"/>
              <a:gd name="T20" fmla="*/ 30 w 30"/>
              <a:gd name="T21" fmla="*/ 39 h 3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" h="39">
                <a:moveTo>
                  <a:pt x="9" y="37"/>
                </a:moveTo>
                <a:cubicBezTo>
                  <a:pt x="10" y="37"/>
                  <a:pt x="12" y="38"/>
                  <a:pt x="15" y="38"/>
                </a:cubicBezTo>
                <a:cubicBezTo>
                  <a:pt x="23" y="39"/>
                  <a:pt x="30" y="33"/>
                  <a:pt x="30" y="22"/>
                </a:cubicBezTo>
                <a:cubicBezTo>
                  <a:pt x="30" y="10"/>
                  <a:pt x="23" y="1"/>
                  <a:pt x="14" y="0"/>
                </a:cubicBezTo>
                <a:cubicBezTo>
                  <a:pt x="5" y="0"/>
                  <a:pt x="0" y="8"/>
                  <a:pt x="0" y="20"/>
                </a:cubicBezTo>
                <a:cubicBezTo>
                  <a:pt x="0" y="25"/>
                  <a:pt x="2" y="30"/>
                  <a:pt x="4" y="3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8" name="Freeform 382"/>
          <p:cNvSpPr>
            <a:spLocks noChangeArrowheads="1"/>
          </p:cNvSpPr>
          <p:nvPr/>
        </p:nvSpPr>
        <p:spPr bwMode="auto">
          <a:xfrm>
            <a:off x="867470" y="5591448"/>
            <a:ext cx="6350" cy="92075"/>
          </a:xfrm>
          <a:custGeom>
            <a:avLst/>
            <a:gdLst>
              <a:gd name="T0" fmla="*/ 0 w 1"/>
              <a:gd name="T1" fmla="*/ 0 h 16"/>
              <a:gd name="T2" fmla="*/ 0 w 1"/>
              <a:gd name="T3" fmla="*/ 58 h 16"/>
              <a:gd name="T4" fmla="*/ 0 60000 65536"/>
              <a:gd name="T5" fmla="*/ 0 60000 65536"/>
              <a:gd name="T6" fmla="*/ 0 w 1"/>
              <a:gd name="T7" fmla="*/ 0 h 16"/>
              <a:gd name="T8" fmla="*/ 1 w 1"/>
              <a:gd name="T9" fmla="*/ 16 h 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">
                <a:moveTo>
                  <a:pt x="0" y="0"/>
                </a:moveTo>
                <a:cubicBezTo>
                  <a:pt x="0" y="0"/>
                  <a:pt x="1" y="12"/>
                  <a:pt x="0" y="1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9" name="Line 383"/>
          <p:cNvSpPr>
            <a:spLocks noChangeShapeType="1"/>
          </p:cNvSpPr>
          <p:nvPr/>
        </p:nvSpPr>
        <p:spPr bwMode="auto">
          <a:xfrm>
            <a:off x="534095" y="5485085"/>
            <a:ext cx="198437" cy="73025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0" name="Line 384"/>
          <p:cNvSpPr>
            <a:spLocks noChangeShapeType="1"/>
          </p:cNvSpPr>
          <p:nvPr/>
        </p:nvSpPr>
        <p:spPr bwMode="auto">
          <a:xfrm>
            <a:off x="516632" y="5580335"/>
            <a:ext cx="220662" cy="11112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1" name="Freeform 385"/>
          <p:cNvSpPr>
            <a:spLocks noChangeArrowheads="1"/>
          </p:cNvSpPr>
          <p:nvPr/>
        </p:nvSpPr>
        <p:spPr bwMode="auto">
          <a:xfrm>
            <a:off x="511870" y="5631135"/>
            <a:ext cx="220662" cy="34925"/>
          </a:xfrm>
          <a:custGeom>
            <a:avLst/>
            <a:gdLst>
              <a:gd name="T0" fmla="*/ 0 w 39"/>
              <a:gd name="T1" fmla="*/ 22 h 6"/>
              <a:gd name="T2" fmla="*/ 139 w 39"/>
              <a:gd name="T3" fmla="*/ 0 h 6"/>
              <a:gd name="T4" fmla="*/ 0 60000 65536"/>
              <a:gd name="T5" fmla="*/ 0 60000 65536"/>
              <a:gd name="T6" fmla="*/ 0 w 39"/>
              <a:gd name="T7" fmla="*/ 0 h 6"/>
              <a:gd name="T8" fmla="*/ 39 w 39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" h="6">
                <a:moveTo>
                  <a:pt x="0" y="6"/>
                </a:moveTo>
                <a:cubicBezTo>
                  <a:pt x="0" y="6"/>
                  <a:pt x="36" y="1"/>
                  <a:pt x="39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2" name="Freeform 386"/>
          <p:cNvSpPr>
            <a:spLocks noChangeArrowheads="1"/>
          </p:cNvSpPr>
          <p:nvPr/>
        </p:nvSpPr>
        <p:spPr bwMode="auto">
          <a:xfrm>
            <a:off x="975420" y="5472385"/>
            <a:ext cx="198437" cy="92075"/>
          </a:xfrm>
          <a:custGeom>
            <a:avLst/>
            <a:gdLst>
              <a:gd name="T0" fmla="*/ 125 w 35"/>
              <a:gd name="T1" fmla="*/ 0 h 16"/>
              <a:gd name="T2" fmla="*/ 0 w 35"/>
              <a:gd name="T3" fmla="*/ 58 h 16"/>
              <a:gd name="T4" fmla="*/ 0 60000 65536"/>
              <a:gd name="T5" fmla="*/ 0 60000 65536"/>
              <a:gd name="T6" fmla="*/ 0 w 35"/>
              <a:gd name="T7" fmla="*/ 0 h 16"/>
              <a:gd name="T8" fmla="*/ 35 w 35"/>
              <a:gd name="T9" fmla="*/ 16 h 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16">
                <a:moveTo>
                  <a:pt x="35" y="0"/>
                </a:moveTo>
                <a:cubicBezTo>
                  <a:pt x="35" y="0"/>
                  <a:pt x="5" y="14"/>
                  <a:pt x="0" y="1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3" name="Line 387"/>
          <p:cNvSpPr>
            <a:spLocks noChangeShapeType="1"/>
          </p:cNvSpPr>
          <p:nvPr/>
        </p:nvSpPr>
        <p:spPr bwMode="auto">
          <a:xfrm flipH="1">
            <a:off x="992882" y="5569223"/>
            <a:ext cx="209550" cy="22225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4" name="Line 388"/>
          <p:cNvSpPr>
            <a:spLocks noChangeShapeType="1"/>
          </p:cNvSpPr>
          <p:nvPr/>
        </p:nvSpPr>
        <p:spPr bwMode="auto">
          <a:xfrm>
            <a:off x="992882" y="5626373"/>
            <a:ext cx="214312" cy="33337"/>
          </a:xfrm>
          <a:prstGeom prst="lin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5" name="Freeform 389"/>
          <p:cNvSpPr>
            <a:spLocks noChangeArrowheads="1"/>
          </p:cNvSpPr>
          <p:nvPr/>
        </p:nvSpPr>
        <p:spPr bwMode="auto">
          <a:xfrm>
            <a:off x="461070" y="5524773"/>
            <a:ext cx="814387" cy="209550"/>
          </a:xfrm>
          <a:custGeom>
            <a:avLst/>
            <a:gdLst>
              <a:gd name="T0" fmla="*/ 68 w 144"/>
              <a:gd name="T1" fmla="*/ 25 h 37"/>
              <a:gd name="T2" fmla="*/ 0 w 144"/>
              <a:gd name="T3" fmla="*/ 61 h 37"/>
              <a:gd name="T4" fmla="*/ 53 w 144"/>
              <a:gd name="T5" fmla="*/ 118 h 37"/>
              <a:gd name="T6" fmla="*/ 267 w 144"/>
              <a:gd name="T7" fmla="*/ 100 h 37"/>
              <a:gd name="T8" fmla="*/ 452 w 144"/>
              <a:gd name="T9" fmla="*/ 118 h 37"/>
              <a:gd name="T10" fmla="*/ 502 w 144"/>
              <a:gd name="T11" fmla="*/ 46 h 37"/>
              <a:gd name="T12" fmla="*/ 438 w 144"/>
              <a:gd name="T13" fmla="*/ 25 h 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"/>
              <a:gd name="T22" fmla="*/ 0 h 37"/>
              <a:gd name="T23" fmla="*/ 144 w 144"/>
              <a:gd name="T24" fmla="*/ 37 h 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" h="37">
                <a:moveTo>
                  <a:pt x="19" y="7"/>
                </a:moveTo>
                <a:cubicBezTo>
                  <a:pt x="9" y="0"/>
                  <a:pt x="1" y="10"/>
                  <a:pt x="0" y="17"/>
                </a:cubicBezTo>
                <a:cubicBezTo>
                  <a:pt x="0" y="23"/>
                  <a:pt x="3" y="31"/>
                  <a:pt x="15" y="33"/>
                </a:cubicBezTo>
                <a:cubicBezTo>
                  <a:pt x="34" y="37"/>
                  <a:pt x="57" y="29"/>
                  <a:pt x="75" y="28"/>
                </a:cubicBezTo>
                <a:cubicBezTo>
                  <a:pt x="91" y="28"/>
                  <a:pt x="118" y="36"/>
                  <a:pt x="127" y="33"/>
                </a:cubicBezTo>
                <a:cubicBezTo>
                  <a:pt x="137" y="31"/>
                  <a:pt x="144" y="25"/>
                  <a:pt x="141" y="13"/>
                </a:cubicBezTo>
                <a:cubicBezTo>
                  <a:pt x="138" y="2"/>
                  <a:pt x="125" y="5"/>
                  <a:pt x="123" y="7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6" name="Freeform 390"/>
          <p:cNvSpPr>
            <a:spLocks noChangeArrowheads="1"/>
          </p:cNvSpPr>
          <p:nvPr/>
        </p:nvSpPr>
        <p:spPr bwMode="auto">
          <a:xfrm>
            <a:off x="527745" y="5705748"/>
            <a:ext cx="668337" cy="288925"/>
          </a:xfrm>
          <a:custGeom>
            <a:avLst/>
            <a:gdLst>
              <a:gd name="T0" fmla="*/ 0 w 118"/>
              <a:gd name="T1" fmla="*/ 0 h 51"/>
              <a:gd name="T2" fmla="*/ 221 w 118"/>
              <a:gd name="T3" fmla="*/ 182 h 51"/>
              <a:gd name="T4" fmla="*/ 421 w 118"/>
              <a:gd name="T5" fmla="*/ 4 h 51"/>
              <a:gd name="T6" fmla="*/ 0 60000 65536"/>
              <a:gd name="T7" fmla="*/ 0 60000 65536"/>
              <a:gd name="T8" fmla="*/ 0 60000 65536"/>
              <a:gd name="T9" fmla="*/ 0 w 118"/>
              <a:gd name="T10" fmla="*/ 0 h 51"/>
              <a:gd name="T11" fmla="*/ 118 w 118"/>
              <a:gd name="T12" fmla="*/ 51 h 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" h="51">
                <a:moveTo>
                  <a:pt x="0" y="0"/>
                </a:moveTo>
                <a:cubicBezTo>
                  <a:pt x="3" y="12"/>
                  <a:pt x="21" y="51"/>
                  <a:pt x="62" y="51"/>
                </a:cubicBezTo>
                <a:cubicBezTo>
                  <a:pt x="99" y="51"/>
                  <a:pt x="114" y="12"/>
                  <a:pt x="118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7" name="Freeform 391"/>
          <p:cNvSpPr>
            <a:spLocks noChangeArrowheads="1"/>
          </p:cNvSpPr>
          <p:nvPr/>
        </p:nvSpPr>
        <p:spPr bwMode="auto">
          <a:xfrm>
            <a:off x="642045" y="5800998"/>
            <a:ext cx="441325" cy="103187"/>
          </a:xfrm>
          <a:custGeom>
            <a:avLst/>
            <a:gdLst>
              <a:gd name="T0" fmla="*/ 0 w 78"/>
              <a:gd name="T1" fmla="*/ 58 h 18"/>
              <a:gd name="T2" fmla="*/ 71 w 78"/>
              <a:gd name="T3" fmla="*/ 11 h 18"/>
              <a:gd name="T4" fmla="*/ 146 w 78"/>
              <a:gd name="T5" fmla="*/ 25 h 18"/>
              <a:gd name="T6" fmla="*/ 257 w 78"/>
              <a:gd name="T7" fmla="*/ 22 h 18"/>
              <a:gd name="T8" fmla="*/ 278 w 78"/>
              <a:gd name="T9" fmla="*/ 65 h 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"/>
              <a:gd name="T16" fmla="*/ 0 h 18"/>
              <a:gd name="T17" fmla="*/ 78 w 78"/>
              <a:gd name="T18" fmla="*/ 18 h 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" h="18">
                <a:moveTo>
                  <a:pt x="0" y="16"/>
                </a:moveTo>
                <a:cubicBezTo>
                  <a:pt x="1" y="9"/>
                  <a:pt x="6" y="3"/>
                  <a:pt x="20" y="3"/>
                </a:cubicBezTo>
                <a:cubicBezTo>
                  <a:pt x="31" y="2"/>
                  <a:pt x="36" y="7"/>
                  <a:pt x="41" y="7"/>
                </a:cubicBezTo>
                <a:cubicBezTo>
                  <a:pt x="47" y="7"/>
                  <a:pt x="62" y="0"/>
                  <a:pt x="72" y="6"/>
                </a:cubicBezTo>
                <a:cubicBezTo>
                  <a:pt x="77" y="9"/>
                  <a:pt x="78" y="14"/>
                  <a:pt x="78" y="1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8" name="Freeform 392"/>
          <p:cNvSpPr>
            <a:spLocks noChangeArrowheads="1"/>
          </p:cNvSpPr>
          <p:nvPr/>
        </p:nvSpPr>
        <p:spPr bwMode="auto">
          <a:xfrm>
            <a:off x="488057" y="5432698"/>
            <a:ext cx="204787" cy="131762"/>
          </a:xfrm>
          <a:custGeom>
            <a:avLst/>
            <a:gdLst>
              <a:gd name="T0" fmla="*/ 0 w 36"/>
              <a:gd name="T1" fmla="*/ 83 h 23"/>
              <a:gd name="T2" fmla="*/ 129 w 36"/>
              <a:gd name="T3" fmla="*/ 0 h 23"/>
              <a:gd name="T4" fmla="*/ 0 60000 65536"/>
              <a:gd name="T5" fmla="*/ 0 60000 65536"/>
              <a:gd name="T6" fmla="*/ 0 w 36"/>
              <a:gd name="T7" fmla="*/ 0 h 23"/>
              <a:gd name="T8" fmla="*/ 36 w 36"/>
              <a:gd name="T9" fmla="*/ 23 h 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" h="23">
                <a:moveTo>
                  <a:pt x="0" y="23"/>
                </a:moveTo>
                <a:cubicBezTo>
                  <a:pt x="7" y="10"/>
                  <a:pt x="21" y="1"/>
                  <a:pt x="36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9" name="Freeform 393"/>
          <p:cNvSpPr>
            <a:spLocks noChangeArrowheads="1"/>
          </p:cNvSpPr>
          <p:nvPr/>
        </p:nvSpPr>
        <p:spPr bwMode="auto">
          <a:xfrm>
            <a:off x="454720" y="5637485"/>
            <a:ext cx="152400" cy="379412"/>
          </a:xfrm>
          <a:custGeom>
            <a:avLst/>
            <a:gdLst>
              <a:gd name="T0" fmla="*/ 96 w 27"/>
              <a:gd name="T1" fmla="*/ 239 h 67"/>
              <a:gd name="T2" fmla="*/ 4 w 27"/>
              <a:gd name="T3" fmla="*/ 25 h 67"/>
              <a:gd name="T4" fmla="*/ 7 w 27"/>
              <a:gd name="T5" fmla="*/ 0 h 67"/>
              <a:gd name="T6" fmla="*/ 0 60000 65536"/>
              <a:gd name="T7" fmla="*/ 0 60000 65536"/>
              <a:gd name="T8" fmla="*/ 0 60000 65536"/>
              <a:gd name="T9" fmla="*/ 0 w 27"/>
              <a:gd name="T10" fmla="*/ 0 h 67"/>
              <a:gd name="T11" fmla="*/ 27 w 27"/>
              <a:gd name="T12" fmla="*/ 67 h 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" h="67">
                <a:moveTo>
                  <a:pt x="27" y="67"/>
                </a:moveTo>
                <a:cubicBezTo>
                  <a:pt x="13" y="55"/>
                  <a:pt x="0" y="32"/>
                  <a:pt x="1" y="7"/>
                </a:cubicBezTo>
                <a:cubicBezTo>
                  <a:pt x="1" y="5"/>
                  <a:pt x="1" y="3"/>
                  <a:pt x="2" y="0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0" name="Freeform 394"/>
          <p:cNvSpPr>
            <a:spLocks noChangeArrowheads="1"/>
          </p:cNvSpPr>
          <p:nvPr/>
        </p:nvSpPr>
        <p:spPr bwMode="auto">
          <a:xfrm>
            <a:off x="1111945" y="5643835"/>
            <a:ext cx="152400" cy="373062"/>
          </a:xfrm>
          <a:custGeom>
            <a:avLst/>
            <a:gdLst>
              <a:gd name="T0" fmla="*/ 96 w 27"/>
              <a:gd name="T1" fmla="*/ 0 h 66"/>
              <a:gd name="T2" fmla="*/ 96 w 27"/>
              <a:gd name="T3" fmla="*/ 25 h 66"/>
              <a:gd name="T4" fmla="*/ 0 w 27"/>
              <a:gd name="T5" fmla="*/ 235 h 66"/>
              <a:gd name="T6" fmla="*/ 0 60000 65536"/>
              <a:gd name="T7" fmla="*/ 0 60000 65536"/>
              <a:gd name="T8" fmla="*/ 0 60000 65536"/>
              <a:gd name="T9" fmla="*/ 0 w 27"/>
              <a:gd name="T10" fmla="*/ 0 h 66"/>
              <a:gd name="T11" fmla="*/ 27 w 27"/>
              <a:gd name="T12" fmla="*/ 66 h 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" h="66">
                <a:moveTo>
                  <a:pt x="27" y="0"/>
                </a:moveTo>
                <a:cubicBezTo>
                  <a:pt x="27" y="3"/>
                  <a:pt x="27" y="5"/>
                  <a:pt x="27" y="7"/>
                </a:cubicBezTo>
                <a:cubicBezTo>
                  <a:pt x="27" y="29"/>
                  <a:pt x="17" y="50"/>
                  <a:pt x="0" y="6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1" name="Freeform 395"/>
          <p:cNvSpPr>
            <a:spLocks noChangeArrowheads="1"/>
          </p:cNvSpPr>
          <p:nvPr/>
        </p:nvSpPr>
        <p:spPr bwMode="auto">
          <a:xfrm>
            <a:off x="1037332" y="5427935"/>
            <a:ext cx="198437" cy="136525"/>
          </a:xfrm>
          <a:custGeom>
            <a:avLst/>
            <a:gdLst>
              <a:gd name="T0" fmla="*/ 0 w 35"/>
              <a:gd name="T1" fmla="*/ 0 h 24"/>
              <a:gd name="T2" fmla="*/ 125 w 35"/>
              <a:gd name="T3" fmla="*/ 86 h 24"/>
              <a:gd name="T4" fmla="*/ 0 60000 65536"/>
              <a:gd name="T5" fmla="*/ 0 60000 65536"/>
              <a:gd name="T6" fmla="*/ 0 w 35"/>
              <a:gd name="T7" fmla="*/ 0 h 24"/>
              <a:gd name="T8" fmla="*/ 35 w 35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" h="24">
                <a:moveTo>
                  <a:pt x="0" y="0"/>
                </a:moveTo>
                <a:cubicBezTo>
                  <a:pt x="16" y="2"/>
                  <a:pt x="29" y="11"/>
                  <a:pt x="35" y="24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2" name="Freeform 396"/>
          <p:cNvSpPr>
            <a:spLocks noChangeArrowheads="1"/>
          </p:cNvSpPr>
          <p:nvPr/>
        </p:nvSpPr>
        <p:spPr bwMode="auto">
          <a:xfrm>
            <a:off x="426145" y="5280298"/>
            <a:ext cx="871537" cy="731837"/>
          </a:xfrm>
          <a:custGeom>
            <a:avLst/>
            <a:gdLst>
              <a:gd name="T0" fmla="*/ 107 w 154"/>
              <a:gd name="T1" fmla="*/ 461 h 129"/>
              <a:gd name="T2" fmla="*/ 0 w 154"/>
              <a:gd name="T3" fmla="*/ 232 h 129"/>
              <a:gd name="T4" fmla="*/ 278 w 154"/>
              <a:gd name="T5" fmla="*/ 0 h 129"/>
              <a:gd name="T6" fmla="*/ 545 w 154"/>
              <a:gd name="T7" fmla="*/ 232 h 129"/>
              <a:gd name="T8" fmla="*/ 438 w 154"/>
              <a:gd name="T9" fmla="*/ 461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4"/>
              <a:gd name="T16" fmla="*/ 0 h 129"/>
              <a:gd name="T17" fmla="*/ 154 w 154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4" h="129">
                <a:moveTo>
                  <a:pt x="30" y="129"/>
                </a:moveTo>
                <a:cubicBezTo>
                  <a:pt x="10" y="114"/>
                  <a:pt x="0" y="90"/>
                  <a:pt x="0" y="65"/>
                </a:cubicBezTo>
                <a:cubicBezTo>
                  <a:pt x="0" y="29"/>
                  <a:pt x="36" y="0"/>
                  <a:pt x="78" y="0"/>
                </a:cubicBezTo>
                <a:cubicBezTo>
                  <a:pt x="123" y="0"/>
                  <a:pt x="151" y="29"/>
                  <a:pt x="153" y="65"/>
                </a:cubicBezTo>
                <a:cubicBezTo>
                  <a:pt x="154" y="87"/>
                  <a:pt x="141" y="114"/>
                  <a:pt x="123" y="129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3" name="Freeform 397"/>
          <p:cNvSpPr>
            <a:spLocks noChangeArrowheads="1"/>
          </p:cNvSpPr>
          <p:nvPr/>
        </p:nvSpPr>
        <p:spPr bwMode="auto">
          <a:xfrm>
            <a:off x="584895" y="6012135"/>
            <a:ext cx="549275" cy="66675"/>
          </a:xfrm>
          <a:custGeom>
            <a:avLst/>
            <a:gdLst>
              <a:gd name="T0" fmla="*/ 210 w 97"/>
              <a:gd name="T1" fmla="*/ 42 h 12"/>
              <a:gd name="T2" fmla="*/ 342 w 97"/>
              <a:gd name="T3" fmla="*/ 18 h 12"/>
              <a:gd name="T4" fmla="*/ 339 w 97"/>
              <a:gd name="T5" fmla="*/ 0 h 12"/>
              <a:gd name="T6" fmla="*/ 185 w 97"/>
              <a:gd name="T7" fmla="*/ 18 h 12"/>
              <a:gd name="T8" fmla="*/ 4 w 97"/>
              <a:gd name="T9" fmla="*/ 0 h 12"/>
              <a:gd name="T10" fmla="*/ 25 w 97"/>
              <a:gd name="T11" fmla="*/ 18 h 12"/>
              <a:gd name="T12" fmla="*/ 157 w 97"/>
              <a:gd name="T13" fmla="*/ 39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"/>
              <a:gd name="T22" fmla="*/ 0 h 12"/>
              <a:gd name="T23" fmla="*/ 97 w 97"/>
              <a:gd name="T24" fmla="*/ 12 h 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" h="12">
                <a:moveTo>
                  <a:pt x="59" y="12"/>
                </a:moveTo>
                <a:cubicBezTo>
                  <a:pt x="73" y="11"/>
                  <a:pt x="91" y="8"/>
                  <a:pt x="96" y="5"/>
                </a:cubicBezTo>
                <a:cubicBezTo>
                  <a:pt x="97" y="4"/>
                  <a:pt x="96" y="0"/>
                  <a:pt x="95" y="0"/>
                </a:cubicBezTo>
                <a:cubicBezTo>
                  <a:pt x="95" y="0"/>
                  <a:pt x="79" y="5"/>
                  <a:pt x="52" y="5"/>
                </a:cubicBezTo>
                <a:cubicBezTo>
                  <a:pt x="25" y="5"/>
                  <a:pt x="4" y="1"/>
                  <a:pt x="1" y="0"/>
                </a:cubicBezTo>
                <a:cubicBezTo>
                  <a:pt x="0" y="1"/>
                  <a:pt x="3" y="4"/>
                  <a:pt x="7" y="5"/>
                </a:cubicBezTo>
                <a:cubicBezTo>
                  <a:pt x="10" y="6"/>
                  <a:pt x="27" y="11"/>
                  <a:pt x="44" y="1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4" name="Freeform 398"/>
          <p:cNvSpPr>
            <a:spLocks noChangeArrowheads="1"/>
          </p:cNvSpPr>
          <p:nvPr/>
        </p:nvSpPr>
        <p:spPr bwMode="auto">
          <a:xfrm>
            <a:off x="443607" y="5864498"/>
            <a:ext cx="147637" cy="147637"/>
          </a:xfrm>
          <a:custGeom>
            <a:avLst/>
            <a:gdLst>
              <a:gd name="T0" fmla="*/ 0 w 26"/>
              <a:gd name="T1" fmla="*/ 0 h 26"/>
              <a:gd name="T2" fmla="*/ 54 w 26"/>
              <a:gd name="T3" fmla="*/ 54 h 26"/>
              <a:gd name="T4" fmla="*/ 93 w 26"/>
              <a:gd name="T5" fmla="*/ 93 h 26"/>
              <a:gd name="T6" fmla="*/ 0 60000 65536"/>
              <a:gd name="T7" fmla="*/ 0 60000 65536"/>
              <a:gd name="T8" fmla="*/ 0 60000 65536"/>
              <a:gd name="T9" fmla="*/ 0 w 26"/>
              <a:gd name="T10" fmla="*/ 0 h 26"/>
              <a:gd name="T11" fmla="*/ 26 w 26"/>
              <a:gd name="T12" fmla="*/ 26 h 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" h="26">
                <a:moveTo>
                  <a:pt x="0" y="0"/>
                </a:moveTo>
                <a:cubicBezTo>
                  <a:pt x="3" y="2"/>
                  <a:pt x="9" y="9"/>
                  <a:pt x="15" y="15"/>
                </a:cubicBezTo>
                <a:cubicBezTo>
                  <a:pt x="20" y="20"/>
                  <a:pt x="24" y="24"/>
                  <a:pt x="26" y="2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5" name="Freeform 399"/>
          <p:cNvSpPr>
            <a:spLocks noChangeArrowheads="1"/>
          </p:cNvSpPr>
          <p:nvPr/>
        </p:nvSpPr>
        <p:spPr bwMode="auto">
          <a:xfrm>
            <a:off x="353120" y="5948635"/>
            <a:ext cx="203200" cy="260350"/>
          </a:xfrm>
          <a:custGeom>
            <a:avLst/>
            <a:gdLst>
              <a:gd name="T0" fmla="*/ 0 w 36"/>
              <a:gd name="T1" fmla="*/ 0 h 46"/>
              <a:gd name="T2" fmla="*/ 128 w 36"/>
              <a:gd name="T3" fmla="*/ 164 h 46"/>
              <a:gd name="T4" fmla="*/ 0 60000 65536"/>
              <a:gd name="T5" fmla="*/ 0 60000 65536"/>
              <a:gd name="T6" fmla="*/ 0 w 36"/>
              <a:gd name="T7" fmla="*/ 0 h 46"/>
              <a:gd name="T8" fmla="*/ 36 w 36"/>
              <a:gd name="T9" fmla="*/ 46 h 4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" h="46">
                <a:moveTo>
                  <a:pt x="0" y="0"/>
                </a:moveTo>
                <a:cubicBezTo>
                  <a:pt x="3" y="9"/>
                  <a:pt x="19" y="30"/>
                  <a:pt x="36" y="4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6" name="Oval 400"/>
          <p:cNvSpPr>
            <a:spLocks noChangeArrowheads="1"/>
          </p:cNvSpPr>
          <p:nvPr/>
        </p:nvSpPr>
        <p:spPr bwMode="auto">
          <a:xfrm>
            <a:off x="251520" y="5756548"/>
            <a:ext cx="192087" cy="192087"/>
          </a:xfrm>
          <a:prstGeom prst="ellipse">
            <a:avLst/>
          </a:prstGeom>
          <a:noFill/>
          <a:ln w="4763" cap="rnd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87" name="Freeform 401"/>
          <p:cNvSpPr>
            <a:spLocks noChangeArrowheads="1"/>
          </p:cNvSpPr>
          <p:nvPr/>
        </p:nvSpPr>
        <p:spPr bwMode="auto">
          <a:xfrm>
            <a:off x="1100832" y="6221685"/>
            <a:ext cx="169862" cy="169862"/>
          </a:xfrm>
          <a:custGeom>
            <a:avLst/>
            <a:gdLst>
              <a:gd name="T0" fmla="*/ 7 w 30"/>
              <a:gd name="T1" fmla="*/ 29 h 30"/>
              <a:gd name="T2" fmla="*/ 54 w 30"/>
              <a:gd name="T3" fmla="*/ 0 h 30"/>
              <a:gd name="T4" fmla="*/ 107 w 30"/>
              <a:gd name="T5" fmla="*/ 54 h 30"/>
              <a:gd name="T6" fmla="*/ 54 w 30"/>
              <a:gd name="T7" fmla="*/ 107 h 30"/>
              <a:gd name="T8" fmla="*/ 0 w 30"/>
              <a:gd name="T9" fmla="*/ 64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0"/>
              <a:gd name="T17" fmla="*/ 30 w 30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0">
                <a:moveTo>
                  <a:pt x="2" y="8"/>
                </a:moveTo>
                <a:cubicBezTo>
                  <a:pt x="4" y="4"/>
                  <a:pt x="9" y="0"/>
                  <a:pt x="15" y="0"/>
                </a:cubicBezTo>
                <a:cubicBezTo>
                  <a:pt x="23" y="0"/>
                  <a:pt x="30" y="7"/>
                  <a:pt x="30" y="15"/>
                </a:cubicBezTo>
                <a:cubicBezTo>
                  <a:pt x="30" y="24"/>
                  <a:pt x="23" y="30"/>
                  <a:pt x="15" y="30"/>
                </a:cubicBezTo>
                <a:cubicBezTo>
                  <a:pt x="8" y="30"/>
                  <a:pt x="1" y="25"/>
                  <a:pt x="0" y="18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8" name="Freeform 402"/>
          <p:cNvSpPr>
            <a:spLocks noChangeArrowheads="1"/>
          </p:cNvSpPr>
          <p:nvPr/>
        </p:nvSpPr>
        <p:spPr bwMode="auto">
          <a:xfrm>
            <a:off x="1127820" y="6039123"/>
            <a:ext cx="79375" cy="187325"/>
          </a:xfrm>
          <a:custGeom>
            <a:avLst/>
            <a:gdLst>
              <a:gd name="T0" fmla="*/ 0 w 14"/>
              <a:gd name="T1" fmla="*/ 0 h 33"/>
              <a:gd name="T2" fmla="*/ 50 w 14"/>
              <a:gd name="T3" fmla="*/ 118 h 33"/>
              <a:gd name="T4" fmla="*/ 0 60000 65536"/>
              <a:gd name="T5" fmla="*/ 0 60000 65536"/>
              <a:gd name="T6" fmla="*/ 0 w 14"/>
              <a:gd name="T7" fmla="*/ 0 h 33"/>
              <a:gd name="T8" fmla="*/ 14 w 14"/>
              <a:gd name="T9" fmla="*/ 33 h 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" h="33">
                <a:moveTo>
                  <a:pt x="0" y="0"/>
                </a:moveTo>
                <a:cubicBezTo>
                  <a:pt x="4" y="3"/>
                  <a:pt x="12" y="15"/>
                  <a:pt x="14" y="33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89" name="Freeform 403"/>
          <p:cNvSpPr>
            <a:spLocks noChangeArrowheads="1"/>
          </p:cNvSpPr>
          <p:nvPr/>
        </p:nvSpPr>
        <p:spPr bwMode="auto">
          <a:xfrm>
            <a:off x="805557" y="6056585"/>
            <a:ext cx="322262" cy="522287"/>
          </a:xfrm>
          <a:custGeom>
            <a:avLst/>
            <a:gdLst>
              <a:gd name="T0" fmla="*/ 199 w 57"/>
              <a:gd name="T1" fmla="*/ 0 h 92"/>
              <a:gd name="T2" fmla="*/ 189 w 57"/>
              <a:gd name="T3" fmla="*/ 154 h 92"/>
              <a:gd name="T4" fmla="*/ 132 w 57"/>
              <a:gd name="T5" fmla="*/ 290 h 92"/>
              <a:gd name="T6" fmla="*/ 0 w 57"/>
              <a:gd name="T7" fmla="*/ 272 h 92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92"/>
              <a:gd name="T14" fmla="*/ 57 w 57"/>
              <a:gd name="T15" fmla="*/ 92 h 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92">
                <a:moveTo>
                  <a:pt x="56" y="0"/>
                </a:moveTo>
                <a:cubicBezTo>
                  <a:pt x="57" y="7"/>
                  <a:pt x="56" y="25"/>
                  <a:pt x="53" y="43"/>
                </a:cubicBezTo>
                <a:cubicBezTo>
                  <a:pt x="49" y="63"/>
                  <a:pt x="42" y="74"/>
                  <a:pt x="37" y="81"/>
                </a:cubicBezTo>
                <a:cubicBezTo>
                  <a:pt x="33" y="86"/>
                  <a:pt x="10" y="92"/>
                  <a:pt x="0" y="7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90" name="Freeform 404"/>
          <p:cNvSpPr>
            <a:spLocks noChangeArrowheads="1"/>
          </p:cNvSpPr>
          <p:nvPr/>
        </p:nvSpPr>
        <p:spPr bwMode="auto">
          <a:xfrm>
            <a:off x="816670" y="6062935"/>
            <a:ext cx="119062" cy="39687"/>
          </a:xfrm>
          <a:custGeom>
            <a:avLst/>
            <a:gdLst>
              <a:gd name="T0" fmla="*/ 0 w 21"/>
              <a:gd name="T1" fmla="*/ 25 h 7"/>
              <a:gd name="T2" fmla="*/ 36 w 21"/>
              <a:gd name="T3" fmla="*/ 0 h 7"/>
              <a:gd name="T4" fmla="*/ 75 w 21"/>
              <a:gd name="T5" fmla="*/ 21 h 7"/>
              <a:gd name="T6" fmla="*/ 0 60000 65536"/>
              <a:gd name="T7" fmla="*/ 0 60000 65536"/>
              <a:gd name="T8" fmla="*/ 0 60000 65536"/>
              <a:gd name="T9" fmla="*/ 0 w 21"/>
              <a:gd name="T10" fmla="*/ 0 h 7"/>
              <a:gd name="T11" fmla="*/ 21 w 21"/>
              <a:gd name="T12" fmla="*/ 7 h 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" h="7">
                <a:moveTo>
                  <a:pt x="0" y="7"/>
                </a:moveTo>
                <a:cubicBezTo>
                  <a:pt x="2" y="3"/>
                  <a:pt x="6" y="0"/>
                  <a:pt x="10" y="0"/>
                </a:cubicBezTo>
                <a:cubicBezTo>
                  <a:pt x="15" y="0"/>
                  <a:pt x="18" y="3"/>
                  <a:pt x="21" y="6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91" name="Freeform 405"/>
          <p:cNvSpPr>
            <a:spLocks noChangeArrowheads="1"/>
          </p:cNvSpPr>
          <p:nvPr/>
        </p:nvSpPr>
        <p:spPr bwMode="auto">
          <a:xfrm>
            <a:off x="805557" y="6118498"/>
            <a:ext cx="136525" cy="79375"/>
          </a:xfrm>
          <a:custGeom>
            <a:avLst/>
            <a:gdLst>
              <a:gd name="T0" fmla="*/ 86 w 24"/>
              <a:gd name="T1" fmla="*/ 0 h 14"/>
              <a:gd name="T2" fmla="*/ 86 w 24"/>
              <a:gd name="T3" fmla="*/ 7 h 14"/>
              <a:gd name="T4" fmla="*/ 43 w 24"/>
              <a:gd name="T5" fmla="*/ 50 h 14"/>
              <a:gd name="T6" fmla="*/ 0 w 24"/>
              <a:gd name="T7" fmla="*/ 7 h 14"/>
              <a:gd name="T8" fmla="*/ 0 w 24"/>
              <a:gd name="T9" fmla="*/ 4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14"/>
              <a:gd name="T17" fmla="*/ 24 w 24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14">
                <a:moveTo>
                  <a:pt x="24" y="0"/>
                </a:moveTo>
                <a:cubicBezTo>
                  <a:pt x="24" y="1"/>
                  <a:pt x="24" y="1"/>
                  <a:pt x="24" y="2"/>
                </a:cubicBezTo>
                <a:cubicBezTo>
                  <a:pt x="24" y="9"/>
                  <a:pt x="19" y="14"/>
                  <a:pt x="12" y="14"/>
                </a:cubicBezTo>
                <a:cubicBezTo>
                  <a:pt x="6" y="14"/>
                  <a:pt x="0" y="9"/>
                  <a:pt x="0" y="2"/>
                </a:cubicBezTo>
                <a:cubicBezTo>
                  <a:pt x="0" y="2"/>
                  <a:pt x="0" y="1"/>
                  <a:pt x="0" y="1"/>
                </a:cubicBezTo>
              </a:path>
            </a:pathLst>
          </a:custGeom>
          <a:noFill/>
          <a:ln w="4763" cap="rnd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440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22862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1145</cp:revision>
  <dcterms:created xsi:type="dcterms:W3CDTF">2009-02-11T05:37:22Z</dcterms:created>
  <dcterms:modified xsi:type="dcterms:W3CDTF">2015-06-26T06:52:22Z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