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7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141412" y="639738"/>
            <a:ext cx="8856984" cy="6048672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Freeform 5"/>
          <p:cNvSpPr>
            <a:spLocks/>
          </p:cNvSpPr>
          <p:nvPr/>
        </p:nvSpPr>
        <p:spPr bwMode="auto">
          <a:xfrm>
            <a:off x="7762875" y="930276"/>
            <a:ext cx="1339850" cy="1235075"/>
          </a:xfrm>
          <a:custGeom>
            <a:avLst/>
            <a:gdLst>
              <a:gd name="T0" fmla="*/ 164 w 251"/>
              <a:gd name="T1" fmla="*/ 171 h 229"/>
              <a:gd name="T2" fmla="*/ 162 w 251"/>
              <a:gd name="T3" fmla="*/ 174 h 229"/>
              <a:gd name="T4" fmla="*/ 178 w 251"/>
              <a:gd name="T5" fmla="*/ 184 h 229"/>
              <a:gd name="T6" fmla="*/ 157 w 251"/>
              <a:gd name="T7" fmla="*/ 199 h 229"/>
              <a:gd name="T8" fmla="*/ 135 w 251"/>
              <a:gd name="T9" fmla="*/ 195 h 229"/>
              <a:gd name="T10" fmla="*/ 112 w 251"/>
              <a:gd name="T11" fmla="*/ 201 h 229"/>
              <a:gd name="T12" fmla="*/ 76 w 251"/>
              <a:gd name="T13" fmla="*/ 171 h 229"/>
              <a:gd name="T14" fmla="*/ 40 w 251"/>
              <a:gd name="T15" fmla="*/ 137 h 229"/>
              <a:gd name="T16" fmla="*/ 34 w 251"/>
              <a:gd name="T17" fmla="*/ 128 h 229"/>
              <a:gd name="T18" fmla="*/ 44 w 251"/>
              <a:gd name="T19" fmla="*/ 69 h 229"/>
              <a:gd name="T20" fmla="*/ 43 w 251"/>
              <a:gd name="T21" fmla="*/ 59 h 229"/>
              <a:gd name="T22" fmla="*/ 63 w 251"/>
              <a:gd name="T23" fmla="*/ 0 h 229"/>
              <a:gd name="T24" fmla="*/ 0 w 251"/>
              <a:gd name="T25" fmla="*/ 105 h 229"/>
              <a:gd name="T26" fmla="*/ 127 w 251"/>
              <a:gd name="T27" fmla="*/ 229 h 229"/>
              <a:gd name="T28" fmla="*/ 251 w 251"/>
              <a:gd name="T29" fmla="*/ 131 h 229"/>
              <a:gd name="T30" fmla="*/ 164 w 251"/>
              <a:gd name="T31" fmla="*/ 171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1" h="229">
                <a:moveTo>
                  <a:pt x="164" y="171"/>
                </a:moveTo>
                <a:cubicBezTo>
                  <a:pt x="164" y="172"/>
                  <a:pt x="163" y="173"/>
                  <a:pt x="162" y="174"/>
                </a:cubicBezTo>
                <a:cubicBezTo>
                  <a:pt x="171" y="175"/>
                  <a:pt x="177" y="179"/>
                  <a:pt x="178" y="184"/>
                </a:cubicBezTo>
                <a:cubicBezTo>
                  <a:pt x="179" y="191"/>
                  <a:pt x="170" y="197"/>
                  <a:pt x="157" y="199"/>
                </a:cubicBezTo>
                <a:cubicBezTo>
                  <a:pt x="147" y="201"/>
                  <a:pt x="139" y="199"/>
                  <a:pt x="135" y="195"/>
                </a:cubicBezTo>
                <a:cubicBezTo>
                  <a:pt x="128" y="200"/>
                  <a:pt x="120" y="202"/>
                  <a:pt x="112" y="201"/>
                </a:cubicBezTo>
                <a:cubicBezTo>
                  <a:pt x="93" y="198"/>
                  <a:pt x="76" y="171"/>
                  <a:pt x="76" y="171"/>
                </a:cubicBezTo>
                <a:cubicBezTo>
                  <a:pt x="68" y="173"/>
                  <a:pt x="30" y="167"/>
                  <a:pt x="40" y="137"/>
                </a:cubicBezTo>
                <a:cubicBezTo>
                  <a:pt x="38" y="134"/>
                  <a:pt x="36" y="131"/>
                  <a:pt x="34" y="128"/>
                </a:cubicBezTo>
                <a:cubicBezTo>
                  <a:pt x="22" y="108"/>
                  <a:pt x="27" y="86"/>
                  <a:pt x="44" y="69"/>
                </a:cubicBezTo>
                <a:cubicBezTo>
                  <a:pt x="44" y="66"/>
                  <a:pt x="43" y="63"/>
                  <a:pt x="43" y="59"/>
                </a:cubicBezTo>
                <a:cubicBezTo>
                  <a:pt x="43" y="37"/>
                  <a:pt x="51" y="17"/>
                  <a:pt x="63" y="0"/>
                </a:cubicBezTo>
                <a:cubicBezTo>
                  <a:pt x="26" y="21"/>
                  <a:pt x="0" y="60"/>
                  <a:pt x="0" y="105"/>
                </a:cubicBezTo>
                <a:cubicBezTo>
                  <a:pt x="0" y="173"/>
                  <a:pt x="58" y="229"/>
                  <a:pt x="127" y="229"/>
                </a:cubicBezTo>
                <a:cubicBezTo>
                  <a:pt x="188" y="229"/>
                  <a:pt x="239" y="188"/>
                  <a:pt x="251" y="131"/>
                </a:cubicBezTo>
                <a:cubicBezTo>
                  <a:pt x="230" y="155"/>
                  <a:pt x="199" y="170"/>
                  <a:pt x="164" y="171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6"/>
          <p:cNvSpPr>
            <a:spLocks/>
          </p:cNvSpPr>
          <p:nvPr/>
        </p:nvSpPr>
        <p:spPr bwMode="auto">
          <a:xfrm>
            <a:off x="8499475" y="1684338"/>
            <a:ext cx="150813" cy="238125"/>
          </a:xfrm>
          <a:custGeom>
            <a:avLst/>
            <a:gdLst>
              <a:gd name="T0" fmla="*/ 15 w 28"/>
              <a:gd name="T1" fmla="*/ 0 h 44"/>
              <a:gd name="T2" fmla="*/ 8 w 28"/>
              <a:gd name="T3" fmla="*/ 2 h 44"/>
              <a:gd name="T4" fmla="*/ 7 w 28"/>
              <a:gd name="T5" fmla="*/ 3 h 44"/>
              <a:gd name="T6" fmla="*/ 5 w 28"/>
              <a:gd name="T7" fmla="*/ 5 h 44"/>
              <a:gd name="T8" fmla="*/ 0 w 28"/>
              <a:gd name="T9" fmla="*/ 13 h 44"/>
              <a:gd name="T10" fmla="*/ 12 w 28"/>
              <a:gd name="T11" fmla="*/ 35 h 44"/>
              <a:gd name="T12" fmla="*/ 8 w 28"/>
              <a:gd name="T13" fmla="*/ 44 h 44"/>
              <a:gd name="T14" fmla="*/ 11 w 28"/>
              <a:gd name="T15" fmla="*/ 44 h 44"/>
              <a:gd name="T16" fmla="*/ 23 w 28"/>
              <a:gd name="T17" fmla="*/ 36 h 44"/>
              <a:gd name="T18" fmla="*/ 24 w 28"/>
              <a:gd name="T19" fmla="*/ 34 h 44"/>
              <a:gd name="T20" fmla="*/ 28 w 28"/>
              <a:gd name="T21" fmla="*/ 21 h 44"/>
              <a:gd name="T22" fmla="*/ 15 w 28"/>
              <a:gd name="T2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44">
                <a:moveTo>
                  <a:pt x="15" y="0"/>
                </a:moveTo>
                <a:cubicBezTo>
                  <a:pt x="13" y="0"/>
                  <a:pt x="10" y="0"/>
                  <a:pt x="8" y="2"/>
                </a:cubicBezTo>
                <a:cubicBezTo>
                  <a:pt x="8" y="2"/>
                  <a:pt x="7" y="3"/>
                  <a:pt x="7" y="3"/>
                </a:cubicBezTo>
                <a:cubicBezTo>
                  <a:pt x="6" y="4"/>
                  <a:pt x="5" y="4"/>
                  <a:pt x="5" y="5"/>
                </a:cubicBezTo>
                <a:cubicBezTo>
                  <a:pt x="3" y="7"/>
                  <a:pt x="1" y="10"/>
                  <a:pt x="0" y="13"/>
                </a:cubicBezTo>
                <a:cubicBezTo>
                  <a:pt x="6" y="13"/>
                  <a:pt x="16" y="23"/>
                  <a:pt x="12" y="35"/>
                </a:cubicBezTo>
                <a:cubicBezTo>
                  <a:pt x="11" y="38"/>
                  <a:pt x="10" y="41"/>
                  <a:pt x="8" y="44"/>
                </a:cubicBezTo>
                <a:cubicBezTo>
                  <a:pt x="9" y="44"/>
                  <a:pt x="10" y="44"/>
                  <a:pt x="11" y="44"/>
                </a:cubicBezTo>
                <a:cubicBezTo>
                  <a:pt x="15" y="44"/>
                  <a:pt x="20" y="41"/>
                  <a:pt x="23" y="36"/>
                </a:cubicBezTo>
                <a:cubicBezTo>
                  <a:pt x="24" y="35"/>
                  <a:pt x="24" y="35"/>
                  <a:pt x="24" y="34"/>
                </a:cubicBezTo>
                <a:cubicBezTo>
                  <a:pt x="27" y="30"/>
                  <a:pt x="28" y="26"/>
                  <a:pt x="28" y="21"/>
                </a:cubicBezTo>
                <a:cubicBezTo>
                  <a:pt x="28" y="9"/>
                  <a:pt x="23" y="0"/>
                  <a:pt x="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7"/>
          <p:cNvSpPr>
            <a:spLocks/>
          </p:cNvSpPr>
          <p:nvPr/>
        </p:nvSpPr>
        <p:spPr bwMode="auto">
          <a:xfrm>
            <a:off x="8526463" y="1879601"/>
            <a:ext cx="96838" cy="58737"/>
          </a:xfrm>
          <a:custGeom>
            <a:avLst/>
            <a:gdLst>
              <a:gd name="T0" fmla="*/ 6 w 18"/>
              <a:gd name="T1" fmla="*/ 8 h 11"/>
              <a:gd name="T2" fmla="*/ 3 w 18"/>
              <a:gd name="T3" fmla="*/ 8 h 11"/>
              <a:gd name="T4" fmla="*/ 0 w 18"/>
              <a:gd name="T5" fmla="*/ 11 h 11"/>
              <a:gd name="T6" fmla="*/ 18 w 18"/>
              <a:gd name="T7" fmla="*/ 0 h 11"/>
              <a:gd name="T8" fmla="*/ 6 w 18"/>
              <a:gd name="T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1">
                <a:moveTo>
                  <a:pt x="6" y="8"/>
                </a:moveTo>
                <a:cubicBezTo>
                  <a:pt x="5" y="8"/>
                  <a:pt x="4" y="8"/>
                  <a:pt x="3" y="8"/>
                </a:cubicBezTo>
                <a:cubicBezTo>
                  <a:pt x="2" y="9"/>
                  <a:pt x="1" y="10"/>
                  <a:pt x="0" y="11"/>
                </a:cubicBezTo>
                <a:cubicBezTo>
                  <a:pt x="7" y="11"/>
                  <a:pt x="17" y="5"/>
                  <a:pt x="18" y="0"/>
                </a:cubicBezTo>
                <a:cubicBezTo>
                  <a:pt x="15" y="5"/>
                  <a:pt x="10" y="8"/>
                  <a:pt x="6" y="8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8"/>
          <p:cNvSpPr>
            <a:spLocks/>
          </p:cNvSpPr>
          <p:nvPr/>
        </p:nvSpPr>
        <p:spPr bwMode="auto">
          <a:xfrm>
            <a:off x="8131175" y="1603376"/>
            <a:ext cx="347663" cy="188912"/>
          </a:xfrm>
          <a:custGeom>
            <a:avLst/>
            <a:gdLst>
              <a:gd name="T0" fmla="*/ 63 w 65"/>
              <a:gd name="T1" fmla="*/ 1 h 35"/>
              <a:gd name="T2" fmla="*/ 62 w 65"/>
              <a:gd name="T3" fmla="*/ 1 h 35"/>
              <a:gd name="T4" fmla="*/ 5 w 65"/>
              <a:gd name="T5" fmla="*/ 28 h 35"/>
              <a:gd name="T6" fmla="*/ 1 w 65"/>
              <a:gd name="T7" fmla="*/ 31 h 35"/>
              <a:gd name="T8" fmla="*/ 1 w 65"/>
              <a:gd name="T9" fmla="*/ 31 h 35"/>
              <a:gd name="T10" fmla="*/ 3 w 65"/>
              <a:gd name="T11" fmla="*/ 35 h 35"/>
              <a:gd name="T12" fmla="*/ 25 w 65"/>
              <a:gd name="T13" fmla="*/ 23 h 35"/>
              <a:gd name="T14" fmla="*/ 43 w 65"/>
              <a:gd name="T15" fmla="*/ 14 h 35"/>
              <a:gd name="T16" fmla="*/ 51 w 65"/>
              <a:gd name="T17" fmla="*/ 7 h 35"/>
              <a:gd name="T18" fmla="*/ 55 w 65"/>
              <a:gd name="T19" fmla="*/ 8 h 35"/>
              <a:gd name="T20" fmla="*/ 55 w 65"/>
              <a:gd name="T21" fmla="*/ 8 h 35"/>
              <a:gd name="T22" fmla="*/ 56 w 65"/>
              <a:gd name="T23" fmla="*/ 8 h 35"/>
              <a:gd name="T24" fmla="*/ 62 w 65"/>
              <a:gd name="T25" fmla="*/ 5 h 35"/>
              <a:gd name="T26" fmla="*/ 65 w 65"/>
              <a:gd name="T27" fmla="*/ 4 h 35"/>
              <a:gd name="T28" fmla="*/ 63 w 65"/>
              <a:gd name="T29" fmla="*/ 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5" h="35">
                <a:moveTo>
                  <a:pt x="63" y="1"/>
                </a:moveTo>
                <a:cubicBezTo>
                  <a:pt x="63" y="1"/>
                  <a:pt x="62" y="1"/>
                  <a:pt x="62" y="1"/>
                </a:cubicBezTo>
                <a:cubicBezTo>
                  <a:pt x="59" y="2"/>
                  <a:pt x="33" y="12"/>
                  <a:pt x="5" y="28"/>
                </a:cubicBezTo>
                <a:cubicBezTo>
                  <a:pt x="4" y="29"/>
                  <a:pt x="3" y="30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2"/>
                  <a:pt x="1" y="35"/>
                  <a:pt x="3" y="35"/>
                </a:cubicBezTo>
                <a:cubicBezTo>
                  <a:pt x="8" y="32"/>
                  <a:pt x="17" y="27"/>
                  <a:pt x="25" y="23"/>
                </a:cubicBezTo>
                <a:cubicBezTo>
                  <a:pt x="33" y="19"/>
                  <a:pt x="39" y="16"/>
                  <a:pt x="43" y="14"/>
                </a:cubicBezTo>
                <a:cubicBezTo>
                  <a:pt x="44" y="10"/>
                  <a:pt x="47" y="7"/>
                  <a:pt x="51" y="7"/>
                </a:cubicBezTo>
                <a:cubicBezTo>
                  <a:pt x="52" y="7"/>
                  <a:pt x="54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6" y="8"/>
                  <a:pt x="56" y="8"/>
                </a:cubicBezTo>
                <a:cubicBezTo>
                  <a:pt x="58" y="7"/>
                  <a:pt x="60" y="6"/>
                  <a:pt x="62" y="5"/>
                </a:cubicBezTo>
                <a:cubicBezTo>
                  <a:pt x="63" y="5"/>
                  <a:pt x="64" y="5"/>
                  <a:pt x="65" y="4"/>
                </a:cubicBezTo>
                <a:cubicBezTo>
                  <a:pt x="65" y="3"/>
                  <a:pt x="64" y="0"/>
                  <a:pt x="63" y="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9"/>
          <p:cNvSpPr>
            <a:spLocks/>
          </p:cNvSpPr>
          <p:nvPr/>
        </p:nvSpPr>
        <p:spPr bwMode="auto">
          <a:xfrm>
            <a:off x="8174038" y="1204913"/>
            <a:ext cx="149225" cy="146050"/>
          </a:xfrm>
          <a:custGeom>
            <a:avLst/>
            <a:gdLst>
              <a:gd name="T0" fmla="*/ 26 w 28"/>
              <a:gd name="T1" fmla="*/ 13 h 27"/>
              <a:gd name="T2" fmla="*/ 22 w 28"/>
              <a:gd name="T3" fmla="*/ 7 h 27"/>
              <a:gd name="T4" fmla="*/ 4 w 28"/>
              <a:gd name="T5" fmla="*/ 3 h 27"/>
              <a:gd name="T6" fmla="*/ 7 w 28"/>
              <a:gd name="T7" fmla="*/ 21 h 27"/>
              <a:gd name="T8" fmla="*/ 12 w 28"/>
              <a:gd name="T9" fmla="*/ 25 h 27"/>
              <a:gd name="T10" fmla="*/ 15 w 28"/>
              <a:gd name="T11" fmla="*/ 25 h 27"/>
              <a:gd name="T12" fmla="*/ 21 w 28"/>
              <a:gd name="T13" fmla="*/ 27 h 27"/>
              <a:gd name="T14" fmla="*/ 24 w 28"/>
              <a:gd name="T15" fmla="*/ 25 h 27"/>
              <a:gd name="T16" fmla="*/ 26 w 28"/>
              <a:gd name="T17" fmla="*/ 1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27">
                <a:moveTo>
                  <a:pt x="26" y="13"/>
                </a:moveTo>
                <a:cubicBezTo>
                  <a:pt x="25" y="11"/>
                  <a:pt x="23" y="9"/>
                  <a:pt x="22" y="7"/>
                </a:cubicBezTo>
                <a:cubicBezTo>
                  <a:pt x="16" y="1"/>
                  <a:pt x="8" y="0"/>
                  <a:pt x="4" y="3"/>
                </a:cubicBezTo>
                <a:cubicBezTo>
                  <a:pt x="0" y="6"/>
                  <a:pt x="2" y="15"/>
                  <a:pt x="7" y="21"/>
                </a:cubicBezTo>
                <a:cubicBezTo>
                  <a:pt x="9" y="23"/>
                  <a:pt x="11" y="24"/>
                  <a:pt x="12" y="25"/>
                </a:cubicBezTo>
                <a:cubicBezTo>
                  <a:pt x="13" y="25"/>
                  <a:pt x="14" y="25"/>
                  <a:pt x="15" y="25"/>
                </a:cubicBezTo>
                <a:cubicBezTo>
                  <a:pt x="17" y="25"/>
                  <a:pt x="19" y="26"/>
                  <a:pt x="21" y="27"/>
                </a:cubicBezTo>
                <a:cubicBezTo>
                  <a:pt x="22" y="27"/>
                  <a:pt x="23" y="26"/>
                  <a:pt x="24" y="25"/>
                </a:cubicBezTo>
                <a:cubicBezTo>
                  <a:pt x="28" y="22"/>
                  <a:pt x="28" y="17"/>
                  <a:pt x="26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10"/>
          <p:cNvSpPr>
            <a:spLocks/>
          </p:cNvSpPr>
          <p:nvPr/>
        </p:nvSpPr>
        <p:spPr bwMode="auto">
          <a:xfrm>
            <a:off x="8056563" y="1247776"/>
            <a:ext cx="165100" cy="184150"/>
          </a:xfrm>
          <a:custGeom>
            <a:avLst/>
            <a:gdLst>
              <a:gd name="T0" fmla="*/ 26 w 31"/>
              <a:gd name="T1" fmla="*/ 9 h 34"/>
              <a:gd name="T2" fmla="*/ 6 w 31"/>
              <a:gd name="T3" fmla="*/ 4 h 34"/>
              <a:gd name="T4" fmla="*/ 5 w 31"/>
              <a:gd name="T5" fmla="*/ 24 h 34"/>
              <a:gd name="T6" fmla="*/ 5 w 31"/>
              <a:gd name="T7" fmla="*/ 25 h 34"/>
              <a:gd name="T8" fmla="*/ 25 w 31"/>
              <a:gd name="T9" fmla="*/ 30 h 34"/>
              <a:gd name="T10" fmla="*/ 29 w 31"/>
              <a:gd name="T11" fmla="*/ 26 h 34"/>
              <a:gd name="T12" fmla="*/ 29 w 31"/>
              <a:gd name="T13" fmla="*/ 25 h 34"/>
              <a:gd name="T14" fmla="*/ 31 w 31"/>
              <a:gd name="T15" fmla="*/ 20 h 34"/>
              <a:gd name="T16" fmla="*/ 26 w 31"/>
              <a:gd name="T17" fmla="*/ 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34">
                <a:moveTo>
                  <a:pt x="26" y="9"/>
                </a:moveTo>
                <a:cubicBezTo>
                  <a:pt x="21" y="2"/>
                  <a:pt x="12" y="0"/>
                  <a:pt x="6" y="4"/>
                </a:cubicBezTo>
                <a:cubicBezTo>
                  <a:pt x="0" y="8"/>
                  <a:pt x="0" y="17"/>
                  <a:pt x="5" y="24"/>
                </a:cubicBezTo>
                <a:cubicBezTo>
                  <a:pt x="5" y="24"/>
                  <a:pt x="5" y="25"/>
                  <a:pt x="5" y="25"/>
                </a:cubicBezTo>
                <a:cubicBezTo>
                  <a:pt x="10" y="32"/>
                  <a:pt x="19" y="34"/>
                  <a:pt x="25" y="30"/>
                </a:cubicBezTo>
                <a:cubicBezTo>
                  <a:pt x="27" y="29"/>
                  <a:pt x="28" y="27"/>
                  <a:pt x="29" y="26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3"/>
                  <a:pt x="30" y="21"/>
                  <a:pt x="31" y="20"/>
                </a:cubicBezTo>
                <a:cubicBezTo>
                  <a:pt x="31" y="17"/>
                  <a:pt x="29" y="13"/>
                  <a:pt x="26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11"/>
          <p:cNvSpPr>
            <a:spLocks/>
          </p:cNvSpPr>
          <p:nvPr/>
        </p:nvSpPr>
        <p:spPr bwMode="auto">
          <a:xfrm>
            <a:off x="8243888" y="1630363"/>
            <a:ext cx="293688" cy="233362"/>
          </a:xfrm>
          <a:custGeom>
            <a:avLst/>
            <a:gdLst>
              <a:gd name="T0" fmla="*/ 41 w 55"/>
              <a:gd name="T1" fmla="*/ 0 h 43"/>
              <a:gd name="T2" fmla="*/ 35 w 55"/>
              <a:gd name="T3" fmla="*/ 3 h 43"/>
              <a:gd name="T4" fmla="*/ 36 w 55"/>
              <a:gd name="T5" fmla="*/ 5 h 43"/>
              <a:gd name="T6" fmla="*/ 36 w 55"/>
              <a:gd name="T7" fmla="*/ 5 h 43"/>
              <a:gd name="T8" fmla="*/ 39 w 55"/>
              <a:gd name="T9" fmla="*/ 11 h 43"/>
              <a:gd name="T10" fmla="*/ 36 w 55"/>
              <a:gd name="T11" fmla="*/ 18 h 43"/>
              <a:gd name="T12" fmla="*/ 33 w 55"/>
              <a:gd name="T13" fmla="*/ 20 h 43"/>
              <a:gd name="T14" fmla="*/ 30 w 55"/>
              <a:gd name="T15" fmla="*/ 20 h 43"/>
              <a:gd name="T16" fmla="*/ 22 w 55"/>
              <a:gd name="T17" fmla="*/ 15 h 43"/>
              <a:gd name="T18" fmla="*/ 21 w 55"/>
              <a:gd name="T19" fmla="*/ 13 h 43"/>
              <a:gd name="T20" fmla="*/ 22 w 55"/>
              <a:gd name="T21" fmla="*/ 11 h 43"/>
              <a:gd name="T22" fmla="*/ 22 w 55"/>
              <a:gd name="T23" fmla="*/ 11 h 43"/>
              <a:gd name="T24" fmla="*/ 22 w 55"/>
              <a:gd name="T25" fmla="*/ 9 h 43"/>
              <a:gd name="T26" fmla="*/ 4 w 55"/>
              <a:gd name="T27" fmla="*/ 18 h 43"/>
              <a:gd name="T28" fmla="*/ 22 w 55"/>
              <a:gd name="T29" fmla="*/ 43 h 43"/>
              <a:gd name="T30" fmla="*/ 24 w 55"/>
              <a:gd name="T31" fmla="*/ 40 h 43"/>
              <a:gd name="T32" fmla="*/ 48 w 55"/>
              <a:gd name="T33" fmla="*/ 23 h 43"/>
              <a:gd name="T34" fmla="*/ 48 w 55"/>
              <a:gd name="T35" fmla="*/ 23 h 43"/>
              <a:gd name="T36" fmla="*/ 53 w 55"/>
              <a:gd name="T37" fmla="*/ 15 h 43"/>
              <a:gd name="T38" fmla="*/ 55 w 55"/>
              <a:gd name="T39" fmla="*/ 13 h 43"/>
              <a:gd name="T40" fmla="*/ 41 w 55"/>
              <a:gd name="T4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" h="43">
                <a:moveTo>
                  <a:pt x="41" y="0"/>
                </a:moveTo>
                <a:cubicBezTo>
                  <a:pt x="39" y="1"/>
                  <a:pt x="37" y="2"/>
                  <a:pt x="35" y="3"/>
                </a:cubicBezTo>
                <a:cubicBezTo>
                  <a:pt x="36" y="3"/>
                  <a:pt x="37" y="4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8" y="6"/>
                  <a:pt x="39" y="9"/>
                  <a:pt x="39" y="11"/>
                </a:cubicBezTo>
                <a:cubicBezTo>
                  <a:pt x="39" y="14"/>
                  <a:pt x="38" y="16"/>
                  <a:pt x="36" y="18"/>
                </a:cubicBezTo>
                <a:cubicBezTo>
                  <a:pt x="35" y="19"/>
                  <a:pt x="34" y="19"/>
                  <a:pt x="33" y="20"/>
                </a:cubicBezTo>
                <a:cubicBezTo>
                  <a:pt x="32" y="20"/>
                  <a:pt x="31" y="20"/>
                  <a:pt x="30" y="20"/>
                </a:cubicBezTo>
                <a:cubicBezTo>
                  <a:pt x="27" y="20"/>
                  <a:pt x="24" y="18"/>
                  <a:pt x="22" y="15"/>
                </a:cubicBezTo>
                <a:cubicBezTo>
                  <a:pt x="22" y="15"/>
                  <a:pt x="21" y="14"/>
                  <a:pt x="21" y="13"/>
                </a:cubicBezTo>
                <a:cubicBezTo>
                  <a:pt x="21" y="13"/>
                  <a:pt x="21" y="12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0"/>
                  <a:pt x="22" y="9"/>
                </a:cubicBezTo>
                <a:cubicBezTo>
                  <a:pt x="18" y="11"/>
                  <a:pt x="12" y="14"/>
                  <a:pt x="4" y="18"/>
                </a:cubicBezTo>
                <a:cubicBezTo>
                  <a:pt x="0" y="28"/>
                  <a:pt x="9" y="43"/>
                  <a:pt x="22" y="43"/>
                </a:cubicBezTo>
                <a:cubicBezTo>
                  <a:pt x="23" y="42"/>
                  <a:pt x="24" y="41"/>
                  <a:pt x="24" y="40"/>
                </a:cubicBezTo>
                <a:cubicBezTo>
                  <a:pt x="30" y="32"/>
                  <a:pt x="41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9" y="20"/>
                  <a:pt x="51" y="17"/>
                  <a:pt x="53" y="15"/>
                </a:cubicBezTo>
                <a:cubicBezTo>
                  <a:pt x="53" y="14"/>
                  <a:pt x="54" y="14"/>
                  <a:pt x="55" y="13"/>
                </a:cubicBezTo>
                <a:cubicBezTo>
                  <a:pt x="53" y="6"/>
                  <a:pt x="47" y="2"/>
                  <a:pt x="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12"/>
          <p:cNvSpPr>
            <a:spLocks/>
          </p:cNvSpPr>
          <p:nvPr/>
        </p:nvSpPr>
        <p:spPr bwMode="auto">
          <a:xfrm>
            <a:off x="8483600" y="1868488"/>
            <a:ext cx="234950" cy="146050"/>
          </a:xfrm>
          <a:custGeom>
            <a:avLst/>
            <a:gdLst>
              <a:gd name="T0" fmla="*/ 43 w 44"/>
              <a:gd name="T1" fmla="*/ 10 h 27"/>
              <a:gd name="T2" fmla="*/ 27 w 44"/>
              <a:gd name="T3" fmla="*/ 0 h 27"/>
              <a:gd name="T4" fmla="*/ 26 w 44"/>
              <a:gd name="T5" fmla="*/ 2 h 27"/>
              <a:gd name="T6" fmla="*/ 8 w 44"/>
              <a:gd name="T7" fmla="*/ 13 h 27"/>
              <a:gd name="T8" fmla="*/ 0 w 44"/>
              <a:gd name="T9" fmla="*/ 21 h 27"/>
              <a:gd name="T10" fmla="*/ 22 w 44"/>
              <a:gd name="T11" fmla="*/ 25 h 27"/>
              <a:gd name="T12" fmla="*/ 43 w 44"/>
              <a:gd name="T13" fmla="*/ 1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27">
                <a:moveTo>
                  <a:pt x="43" y="10"/>
                </a:moveTo>
                <a:cubicBezTo>
                  <a:pt x="42" y="5"/>
                  <a:pt x="36" y="1"/>
                  <a:pt x="27" y="0"/>
                </a:cubicBezTo>
                <a:cubicBezTo>
                  <a:pt x="27" y="1"/>
                  <a:pt x="27" y="1"/>
                  <a:pt x="26" y="2"/>
                </a:cubicBezTo>
                <a:cubicBezTo>
                  <a:pt x="25" y="7"/>
                  <a:pt x="15" y="13"/>
                  <a:pt x="8" y="13"/>
                </a:cubicBezTo>
                <a:cubicBezTo>
                  <a:pt x="6" y="16"/>
                  <a:pt x="3" y="19"/>
                  <a:pt x="0" y="21"/>
                </a:cubicBezTo>
                <a:cubicBezTo>
                  <a:pt x="4" y="25"/>
                  <a:pt x="12" y="27"/>
                  <a:pt x="22" y="25"/>
                </a:cubicBezTo>
                <a:cubicBezTo>
                  <a:pt x="35" y="23"/>
                  <a:pt x="44" y="17"/>
                  <a:pt x="43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3"/>
          <p:cNvSpPr>
            <a:spLocks/>
          </p:cNvSpPr>
          <p:nvPr/>
        </p:nvSpPr>
        <p:spPr bwMode="auto">
          <a:xfrm>
            <a:off x="7923213" y="1668463"/>
            <a:ext cx="661988" cy="350837"/>
          </a:xfrm>
          <a:custGeom>
            <a:avLst/>
            <a:gdLst>
              <a:gd name="T0" fmla="*/ 108 w 124"/>
              <a:gd name="T1" fmla="*/ 16 h 65"/>
              <a:gd name="T2" fmla="*/ 108 w 124"/>
              <a:gd name="T3" fmla="*/ 16 h 65"/>
              <a:gd name="T4" fmla="*/ 84 w 124"/>
              <a:gd name="T5" fmla="*/ 33 h 65"/>
              <a:gd name="T6" fmla="*/ 82 w 124"/>
              <a:gd name="T7" fmla="*/ 36 h 65"/>
              <a:gd name="T8" fmla="*/ 64 w 124"/>
              <a:gd name="T9" fmla="*/ 11 h 65"/>
              <a:gd name="T10" fmla="*/ 42 w 124"/>
              <a:gd name="T11" fmla="*/ 23 h 65"/>
              <a:gd name="T12" fmla="*/ 40 w 124"/>
              <a:gd name="T13" fmla="*/ 19 h 65"/>
              <a:gd name="T14" fmla="*/ 40 w 124"/>
              <a:gd name="T15" fmla="*/ 19 h 65"/>
              <a:gd name="T16" fmla="*/ 10 w 124"/>
              <a:gd name="T17" fmla="*/ 0 h 65"/>
              <a:gd name="T18" fmla="*/ 46 w 124"/>
              <a:gd name="T19" fmla="*/ 34 h 65"/>
              <a:gd name="T20" fmla="*/ 82 w 124"/>
              <a:gd name="T21" fmla="*/ 64 h 65"/>
              <a:gd name="T22" fmla="*/ 105 w 124"/>
              <a:gd name="T23" fmla="*/ 58 h 65"/>
              <a:gd name="T24" fmla="*/ 113 w 124"/>
              <a:gd name="T25" fmla="*/ 50 h 65"/>
              <a:gd name="T26" fmla="*/ 116 w 124"/>
              <a:gd name="T27" fmla="*/ 47 h 65"/>
              <a:gd name="T28" fmla="*/ 120 w 124"/>
              <a:gd name="T29" fmla="*/ 38 h 65"/>
              <a:gd name="T30" fmla="*/ 108 w 124"/>
              <a:gd name="T31" fmla="*/ 1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4" h="65">
                <a:moveTo>
                  <a:pt x="108" y="16"/>
                </a:moveTo>
                <a:cubicBezTo>
                  <a:pt x="108" y="16"/>
                  <a:pt x="108" y="16"/>
                  <a:pt x="108" y="16"/>
                </a:cubicBezTo>
                <a:cubicBezTo>
                  <a:pt x="101" y="16"/>
                  <a:pt x="90" y="25"/>
                  <a:pt x="84" y="33"/>
                </a:cubicBezTo>
                <a:cubicBezTo>
                  <a:pt x="84" y="34"/>
                  <a:pt x="83" y="35"/>
                  <a:pt x="82" y="36"/>
                </a:cubicBezTo>
                <a:cubicBezTo>
                  <a:pt x="69" y="36"/>
                  <a:pt x="60" y="21"/>
                  <a:pt x="64" y="11"/>
                </a:cubicBezTo>
                <a:cubicBezTo>
                  <a:pt x="56" y="15"/>
                  <a:pt x="47" y="20"/>
                  <a:pt x="42" y="23"/>
                </a:cubicBezTo>
                <a:cubicBezTo>
                  <a:pt x="40" y="23"/>
                  <a:pt x="39" y="20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29" y="15"/>
                  <a:pt x="18" y="9"/>
                  <a:pt x="10" y="0"/>
                </a:cubicBezTo>
                <a:cubicBezTo>
                  <a:pt x="0" y="30"/>
                  <a:pt x="38" y="36"/>
                  <a:pt x="46" y="34"/>
                </a:cubicBezTo>
                <a:cubicBezTo>
                  <a:pt x="46" y="34"/>
                  <a:pt x="63" y="61"/>
                  <a:pt x="82" y="64"/>
                </a:cubicBezTo>
                <a:cubicBezTo>
                  <a:pt x="90" y="65"/>
                  <a:pt x="98" y="63"/>
                  <a:pt x="105" y="58"/>
                </a:cubicBezTo>
                <a:cubicBezTo>
                  <a:pt x="108" y="56"/>
                  <a:pt x="111" y="53"/>
                  <a:pt x="113" y="50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8" y="44"/>
                  <a:pt x="119" y="41"/>
                  <a:pt x="120" y="38"/>
                </a:cubicBezTo>
                <a:cubicBezTo>
                  <a:pt x="124" y="26"/>
                  <a:pt x="114" y="16"/>
                  <a:pt x="108" y="16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14"/>
          <p:cNvSpPr>
            <a:spLocks/>
          </p:cNvSpPr>
          <p:nvPr/>
        </p:nvSpPr>
        <p:spPr bwMode="auto">
          <a:xfrm>
            <a:off x="8462963" y="1458913"/>
            <a:ext cx="79375" cy="242887"/>
          </a:xfrm>
          <a:custGeom>
            <a:avLst/>
            <a:gdLst>
              <a:gd name="T0" fmla="*/ 6 w 15"/>
              <a:gd name="T1" fmla="*/ 34 h 45"/>
              <a:gd name="T2" fmla="*/ 11 w 15"/>
              <a:gd name="T3" fmla="*/ 22 h 45"/>
              <a:gd name="T4" fmla="*/ 5 w 15"/>
              <a:gd name="T5" fmla="*/ 0 h 45"/>
              <a:gd name="T6" fmla="*/ 4 w 15"/>
              <a:gd name="T7" fmla="*/ 2 h 45"/>
              <a:gd name="T8" fmla="*/ 0 w 15"/>
              <a:gd name="T9" fmla="*/ 28 h 45"/>
              <a:gd name="T10" fmla="*/ 1 w 15"/>
              <a:gd name="T11" fmla="*/ 28 h 45"/>
              <a:gd name="T12" fmla="*/ 3 w 15"/>
              <a:gd name="T13" fmla="*/ 31 h 45"/>
              <a:gd name="T14" fmla="*/ 0 w 15"/>
              <a:gd name="T15" fmla="*/ 32 h 45"/>
              <a:gd name="T16" fmla="*/ 14 w 15"/>
              <a:gd name="T17" fmla="*/ 45 h 45"/>
              <a:gd name="T18" fmla="*/ 15 w 15"/>
              <a:gd name="T19" fmla="*/ 44 h 45"/>
              <a:gd name="T20" fmla="*/ 6 w 15"/>
              <a:gd name="T21" fmla="*/ 3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45">
                <a:moveTo>
                  <a:pt x="6" y="34"/>
                </a:moveTo>
                <a:cubicBezTo>
                  <a:pt x="8" y="32"/>
                  <a:pt x="9" y="27"/>
                  <a:pt x="11" y="22"/>
                </a:cubicBezTo>
                <a:cubicBezTo>
                  <a:pt x="14" y="14"/>
                  <a:pt x="13" y="4"/>
                  <a:pt x="5" y="0"/>
                </a:cubicBezTo>
                <a:cubicBezTo>
                  <a:pt x="5" y="0"/>
                  <a:pt x="4" y="1"/>
                  <a:pt x="4" y="2"/>
                </a:cubicBezTo>
                <a:cubicBezTo>
                  <a:pt x="4" y="7"/>
                  <a:pt x="3" y="19"/>
                  <a:pt x="0" y="28"/>
                </a:cubicBezTo>
                <a:cubicBezTo>
                  <a:pt x="0" y="28"/>
                  <a:pt x="1" y="28"/>
                  <a:pt x="1" y="28"/>
                </a:cubicBezTo>
                <a:cubicBezTo>
                  <a:pt x="2" y="27"/>
                  <a:pt x="3" y="30"/>
                  <a:pt x="3" y="31"/>
                </a:cubicBezTo>
                <a:cubicBezTo>
                  <a:pt x="2" y="32"/>
                  <a:pt x="1" y="32"/>
                  <a:pt x="0" y="32"/>
                </a:cubicBezTo>
                <a:cubicBezTo>
                  <a:pt x="6" y="34"/>
                  <a:pt x="12" y="38"/>
                  <a:pt x="14" y="45"/>
                </a:cubicBezTo>
                <a:cubicBezTo>
                  <a:pt x="14" y="45"/>
                  <a:pt x="15" y="44"/>
                  <a:pt x="15" y="44"/>
                </a:cubicBezTo>
                <a:cubicBezTo>
                  <a:pt x="14" y="42"/>
                  <a:pt x="9" y="37"/>
                  <a:pt x="6" y="34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5"/>
          <p:cNvSpPr>
            <a:spLocks/>
          </p:cNvSpPr>
          <p:nvPr/>
        </p:nvSpPr>
        <p:spPr bwMode="auto">
          <a:xfrm>
            <a:off x="7997825" y="1270001"/>
            <a:ext cx="501650" cy="485775"/>
          </a:xfrm>
          <a:custGeom>
            <a:avLst/>
            <a:gdLst>
              <a:gd name="T0" fmla="*/ 93 w 94"/>
              <a:gd name="T1" fmla="*/ 24 h 90"/>
              <a:gd name="T2" fmla="*/ 88 w 94"/>
              <a:gd name="T3" fmla="*/ 16 h 90"/>
              <a:gd name="T4" fmla="*/ 88 w 94"/>
              <a:gd name="T5" fmla="*/ 16 h 90"/>
              <a:gd name="T6" fmla="*/ 87 w 94"/>
              <a:gd name="T7" fmla="*/ 15 h 90"/>
              <a:gd name="T8" fmla="*/ 66 w 94"/>
              <a:gd name="T9" fmla="*/ 0 h 90"/>
              <a:gd name="T10" fmla="*/ 59 w 94"/>
              <a:gd name="T11" fmla="*/ 1 h 90"/>
              <a:gd name="T12" fmla="*/ 57 w 94"/>
              <a:gd name="T13" fmla="*/ 13 h 90"/>
              <a:gd name="T14" fmla="*/ 54 w 94"/>
              <a:gd name="T15" fmla="*/ 15 h 90"/>
              <a:gd name="T16" fmla="*/ 56 w 94"/>
              <a:gd name="T17" fmla="*/ 21 h 90"/>
              <a:gd name="T18" fmla="*/ 48 w 94"/>
              <a:gd name="T19" fmla="*/ 29 h 90"/>
              <a:gd name="T20" fmla="*/ 40 w 94"/>
              <a:gd name="T21" fmla="*/ 22 h 90"/>
              <a:gd name="T22" fmla="*/ 36 w 94"/>
              <a:gd name="T23" fmla="*/ 26 h 90"/>
              <a:gd name="T24" fmla="*/ 16 w 94"/>
              <a:gd name="T25" fmla="*/ 21 h 90"/>
              <a:gd name="T26" fmla="*/ 16 w 94"/>
              <a:gd name="T27" fmla="*/ 20 h 90"/>
              <a:gd name="T28" fmla="*/ 0 w 94"/>
              <a:gd name="T29" fmla="*/ 51 h 90"/>
              <a:gd name="T30" fmla="*/ 30 w 94"/>
              <a:gd name="T31" fmla="*/ 90 h 90"/>
              <a:gd name="T32" fmla="*/ 87 w 94"/>
              <a:gd name="T33" fmla="*/ 63 h 90"/>
              <a:gd name="T34" fmla="*/ 91 w 94"/>
              <a:gd name="T35" fmla="*/ 37 h 90"/>
              <a:gd name="T36" fmla="*/ 92 w 94"/>
              <a:gd name="T37" fmla="*/ 35 h 90"/>
              <a:gd name="T38" fmla="*/ 93 w 94"/>
              <a:gd name="T39" fmla="*/ 2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4" h="90">
                <a:moveTo>
                  <a:pt x="93" y="24"/>
                </a:moveTo>
                <a:cubicBezTo>
                  <a:pt x="93" y="20"/>
                  <a:pt x="91" y="18"/>
                  <a:pt x="88" y="16"/>
                </a:cubicBezTo>
                <a:cubicBezTo>
                  <a:pt x="88" y="16"/>
                  <a:pt x="88" y="16"/>
                  <a:pt x="88" y="16"/>
                </a:cubicBezTo>
                <a:cubicBezTo>
                  <a:pt x="87" y="16"/>
                  <a:pt x="87" y="15"/>
                  <a:pt x="87" y="15"/>
                </a:cubicBezTo>
                <a:cubicBezTo>
                  <a:pt x="82" y="6"/>
                  <a:pt x="74" y="0"/>
                  <a:pt x="66" y="0"/>
                </a:cubicBezTo>
                <a:cubicBezTo>
                  <a:pt x="63" y="0"/>
                  <a:pt x="61" y="0"/>
                  <a:pt x="59" y="1"/>
                </a:cubicBezTo>
                <a:cubicBezTo>
                  <a:pt x="61" y="5"/>
                  <a:pt x="61" y="10"/>
                  <a:pt x="57" y="13"/>
                </a:cubicBezTo>
                <a:cubicBezTo>
                  <a:pt x="56" y="14"/>
                  <a:pt x="55" y="15"/>
                  <a:pt x="54" y="15"/>
                </a:cubicBezTo>
                <a:cubicBezTo>
                  <a:pt x="55" y="16"/>
                  <a:pt x="56" y="19"/>
                  <a:pt x="56" y="21"/>
                </a:cubicBezTo>
                <a:cubicBezTo>
                  <a:pt x="56" y="25"/>
                  <a:pt x="53" y="29"/>
                  <a:pt x="48" y="29"/>
                </a:cubicBezTo>
                <a:cubicBezTo>
                  <a:pt x="44" y="29"/>
                  <a:pt x="41" y="26"/>
                  <a:pt x="40" y="22"/>
                </a:cubicBezTo>
                <a:cubicBezTo>
                  <a:pt x="39" y="23"/>
                  <a:pt x="38" y="25"/>
                  <a:pt x="36" y="26"/>
                </a:cubicBezTo>
                <a:cubicBezTo>
                  <a:pt x="30" y="30"/>
                  <a:pt x="21" y="28"/>
                  <a:pt x="16" y="21"/>
                </a:cubicBezTo>
                <a:cubicBezTo>
                  <a:pt x="16" y="21"/>
                  <a:pt x="16" y="20"/>
                  <a:pt x="16" y="20"/>
                </a:cubicBezTo>
                <a:cubicBezTo>
                  <a:pt x="6" y="27"/>
                  <a:pt x="0" y="38"/>
                  <a:pt x="0" y="51"/>
                </a:cubicBezTo>
                <a:cubicBezTo>
                  <a:pt x="0" y="68"/>
                  <a:pt x="14" y="85"/>
                  <a:pt x="30" y="90"/>
                </a:cubicBezTo>
                <a:cubicBezTo>
                  <a:pt x="58" y="74"/>
                  <a:pt x="84" y="64"/>
                  <a:pt x="87" y="63"/>
                </a:cubicBezTo>
                <a:cubicBezTo>
                  <a:pt x="90" y="54"/>
                  <a:pt x="91" y="42"/>
                  <a:pt x="91" y="37"/>
                </a:cubicBezTo>
                <a:cubicBezTo>
                  <a:pt x="91" y="36"/>
                  <a:pt x="92" y="35"/>
                  <a:pt x="92" y="35"/>
                </a:cubicBezTo>
                <a:cubicBezTo>
                  <a:pt x="93" y="31"/>
                  <a:pt x="94" y="28"/>
                  <a:pt x="93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6"/>
          <p:cNvSpPr>
            <a:spLocks/>
          </p:cNvSpPr>
          <p:nvPr/>
        </p:nvSpPr>
        <p:spPr bwMode="auto">
          <a:xfrm>
            <a:off x="8212138" y="1339851"/>
            <a:ext cx="85725" cy="85725"/>
          </a:xfrm>
          <a:custGeom>
            <a:avLst/>
            <a:gdLst>
              <a:gd name="T0" fmla="*/ 14 w 16"/>
              <a:gd name="T1" fmla="*/ 2 h 16"/>
              <a:gd name="T2" fmla="*/ 8 w 16"/>
              <a:gd name="T3" fmla="*/ 0 h 16"/>
              <a:gd name="T4" fmla="*/ 5 w 16"/>
              <a:gd name="T5" fmla="*/ 0 h 16"/>
              <a:gd name="T6" fmla="*/ 2 w 16"/>
              <a:gd name="T7" fmla="*/ 3 h 16"/>
              <a:gd name="T8" fmla="*/ 0 w 16"/>
              <a:gd name="T9" fmla="*/ 8 h 16"/>
              <a:gd name="T10" fmla="*/ 0 w 16"/>
              <a:gd name="T11" fmla="*/ 9 h 16"/>
              <a:gd name="T12" fmla="*/ 8 w 16"/>
              <a:gd name="T13" fmla="*/ 16 h 16"/>
              <a:gd name="T14" fmla="*/ 16 w 16"/>
              <a:gd name="T15" fmla="*/ 8 h 16"/>
              <a:gd name="T16" fmla="*/ 14 w 16"/>
              <a:gd name="T17" fmla="*/ 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6">
                <a:moveTo>
                  <a:pt x="14" y="2"/>
                </a:moveTo>
                <a:cubicBezTo>
                  <a:pt x="12" y="1"/>
                  <a:pt x="10" y="0"/>
                  <a:pt x="8" y="0"/>
                </a:cubicBezTo>
                <a:cubicBezTo>
                  <a:pt x="7" y="0"/>
                  <a:pt x="6" y="0"/>
                  <a:pt x="5" y="0"/>
                </a:cubicBezTo>
                <a:cubicBezTo>
                  <a:pt x="4" y="1"/>
                  <a:pt x="3" y="2"/>
                  <a:pt x="2" y="3"/>
                </a:cubicBezTo>
                <a:cubicBezTo>
                  <a:pt x="1" y="4"/>
                  <a:pt x="0" y="6"/>
                  <a:pt x="0" y="8"/>
                </a:cubicBezTo>
                <a:cubicBezTo>
                  <a:pt x="0" y="8"/>
                  <a:pt x="0" y="8"/>
                  <a:pt x="0" y="9"/>
                </a:cubicBezTo>
                <a:cubicBezTo>
                  <a:pt x="1" y="13"/>
                  <a:pt x="4" y="16"/>
                  <a:pt x="8" y="16"/>
                </a:cubicBezTo>
                <a:cubicBezTo>
                  <a:pt x="13" y="16"/>
                  <a:pt x="16" y="12"/>
                  <a:pt x="16" y="8"/>
                </a:cubicBezTo>
                <a:cubicBezTo>
                  <a:pt x="16" y="6"/>
                  <a:pt x="15" y="3"/>
                  <a:pt x="14" y="2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7"/>
          <p:cNvSpPr>
            <a:spLocks/>
          </p:cNvSpPr>
          <p:nvPr/>
        </p:nvSpPr>
        <p:spPr bwMode="auto">
          <a:xfrm>
            <a:off x="8356600" y="1641476"/>
            <a:ext cx="95250" cy="96837"/>
          </a:xfrm>
          <a:custGeom>
            <a:avLst/>
            <a:gdLst>
              <a:gd name="T0" fmla="*/ 15 w 18"/>
              <a:gd name="T1" fmla="*/ 3 h 18"/>
              <a:gd name="T2" fmla="*/ 15 w 18"/>
              <a:gd name="T3" fmla="*/ 3 h 18"/>
              <a:gd name="T4" fmla="*/ 14 w 18"/>
              <a:gd name="T5" fmla="*/ 1 h 18"/>
              <a:gd name="T6" fmla="*/ 13 w 18"/>
              <a:gd name="T7" fmla="*/ 1 h 18"/>
              <a:gd name="T8" fmla="*/ 13 w 18"/>
              <a:gd name="T9" fmla="*/ 1 h 18"/>
              <a:gd name="T10" fmla="*/ 9 w 18"/>
              <a:gd name="T11" fmla="*/ 0 h 18"/>
              <a:gd name="T12" fmla="*/ 1 w 18"/>
              <a:gd name="T13" fmla="*/ 7 h 18"/>
              <a:gd name="T14" fmla="*/ 1 w 18"/>
              <a:gd name="T15" fmla="*/ 9 h 18"/>
              <a:gd name="T16" fmla="*/ 1 w 18"/>
              <a:gd name="T17" fmla="*/ 9 h 18"/>
              <a:gd name="T18" fmla="*/ 0 w 18"/>
              <a:gd name="T19" fmla="*/ 11 h 18"/>
              <a:gd name="T20" fmla="*/ 1 w 18"/>
              <a:gd name="T21" fmla="*/ 13 h 18"/>
              <a:gd name="T22" fmla="*/ 9 w 18"/>
              <a:gd name="T23" fmla="*/ 18 h 18"/>
              <a:gd name="T24" fmla="*/ 12 w 18"/>
              <a:gd name="T25" fmla="*/ 18 h 18"/>
              <a:gd name="T26" fmla="*/ 15 w 18"/>
              <a:gd name="T27" fmla="*/ 16 h 18"/>
              <a:gd name="T28" fmla="*/ 18 w 18"/>
              <a:gd name="T29" fmla="*/ 9 h 18"/>
              <a:gd name="T30" fmla="*/ 15 w 18"/>
              <a:gd name="T31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" h="18">
                <a:moveTo>
                  <a:pt x="15" y="3"/>
                </a:moveTo>
                <a:cubicBezTo>
                  <a:pt x="15" y="3"/>
                  <a:pt x="15" y="3"/>
                  <a:pt x="15" y="3"/>
                </a:cubicBezTo>
                <a:cubicBezTo>
                  <a:pt x="16" y="2"/>
                  <a:pt x="15" y="1"/>
                  <a:pt x="14" y="1"/>
                </a:cubicBezTo>
                <a:cubicBezTo>
                  <a:pt x="14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1"/>
                  <a:pt x="10" y="0"/>
                  <a:pt x="9" y="0"/>
                </a:cubicBezTo>
                <a:cubicBezTo>
                  <a:pt x="5" y="0"/>
                  <a:pt x="2" y="3"/>
                  <a:pt x="1" y="7"/>
                </a:cubicBezTo>
                <a:cubicBezTo>
                  <a:pt x="1" y="8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2"/>
                  <a:pt x="1" y="13"/>
                  <a:pt x="1" y="13"/>
                </a:cubicBezTo>
                <a:cubicBezTo>
                  <a:pt x="3" y="16"/>
                  <a:pt x="6" y="18"/>
                  <a:pt x="9" y="18"/>
                </a:cubicBezTo>
                <a:cubicBezTo>
                  <a:pt x="10" y="18"/>
                  <a:pt x="11" y="18"/>
                  <a:pt x="12" y="18"/>
                </a:cubicBezTo>
                <a:cubicBezTo>
                  <a:pt x="13" y="17"/>
                  <a:pt x="14" y="17"/>
                  <a:pt x="15" y="16"/>
                </a:cubicBezTo>
                <a:cubicBezTo>
                  <a:pt x="17" y="14"/>
                  <a:pt x="18" y="12"/>
                  <a:pt x="18" y="9"/>
                </a:cubicBezTo>
                <a:cubicBezTo>
                  <a:pt x="18" y="7"/>
                  <a:pt x="17" y="4"/>
                  <a:pt x="15" y="3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18"/>
          <p:cNvSpPr>
            <a:spLocks/>
          </p:cNvSpPr>
          <p:nvPr/>
        </p:nvSpPr>
        <p:spPr bwMode="auto">
          <a:xfrm>
            <a:off x="8397875" y="1674813"/>
            <a:ext cx="33338" cy="26987"/>
          </a:xfrm>
          <a:custGeom>
            <a:avLst/>
            <a:gdLst>
              <a:gd name="T0" fmla="*/ 5 w 6"/>
              <a:gd name="T1" fmla="*/ 1 h 5"/>
              <a:gd name="T2" fmla="*/ 4 w 6"/>
              <a:gd name="T3" fmla="*/ 4 h 5"/>
              <a:gd name="T4" fmla="*/ 1 w 6"/>
              <a:gd name="T5" fmla="*/ 3 h 5"/>
              <a:gd name="T6" fmla="*/ 2 w 6"/>
              <a:gd name="T7" fmla="*/ 1 h 5"/>
              <a:gd name="T8" fmla="*/ 5 w 6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5">
                <a:moveTo>
                  <a:pt x="5" y="1"/>
                </a:moveTo>
                <a:cubicBezTo>
                  <a:pt x="6" y="2"/>
                  <a:pt x="5" y="3"/>
                  <a:pt x="4" y="4"/>
                </a:cubicBezTo>
                <a:cubicBezTo>
                  <a:pt x="2" y="5"/>
                  <a:pt x="1" y="4"/>
                  <a:pt x="1" y="3"/>
                </a:cubicBezTo>
                <a:cubicBezTo>
                  <a:pt x="0" y="3"/>
                  <a:pt x="1" y="1"/>
                  <a:pt x="2" y="1"/>
                </a:cubicBezTo>
                <a:cubicBezTo>
                  <a:pt x="3" y="0"/>
                  <a:pt x="5" y="0"/>
                  <a:pt x="5" y="1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Oval 19"/>
          <p:cNvSpPr>
            <a:spLocks noChangeArrowheads="1"/>
          </p:cNvSpPr>
          <p:nvPr/>
        </p:nvSpPr>
        <p:spPr bwMode="auto">
          <a:xfrm>
            <a:off x="8239125" y="1355726"/>
            <a:ext cx="25400" cy="2698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20"/>
          <p:cNvSpPr>
            <a:spLocks/>
          </p:cNvSpPr>
          <p:nvPr/>
        </p:nvSpPr>
        <p:spPr bwMode="auto">
          <a:xfrm>
            <a:off x="8201025" y="1301751"/>
            <a:ext cx="38100" cy="53975"/>
          </a:xfrm>
          <a:custGeom>
            <a:avLst/>
            <a:gdLst>
              <a:gd name="T0" fmla="*/ 4 w 7"/>
              <a:gd name="T1" fmla="*/ 10 h 10"/>
              <a:gd name="T2" fmla="*/ 7 w 7"/>
              <a:gd name="T3" fmla="*/ 7 h 10"/>
              <a:gd name="T4" fmla="*/ 2 w 7"/>
              <a:gd name="T5" fmla="*/ 3 h 10"/>
              <a:gd name="T6" fmla="*/ 0 w 7"/>
              <a:gd name="T7" fmla="*/ 0 h 10"/>
              <a:gd name="T8" fmla="*/ 0 w 7"/>
              <a:gd name="T9" fmla="*/ 1 h 10"/>
              <a:gd name="T10" fmla="*/ 4 w 7"/>
              <a:gd name="T11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0">
                <a:moveTo>
                  <a:pt x="4" y="10"/>
                </a:moveTo>
                <a:cubicBezTo>
                  <a:pt x="5" y="9"/>
                  <a:pt x="6" y="8"/>
                  <a:pt x="7" y="7"/>
                </a:cubicBezTo>
                <a:cubicBezTo>
                  <a:pt x="6" y="6"/>
                  <a:pt x="4" y="5"/>
                  <a:pt x="2" y="3"/>
                </a:cubicBezTo>
                <a:cubicBezTo>
                  <a:pt x="2" y="2"/>
                  <a:pt x="1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4"/>
                  <a:pt x="4" y="7"/>
                  <a:pt x="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21"/>
          <p:cNvSpPr>
            <a:spLocks/>
          </p:cNvSpPr>
          <p:nvPr/>
        </p:nvSpPr>
        <p:spPr bwMode="auto">
          <a:xfrm>
            <a:off x="7869238" y="1162051"/>
            <a:ext cx="593725" cy="609600"/>
          </a:xfrm>
          <a:custGeom>
            <a:avLst/>
            <a:gdLst>
              <a:gd name="T0" fmla="*/ 37 w 111"/>
              <a:gd name="T1" fmla="*/ 16 h 113"/>
              <a:gd name="T2" fmla="*/ 14 w 111"/>
              <a:gd name="T3" fmla="*/ 85 h 113"/>
              <a:gd name="T4" fmla="*/ 20 w 111"/>
              <a:gd name="T5" fmla="*/ 94 h 113"/>
              <a:gd name="T6" fmla="*/ 50 w 111"/>
              <a:gd name="T7" fmla="*/ 113 h 113"/>
              <a:gd name="T8" fmla="*/ 54 w 111"/>
              <a:gd name="T9" fmla="*/ 110 h 113"/>
              <a:gd name="T10" fmla="*/ 24 w 111"/>
              <a:gd name="T11" fmla="*/ 71 h 113"/>
              <a:gd name="T12" fmla="*/ 40 w 111"/>
              <a:gd name="T13" fmla="*/ 40 h 113"/>
              <a:gd name="T14" fmla="*/ 41 w 111"/>
              <a:gd name="T15" fmla="*/ 20 h 113"/>
              <a:gd name="T16" fmla="*/ 61 w 111"/>
              <a:gd name="T17" fmla="*/ 25 h 113"/>
              <a:gd name="T18" fmla="*/ 62 w 111"/>
              <a:gd name="T19" fmla="*/ 27 h 113"/>
              <a:gd name="T20" fmla="*/ 62 w 111"/>
              <a:gd name="T21" fmla="*/ 26 h 113"/>
              <a:gd name="T22" fmla="*/ 61 w 111"/>
              <a:gd name="T23" fmla="*/ 11 h 113"/>
              <a:gd name="T24" fmla="*/ 79 w 111"/>
              <a:gd name="T25" fmla="*/ 15 h 113"/>
              <a:gd name="T26" fmla="*/ 83 w 111"/>
              <a:gd name="T27" fmla="*/ 21 h 113"/>
              <a:gd name="T28" fmla="*/ 90 w 111"/>
              <a:gd name="T29" fmla="*/ 20 h 113"/>
              <a:gd name="T30" fmla="*/ 111 w 111"/>
              <a:gd name="T31" fmla="*/ 35 h 113"/>
              <a:gd name="T32" fmla="*/ 37 w 111"/>
              <a:gd name="T33" fmla="*/ 1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1" h="113">
                <a:moveTo>
                  <a:pt x="37" y="16"/>
                </a:moveTo>
                <a:cubicBezTo>
                  <a:pt x="10" y="32"/>
                  <a:pt x="0" y="61"/>
                  <a:pt x="14" y="85"/>
                </a:cubicBezTo>
                <a:cubicBezTo>
                  <a:pt x="16" y="88"/>
                  <a:pt x="18" y="91"/>
                  <a:pt x="20" y="94"/>
                </a:cubicBezTo>
                <a:cubicBezTo>
                  <a:pt x="28" y="103"/>
                  <a:pt x="39" y="109"/>
                  <a:pt x="50" y="113"/>
                </a:cubicBezTo>
                <a:cubicBezTo>
                  <a:pt x="52" y="112"/>
                  <a:pt x="53" y="111"/>
                  <a:pt x="54" y="110"/>
                </a:cubicBezTo>
                <a:cubicBezTo>
                  <a:pt x="38" y="105"/>
                  <a:pt x="24" y="88"/>
                  <a:pt x="24" y="71"/>
                </a:cubicBezTo>
                <a:cubicBezTo>
                  <a:pt x="24" y="58"/>
                  <a:pt x="30" y="47"/>
                  <a:pt x="40" y="40"/>
                </a:cubicBezTo>
                <a:cubicBezTo>
                  <a:pt x="35" y="33"/>
                  <a:pt x="35" y="24"/>
                  <a:pt x="41" y="20"/>
                </a:cubicBezTo>
                <a:cubicBezTo>
                  <a:pt x="47" y="16"/>
                  <a:pt x="56" y="18"/>
                  <a:pt x="61" y="25"/>
                </a:cubicBezTo>
                <a:cubicBezTo>
                  <a:pt x="61" y="26"/>
                  <a:pt x="62" y="26"/>
                  <a:pt x="62" y="27"/>
                </a:cubicBezTo>
                <a:cubicBezTo>
                  <a:pt x="62" y="26"/>
                  <a:pt x="62" y="26"/>
                  <a:pt x="62" y="26"/>
                </a:cubicBezTo>
                <a:cubicBezTo>
                  <a:pt x="58" y="20"/>
                  <a:pt x="57" y="14"/>
                  <a:pt x="61" y="11"/>
                </a:cubicBezTo>
                <a:cubicBezTo>
                  <a:pt x="65" y="8"/>
                  <a:pt x="73" y="9"/>
                  <a:pt x="79" y="15"/>
                </a:cubicBezTo>
                <a:cubicBezTo>
                  <a:pt x="80" y="17"/>
                  <a:pt x="82" y="19"/>
                  <a:pt x="83" y="21"/>
                </a:cubicBezTo>
                <a:cubicBezTo>
                  <a:pt x="85" y="20"/>
                  <a:pt x="87" y="20"/>
                  <a:pt x="90" y="20"/>
                </a:cubicBezTo>
                <a:cubicBezTo>
                  <a:pt x="98" y="20"/>
                  <a:pt x="106" y="26"/>
                  <a:pt x="111" y="35"/>
                </a:cubicBezTo>
                <a:cubicBezTo>
                  <a:pt x="99" y="10"/>
                  <a:pt x="66" y="0"/>
                  <a:pt x="37" y="16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22"/>
          <p:cNvSpPr>
            <a:spLocks/>
          </p:cNvSpPr>
          <p:nvPr/>
        </p:nvSpPr>
        <p:spPr bwMode="auto">
          <a:xfrm>
            <a:off x="8158163" y="1317626"/>
            <a:ext cx="22225" cy="76200"/>
          </a:xfrm>
          <a:custGeom>
            <a:avLst/>
            <a:gdLst>
              <a:gd name="T0" fmla="*/ 4 w 4"/>
              <a:gd name="T1" fmla="*/ 1 h 14"/>
              <a:gd name="T2" fmla="*/ 3 w 4"/>
              <a:gd name="T3" fmla="*/ 0 h 14"/>
              <a:gd name="T4" fmla="*/ 3 w 4"/>
              <a:gd name="T5" fmla="*/ 1 h 14"/>
              <a:gd name="T6" fmla="*/ 2 w 4"/>
              <a:gd name="T7" fmla="*/ 6 h 14"/>
              <a:gd name="T8" fmla="*/ 0 w 4"/>
              <a:gd name="T9" fmla="*/ 12 h 14"/>
              <a:gd name="T10" fmla="*/ 2 w 4"/>
              <a:gd name="T11" fmla="*/ 13 h 14"/>
              <a:gd name="T12" fmla="*/ 4 w 4"/>
              <a:gd name="T13" fmla="*/ 7 h 14"/>
              <a:gd name="T14" fmla="*/ 4 w 4"/>
              <a:gd name="T15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14">
                <a:moveTo>
                  <a:pt x="4" y="1"/>
                </a:moveTo>
                <a:cubicBezTo>
                  <a:pt x="4" y="0"/>
                  <a:pt x="3" y="0"/>
                  <a:pt x="3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3"/>
                  <a:pt x="3" y="4"/>
                  <a:pt x="2" y="6"/>
                </a:cubicBezTo>
                <a:cubicBezTo>
                  <a:pt x="2" y="10"/>
                  <a:pt x="1" y="12"/>
                  <a:pt x="0" y="12"/>
                </a:cubicBezTo>
                <a:cubicBezTo>
                  <a:pt x="0" y="13"/>
                  <a:pt x="1" y="14"/>
                  <a:pt x="2" y="13"/>
                </a:cubicBezTo>
                <a:cubicBezTo>
                  <a:pt x="2" y="12"/>
                  <a:pt x="3" y="11"/>
                  <a:pt x="4" y="7"/>
                </a:cubicBezTo>
                <a:cubicBezTo>
                  <a:pt x="4" y="5"/>
                  <a:pt x="4" y="2"/>
                  <a:pt x="4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23"/>
          <p:cNvSpPr>
            <a:spLocks/>
          </p:cNvSpPr>
          <p:nvPr/>
        </p:nvSpPr>
        <p:spPr bwMode="auto">
          <a:xfrm>
            <a:off x="8216900" y="1290638"/>
            <a:ext cx="63500" cy="33337"/>
          </a:xfrm>
          <a:custGeom>
            <a:avLst/>
            <a:gdLst>
              <a:gd name="T0" fmla="*/ 1 w 12"/>
              <a:gd name="T1" fmla="*/ 2 h 6"/>
              <a:gd name="T2" fmla="*/ 0 w 12"/>
              <a:gd name="T3" fmla="*/ 1 h 6"/>
              <a:gd name="T4" fmla="*/ 2 w 12"/>
              <a:gd name="T5" fmla="*/ 1 h 6"/>
              <a:gd name="T6" fmla="*/ 6 w 12"/>
              <a:gd name="T7" fmla="*/ 3 h 6"/>
              <a:gd name="T8" fmla="*/ 12 w 12"/>
              <a:gd name="T9" fmla="*/ 4 h 6"/>
              <a:gd name="T10" fmla="*/ 11 w 12"/>
              <a:gd name="T11" fmla="*/ 5 h 6"/>
              <a:gd name="T12" fmla="*/ 6 w 12"/>
              <a:gd name="T13" fmla="*/ 5 h 6"/>
              <a:gd name="T14" fmla="*/ 1 w 12"/>
              <a:gd name="T15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6">
                <a:moveTo>
                  <a:pt x="1" y="2"/>
                </a:move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1"/>
                  <a:pt x="2" y="1"/>
                </a:cubicBezTo>
                <a:cubicBezTo>
                  <a:pt x="3" y="2"/>
                  <a:pt x="4" y="3"/>
                  <a:pt x="6" y="3"/>
                </a:cubicBezTo>
                <a:cubicBezTo>
                  <a:pt x="9" y="4"/>
                  <a:pt x="11" y="4"/>
                  <a:pt x="12" y="4"/>
                </a:cubicBezTo>
                <a:cubicBezTo>
                  <a:pt x="12" y="4"/>
                  <a:pt x="12" y="5"/>
                  <a:pt x="11" y="5"/>
                </a:cubicBezTo>
                <a:cubicBezTo>
                  <a:pt x="10" y="5"/>
                  <a:pt x="9" y="6"/>
                  <a:pt x="6" y="5"/>
                </a:cubicBezTo>
                <a:cubicBezTo>
                  <a:pt x="4" y="4"/>
                  <a:pt x="2" y="3"/>
                  <a:pt x="1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24"/>
          <p:cNvSpPr>
            <a:spLocks/>
          </p:cNvSpPr>
          <p:nvPr/>
        </p:nvSpPr>
        <p:spPr bwMode="auto">
          <a:xfrm>
            <a:off x="8334375" y="876301"/>
            <a:ext cx="160338" cy="146050"/>
          </a:xfrm>
          <a:custGeom>
            <a:avLst/>
            <a:gdLst>
              <a:gd name="T0" fmla="*/ 11 w 30"/>
              <a:gd name="T1" fmla="*/ 8 h 27"/>
              <a:gd name="T2" fmla="*/ 14 w 30"/>
              <a:gd name="T3" fmla="*/ 0 h 27"/>
              <a:gd name="T4" fmla="*/ 20 w 30"/>
              <a:gd name="T5" fmla="*/ 6 h 27"/>
              <a:gd name="T6" fmla="*/ 30 w 30"/>
              <a:gd name="T7" fmla="*/ 8 h 27"/>
              <a:gd name="T8" fmla="*/ 24 w 30"/>
              <a:gd name="T9" fmla="*/ 15 h 27"/>
              <a:gd name="T10" fmla="*/ 26 w 30"/>
              <a:gd name="T11" fmla="*/ 25 h 27"/>
              <a:gd name="T12" fmla="*/ 17 w 30"/>
              <a:gd name="T13" fmla="*/ 21 h 27"/>
              <a:gd name="T14" fmla="*/ 7 w 30"/>
              <a:gd name="T15" fmla="*/ 27 h 27"/>
              <a:gd name="T16" fmla="*/ 8 w 30"/>
              <a:gd name="T17" fmla="*/ 18 h 27"/>
              <a:gd name="T18" fmla="*/ 0 w 30"/>
              <a:gd name="T19" fmla="*/ 12 h 27"/>
              <a:gd name="T20" fmla="*/ 11 w 30"/>
              <a:gd name="T21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27">
                <a:moveTo>
                  <a:pt x="11" y="8"/>
                </a:moveTo>
                <a:cubicBezTo>
                  <a:pt x="11" y="8"/>
                  <a:pt x="13" y="1"/>
                  <a:pt x="14" y="0"/>
                </a:cubicBezTo>
                <a:cubicBezTo>
                  <a:pt x="15" y="0"/>
                  <a:pt x="20" y="6"/>
                  <a:pt x="20" y="6"/>
                </a:cubicBezTo>
                <a:cubicBezTo>
                  <a:pt x="20" y="6"/>
                  <a:pt x="29" y="7"/>
                  <a:pt x="30" y="8"/>
                </a:cubicBezTo>
                <a:cubicBezTo>
                  <a:pt x="29" y="10"/>
                  <a:pt x="24" y="15"/>
                  <a:pt x="24" y="15"/>
                </a:cubicBezTo>
                <a:cubicBezTo>
                  <a:pt x="24" y="15"/>
                  <a:pt x="27" y="24"/>
                  <a:pt x="26" y="25"/>
                </a:cubicBezTo>
                <a:cubicBezTo>
                  <a:pt x="25" y="25"/>
                  <a:pt x="17" y="21"/>
                  <a:pt x="17" y="21"/>
                </a:cubicBezTo>
                <a:cubicBezTo>
                  <a:pt x="17" y="21"/>
                  <a:pt x="9" y="27"/>
                  <a:pt x="7" y="27"/>
                </a:cubicBezTo>
                <a:cubicBezTo>
                  <a:pt x="7" y="25"/>
                  <a:pt x="8" y="18"/>
                  <a:pt x="8" y="18"/>
                </a:cubicBezTo>
                <a:cubicBezTo>
                  <a:pt x="8" y="18"/>
                  <a:pt x="1" y="13"/>
                  <a:pt x="0" y="12"/>
                </a:cubicBezTo>
                <a:cubicBezTo>
                  <a:pt x="1" y="11"/>
                  <a:pt x="9" y="8"/>
                  <a:pt x="11" y="8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25"/>
          <p:cNvSpPr>
            <a:spLocks/>
          </p:cNvSpPr>
          <p:nvPr/>
        </p:nvSpPr>
        <p:spPr bwMode="auto">
          <a:xfrm>
            <a:off x="8650288" y="1150938"/>
            <a:ext cx="142875" cy="157162"/>
          </a:xfrm>
          <a:custGeom>
            <a:avLst/>
            <a:gdLst>
              <a:gd name="T0" fmla="*/ 10 w 27"/>
              <a:gd name="T1" fmla="*/ 0 h 29"/>
              <a:gd name="T2" fmla="*/ 8 w 27"/>
              <a:gd name="T3" fmla="*/ 10 h 29"/>
              <a:gd name="T4" fmla="*/ 0 w 27"/>
              <a:gd name="T5" fmla="*/ 15 h 29"/>
              <a:gd name="T6" fmla="*/ 8 w 27"/>
              <a:gd name="T7" fmla="*/ 20 h 29"/>
              <a:gd name="T8" fmla="*/ 9 w 27"/>
              <a:gd name="T9" fmla="*/ 29 h 29"/>
              <a:gd name="T10" fmla="*/ 18 w 27"/>
              <a:gd name="T11" fmla="*/ 22 h 29"/>
              <a:gd name="T12" fmla="*/ 27 w 27"/>
              <a:gd name="T13" fmla="*/ 24 h 29"/>
              <a:gd name="T14" fmla="*/ 23 w 27"/>
              <a:gd name="T15" fmla="*/ 14 h 29"/>
              <a:gd name="T16" fmla="*/ 27 w 27"/>
              <a:gd name="T17" fmla="*/ 6 h 29"/>
              <a:gd name="T18" fmla="*/ 17 w 27"/>
              <a:gd name="T19" fmla="*/ 7 h 29"/>
              <a:gd name="T20" fmla="*/ 10 w 27"/>
              <a:gd name="T2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" h="29">
                <a:moveTo>
                  <a:pt x="10" y="0"/>
                </a:moveTo>
                <a:cubicBezTo>
                  <a:pt x="9" y="0"/>
                  <a:pt x="8" y="9"/>
                  <a:pt x="8" y="10"/>
                </a:cubicBezTo>
                <a:cubicBezTo>
                  <a:pt x="7" y="11"/>
                  <a:pt x="0" y="14"/>
                  <a:pt x="0" y="15"/>
                </a:cubicBezTo>
                <a:cubicBezTo>
                  <a:pt x="0" y="16"/>
                  <a:pt x="8" y="20"/>
                  <a:pt x="8" y="20"/>
                </a:cubicBezTo>
                <a:cubicBezTo>
                  <a:pt x="8" y="20"/>
                  <a:pt x="8" y="28"/>
                  <a:pt x="9" y="29"/>
                </a:cubicBezTo>
                <a:cubicBezTo>
                  <a:pt x="11" y="29"/>
                  <a:pt x="18" y="22"/>
                  <a:pt x="18" y="22"/>
                </a:cubicBezTo>
                <a:cubicBezTo>
                  <a:pt x="18" y="22"/>
                  <a:pt x="25" y="25"/>
                  <a:pt x="27" y="24"/>
                </a:cubicBezTo>
                <a:cubicBezTo>
                  <a:pt x="27" y="22"/>
                  <a:pt x="23" y="14"/>
                  <a:pt x="23" y="14"/>
                </a:cubicBezTo>
                <a:cubicBezTo>
                  <a:pt x="23" y="14"/>
                  <a:pt x="27" y="7"/>
                  <a:pt x="27" y="6"/>
                </a:cubicBezTo>
                <a:cubicBezTo>
                  <a:pt x="26" y="5"/>
                  <a:pt x="17" y="7"/>
                  <a:pt x="17" y="7"/>
                </a:cubicBezTo>
                <a:cubicBezTo>
                  <a:pt x="17" y="7"/>
                  <a:pt x="10" y="0"/>
                  <a:pt x="10" y="0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Oval 26"/>
          <p:cNvSpPr>
            <a:spLocks noChangeArrowheads="1"/>
          </p:cNvSpPr>
          <p:nvPr/>
        </p:nvSpPr>
        <p:spPr bwMode="auto">
          <a:xfrm>
            <a:off x="8212138" y="1339851"/>
            <a:ext cx="85725" cy="85725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27"/>
          <p:cNvSpPr>
            <a:spLocks/>
          </p:cNvSpPr>
          <p:nvPr/>
        </p:nvSpPr>
        <p:spPr bwMode="auto">
          <a:xfrm>
            <a:off x="8056563" y="1247776"/>
            <a:ext cx="165100" cy="184150"/>
          </a:xfrm>
          <a:custGeom>
            <a:avLst/>
            <a:gdLst>
              <a:gd name="T0" fmla="*/ 29 w 31"/>
              <a:gd name="T1" fmla="*/ 26 h 34"/>
              <a:gd name="T2" fmla="*/ 25 w 31"/>
              <a:gd name="T3" fmla="*/ 30 h 34"/>
              <a:gd name="T4" fmla="*/ 5 w 31"/>
              <a:gd name="T5" fmla="*/ 25 h 34"/>
              <a:gd name="T6" fmla="*/ 6 w 31"/>
              <a:gd name="T7" fmla="*/ 4 h 34"/>
              <a:gd name="T8" fmla="*/ 26 w 31"/>
              <a:gd name="T9" fmla="*/ 9 h 34"/>
              <a:gd name="T10" fmla="*/ 31 w 31"/>
              <a:gd name="T11" fmla="*/ 2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34">
                <a:moveTo>
                  <a:pt x="29" y="26"/>
                </a:moveTo>
                <a:cubicBezTo>
                  <a:pt x="28" y="27"/>
                  <a:pt x="27" y="29"/>
                  <a:pt x="25" y="30"/>
                </a:cubicBezTo>
                <a:cubicBezTo>
                  <a:pt x="19" y="34"/>
                  <a:pt x="10" y="32"/>
                  <a:pt x="5" y="25"/>
                </a:cubicBezTo>
                <a:cubicBezTo>
                  <a:pt x="0" y="17"/>
                  <a:pt x="0" y="8"/>
                  <a:pt x="6" y="4"/>
                </a:cubicBezTo>
                <a:cubicBezTo>
                  <a:pt x="12" y="0"/>
                  <a:pt x="21" y="2"/>
                  <a:pt x="26" y="9"/>
                </a:cubicBezTo>
                <a:cubicBezTo>
                  <a:pt x="29" y="13"/>
                  <a:pt x="31" y="17"/>
                  <a:pt x="31" y="2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28"/>
          <p:cNvSpPr>
            <a:spLocks/>
          </p:cNvSpPr>
          <p:nvPr/>
        </p:nvSpPr>
        <p:spPr bwMode="auto">
          <a:xfrm>
            <a:off x="8174038" y="1204913"/>
            <a:ext cx="155575" cy="146050"/>
          </a:xfrm>
          <a:custGeom>
            <a:avLst/>
            <a:gdLst>
              <a:gd name="T0" fmla="*/ 12 w 29"/>
              <a:gd name="T1" fmla="*/ 25 h 27"/>
              <a:gd name="T2" fmla="*/ 7 w 29"/>
              <a:gd name="T3" fmla="*/ 21 h 27"/>
              <a:gd name="T4" fmla="*/ 4 w 29"/>
              <a:gd name="T5" fmla="*/ 3 h 27"/>
              <a:gd name="T6" fmla="*/ 22 w 29"/>
              <a:gd name="T7" fmla="*/ 7 h 27"/>
              <a:gd name="T8" fmla="*/ 24 w 29"/>
              <a:gd name="T9" fmla="*/ 25 h 27"/>
              <a:gd name="T10" fmla="*/ 21 w 29"/>
              <a:gd name="T1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7">
                <a:moveTo>
                  <a:pt x="12" y="25"/>
                </a:moveTo>
                <a:cubicBezTo>
                  <a:pt x="11" y="24"/>
                  <a:pt x="9" y="23"/>
                  <a:pt x="7" y="21"/>
                </a:cubicBezTo>
                <a:cubicBezTo>
                  <a:pt x="2" y="15"/>
                  <a:pt x="0" y="6"/>
                  <a:pt x="4" y="3"/>
                </a:cubicBezTo>
                <a:cubicBezTo>
                  <a:pt x="8" y="0"/>
                  <a:pt x="16" y="1"/>
                  <a:pt x="22" y="7"/>
                </a:cubicBezTo>
                <a:cubicBezTo>
                  <a:pt x="28" y="14"/>
                  <a:pt x="29" y="21"/>
                  <a:pt x="24" y="25"/>
                </a:cubicBezTo>
                <a:cubicBezTo>
                  <a:pt x="23" y="26"/>
                  <a:pt x="22" y="27"/>
                  <a:pt x="21" y="2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29"/>
          <p:cNvSpPr>
            <a:spLocks/>
          </p:cNvSpPr>
          <p:nvPr/>
        </p:nvSpPr>
        <p:spPr bwMode="auto">
          <a:xfrm>
            <a:off x="8158163" y="1317626"/>
            <a:ext cx="22225" cy="76200"/>
          </a:xfrm>
          <a:custGeom>
            <a:avLst/>
            <a:gdLst>
              <a:gd name="T0" fmla="*/ 4 w 4"/>
              <a:gd name="T1" fmla="*/ 1 h 14"/>
              <a:gd name="T2" fmla="*/ 3 w 4"/>
              <a:gd name="T3" fmla="*/ 0 h 14"/>
              <a:gd name="T4" fmla="*/ 3 w 4"/>
              <a:gd name="T5" fmla="*/ 1 h 14"/>
              <a:gd name="T6" fmla="*/ 2 w 4"/>
              <a:gd name="T7" fmla="*/ 6 h 14"/>
              <a:gd name="T8" fmla="*/ 0 w 4"/>
              <a:gd name="T9" fmla="*/ 12 h 14"/>
              <a:gd name="T10" fmla="*/ 2 w 4"/>
              <a:gd name="T11" fmla="*/ 13 h 14"/>
              <a:gd name="T12" fmla="*/ 4 w 4"/>
              <a:gd name="T13" fmla="*/ 7 h 14"/>
              <a:gd name="T14" fmla="*/ 4 w 4"/>
              <a:gd name="T15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14">
                <a:moveTo>
                  <a:pt x="4" y="1"/>
                </a:moveTo>
                <a:cubicBezTo>
                  <a:pt x="4" y="0"/>
                  <a:pt x="3" y="0"/>
                  <a:pt x="3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3"/>
                  <a:pt x="3" y="4"/>
                  <a:pt x="2" y="6"/>
                </a:cubicBezTo>
                <a:cubicBezTo>
                  <a:pt x="2" y="10"/>
                  <a:pt x="1" y="12"/>
                  <a:pt x="0" y="12"/>
                </a:cubicBezTo>
                <a:cubicBezTo>
                  <a:pt x="0" y="13"/>
                  <a:pt x="1" y="14"/>
                  <a:pt x="2" y="13"/>
                </a:cubicBezTo>
                <a:cubicBezTo>
                  <a:pt x="2" y="12"/>
                  <a:pt x="3" y="11"/>
                  <a:pt x="4" y="7"/>
                </a:cubicBezTo>
                <a:cubicBezTo>
                  <a:pt x="4" y="5"/>
                  <a:pt x="4" y="2"/>
                  <a:pt x="4" y="1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30"/>
          <p:cNvSpPr>
            <a:spLocks/>
          </p:cNvSpPr>
          <p:nvPr/>
        </p:nvSpPr>
        <p:spPr bwMode="auto">
          <a:xfrm>
            <a:off x="8216900" y="1290638"/>
            <a:ext cx="63500" cy="33337"/>
          </a:xfrm>
          <a:custGeom>
            <a:avLst/>
            <a:gdLst>
              <a:gd name="T0" fmla="*/ 1 w 12"/>
              <a:gd name="T1" fmla="*/ 2 h 6"/>
              <a:gd name="T2" fmla="*/ 0 w 12"/>
              <a:gd name="T3" fmla="*/ 1 h 6"/>
              <a:gd name="T4" fmla="*/ 2 w 12"/>
              <a:gd name="T5" fmla="*/ 1 h 6"/>
              <a:gd name="T6" fmla="*/ 6 w 12"/>
              <a:gd name="T7" fmla="*/ 3 h 6"/>
              <a:gd name="T8" fmla="*/ 12 w 12"/>
              <a:gd name="T9" fmla="*/ 4 h 6"/>
              <a:gd name="T10" fmla="*/ 11 w 12"/>
              <a:gd name="T11" fmla="*/ 5 h 6"/>
              <a:gd name="T12" fmla="*/ 6 w 12"/>
              <a:gd name="T13" fmla="*/ 5 h 6"/>
              <a:gd name="T14" fmla="*/ 1 w 12"/>
              <a:gd name="T15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6">
                <a:moveTo>
                  <a:pt x="1" y="2"/>
                </a:moveTo>
                <a:cubicBezTo>
                  <a:pt x="0" y="1"/>
                  <a:pt x="0" y="1"/>
                  <a:pt x="0" y="1"/>
                </a:cubicBezTo>
                <a:cubicBezTo>
                  <a:pt x="1" y="0"/>
                  <a:pt x="1" y="1"/>
                  <a:pt x="2" y="1"/>
                </a:cubicBezTo>
                <a:cubicBezTo>
                  <a:pt x="3" y="2"/>
                  <a:pt x="4" y="3"/>
                  <a:pt x="6" y="3"/>
                </a:cubicBezTo>
                <a:cubicBezTo>
                  <a:pt x="9" y="4"/>
                  <a:pt x="11" y="4"/>
                  <a:pt x="12" y="4"/>
                </a:cubicBezTo>
                <a:cubicBezTo>
                  <a:pt x="12" y="4"/>
                  <a:pt x="12" y="5"/>
                  <a:pt x="11" y="5"/>
                </a:cubicBezTo>
                <a:cubicBezTo>
                  <a:pt x="10" y="5"/>
                  <a:pt x="9" y="6"/>
                  <a:pt x="6" y="5"/>
                </a:cubicBezTo>
                <a:cubicBezTo>
                  <a:pt x="4" y="4"/>
                  <a:pt x="2" y="3"/>
                  <a:pt x="1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31"/>
          <p:cNvSpPr>
            <a:spLocks/>
          </p:cNvSpPr>
          <p:nvPr/>
        </p:nvSpPr>
        <p:spPr bwMode="auto">
          <a:xfrm>
            <a:off x="8045450" y="1339851"/>
            <a:ext cx="460375" cy="280987"/>
          </a:xfrm>
          <a:custGeom>
            <a:avLst/>
            <a:gdLst>
              <a:gd name="T0" fmla="*/ 69 w 86"/>
              <a:gd name="T1" fmla="*/ 8 h 52"/>
              <a:gd name="T2" fmla="*/ 84 w 86"/>
              <a:gd name="T3" fmla="*/ 11 h 52"/>
              <a:gd name="T4" fmla="*/ 55 w 86"/>
              <a:gd name="T5" fmla="*/ 45 h 52"/>
              <a:gd name="T6" fmla="*/ 0 w 86"/>
              <a:gd name="T7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" h="52">
                <a:moveTo>
                  <a:pt x="69" y="8"/>
                </a:moveTo>
                <a:cubicBezTo>
                  <a:pt x="69" y="2"/>
                  <a:pt x="83" y="0"/>
                  <a:pt x="84" y="11"/>
                </a:cubicBezTo>
                <a:cubicBezTo>
                  <a:pt x="86" y="24"/>
                  <a:pt x="76" y="35"/>
                  <a:pt x="55" y="45"/>
                </a:cubicBezTo>
                <a:cubicBezTo>
                  <a:pt x="45" y="49"/>
                  <a:pt x="15" y="52"/>
                  <a:pt x="0" y="4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32"/>
          <p:cNvSpPr>
            <a:spLocks/>
          </p:cNvSpPr>
          <p:nvPr/>
        </p:nvSpPr>
        <p:spPr bwMode="auto">
          <a:xfrm>
            <a:off x="8275638" y="1420813"/>
            <a:ext cx="63500" cy="155575"/>
          </a:xfrm>
          <a:custGeom>
            <a:avLst/>
            <a:gdLst>
              <a:gd name="T0" fmla="*/ 0 w 12"/>
              <a:gd name="T1" fmla="*/ 0 h 29"/>
              <a:gd name="T2" fmla="*/ 12 w 12"/>
              <a:gd name="T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29">
                <a:moveTo>
                  <a:pt x="0" y="0"/>
                </a:moveTo>
                <a:cubicBezTo>
                  <a:pt x="0" y="0"/>
                  <a:pt x="10" y="16"/>
                  <a:pt x="12" y="2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Line 33"/>
          <p:cNvSpPr>
            <a:spLocks noChangeShapeType="1"/>
          </p:cNvSpPr>
          <p:nvPr/>
        </p:nvSpPr>
        <p:spPr bwMode="auto">
          <a:xfrm flipH="1">
            <a:off x="8323263" y="1296988"/>
            <a:ext cx="107950" cy="11271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Line 34"/>
          <p:cNvSpPr>
            <a:spLocks noChangeShapeType="1"/>
          </p:cNvSpPr>
          <p:nvPr/>
        </p:nvSpPr>
        <p:spPr bwMode="auto">
          <a:xfrm flipH="1">
            <a:off x="8339138" y="1339851"/>
            <a:ext cx="128588" cy="92075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Line 35"/>
          <p:cNvSpPr>
            <a:spLocks noChangeShapeType="1"/>
          </p:cNvSpPr>
          <p:nvPr/>
        </p:nvSpPr>
        <p:spPr bwMode="auto">
          <a:xfrm flipH="1">
            <a:off x="8356600" y="1404938"/>
            <a:ext cx="133350" cy="53975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Line 36"/>
          <p:cNvSpPr>
            <a:spLocks noChangeShapeType="1"/>
          </p:cNvSpPr>
          <p:nvPr/>
        </p:nvSpPr>
        <p:spPr bwMode="auto">
          <a:xfrm>
            <a:off x="8035925" y="1452563"/>
            <a:ext cx="160338" cy="6350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Line 37"/>
          <p:cNvSpPr>
            <a:spLocks noChangeShapeType="1"/>
          </p:cNvSpPr>
          <p:nvPr/>
        </p:nvSpPr>
        <p:spPr bwMode="auto">
          <a:xfrm flipV="1">
            <a:off x="8029575" y="1490663"/>
            <a:ext cx="171450" cy="22225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Line 38"/>
          <p:cNvSpPr>
            <a:spLocks noChangeShapeType="1"/>
          </p:cNvSpPr>
          <p:nvPr/>
        </p:nvSpPr>
        <p:spPr bwMode="auto">
          <a:xfrm flipH="1">
            <a:off x="8056563" y="1524001"/>
            <a:ext cx="160338" cy="7461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39"/>
          <p:cNvSpPr>
            <a:spLocks/>
          </p:cNvSpPr>
          <p:nvPr/>
        </p:nvSpPr>
        <p:spPr bwMode="auto">
          <a:xfrm>
            <a:off x="8462963" y="1470026"/>
            <a:ext cx="20638" cy="139700"/>
          </a:xfrm>
          <a:custGeom>
            <a:avLst/>
            <a:gdLst>
              <a:gd name="T0" fmla="*/ 4 w 4"/>
              <a:gd name="T1" fmla="*/ 0 h 26"/>
              <a:gd name="T2" fmla="*/ 0 w 4"/>
              <a:gd name="T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26">
                <a:moveTo>
                  <a:pt x="4" y="0"/>
                </a:moveTo>
                <a:cubicBezTo>
                  <a:pt x="4" y="5"/>
                  <a:pt x="3" y="17"/>
                  <a:pt x="0" y="2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40"/>
          <p:cNvSpPr>
            <a:spLocks/>
          </p:cNvSpPr>
          <p:nvPr/>
        </p:nvSpPr>
        <p:spPr bwMode="auto">
          <a:xfrm>
            <a:off x="7997825" y="1377951"/>
            <a:ext cx="160338" cy="377825"/>
          </a:xfrm>
          <a:custGeom>
            <a:avLst/>
            <a:gdLst>
              <a:gd name="T0" fmla="*/ 30 w 30"/>
              <a:gd name="T1" fmla="*/ 70 h 70"/>
              <a:gd name="T2" fmla="*/ 0 w 30"/>
              <a:gd name="T3" fmla="*/ 31 h 70"/>
              <a:gd name="T4" fmla="*/ 16 w 30"/>
              <a:gd name="T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" h="70">
                <a:moveTo>
                  <a:pt x="30" y="70"/>
                </a:moveTo>
                <a:cubicBezTo>
                  <a:pt x="13" y="65"/>
                  <a:pt x="0" y="48"/>
                  <a:pt x="0" y="31"/>
                </a:cubicBezTo>
                <a:cubicBezTo>
                  <a:pt x="0" y="18"/>
                  <a:pt x="6" y="7"/>
                  <a:pt x="16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41"/>
          <p:cNvSpPr>
            <a:spLocks/>
          </p:cNvSpPr>
          <p:nvPr/>
        </p:nvSpPr>
        <p:spPr bwMode="auto">
          <a:xfrm>
            <a:off x="8313738" y="1270001"/>
            <a:ext cx="142875" cy="74612"/>
          </a:xfrm>
          <a:custGeom>
            <a:avLst/>
            <a:gdLst>
              <a:gd name="T0" fmla="*/ 0 w 27"/>
              <a:gd name="T1" fmla="*/ 1 h 14"/>
              <a:gd name="T2" fmla="*/ 7 w 27"/>
              <a:gd name="T3" fmla="*/ 0 h 14"/>
              <a:gd name="T4" fmla="*/ 27 w 27"/>
              <a:gd name="T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" h="14">
                <a:moveTo>
                  <a:pt x="0" y="1"/>
                </a:moveTo>
                <a:cubicBezTo>
                  <a:pt x="2" y="0"/>
                  <a:pt x="4" y="0"/>
                  <a:pt x="7" y="0"/>
                </a:cubicBezTo>
                <a:cubicBezTo>
                  <a:pt x="15" y="0"/>
                  <a:pt x="23" y="6"/>
                  <a:pt x="27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42"/>
          <p:cNvSpPr>
            <a:spLocks/>
          </p:cNvSpPr>
          <p:nvPr/>
        </p:nvSpPr>
        <p:spPr bwMode="auto">
          <a:xfrm>
            <a:off x="7869238" y="1155701"/>
            <a:ext cx="598488" cy="615950"/>
          </a:xfrm>
          <a:custGeom>
            <a:avLst/>
            <a:gdLst>
              <a:gd name="T0" fmla="*/ 50 w 112"/>
              <a:gd name="T1" fmla="*/ 114 h 114"/>
              <a:gd name="T2" fmla="*/ 14 w 112"/>
              <a:gd name="T3" fmla="*/ 86 h 114"/>
              <a:gd name="T4" fmla="*/ 37 w 112"/>
              <a:gd name="T5" fmla="*/ 17 h 114"/>
              <a:gd name="T6" fmla="*/ 112 w 112"/>
              <a:gd name="T7" fmla="*/ 37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" h="114">
                <a:moveTo>
                  <a:pt x="50" y="114"/>
                </a:moveTo>
                <a:cubicBezTo>
                  <a:pt x="35" y="109"/>
                  <a:pt x="21" y="99"/>
                  <a:pt x="14" y="86"/>
                </a:cubicBezTo>
                <a:cubicBezTo>
                  <a:pt x="0" y="62"/>
                  <a:pt x="10" y="33"/>
                  <a:pt x="37" y="17"/>
                </a:cubicBezTo>
                <a:cubicBezTo>
                  <a:pt x="67" y="0"/>
                  <a:pt x="101" y="11"/>
                  <a:pt x="112" y="3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43"/>
          <p:cNvSpPr>
            <a:spLocks/>
          </p:cNvSpPr>
          <p:nvPr/>
        </p:nvSpPr>
        <p:spPr bwMode="auto">
          <a:xfrm>
            <a:off x="8131175" y="1603376"/>
            <a:ext cx="347663" cy="188912"/>
          </a:xfrm>
          <a:custGeom>
            <a:avLst/>
            <a:gdLst>
              <a:gd name="T0" fmla="*/ 43 w 65"/>
              <a:gd name="T1" fmla="*/ 14 h 35"/>
              <a:gd name="T2" fmla="*/ 3 w 65"/>
              <a:gd name="T3" fmla="*/ 35 h 35"/>
              <a:gd name="T4" fmla="*/ 1 w 65"/>
              <a:gd name="T5" fmla="*/ 31 h 35"/>
              <a:gd name="T6" fmla="*/ 63 w 65"/>
              <a:gd name="T7" fmla="*/ 1 h 35"/>
              <a:gd name="T8" fmla="*/ 65 w 65"/>
              <a:gd name="T9" fmla="*/ 4 h 35"/>
              <a:gd name="T10" fmla="*/ 56 w 65"/>
              <a:gd name="T11" fmla="*/ 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35">
                <a:moveTo>
                  <a:pt x="43" y="14"/>
                </a:moveTo>
                <a:cubicBezTo>
                  <a:pt x="35" y="18"/>
                  <a:pt x="13" y="29"/>
                  <a:pt x="3" y="35"/>
                </a:cubicBezTo>
                <a:cubicBezTo>
                  <a:pt x="1" y="35"/>
                  <a:pt x="0" y="32"/>
                  <a:pt x="1" y="31"/>
                </a:cubicBezTo>
                <a:cubicBezTo>
                  <a:pt x="32" y="12"/>
                  <a:pt x="63" y="1"/>
                  <a:pt x="63" y="1"/>
                </a:cubicBezTo>
                <a:cubicBezTo>
                  <a:pt x="64" y="0"/>
                  <a:pt x="65" y="3"/>
                  <a:pt x="65" y="4"/>
                </a:cubicBezTo>
                <a:cubicBezTo>
                  <a:pt x="63" y="5"/>
                  <a:pt x="59" y="7"/>
                  <a:pt x="56" y="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44"/>
          <p:cNvSpPr>
            <a:spLocks/>
          </p:cNvSpPr>
          <p:nvPr/>
        </p:nvSpPr>
        <p:spPr bwMode="auto">
          <a:xfrm>
            <a:off x="8489950" y="1458913"/>
            <a:ext cx="47625" cy="182562"/>
          </a:xfrm>
          <a:custGeom>
            <a:avLst/>
            <a:gdLst>
              <a:gd name="T0" fmla="*/ 0 w 9"/>
              <a:gd name="T1" fmla="*/ 0 h 34"/>
              <a:gd name="T2" fmla="*/ 6 w 9"/>
              <a:gd name="T3" fmla="*/ 22 h 34"/>
              <a:gd name="T4" fmla="*/ 1 w 9"/>
              <a:gd name="T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34">
                <a:moveTo>
                  <a:pt x="0" y="0"/>
                </a:moveTo>
                <a:cubicBezTo>
                  <a:pt x="8" y="5"/>
                  <a:pt x="9" y="14"/>
                  <a:pt x="6" y="22"/>
                </a:cubicBezTo>
                <a:cubicBezTo>
                  <a:pt x="4" y="27"/>
                  <a:pt x="3" y="32"/>
                  <a:pt x="1" y="3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45"/>
          <p:cNvSpPr>
            <a:spLocks/>
          </p:cNvSpPr>
          <p:nvPr/>
        </p:nvSpPr>
        <p:spPr bwMode="auto">
          <a:xfrm>
            <a:off x="8483600" y="1636713"/>
            <a:ext cx="58738" cy="58737"/>
          </a:xfrm>
          <a:custGeom>
            <a:avLst/>
            <a:gdLst>
              <a:gd name="T0" fmla="*/ 0 w 11"/>
              <a:gd name="T1" fmla="*/ 0 h 11"/>
              <a:gd name="T2" fmla="*/ 11 w 11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11">
                <a:moveTo>
                  <a:pt x="0" y="0"/>
                </a:moveTo>
                <a:cubicBezTo>
                  <a:pt x="3" y="1"/>
                  <a:pt x="10" y="8"/>
                  <a:pt x="11" y="1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46"/>
          <p:cNvSpPr>
            <a:spLocks/>
          </p:cNvSpPr>
          <p:nvPr/>
        </p:nvSpPr>
        <p:spPr bwMode="auto">
          <a:xfrm>
            <a:off x="8462963" y="1630363"/>
            <a:ext cx="74613" cy="71437"/>
          </a:xfrm>
          <a:custGeom>
            <a:avLst/>
            <a:gdLst>
              <a:gd name="T0" fmla="*/ 0 w 14"/>
              <a:gd name="T1" fmla="*/ 0 h 13"/>
              <a:gd name="T2" fmla="*/ 14 w 14"/>
              <a:gd name="T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13">
                <a:moveTo>
                  <a:pt x="0" y="0"/>
                </a:moveTo>
                <a:cubicBezTo>
                  <a:pt x="6" y="2"/>
                  <a:pt x="12" y="6"/>
                  <a:pt x="14" y="1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47"/>
          <p:cNvSpPr>
            <a:spLocks/>
          </p:cNvSpPr>
          <p:nvPr/>
        </p:nvSpPr>
        <p:spPr bwMode="auto">
          <a:xfrm>
            <a:off x="8248650" y="1728788"/>
            <a:ext cx="112713" cy="134937"/>
          </a:xfrm>
          <a:custGeom>
            <a:avLst/>
            <a:gdLst>
              <a:gd name="T0" fmla="*/ 3 w 21"/>
              <a:gd name="T1" fmla="*/ 0 h 25"/>
              <a:gd name="T2" fmla="*/ 21 w 21"/>
              <a:gd name="T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" h="25">
                <a:moveTo>
                  <a:pt x="3" y="0"/>
                </a:moveTo>
                <a:cubicBezTo>
                  <a:pt x="0" y="10"/>
                  <a:pt x="8" y="24"/>
                  <a:pt x="21" y="2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48"/>
          <p:cNvSpPr>
            <a:spLocks/>
          </p:cNvSpPr>
          <p:nvPr/>
        </p:nvSpPr>
        <p:spPr bwMode="auto">
          <a:xfrm>
            <a:off x="8356600" y="1647826"/>
            <a:ext cx="84138" cy="63500"/>
          </a:xfrm>
          <a:custGeom>
            <a:avLst/>
            <a:gdLst>
              <a:gd name="T0" fmla="*/ 1 w 16"/>
              <a:gd name="T1" fmla="*/ 12 h 12"/>
              <a:gd name="T2" fmla="*/ 15 w 16"/>
              <a:gd name="T3" fmla="*/ 2 h 12"/>
              <a:gd name="T4" fmla="*/ 13 w 16"/>
              <a:gd name="T5" fmla="*/ 0 h 12"/>
              <a:gd name="T6" fmla="*/ 0 w 16"/>
              <a:gd name="T7" fmla="*/ 10 h 12"/>
              <a:gd name="T8" fmla="*/ 1 w 16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2">
                <a:moveTo>
                  <a:pt x="1" y="12"/>
                </a:moveTo>
                <a:cubicBezTo>
                  <a:pt x="3" y="7"/>
                  <a:pt x="10" y="2"/>
                  <a:pt x="15" y="2"/>
                </a:cubicBezTo>
                <a:cubicBezTo>
                  <a:pt x="16" y="1"/>
                  <a:pt x="15" y="0"/>
                  <a:pt x="13" y="0"/>
                </a:cubicBezTo>
                <a:cubicBezTo>
                  <a:pt x="10" y="0"/>
                  <a:pt x="1" y="5"/>
                  <a:pt x="0" y="10"/>
                </a:cubicBezTo>
                <a:cubicBezTo>
                  <a:pt x="0" y="11"/>
                  <a:pt x="1" y="12"/>
                  <a:pt x="1" y="1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49"/>
          <p:cNvSpPr>
            <a:spLocks/>
          </p:cNvSpPr>
          <p:nvPr/>
        </p:nvSpPr>
        <p:spPr bwMode="auto">
          <a:xfrm>
            <a:off x="8397875" y="1674813"/>
            <a:ext cx="33338" cy="26987"/>
          </a:xfrm>
          <a:custGeom>
            <a:avLst/>
            <a:gdLst>
              <a:gd name="T0" fmla="*/ 5 w 6"/>
              <a:gd name="T1" fmla="*/ 1 h 5"/>
              <a:gd name="T2" fmla="*/ 4 w 6"/>
              <a:gd name="T3" fmla="*/ 4 h 5"/>
              <a:gd name="T4" fmla="*/ 1 w 6"/>
              <a:gd name="T5" fmla="*/ 3 h 5"/>
              <a:gd name="T6" fmla="*/ 2 w 6"/>
              <a:gd name="T7" fmla="*/ 1 h 5"/>
              <a:gd name="T8" fmla="*/ 5 w 6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5">
                <a:moveTo>
                  <a:pt x="5" y="1"/>
                </a:moveTo>
                <a:cubicBezTo>
                  <a:pt x="6" y="2"/>
                  <a:pt x="5" y="3"/>
                  <a:pt x="4" y="4"/>
                </a:cubicBezTo>
                <a:cubicBezTo>
                  <a:pt x="2" y="5"/>
                  <a:pt x="1" y="4"/>
                  <a:pt x="1" y="3"/>
                </a:cubicBezTo>
                <a:cubicBezTo>
                  <a:pt x="0" y="3"/>
                  <a:pt x="1" y="1"/>
                  <a:pt x="2" y="1"/>
                </a:cubicBezTo>
                <a:cubicBezTo>
                  <a:pt x="3" y="0"/>
                  <a:pt x="5" y="0"/>
                  <a:pt x="5" y="1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50"/>
          <p:cNvSpPr>
            <a:spLocks/>
          </p:cNvSpPr>
          <p:nvPr/>
        </p:nvSpPr>
        <p:spPr bwMode="auto">
          <a:xfrm>
            <a:off x="8420100" y="1695451"/>
            <a:ext cx="15875" cy="33337"/>
          </a:xfrm>
          <a:custGeom>
            <a:avLst/>
            <a:gdLst>
              <a:gd name="T0" fmla="*/ 0 w 3"/>
              <a:gd name="T1" fmla="*/ 0 h 6"/>
              <a:gd name="T2" fmla="*/ 3 w 3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6">
                <a:moveTo>
                  <a:pt x="0" y="0"/>
                </a:moveTo>
                <a:cubicBezTo>
                  <a:pt x="0" y="0"/>
                  <a:pt x="2" y="3"/>
                  <a:pt x="3" y="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51"/>
          <p:cNvSpPr>
            <a:spLocks/>
          </p:cNvSpPr>
          <p:nvPr/>
        </p:nvSpPr>
        <p:spPr bwMode="auto">
          <a:xfrm>
            <a:off x="8318500" y="1701801"/>
            <a:ext cx="207963" cy="144462"/>
          </a:xfrm>
          <a:custGeom>
            <a:avLst/>
            <a:gdLst>
              <a:gd name="T0" fmla="*/ 39 w 39"/>
              <a:gd name="T1" fmla="*/ 2 h 27"/>
              <a:gd name="T2" fmla="*/ 38 w 39"/>
              <a:gd name="T3" fmla="*/ 0 h 27"/>
              <a:gd name="T4" fmla="*/ 0 w 39"/>
              <a:gd name="T5" fmla="*/ 21 h 27"/>
              <a:gd name="T6" fmla="*/ 10 w 39"/>
              <a:gd name="T7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27">
                <a:moveTo>
                  <a:pt x="39" y="2"/>
                </a:moveTo>
                <a:cubicBezTo>
                  <a:pt x="38" y="1"/>
                  <a:pt x="38" y="1"/>
                  <a:pt x="38" y="0"/>
                </a:cubicBezTo>
                <a:cubicBezTo>
                  <a:pt x="32" y="1"/>
                  <a:pt x="8" y="13"/>
                  <a:pt x="0" y="21"/>
                </a:cubicBezTo>
                <a:cubicBezTo>
                  <a:pt x="2" y="26"/>
                  <a:pt x="7" y="27"/>
                  <a:pt x="10" y="2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52"/>
          <p:cNvSpPr>
            <a:spLocks/>
          </p:cNvSpPr>
          <p:nvPr/>
        </p:nvSpPr>
        <p:spPr bwMode="auto">
          <a:xfrm>
            <a:off x="8499475" y="1684338"/>
            <a:ext cx="150813" cy="238125"/>
          </a:xfrm>
          <a:custGeom>
            <a:avLst/>
            <a:gdLst>
              <a:gd name="T0" fmla="*/ 0 w 28"/>
              <a:gd name="T1" fmla="*/ 13 h 44"/>
              <a:gd name="T2" fmla="*/ 15 w 28"/>
              <a:gd name="T3" fmla="*/ 0 h 44"/>
              <a:gd name="T4" fmla="*/ 28 w 28"/>
              <a:gd name="T5" fmla="*/ 21 h 44"/>
              <a:gd name="T6" fmla="*/ 11 w 28"/>
              <a:gd name="T7" fmla="*/ 44 h 44"/>
              <a:gd name="T8" fmla="*/ 8 w 28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44">
                <a:moveTo>
                  <a:pt x="0" y="13"/>
                </a:moveTo>
                <a:cubicBezTo>
                  <a:pt x="3" y="5"/>
                  <a:pt x="9" y="0"/>
                  <a:pt x="15" y="0"/>
                </a:cubicBezTo>
                <a:cubicBezTo>
                  <a:pt x="23" y="0"/>
                  <a:pt x="28" y="9"/>
                  <a:pt x="28" y="21"/>
                </a:cubicBezTo>
                <a:cubicBezTo>
                  <a:pt x="28" y="32"/>
                  <a:pt x="19" y="44"/>
                  <a:pt x="11" y="44"/>
                </a:cubicBezTo>
                <a:cubicBezTo>
                  <a:pt x="10" y="44"/>
                  <a:pt x="9" y="44"/>
                  <a:pt x="8" y="4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53"/>
          <p:cNvSpPr>
            <a:spLocks/>
          </p:cNvSpPr>
          <p:nvPr/>
        </p:nvSpPr>
        <p:spPr bwMode="auto">
          <a:xfrm>
            <a:off x="8526463" y="1879601"/>
            <a:ext cx="96838" cy="58737"/>
          </a:xfrm>
          <a:custGeom>
            <a:avLst/>
            <a:gdLst>
              <a:gd name="T0" fmla="*/ 18 w 18"/>
              <a:gd name="T1" fmla="*/ 0 h 11"/>
              <a:gd name="T2" fmla="*/ 0 w 18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" h="11">
                <a:moveTo>
                  <a:pt x="18" y="0"/>
                </a:moveTo>
                <a:cubicBezTo>
                  <a:pt x="17" y="5"/>
                  <a:pt x="7" y="11"/>
                  <a:pt x="0" y="1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54"/>
          <p:cNvSpPr>
            <a:spLocks/>
          </p:cNvSpPr>
          <p:nvPr/>
        </p:nvSpPr>
        <p:spPr bwMode="auto">
          <a:xfrm>
            <a:off x="7923213" y="1668463"/>
            <a:ext cx="661988" cy="361950"/>
          </a:xfrm>
          <a:custGeom>
            <a:avLst/>
            <a:gdLst>
              <a:gd name="T0" fmla="*/ 81 w 124"/>
              <a:gd name="T1" fmla="*/ 39 h 67"/>
              <a:gd name="T2" fmla="*/ 108 w 124"/>
              <a:gd name="T3" fmla="*/ 16 h 67"/>
              <a:gd name="T4" fmla="*/ 120 w 124"/>
              <a:gd name="T5" fmla="*/ 38 h 67"/>
              <a:gd name="T6" fmla="*/ 82 w 124"/>
              <a:gd name="T7" fmla="*/ 64 h 67"/>
              <a:gd name="T8" fmla="*/ 46 w 124"/>
              <a:gd name="T9" fmla="*/ 34 h 67"/>
              <a:gd name="T10" fmla="*/ 10 w 124"/>
              <a:gd name="T1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67">
                <a:moveTo>
                  <a:pt x="81" y="39"/>
                </a:moveTo>
                <a:cubicBezTo>
                  <a:pt x="82" y="31"/>
                  <a:pt x="98" y="17"/>
                  <a:pt x="108" y="16"/>
                </a:cubicBezTo>
                <a:cubicBezTo>
                  <a:pt x="114" y="16"/>
                  <a:pt x="124" y="26"/>
                  <a:pt x="120" y="38"/>
                </a:cubicBezTo>
                <a:cubicBezTo>
                  <a:pt x="116" y="51"/>
                  <a:pt x="101" y="67"/>
                  <a:pt x="82" y="64"/>
                </a:cubicBezTo>
                <a:cubicBezTo>
                  <a:pt x="63" y="61"/>
                  <a:pt x="46" y="34"/>
                  <a:pt x="46" y="34"/>
                </a:cubicBezTo>
                <a:cubicBezTo>
                  <a:pt x="38" y="36"/>
                  <a:pt x="0" y="30"/>
                  <a:pt x="1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55"/>
          <p:cNvSpPr>
            <a:spLocks/>
          </p:cNvSpPr>
          <p:nvPr/>
        </p:nvSpPr>
        <p:spPr bwMode="auto">
          <a:xfrm>
            <a:off x="8483600" y="1868488"/>
            <a:ext cx="234950" cy="146050"/>
          </a:xfrm>
          <a:custGeom>
            <a:avLst/>
            <a:gdLst>
              <a:gd name="T0" fmla="*/ 27 w 44"/>
              <a:gd name="T1" fmla="*/ 0 h 27"/>
              <a:gd name="T2" fmla="*/ 43 w 44"/>
              <a:gd name="T3" fmla="*/ 10 h 27"/>
              <a:gd name="T4" fmla="*/ 22 w 44"/>
              <a:gd name="T5" fmla="*/ 25 h 27"/>
              <a:gd name="T6" fmla="*/ 0 w 44"/>
              <a:gd name="T7" fmla="*/ 2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27">
                <a:moveTo>
                  <a:pt x="27" y="0"/>
                </a:moveTo>
                <a:cubicBezTo>
                  <a:pt x="36" y="1"/>
                  <a:pt x="42" y="5"/>
                  <a:pt x="43" y="10"/>
                </a:cubicBezTo>
                <a:cubicBezTo>
                  <a:pt x="44" y="17"/>
                  <a:pt x="35" y="23"/>
                  <a:pt x="22" y="25"/>
                </a:cubicBezTo>
                <a:cubicBezTo>
                  <a:pt x="12" y="27"/>
                  <a:pt x="4" y="25"/>
                  <a:pt x="0" y="2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56"/>
          <p:cNvSpPr>
            <a:spLocks/>
          </p:cNvSpPr>
          <p:nvPr/>
        </p:nvSpPr>
        <p:spPr bwMode="auto">
          <a:xfrm>
            <a:off x="8361363" y="1641476"/>
            <a:ext cx="63500" cy="49212"/>
          </a:xfrm>
          <a:custGeom>
            <a:avLst/>
            <a:gdLst>
              <a:gd name="T0" fmla="*/ 0 w 12"/>
              <a:gd name="T1" fmla="*/ 9 h 9"/>
              <a:gd name="T2" fmla="*/ 0 w 12"/>
              <a:gd name="T3" fmla="*/ 9 h 9"/>
              <a:gd name="T4" fmla="*/ 8 w 12"/>
              <a:gd name="T5" fmla="*/ 0 h 9"/>
              <a:gd name="T6" fmla="*/ 12 w 12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9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ubicBezTo>
                  <a:pt x="9" y="0"/>
                  <a:pt x="11" y="1"/>
                  <a:pt x="12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57"/>
          <p:cNvSpPr>
            <a:spLocks/>
          </p:cNvSpPr>
          <p:nvPr/>
        </p:nvSpPr>
        <p:spPr bwMode="auto">
          <a:xfrm>
            <a:off x="8361363" y="1657351"/>
            <a:ext cx="90488" cy="80962"/>
          </a:xfrm>
          <a:custGeom>
            <a:avLst/>
            <a:gdLst>
              <a:gd name="T0" fmla="*/ 14 w 17"/>
              <a:gd name="T1" fmla="*/ 0 h 15"/>
              <a:gd name="T2" fmla="*/ 17 w 17"/>
              <a:gd name="T3" fmla="*/ 6 h 15"/>
              <a:gd name="T4" fmla="*/ 8 w 17"/>
              <a:gd name="T5" fmla="*/ 15 h 15"/>
              <a:gd name="T6" fmla="*/ 0 w 17"/>
              <a:gd name="T7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5">
                <a:moveTo>
                  <a:pt x="14" y="0"/>
                </a:moveTo>
                <a:cubicBezTo>
                  <a:pt x="16" y="2"/>
                  <a:pt x="17" y="4"/>
                  <a:pt x="17" y="6"/>
                </a:cubicBezTo>
                <a:cubicBezTo>
                  <a:pt x="17" y="11"/>
                  <a:pt x="13" y="15"/>
                  <a:pt x="8" y="15"/>
                </a:cubicBezTo>
                <a:cubicBezTo>
                  <a:pt x="5" y="15"/>
                  <a:pt x="2" y="13"/>
                  <a:pt x="0" y="1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58"/>
          <p:cNvSpPr>
            <a:spLocks/>
          </p:cNvSpPr>
          <p:nvPr/>
        </p:nvSpPr>
        <p:spPr bwMode="auto">
          <a:xfrm>
            <a:off x="8334375" y="876301"/>
            <a:ext cx="160338" cy="146050"/>
          </a:xfrm>
          <a:custGeom>
            <a:avLst/>
            <a:gdLst>
              <a:gd name="T0" fmla="*/ 11 w 30"/>
              <a:gd name="T1" fmla="*/ 8 h 27"/>
              <a:gd name="T2" fmla="*/ 14 w 30"/>
              <a:gd name="T3" fmla="*/ 0 h 27"/>
              <a:gd name="T4" fmla="*/ 20 w 30"/>
              <a:gd name="T5" fmla="*/ 6 h 27"/>
              <a:gd name="T6" fmla="*/ 30 w 30"/>
              <a:gd name="T7" fmla="*/ 8 h 27"/>
              <a:gd name="T8" fmla="*/ 24 w 30"/>
              <a:gd name="T9" fmla="*/ 15 h 27"/>
              <a:gd name="T10" fmla="*/ 26 w 30"/>
              <a:gd name="T11" fmla="*/ 25 h 27"/>
              <a:gd name="T12" fmla="*/ 17 w 30"/>
              <a:gd name="T13" fmla="*/ 21 h 27"/>
              <a:gd name="T14" fmla="*/ 7 w 30"/>
              <a:gd name="T15" fmla="*/ 27 h 27"/>
              <a:gd name="T16" fmla="*/ 8 w 30"/>
              <a:gd name="T17" fmla="*/ 18 h 27"/>
              <a:gd name="T18" fmla="*/ 0 w 30"/>
              <a:gd name="T19" fmla="*/ 12 h 27"/>
              <a:gd name="T20" fmla="*/ 11 w 30"/>
              <a:gd name="T21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27">
                <a:moveTo>
                  <a:pt x="11" y="8"/>
                </a:moveTo>
                <a:cubicBezTo>
                  <a:pt x="11" y="8"/>
                  <a:pt x="13" y="1"/>
                  <a:pt x="14" y="0"/>
                </a:cubicBezTo>
                <a:cubicBezTo>
                  <a:pt x="15" y="0"/>
                  <a:pt x="20" y="6"/>
                  <a:pt x="20" y="6"/>
                </a:cubicBezTo>
                <a:cubicBezTo>
                  <a:pt x="20" y="6"/>
                  <a:pt x="29" y="7"/>
                  <a:pt x="30" y="8"/>
                </a:cubicBezTo>
                <a:cubicBezTo>
                  <a:pt x="29" y="10"/>
                  <a:pt x="24" y="15"/>
                  <a:pt x="24" y="15"/>
                </a:cubicBezTo>
                <a:cubicBezTo>
                  <a:pt x="24" y="15"/>
                  <a:pt x="27" y="24"/>
                  <a:pt x="26" y="25"/>
                </a:cubicBezTo>
                <a:cubicBezTo>
                  <a:pt x="25" y="25"/>
                  <a:pt x="17" y="21"/>
                  <a:pt x="17" y="21"/>
                </a:cubicBezTo>
                <a:cubicBezTo>
                  <a:pt x="17" y="21"/>
                  <a:pt x="9" y="27"/>
                  <a:pt x="7" y="27"/>
                </a:cubicBezTo>
                <a:cubicBezTo>
                  <a:pt x="7" y="25"/>
                  <a:pt x="8" y="18"/>
                  <a:pt x="8" y="18"/>
                </a:cubicBezTo>
                <a:cubicBezTo>
                  <a:pt x="8" y="18"/>
                  <a:pt x="1" y="13"/>
                  <a:pt x="0" y="12"/>
                </a:cubicBezTo>
                <a:cubicBezTo>
                  <a:pt x="1" y="11"/>
                  <a:pt x="9" y="8"/>
                  <a:pt x="11" y="8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59"/>
          <p:cNvSpPr>
            <a:spLocks/>
          </p:cNvSpPr>
          <p:nvPr/>
        </p:nvSpPr>
        <p:spPr bwMode="auto">
          <a:xfrm>
            <a:off x="8650288" y="1150938"/>
            <a:ext cx="142875" cy="157162"/>
          </a:xfrm>
          <a:custGeom>
            <a:avLst/>
            <a:gdLst>
              <a:gd name="T0" fmla="*/ 10 w 27"/>
              <a:gd name="T1" fmla="*/ 0 h 29"/>
              <a:gd name="T2" fmla="*/ 8 w 27"/>
              <a:gd name="T3" fmla="*/ 10 h 29"/>
              <a:gd name="T4" fmla="*/ 0 w 27"/>
              <a:gd name="T5" fmla="*/ 15 h 29"/>
              <a:gd name="T6" fmla="*/ 8 w 27"/>
              <a:gd name="T7" fmla="*/ 20 h 29"/>
              <a:gd name="T8" fmla="*/ 9 w 27"/>
              <a:gd name="T9" fmla="*/ 29 h 29"/>
              <a:gd name="T10" fmla="*/ 18 w 27"/>
              <a:gd name="T11" fmla="*/ 22 h 29"/>
              <a:gd name="T12" fmla="*/ 27 w 27"/>
              <a:gd name="T13" fmla="*/ 24 h 29"/>
              <a:gd name="T14" fmla="*/ 23 w 27"/>
              <a:gd name="T15" fmla="*/ 14 h 29"/>
              <a:gd name="T16" fmla="*/ 27 w 27"/>
              <a:gd name="T17" fmla="*/ 6 h 29"/>
              <a:gd name="T18" fmla="*/ 17 w 27"/>
              <a:gd name="T19" fmla="*/ 7 h 29"/>
              <a:gd name="T20" fmla="*/ 10 w 27"/>
              <a:gd name="T2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" h="29">
                <a:moveTo>
                  <a:pt x="10" y="0"/>
                </a:moveTo>
                <a:cubicBezTo>
                  <a:pt x="9" y="0"/>
                  <a:pt x="8" y="9"/>
                  <a:pt x="8" y="10"/>
                </a:cubicBezTo>
                <a:cubicBezTo>
                  <a:pt x="7" y="11"/>
                  <a:pt x="0" y="14"/>
                  <a:pt x="0" y="15"/>
                </a:cubicBezTo>
                <a:cubicBezTo>
                  <a:pt x="0" y="16"/>
                  <a:pt x="8" y="20"/>
                  <a:pt x="8" y="20"/>
                </a:cubicBezTo>
                <a:cubicBezTo>
                  <a:pt x="8" y="20"/>
                  <a:pt x="8" y="28"/>
                  <a:pt x="9" y="29"/>
                </a:cubicBezTo>
                <a:cubicBezTo>
                  <a:pt x="11" y="29"/>
                  <a:pt x="18" y="22"/>
                  <a:pt x="18" y="22"/>
                </a:cubicBezTo>
                <a:cubicBezTo>
                  <a:pt x="18" y="22"/>
                  <a:pt x="25" y="25"/>
                  <a:pt x="27" y="24"/>
                </a:cubicBezTo>
                <a:cubicBezTo>
                  <a:pt x="27" y="22"/>
                  <a:pt x="23" y="14"/>
                  <a:pt x="23" y="14"/>
                </a:cubicBezTo>
                <a:cubicBezTo>
                  <a:pt x="23" y="14"/>
                  <a:pt x="27" y="7"/>
                  <a:pt x="27" y="6"/>
                </a:cubicBezTo>
                <a:cubicBezTo>
                  <a:pt x="26" y="5"/>
                  <a:pt x="17" y="7"/>
                  <a:pt x="17" y="7"/>
                </a:cubicBezTo>
                <a:cubicBezTo>
                  <a:pt x="17" y="7"/>
                  <a:pt x="10" y="0"/>
                  <a:pt x="10" y="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60"/>
          <p:cNvSpPr>
            <a:spLocks/>
          </p:cNvSpPr>
          <p:nvPr/>
        </p:nvSpPr>
        <p:spPr bwMode="auto">
          <a:xfrm>
            <a:off x="7762875" y="930276"/>
            <a:ext cx="1339850" cy="1235075"/>
          </a:xfrm>
          <a:custGeom>
            <a:avLst/>
            <a:gdLst>
              <a:gd name="T0" fmla="*/ 44 w 251"/>
              <a:gd name="T1" fmla="*/ 69 h 229"/>
              <a:gd name="T2" fmla="*/ 43 w 251"/>
              <a:gd name="T3" fmla="*/ 59 h 229"/>
              <a:gd name="T4" fmla="*/ 63 w 251"/>
              <a:gd name="T5" fmla="*/ 0 h 229"/>
              <a:gd name="T6" fmla="*/ 0 w 251"/>
              <a:gd name="T7" fmla="*/ 105 h 229"/>
              <a:gd name="T8" fmla="*/ 127 w 251"/>
              <a:gd name="T9" fmla="*/ 229 h 229"/>
              <a:gd name="T10" fmla="*/ 251 w 251"/>
              <a:gd name="T11" fmla="*/ 131 h 229"/>
              <a:gd name="T12" fmla="*/ 164 w 251"/>
              <a:gd name="T13" fmla="*/ 171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" h="229">
                <a:moveTo>
                  <a:pt x="44" y="69"/>
                </a:moveTo>
                <a:cubicBezTo>
                  <a:pt x="44" y="66"/>
                  <a:pt x="43" y="63"/>
                  <a:pt x="43" y="59"/>
                </a:cubicBezTo>
                <a:cubicBezTo>
                  <a:pt x="43" y="37"/>
                  <a:pt x="51" y="17"/>
                  <a:pt x="63" y="0"/>
                </a:cubicBezTo>
                <a:cubicBezTo>
                  <a:pt x="26" y="21"/>
                  <a:pt x="0" y="60"/>
                  <a:pt x="0" y="105"/>
                </a:cubicBezTo>
                <a:cubicBezTo>
                  <a:pt x="0" y="173"/>
                  <a:pt x="58" y="229"/>
                  <a:pt x="127" y="229"/>
                </a:cubicBezTo>
                <a:cubicBezTo>
                  <a:pt x="188" y="229"/>
                  <a:pt x="239" y="188"/>
                  <a:pt x="251" y="131"/>
                </a:cubicBezTo>
                <a:cubicBezTo>
                  <a:pt x="230" y="155"/>
                  <a:pt x="199" y="170"/>
                  <a:pt x="164" y="17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61"/>
          <p:cNvSpPr>
            <a:spLocks/>
          </p:cNvSpPr>
          <p:nvPr/>
        </p:nvSpPr>
        <p:spPr bwMode="auto">
          <a:xfrm>
            <a:off x="7191375" y="1625601"/>
            <a:ext cx="207963" cy="339725"/>
          </a:xfrm>
          <a:custGeom>
            <a:avLst/>
            <a:gdLst>
              <a:gd name="T0" fmla="*/ 20 w 39"/>
              <a:gd name="T1" fmla="*/ 0 h 63"/>
              <a:gd name="T2" fmla="*/ 11 w 39"/>
              <a:gd name="T3" fmla="*/ 3 h 63"/>
              <a:gd name="T4" fmla="*/ 9 w 39"/>
              <a:gd name="T5" fmla="*/ 5 h 63"/>
              <a:gd name="T6" fmla="*/ 6 w 39"/>
              <a:gd name="T7" fmla="*/ 8 h 63"/>
              <a:gd name="T8" fmla="*/ 0 w 39"/>
              <a:gd name="T9" fmla="*/ 19 h 63"/>
              <a:gd name="T10" fmla="*/ 16 w 39"/>
              <a:gd name="T11" fmla="*/ 51 h 63"/>
              <a:gd name="T12" fmla="*/ 10 w 39"/>
              <a:gd name="T13" fmla="*/ 63 h 63"/>
              <a:gd name="T14" fmla="*/ 15 w 39"/>
              <a:gd name="T15" fmla="*/ 63 h 63"/>
              <a:gd name="T16" fmla="*/ 33 w 39"/>
              <a:gd name="T17" fmla="*/ 52 h 63"/>
              <a:gd name="T18" fmla="*/ 34 w 39"/>
              <a:gd name="T19" fmla="*/ 49 h 63"/>
              <a:gd name="T20" fmla="*/ 39 w 39"/>
              <a:gd name="T21" fmla="*/ 30 h 63"/>
              <a:gd name="T22" fmla="*/ 20 w 39"/>
              <a:gd name="T23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63">
                <a:moveTo>
                  <a:pt x="20" y="0"/>
                </a:moveTo>
                <a:cubicBezTo>
                  <a:pt x="17" y="0"/>
                  <a:pt x="14" y="1"/>
                  <a:pt x="11" y="3"/>
                </a:cubicBezTo>
                <a:cubicBezTo>
                  <a:pt x="10" y="3"/>
                  <a:pt x="10" y="4"/>
                  <a:pt x="9" y="5"/>
                </a:cubicBezTo>
                <a:cubicBezTo>
                  <a:pt x="8" y="6"/>
                  <a:pt x="7" y="7"/>
                  <a:pt x="6" y="8"/>
                </a:cubicBezTo>
                <a:cubicBezTo>
                  <a:pt x="3" y="11"/>
                  <a:pt x="1" y="15"/>
                  <a:pt x="0" y="19"/>
                </a:cubicBezTo>
                <a:cubicBezTo>
                  <a:pt x="7" y="19"/>
                  <a:pt x="22" y="32"/>
                  <a:pt x="16" y="51"/>
                </a:cubicBezTo>
                <a:cubicBezTo>
                  <a:pt x="15" y="55"/>
                  <a:pt x="13" y="59"/>
                  <a:pt x="10" y="63"/>
                </a:cubicBezTo>
                <a:cubicBezTo>
                  <a:pt x="11" y="63"/>
                  <a:pt x="13" y="63"/>
                  <a:pt x="15" y="63"/>
                </a:cubicBezTo>
                <a:cubicBezTo>
                  <a:pt x="21" y="63"/>
                  <a:pt x="28" y="59"/>
                  <a:pt x="33" y="52"/>
                </a:cubicBezTo>
                <a:cubicBezTo>
                  <a:pt x="33" y="51"/>
                  <a:pt x="34" y="50"/>
                  <a:pt x="34" y="49"/>
                </a:cubicBezTo>
                <a:cubicBezTo>
                  <a:pt x="37" y="43"/>
                  <a:pt x="39" y="37"/>
                  <a:pt x="39" y="30"/>
                </a:cubicBezTo>
                <a:cubicBezTo>
                  <a:pt x="39" y="13"/>
                  <a:pt x="32" y="0"/>
                  <a:pt x="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62"/>
          <p:cNvSpPr>
            <a:spLocks/>
          </p:cNvSpPr>
          <p:nvPr/>
        </p:nvSpPr>
        <p:spPr bwMode="auto">
          <a:xfrm>
            <a:off x="7229475" y="1906588"/>
            <a:ext cx="138113" cy="85725"/>
          </a:xfrm>
          <a:custGeom>
            <a:avLst/>
            <a:gdLst>
              <a:gd name="T0" fmla="*/ 8 w 26"/>
              <a:gd name="T1" fmla="*/ 11 h 16"/>
              <a:gd name="T2" fmla="*/ 3 w 26"/>
              <a:gd name="T3" fmla="*/ 11 h 16"/>
              <a:gd name="T4" fmla="*/ 0 w 26"/>
              <a:gd name="T5" fmla="*/ 16 h 16"/>
              <a:gd name="T6" fmla="*/ 26 w 26"/>
              <a:gd name="T7" fmla="*/ 0 h 16"/>
              <a:gd name="T8" fmla="*/ 8 w 26"/>
              <a:gd name="T9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6">
                <a:moveTo>
                  <a:pt x="8" y="11"/>
                </a:moveTo>
                <a:cubicBezTo>
                  <a:pt x="6" y="11"/>
                  <a:pt x="4" y="11"/>
                  <a:pt x="3" y="11"/>
                </a:cubicBezTo>
                <a:cubicBezTo>
                  <a:pt x="2" y="13"/>
                  <a:pt x="1" y="14"/>
                  <a:pt x="0" y="16"/>
                </a:cubicBezTo>
                <a:cubicBezTo>
                  <a:pt x="9" y="16"/>
                  <a:pt x="24" y="7"/>
                  <a:pt x="26" y="0"/>
                </a:cubicBezTo>
                <a:cubicBezTo>
                  <a:pt x="21" y="7"/>
                  <a:pt x="14" y="11"/>
                  <a:pt x="8" y="1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63"/>
          <p:cNvSpPr>
            <a:spLocks/>
          </p:cNvSpPr>
          <p:nvPr/>
        </p:nvSpPr>
        <p:spPr bwMode="auto">
          <a:xfrm>
            <a:off x="6657975" y="1512888"/>
            <a:ext cx="501650" cy="269875"/>
          </a:xfrm>
          <a:custGeom>
            <a:avLst/>
            <a:gdLst>
              <a:gd name="T0" fmla="*/ 90 w 94"/>
              <a:gd name="T1" fmla="*/ 1 h 50"/>
              <a:gd name="T2" fmla="*/ 89 w 94"/>
              <a:gd name="T3" fmla="*/ 1 h 50"/>
              <a:gd name="T4" fmla="*/ 8 w 94"/>
              <a:gd name="T5" fmla="*/ 40 h 50"/>
              <a:gd name="T6" fmla="*/ 2 w 94"/>
              <a:gd name="T7" fmla="*/ 44 h 50"/>
              <a:gd name="T8" fmla="*/ 2 w 94"/>
              <a:gd name="T9" fmla="*/ 44 h 50"/>
              <a:gd name="T10" fmla="*/ 5 w 94"/>
              <a:gd name="T11" fmla="*/ 50 h 50"/>
              <a:gd name="T12" fmla="*/ 37 w 94"/>
              <a:gd name="T13" fmla="*/ 32 h 50"/>
              <a:gd name="T14" fmla="*/ 62 w 94"/>
              <a:gd name="T15" fmla="*/ 20 h 50"/>
              <a:gd name="T16" fmla="*/ 74 w 94"/>
              <a:gd name="T17" fmla="*/ 10 h 50"/>
              <a:gd name="T18" fmla="*/ 79 w 94"/>
              <a:gd name="T19" fmla="*/ 11 h 50"/>
              <a:gd name="T20" fmla="*/ 79 w 94"/>
              <a:gd name="T21" fmla="*/ 11 h 50"/>
              <a:gd name="T22" fmla="*/ 80 w 94"/>
              <a:gd name="T23" fmla="*/ 11 h 50"/>
              <a:gd name="T24" fmla="*/ 90 w 94"/>
              <a:gd name="T25" fmla="*/ 7 h 50"/>
              <a:gd name="T26" fmla="*/ 93 w 94"/>
              <a:gd name="T27" fmla="*/ 6 h 50"/>
              <a:gd name="T28" fmla="*/ 90 w 94"/>
              <a:gd name="T29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4" h="50">
                <a:moveTo>
                  <a:pt x="90" y="1"/>
                </a:moveTo>
                <a:cubicBezTo>
                  <a:pt x="90" y="1"/>
                  <a:pt x="90" y="1"/>
                  <a:pt x="89" y="1"/>
                </a:cubicBezTo>
                <a:cubicBezTo>
                  <a:pt x="84" y="3"/>
                  <a:pt x="47" y="17"/>
                  <a:pt x="8" y="40"/>
                </a:cubicBezTo>
                <a:cubicBezTo>
                  <a:pt x="6" y="41"/>
                  <a:pt x="4" y="42"/>
                  <a:pt x="2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0" y="45"/>
                  <a:pt x="3" y="50"/>
                  <a:pt x="5" y="50"/>
                </a:cubicBezTo>
                <a:cubicBezTo>
                  <a:pt x="13" y="45"/>
                  <a:pt x="25" y="38"/>
                  <a:pt x="37" y="32"/>
                </a:cubicBezTo>
                <a:cubicBezTo>
                  <a:pt x="47" y="27"/>
                  <a:pt x="57" y="23"/>
                  <a:pt x="62" y="20"/>
                </a:cubicBezTo>
                <a:cubicBezTo>
                  <a:pt x="63" y="14"/>
                  <a:pt x="68" y="10"/>
                  <a:pt x="74" y="10"/>
                </a:cubicBezTo>
                <a:cubicBezTo>
                  <a:pt x="76" y="10"/>
                  <a:pt x="77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3" y="10"/>
                  <a:pt x="87" y="9"/>
                  <a:pt x="90" y="7"/>
                </a:cubicBezTo>
                <a:cubicBezTo>
                  <a:pt x="91" y="7"/>
                  <a:pt x="92" y="6"/>
                  <a:pt x="93" y="6"/>
                </a:cubicBezTo>
                <a:cubicBezTo>
                  <a:pt x="94" y="4"/>
                  <a:pt x="92" y="0"/>
                  <a:pt x="90" y="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64"/>
          <p:cNvSpPr>
            <a:spLocks/>
          </p:cNvSpPr>
          <p:nvPr/>
        </p:nvSpPr>
        <p:spPr bwMode="auto">
          <a:xfrm>
            <a:off x="6716713" y="935038"/>
            <a:ext cx="219075" cy="215900"/>
          </a:xfrm>
          <a:custGeom>
            <a:avLst/>
            <a:gdLst>
              <a:gd name="T0" fmla="*/ 38 w 41"/>
              <a:gd name="T1" fmla="*/ 19 h 40"/>
              <a:gd name="T2" fmla="*/ 32 w 41"/>
              <a:gd name="T3" fmla="*/ 11 h 40"/>
              <a:gd name="T4" fmla="*/ 7 w 41"/>
              <a:gd name="T5" fmla="*/ 5 h 40"/>
              <a:gd name="T6" fmla="*/ 12 w 41"/>
              <a:gd name="T7" fmla="*/ 31 h 40"/>
              <a:gd name="T8" fmla="*/ 19 w 41"/>
              <a:gd name="T9" fmla="*/ 37 h 40"/>
              <a:gd name="T10" fmla="*/ 23 w 41"/>
              <a:gd name="T11" fmla="*/ 37 h 40"/>
              <a:gd name="T12" fmla="*/ 31 w 41"/>
              <a:gd name="T13" fmla="*/ 40 h 40"/>
              <a:gd name="T14" fmla="*/ 36 w 41"/>
              <a:gd name="T15" fmla="*/ 37 h 40"/>
              <a:gd name="T16" fmla="*/ 38 w 41"/>
              <a:gd name="T17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40">
                <a:moveTo>
                  <a:pt x="38" y="19"/>
                </a:moveTo>
                <a:cubicBezTo>
                  <a:pt x="36" y="17"/>
                  <a:pt x="35" y="14"/>
                  <a:pt x="32" y="11"/>
                </a:cubicBezTo>
                <a:cubicBezTo>
                  <a:pt x="24" y="3"/>
                  <a:pt x="13" y="0"/>
                  <a:pt x="7" y="5"/>
                </a:cubicBezTo>
                <a:cubicBezTo>
                  <a:pt x="0" y="10"/>
                  <a:pt x="4" y="22"/>
                  <a:pt x="12" y="31"/>
                </a:cubicBezTo>
                <a:cubicBezTo>
                  <a:pt x="14" y="34"/>
                  <a:pt x="16" y="36"/>
                  <a:pt x="19" y="37"/>
                </a:cubicBezTo>
                <a:cubicBezTo>
                  <a:pt x="20" y="37"/>
                  <a:pt x="21" y="37"/>
                  <a:pt x="23" y="37"/>
                </a:cubicBezTo>
                <a:cubicBezTo>
                  <a:pt x="26" y="37"/>
                  <a:pt x="29" y="38"/>
                  <a:pt x="31" y="40"/>
                </a:cubicBezTo>
                <a:cubicBezTo>
                  <a:pt x="33" y="39"/>
                  <a:pt x="34" y="38"/>
                  <a:pt x="36" y="37"/>
                </a:cubicBezTo>
                <a:cubicBezTo>
                  <a:pt x="41" y="32"/>
                  <a:pt x="41" y="26"/>
                  <a:pt x="38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65"/>
          <p:cNvSpPr>
            <a:spLocks/>
          </p:cNvSpPr>
          <p:nvPr/>
        </p:nvSpPr>
        <p:spPr bwMode="auto">
          <a:xfrm>
            <a:off x="6556375" y="1000126"/>
            <a:ext cx="234950" cy="263525"/>
          </a:xfrm>
          <a:custGeom>
            <a:avLst/>
            <a:gdLst>
              <a:gd name="T0" fmla="*/ 37 w 44"/>
              <a:gd name="T1" fmla="*/ 14 h 49"/>
              <a:gd name="T2" fmla="*/ 8 w 44"/>
              <a:gd name="T3" fmla="*/ 6 h 49"/>
              <a:gd name="T4" fmla="*/ 6 w 44"/>
              <a:gd name="T5" fmla="*/ 35 h 49"/>
              <a:gd name="T6" fmla="*/ 7 w 44"/>
              <a:gd name="T7" fmla="*/ 36 h 49"/>
              <a:gd name="T8" fmla="*/ 35 w 44"/>
              <a:gd name="T9" fmla="*/ 43 h 49"/>
              <a:gd name="T10" fmla="*/ 42 w 44"/>
              <a:gd name="T11" fmla="*/ 37 h 49"/>
              <a:gd name="T12" fmla="*/ 41 w 44"/>
              <a:gd name="T13" fmla="*/ 36 h 49"/>
              <a:gd name="T14" fmla="*/ 44 w 44"/>
              <a:gd name="T15" fmla="*/ 29 h 49"/>
              <a:gd name="T16" fmla="*/ 37 w 44"/>
              <a:gd name="T17" fmla="*/ 1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49">
                <a:moveTo>
                  <a:pt x="37" y="14"/>
                </a:moveTo>
                <a:cubicBezTo>
                  <a:pt x="29" y="3"/>
                  <a:pt x="16" y="0"/>
                  <a:pt x="8" y="6"/>
                </a:cubicBezTo>
                <a:cubicBezTo>
                  <a:pt x="0" y="12"/>
                  <a:pt x="0" y="24"/>
                  <a:pt x="6" y="35"/>
                </a:cubicBezTo>
                <a:cubicBezTo>
                  <a:pt x="6" y="35"/>
                  <a:pt x="7" y="36"/>
                  <a:pt x="7" y="36"/>
                </a:cubicBezTo>
                <a:cubicBezTo>
                  <a:pt x="14" y="46"/>
                  <a:pt x="27" y="49"/>
                  <a:pt x="35" y="43"/>
                </a:cubicBezTo>
                <a:cubicBezTo>
                  <a:pt x="38" y="41"/>
                  <a:pt x="40" y="39"/>
                  <a:pt x="42" y="37"/>
                </a:cubicBezTo>
                <a:cubicBezTo>
                  <a:pt x="41" y="37"/>
                  <a:pt x="41" y="36"/>
                  <a:pt x="41" y="36"/>
                </a:cubicBezTo>
                <a:cubicBezTo>
                  <a:pt x="41" y="33"/>
                  <a:pt x="42" y="31"/>
                  <a:pt x="44" y="29"/>
                </a:cubicBezTo>
                <a:cubicBezTo>
                  <a:pt x="44" y="25"/>
                  <a:pt x="41" y="19"/>
                  <a:pt x="3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66"/>
          <p:cNvSpPr>
            <a:spLocks/>
          </p:cNvSpPr>
          <p:nvPr/>
        </p:nvSpPr>
        <p:spPr bwMode="auto">
          <a:xfrm>
            <a:off x="6823075" y="1550988"/>
            <a:ext cx="417513" cy="328612"/>
          </a:xfrm>
          <a:custGeom>
            <a:avLst/>
            <a:gdLst>
              <a:gd name="T0" fmla="*/ 59 w 78"/>
              <a:gd name="T1" fmla="*/ 0 h 61"/>
              <a:gd name="T2" fmla="*/ 49 w 78"/>
              <a:gd name="T3" fmla="*/ 4 h 61"/>
              <a:gd name="T4" fmla="*/ 51 w 78"/>
              <a:gd name="T5" fmla="*/ 7 h 61"/>
              <a:gd name="T6" fmla="*/ 51 w 78"/>
              <a:gd name="T7" fmla="*/ 7 h 61"/>
              <a:gd name="T8" fmla="*/ 55 w 78"/>
              <a:gd name="T9" fmla="*/ 16 h 61"/>
              <a:gd name="T10" fmla="*/ 51 w 78"/>
              <a:gd name="T11" fmla="*/ 26 h 61"/>
              <a:gd name="T12" fmla="*/ 46 w 78"/>
              <a:gd name="T13" fmla="*/ 28 h 61"/>
              <a:gd name="T14" fmla="*/ 43 w 78"/>
              <a:gd name="T15" fmla="*/ 29 h 61"/>
              <a:gd name="T16" fmla="*/ 32 w 78"/>
              <a:gd name="T17" fmla="*/ 21 h 61"/>
              <a:gd name="T18" fmla="*/ 30 w 78"/>
              <a:gd name="T19" fmla="*/ 19 h 61"/>
              <a:gd name="T20" fmla="*/ 31 w 78"/>
              <a:gd name="T21" fmla="*/ 16 h 61"/>
              <a:gd name="T22" fmla="*/ 31 w 78"/>
              <a:gd name="T23" fmla="*/ 16 h 61"/>
              <a:gd name="T24" fmla="*/ 31 w 78"/>
              <a:gd name="T25" fmla="*/ 13 h 61"/>
              <a:gd name="T26" fmla="*/ 6 w 78"/>
              <a:gd name="T27" fmla="*/ 25 h 61"/>
              <a:gd name="T28" fmla="*/ 31 w 78"/>
              <a:gd name="T29" fmla="*/ 61 h 61"/>
              <a:gd name="T30" fmla="*/ 35 w 78"/>
              <a:gd name="T31" fmla="*/ 56 h 61"/>
              <a:gd name="T32" fmla="*/ 69 w 78"/>
              <a:gd name="T33" fmla="*/ 33 h 61"/>
              <a:gd name="T34" fmla="*/ 69 w 78"/>
              <a:gd name="T35" fmla="*/ 33 h 61"/>
              <a:gd name="T36" fmla="*/ 75 w 78"/>
              <a:gd name="T37" fmla="*/ 22 h 61"/>
              <a:gd name="T38" fmla="*/ 78 w 78"/>
              <a:gd name="T39" fmla="*/ 19 h 61"/>
              <a:gd name="T40" fmla="*/ 59 w 78"/>
              <a:gd name="T41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8" h="61">
                <a:moveTo>
                  <a:pt x="59" y="0"/>
                </a:moveTo>
                <a:cubicBezTo>
                  <a:pt x="56" y="2"/>
                  <a:pt x="52" y="3"/>
                  <a:pt x="49" y="4"/>
                </a:cubicBezTo>
                <a:cubicBezTo>
                  <a:pt x="51" y="5"/>
                  <a:pt x="52" y="6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4" y="9"/>
                  <a:pt x="55" y="12"/>
                  <a:pt x="55" y="16"/>
                </a:cubicBezTo>
                <a:cubicBezTo>
                  <a:pt x="55" y="20"/>
                  <a:pt x="53" y="23"/>
                  <a:pt x="51" y="26"/>
                </a:cubicBezTo>
                <a:cubicBezTo>
                  <a:pt x="49" y="27"/>
                  <a:pt x="48" y="28"/>
                  <a:pt x="46" y="28"/>
                </a:cubicBezTo>
                <a:cubicBezTo>
                  <a:pt x="45" y="28"/>
                  <a:pt x="44" y="29"/>
                  <a:pt x="43" y="29"/>
                </a:cubicBezTo>
                <a:cubicBezTo>
                  <a:pt x="38" y="29"/>
                  <a:pt x="34" y="25"/>
                  <a:pt x="32" y="21"/>
                </a:cubicBezTo>
                <a:cubicBezTo>
                  <a:pt x="31" y="22"/>
                  <a:pt x="30" y="21"/>
                  <a:pt x="30" y="19"/>
                </a:cubicBezTo>
                <a:cubicBezTo>
                  <a:pt x="30" y="18"/>
                  <a:pt x="30" y="17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26" y="16"/>
                  <a:pt x="16" y="20"/>
                  <a:pt x="6" y="25"/>
                </a:cubicBezTo>
                <a:cubicBezTo>
                  <a:pt x="0" y="40"/>
                  <a:pt x="12" y="61"/>
                  <a:pt x="31" y="61"/>
                </a:cubicBezTo>
                <a:cubicBezTo>
                  <a:pt x="32" y="60"/>
                  <a:pt x="33" y="58"/>
                  <a:pt x="35" y="56"/>
                </a:cubicBezTo>
                <a:cubicBezTo>
                  <a:pt x="42" y="46"/>
                  <a:pt x="58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70" y="29"/>
                  <a:pt x="72" y="25"/>
                  <a:pt x="75" y="22"/>
                </a:cubicBezTo>
                <a:cubicBezTo>
                  <a:pt x="76" y="21"/>
                  <a:pt x="77" y="20"/>
                  <a:pt x="78" y="19"/>
                </a:cubicBezTo>
                <a:cubicBezTo>
                  <a:pt x="76" y="9"/>
                  <a:pt x="67" y="2"/>
                  <a:pt x="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67"/>
          <p:cNvSpPr>
            <a:spLocks/>
          </p:cNvSpPr>
          <p:nvPr/>
        </p:nvSpPr>
        <p:spPr bwMode="auto">
          <a:xfrm>
            <a:off x="7164388" y="1890713"/>
            <a:ext cx="336550" cy="204787"/>
          </a:xfrm>
          <a:custGeom>
            <a:avLst/>
            <a:gdLst>
              <a:gd name="T0" fmla="*/ 61 w 63"/>
              <a:gd name="T1" fmla="*/ 14 h 38"/>
              <a:gd name="T2" fmla="*/ 39 w 63"/>
              <a:gd name="T3" fmla="*/ 0 h 38"/>
              <a:gd name="T4" fmla="*/ 38 w 63"/>
              <a:gd name="T5" fmla="*/ 3 h 38"/>
              <a:gd name="T6" fmla="*/ 12 w 63"/>
              <a:gd name="T7" fmla="*/ 19 h 38"/>
              <a:gd name="T8" fmla="*/ 0 w 63"/>
              <a:gd name="T9" fmla="*/ 30 h 38"/>
              <a:gd name="T10" fmla="*/ 31 w 63"/>
              <a:gd name="T11" fmla="*/ 36 h 38"/>
              <a:gd name="T12" fmla="*/ 61 w 63"/>
              <a:gd name="T13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38">
                <a:moveTo>
                  <a:pt x="61" y="14"/>
                </a:moveTo>
                <a:cubicBezTo>
                  <a:pt x="60" y="7"/>
                  <a:pt x="51" y="1"/>
                  <a:pt x="39" y="0"/>
                </a:cubicBezTo>
                <a:cubicBezTo>
                  <a:pt x="39" y="1"/>
                  <a:pt x="38" y="2"/>
                  <a:pt x="38" y="3"/>
                </a:cubicBezTo>
                <a:cubicBezTo>
                  <a:pt x="36" y="10"/>
                  <a:pt x="21" y="19"/>
                  <a:pt x="12" y="19"/>
                </a:cubicBezTo>
                <a:cubicBezTo>
                  <a:pt x="8" y="23"/>
                  <a:pt x="4" y="27"/>
                  <a:pt x="0" y="30"/>
                </a:cubicBezTo>
                <a:cubicBezTo>
                  <a:pt x="5" y="35"/>
                  <a:pt x="18" y="38"/>
                  <a:pt x="31" y="36"/>
                </a:cubicBezTo>
                <a:cubicBezTo>
                  <a:pt x="49" y="33"/>
                  <a:pt x="63" y="23"/>
                  <a:pt x="6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68"/>
          <p:cNvSpPr>
            <a:spLocks/>
          </p:cNvSpPr>
          <p:nvPr/>
        </p:nvSpPr>
        <p:spPr bwMode="auto">
          <a:xfrm>
            <a:off x="6364288" y="1603376"/>
            <a:ext cx="944563" cy="501650"/>
          </a:xfrm>
          <a:custGeom>
            <a:avLst/>
            <a:gdLst>
              <a:gd name="T0" fmla="*/ 155 w 177"/>
              <a:gd name="T1" fmla="*/ 23 h 93"/>
              <a:gd name="T2" fmla="*/ 155 w 177"/>
              <a:gd name="T3" fmla="*/ 23 h 93"/>
              <a:gd name="T4" fmla="*/ 121 w 177"/>
              <a:gd name="T5" fmla="*/ 46 h 93"/>
              <a:gd name="T6" fmla="*/ 117 w 177"/>
              <a:gd name="T7" fmla="*/ 51 h 93"/>
              <a:gd name="T8" fmla="*/ 92 w 177"/>
              <a:gd name="T9" fmla="*/ 15 h 93"/>
              <a:gd name="T10" fmla="*/ 60 w 177"/>
              <a:gd name="T11" fmla="*/ 33 h 93"/>
              <a:gd name="T12" fmla="*/ 57 w 177"/>
              <a:gd name="T13" fmla="*/ 27 h 93"/>
              <a:gd name="T14" fmla="*/ 57 w 177"/>
              <a:gd name="T15" fmla="*/ 27 h 93"/>
              <a:gd name="T16" fmla="*/ 14 w 177"/>
              <a:gd name="T17" fmla="*/ 0 h 93"/>
              <a:gd name="T18" fmla="*/ 66 w 177"/>
              <a:gd name="T19" fmla="*/ 49 h 93"/>
              <a:gd name="T20" fmla="*/ 117 w 177"/>
              <a:gd name="T21" fmla="*/ 91 h 93"/>
              <a:gd name="T22" fmla="*/ 150 w 177"/>
              <a:gd name="T23" fmla="*/ 83 h 93"/>
              <a:gd name="T24" fmla="*/ 162 w 177"/>
              <a:gd name="T25" fmla="*/ 72 h 93"/>
              <a:gd name="T26" fmla="*/ 165 w 177"/>
              <a:gd name="T27" fmla="*/ 67 h 93"/>
              <a:gd name="T28" fmla="*/ 171 w 177"/>
              <a:gd name="T29" fmla="*/ 55 h 93"/>
              <a:gd name="T30" fmla="*/ 155 w 177"/>
              <a:gd name="T31" fmla="*/ 2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" h="93">
                <a:moveTo>
                  <a:pt x="155" y="23"/>
                </a:moveTo>
                <a:cubicBezTo>
                  <a:pt x="155" y="23"/>
                  <a:pt x="155" y="23"/>
                  <a:pt x="155" y="23"/>
                </a:cubicBezTo>
                <a:cubicBezTo>
                  <a:pt x="144" y="23"/>
                  <a:pt x="128" y="36"/>
                  <a:pt x="121" y="46"/>
                </a:cubicBezTo>
                <a:cubicBezTo>
                  <a:pt x="119" y="48"/>
                  <a:pt x="118" y="50"/>
                  <a:pt x="117" y="51"/>
                </a:cubicBezTo>
                <a:cubicBezTo>
                  <a:pt x="98" y="51"/>
                  <a:pt x="86" y="30"/>
                  <a:pt x="92" y="15"/>
                </a:cubicBezTo>
                <a:cubicBezTo>
                  <a:pt x="80" y="21"/>
                  <a:pt x="68" y="28"/>
                  <a:pt x="60" y="33"/>
                </a:cubicBezTo>
                <a:cubicBezTo>
                  <a:pt x="58" y="33"/>
                  <a:pt x="55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41" y="22"/>
                  <a:pt x="26" y="12"/>
                  <a:pt x="14" y="0"/>
                </a:cubicBezTo>
                <a:cubicBezTo>
                  <a:pt x="0" y="42"/>
                  <a:pt x="53" y="51"/>
                  <a:pt x="66" y="49"/>
                </a:cubicBezTo>
                <a:cubicBezTo>
                  <a:pt x="66" y="49"/>
                  <a:pt x="89" y="87"/>
                  <a:pt x="117" y="91"/>
                </a:cubicBezTo>
                <a:cubicBezTo>
                  <a:pt x="129" y="93"/>
                  <a:pt x="140" y="89"/>
                  <a:pt x="150" y="83"/>
                </a:cubicBezTo>
                <a:cubicBezTo>
                  <a:pt x="154" y="80"/>
                  <a:pt x="158" y="76"/>
                  <a:pt x="162" y="72"/>
                </a:cubicBezTo>
                <a:cubicBezTo>
                  <a:pt x="163" y="70"/>
                  <a:pt x="164" y="69"/>
                  <a:pt x="165" y="67"/>
                </a:cubicBezTo>
                <a:cubicBezTo>
                  <a:pt x="168" y="63"/>
                  <a:pt x="170" y="59"/>
                  <a:pt x="171" y="55"/>
                </a:cubicBezTo>
                <a:cubicBezTo>
                  <a:pt x="177" y="36"/>
                  <a:pt x="162" y="23"/>
                  <a:pt x="155" y="23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69"/>
          <p:cNvSpPr>
            <a:spLocks/>
          </p:cNvSpPr>
          <p:nvPr/>
        </p:nvSpPr>
        <p:spPr bwMode="auto">
          <a:xfrm>
            <a:off x="7132638" y="1301751"/>
            <a:ext cx="117475" cy="350837"/>
          </a:xfrm>
          <a:custGeom>
            <a:avLst/>
            <a:gdLst>
              <a:gd name="T0" fmla="*/ 9 w 22"/>
              <a:gd name="T1" fmla="*/ 49 h 65"/>
              <a:gd name="T2" fmla="*/ 16 w 22"/>
              <a:gd name="T3" fmla="*/ 32 h 65"/>
              <a:gd name="T4" fmla="*/ 7 w 22"/>
              <a:gd name="T5" fmla="*/ 0 h 65"/>
              <a:gd name="T6" fmla="*/ 6 w 22"/>
              <a:gd name="T7" fmla="*/ 3 h 65"/>
              <a:gd name="T8" fmla="*/ 0 w 22"/>
              <a:gd name="T9" fmla="*/ 40 h 65"/>
              <a:gd name="T10" fmla="*/ 1 w 22"/>
              <a:gd name="T11" fmla="*/ 40 h 65"/>
              <a:gd name="T12" fmla="*/ 4 w 22"/>
              <a:gd name="T13" fmla="*/ 45 h 65"/>
              <a:gd name="T14" fmla="*/ 1 w 22"/>
              <a:gd name="T15" fmla="*/ 46 h 65"/>
              <a:gd name="T16" fmla="*/ 20 w 22"/>
              <a:gd name="T17" fmla="*/ 65 h 65"/>
              <a:gd name="T18" fmla="*/ 22 w 22"/>
              <a:gd name="T19" fmla="*/ 63 h 65"/>
              <a:gd name="T20" fmla="*/ 9 w 22"/>
              <a:gd name="T21" fmla="*/ 4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65">
                <a:moveTo>
                  <a:pt x="9" y="49"/>
                </a:moveTo>
                <a:cubicBezTo>
                  <a:pt x="12" y="46"/>
                  <a:pt x="14" y="39"/>
                  <a:pt x="16" y="32"/>
                </a:cubicBezTo>
                <a:cubicBezTo>
                  <a:pt x="20" y="20"/>
                  <a:pt x="18" y="7"/>
                  <a:pt x="7" y="0"/>
                </a:cubicBezTo>
                <a:cubicBezTo>
                  <a:pt x="7" y="1"/>
                  <a:pt x="6" y="2"/>
                  <a:pt x="6" y="3"/>
                </a:cubicBezTo>
                <a:cubicBezTo>
                  <a:pt x="6" y="11"/>
                  <a:pt x="4" y="28"/>
                  <a:pt x="0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3" y="39"/>
                  <a:pt x="5" y="43"/>
                  <a:pt x="4" y="45"/>
                </a:cubicBezTo>
                <a:cubicBezTo>
                  <a:pt x="3" y="45"/>
                  <a:pt x="2" y="46"/>
                  <a:pt x="1" y="46"/>
                </a:cubicBezTo>
                <a:cubicBezTo>
                  <a:pt x="9" y="48"/>
                  <a:pt x="18" y="55"/>
                  <a:pt x="20" y="65"/>
                </a:cubicBezTo>
                <a:cubicBezTo>
                  <a:pt x="21" y="64"/>
                  <a:pt x="21" y="63"/>
                  <a:pt x="22" y="63"/>
                </a:cubicBezTo>
                <a:cubicBezTo>
                  <a:pt x="20" y="60"/>
                  <a:pt x="14" y="53"/>
                  <a:pt x="9" y="49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70"/>
          <p:cNvSpPr>
            <a:spLocks/>
          </p:cNvSpPr>
          <p:nvPr/>
        </p:nvSpPr>
        <p:spPr bwMode="auto">
          <a:xfrm>
            <a:off x="6470650" y="1031876"/>
            <a:ext cx="715963" cy="696912"/>
          </a:xfrm>
          <a:custGeom>
            <a:avLst/>
            <a:gdLst>
              <a:gd name="T0" fmla="*/ 133 w 134"/>
              <a:gd name="T1" fmla="*/ 35 h 129"/>
              <a:gd name="T2" fmla="*/ 126 w 134"/>
              <a:gd name="T3" fmla="*/ 24 h 129"/>
              <a:gd name="T4" fmla="*/ 125 w 134"/>
              <a:gd name="T5" fmla="*/ 24 h 129"/>
              <a:gd name="T6" fmla="*/ 124 w 134"/>
              <a:gd name="T7" fmla="*/ 21 h 129"/>
              <a:gd name="T8" fmla="*/ 94 w 134"/>
              <a:gd name="T9" fmla="*/ 0 h 129"/>
              <a:gd name="T10" fmla="*/ 84 w 134"/>
              <a:gd name="T11" fmla="*/ 1 h 129"/>
              <a:gd name="T12" fmla="*/ 82 w 134"/>
              <a:gd name="T13" fmla="*/ 19 h 129"/>
              <a:gd name="T14" fmla="*/ 77 w 134"/>
              <a:gd name="T15" fmla="*/ 22 h 129"/>
              <a:gd name="T16" fmla="*/ 80 w 134"/>
              <a:gd name="T17" fmla="*/ 30 h 129"/>
              <a:gd name="T18" fmla="*/ 69 w 134"/>
              <a:gd name="T19" fmla="*/ 41 h 129"/>
              <a:gd name="T20" fmla="*/ 58 w 134"/>
              <a:gd name="T21" fmla="*/ 31 h 129"/>
              <a:gd name="T22" fmla="*/ 51 w 134"/>
              <a:gd name="T23" fmla="*/ 37 h 129"/>
              <a:gd name="T24" fmla="*/ 23 w 134"/>
              <a:gd name="T25" fmla="*/ 30 h 129"/>
              <a:gd name="T26" fmla="*/ 22 w 134"/>
              <a:gd name="T27" fmla="*/ 29 h 129"/>
              <a:gd name="T28" fmla="*/ 0 w 134"/>
              <a:gd name="T29" fmla="*/ 73 h 129"/>
              <a:gd name="T30" fmla="*/ 43 w 134"/>
              <a:gd name="T31" fmla="*/ 129 h 129"/>
              <a:gd name="T32" fmla="*/ 124 w 134"/>
              <a:gd name="T33" fmla="*/ 90 h 129"/>
              <a:gd name="T34" fmla="*/ 130 w 134"/>
              <a:gd name="T35" fmla="*/ 53 h 129"/>
              <a:gd name="T36" fmla="*/ 131 w 134"/>
              <a:gd name="T37" fmla="*/ 50 h 129"/>
              <a:gd name="T38" fmla="*/ 133 w 134"/>
              <a:gd name="T39" fmla="*/ 3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4" h="129">
                <a:moveTo>
                  <a:pt x="133" y="35"/>
                </a:moveTo>
                <a:cubicBezTo>
                  <a:pt x="132" y="29"/>
                  <a:pt x="129" y="25"/>
                  <a:pt x="126" y="24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5" y="23"/>
                  <a:pt x="124" y="22"/>
                  <a:pt x="124" y="21"/>
                </a:cubicBezTo>
                <a:cubicBezTo>
                  <a:pt x="117" y="9"/>
                  <a:pt x="106" y="0"/>
                  <a:pt x="94" y="0"/>
                </a:cubicBezTo>
                <a:cubicBezTo>
                  <a:pt x="90" y="0"/>
                  <a:pt x="87" y="0"/>
                  <a:pt x="84" y="1"/>
                </a:cubicBezTo>
                <a:cubicBezTo>
                  <a:pt x="87" y="8"/>
                  <a:pt x="87" y="14"/>
                  <a:pt x="82" y="19"/>
                </a:cubicBezTo>
                <a:cubicBezTo>
                  <a:pt x="80" y="20"/>
                  <a:pt x="79" y="21"/>
                  <a:pt x="77" y="22"/>
                </a:cubicBezTo>
                <a:cubicBezTo>
                  <a:pt x="79" y="24"/>
                  <a:pt x="80" y="27"/>
                  <a:pt x="80" y="30"/>
                </a:cubicBezTo>
                <a:cubicBezTo>
                  <a:pt x="80" y="36"/>
                  <a:pt x="75" y="41"/>
                  <a:pt x="69" y="41"/>
                </a:cubicBezTo>
                <a:cubicBezTo>
                  <a:pt x="63" y="41"/>
                  <a:pt x="58" y="37"/>
                  <a:pt x="58" y="31"/>
                </a:cubicBezTo>
                <a:cubicBezTo>
                  <a:pt x="56" y="33"/>
                  <a:pt x="54" y="35"/>
                  <a:pt x="51" y="37"/>
                </a:cubicBezTo>
                <a:cubicBezTo>
                  <a:pt x="43" y="43"/>
                  <a:pt x="30" y="40"/>
                  <a:pt x="23" y="30"/>
                </a:cubicBezTo>
                <a:cubicBezTo>
                  <a:pt x="23" y="30"/>
                  <a:pt x="22" y="29"/>
                  <a:pt x="22" y="29"/>
                </a:cubicBezTo>
                <a:cubicBezTo>
                  <a:pt x="9" y="39"/>
                  <a:pt x="0" y="55"/>
                  <a:pt x="0" y="73"/>
                </a:cubicBezTo>
                <a:cubicBezTo>
                  <a:pt x="0" y="98"/>
                  <a:pt x="19" y="122"/>
                  <a:pt x="43" y="129"/>
                </a:cubicBezTo>
                <a:cubicBezTo>
                  <a:pt x="82" y="106"/>
                  <a:pt x="119" y="92"/>
                  <a:pt x="124" y="90"/>
                </a:cubicBezTo>
                <a:cubicBezTo>
                  <a:pt x="128" y="78"/>
                  <a:pt x="130" y="61"/>
                  <a:pt x="130" y="53"/>
                </a:cubicBezTo>
                <a:cubicBezTo>
                  <a:pt x="130" y="52"/>
                  <a:pt x="131" y="51"/>
                  <a:pt x="131" y="50"/>
                </a:cubicBezTo>
                <a:cubicBezTo>
                  <a:pt x="133" y="45"/>
                  <a:pt x="134" y="40"/>
                  <a:pt x="13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71"/>
          <p:cNvSpPr>
            <a:spLocks/>
          </p:cNvSpPr>
          <p:nvPr/>
        </p:nvSpPr>
        <p:spPr bwMode="auto">
          <a:xfrm>
            <a:off x="6775450" y="1135063"/>
            <a:ext cx="122238" cy="119062"/>
          </a:xfrm>
          <a:custGeom>
            <a:avLst/>
            <a:gdLst>
              <a:gd name="T0" fmla="*/ 20 w 23"/>
              <a:gd name="T1" fmla="*/ 3 h 22"/>
              <a:gd name="T2" fmla="*/ 12 w 23"/>
              <a:gd name="T3" fmla="*/ 0 h 22"/>
              <a:gd name="T4" fmla="*/ 8 w 23"/>
              <a:gd name="T5" fmla="*/ 0 h 22"/>
              <a:gd name="T6" fmla="*/ 3 w 23"/>
              <a:gd name="T7" fmla="*/ 4 h 22"/>
              <a:gd name="T8" fmla="*/ 0 w 23"/>
              <a:gd name="T9" fmla="*/ 11 h 22"/>
              <a:gd name="T10" fmla="*/ 1 w 23"/>
              <a:gd name="T11" fmla="*/ 12 h 22"/>
              <a:gd name="T12" fmla="*/ 12 w 23"/>
              <a:gd name="T13" fmla="*/ 22 h 22"/>
              <a:gd name="T14" fmla="*/ 23 w 23"/>
              <a:gd name="T15" fmla="*/ 11 h 22"/>
              <a:gd name="T16" fmla="*/ 20 w 23"/>
              <a:gd name="T17" fmla="*/ 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22">
                <a:moveTo>
                  <a:pt x="20" y="3"/>
                </a:moveTo>
                <a:cubicBezTo>
                  <a:pt x="18" y="1"/>
                  <a:pt x="15" y="0"/>
                  <a:pt x="12" y="0"/>
                </a:cubicBezTo>
                <a:cubicBezTo>
                  <a:pt x="10" y="0"/>
                  <a:pt x="9" y="0"/>
                  <a:pt x="8" y="0"/>
                </a:cubicBezTo>
                <a:cubicBezTo>
                  <a:pt x="6" y="1"/>
                  <a:pt x="4" y="2"/>
                  <a:pt x="3" y="4"/>
                </a:cubicBezTo>
                <a:cubicBezTo>
                  <a:pt x="1" y="6"/>
                  <a:pt x="0" y="8"/>
                  <a:pt x="0" y="11"/>
                </a:cubicBezTo>
                <a:cubicBezTo>
                  <a:pt x="0" y="11"/>
                  <a:pt x="0" y="12"/>
                  <a:pt x="1" y="12"/>
                </a:cubicBezTo>
                <a:cubicBezTo>
                  <a:pt x="1" y="18"/>
                  <a:pt x="6" y="22"/>
                  <a:pt x="12" y="22"/>
                </a:cubicBezTo>
                <a:cubicBezTo>
                  <a:pt x="18" y="22"/>
                  <a:pt x="23" y="17"/>
                  <a:pt x="23" y="11"/>
                </a:cubicBezTo>
                <a:cubicBezTo>
                  <a:pt x="23" y="8"/>
                  <a:pt x="22" y="5"/>
                  <a:pt x="20" y="3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72"/>
          <p:cNvSpPr>
            <a:spLocks/>
          </p:cNvSpPr>
          <p:nvPr/>
        </p:nvSpPr>
        <p:spPr bwMode="auto">
          <a:xfrm>
            <a:off x="6983413" y="1566863"/>
            <a:ext cx="133350" cy="139700"/>
          </a:xfrm>
          <a:custGeom>
            <a:avLst/>
            <a:gdLst>
              <a:gd name="T0" fmla="*/ 21 w 25"/>
              <a:gd name="T1" fmla="*/ 4 h 26"/>
              <a:gd name="T2" fmla="*/ 21 w 25"/>
              <a:gd name="T3" fmla="*/ 4 h 26"/>
              <a:gd name="T4" fmla="*/ 19 w 25"/>
              <a:gd name="T5" fmla="*/ 1 h 26"/>
              <a:gd name="T6" fmla="*/ 18 w 25"/>
              <a:gd name="T7" fmla="*/ 1 h 26"/>
              <a:gd name="T8" fmla="*/ 18 w 25"/>
              <a:gd name="T9" fmla="*/ 1 h 26"/>
              <a:gd name="T10" fmla="*/ 13 w 25"/>
              <a:gd name="T11" fmla="*/ 0 h 26"/>
              <a:gd name="T12" fmla="*/ 1 w 25"/>
              <a:gd name="T13" fmla="*/ 10 h 26"/>
              <a:gd name="T14" fmla="*/ 1 w 25"/>
              <a:gd name="T15" fmla="*/ 13 h 26"/>
              <a:gd name="T16" fmla="*/ 1 w 25"/>
              <a:gd name="T17" fmla="*/ 13 h 26"/>
              <a:gd name="T18" fmla="*/ 0 w 25"/>
              <a:gd name="T19" fmla="*/ 16 h 26"/>
              <a:gd name="T20" fmla="*/ 2 w 25"/>
              <a:gd name="T21" fmla="*/ 18 h 26"/>
              <a:gd name="T22" fmla="*/ 13 w 25"/>
              <a:gd name="T23" fmla="*/ 26 h 26"/>
              <a:gd name="T24" fmla="*/ 16 w 25"/>
              <a:gd name="T25" fmla="*/ 25 h 26"/>
              <a:gd name="T26" fmla="*/ 21 w 25"/>
              <a:gd name="T27" fmla="*/ 23 h 26"/>
              <a:gd name="T28" fmla="*/ 25 w 25"/>
              <a:gd name="T29" fmla="*/ 13 h 26"/>
              <a:gd name="T30" fmla="*/ 21 w 25"/>
              <a:gd name="T31" fmla="*/ 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26">
                <a:moveTo>
                  <a:pt x="21" y="4"/>
                </a:moveTo>
                <a:cubicBezTo>
                  <a:pt x="21" y="4"/>
                  <a:pt x="21" y="4"/>
                  <a:pt x="21" y="4"/>
                </a:cubicBezTo>
                <a:cubicBezTo>
                  <a:pt x="22" y="3"/>
                  <a:pt x="21" y="2"/>
                  <a:pt x="19" y="1"/>
                </a:cubicBezTo>
                <a:cubicBezTo>
                  <a:pt x="19" y="1"/>
                  <a:pt x="19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6" y="1"/>
                  <a:pt x="15" y="0"/>
                  <a:pt x="13" y="0"/>
                </a:cubicBezTo>
                <a:cubicBezTo>
                  <a:pt x="7" y="0"/>
                  <a:pt x="2" y="4"/>
                  <a:pt x="1" y="10"/>
                </a:cubicBezTo>
                <a:cubicBezTo>
                  <a:pt x="1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0" y="18"/>
                  <a:pt x="1" y="19"/>
                  <a:pt x="2" y="18"/>
                </a:cubicBezTo>
                <a:cubicBezTo>
                  <a:pt x="4" y="22"/>
                  <a:pt x="8" y="26"/>
                  <a:pt x="13" y="26"/>
                </a:cubicBezTo>
                <a:cubicBezTo>
                  <a:pt x="14" y="26"/>
                  <a:pt x="15" y="25"/>
                  <a:pt x="16" y="25"/>
                </a:cubicBezTo>
                <a:cubicBezTo>
                  <a:pt x="18" y="25"/>
                  <a:pt x="19" y="24"/>
                  <a:pt x="21" y="23"/>
                </a:cubicBezTo>
                <a:cubicBezTo>
                  <a:pt x="23" y="20"/>
                  <a:pt x="25" y="17"/>
                  <a:pt x="25" y="13"/>
                </a:cubicBezTo>
                <a:cubicBezTo>
                  <a:pt x="25" y="9"/>
                  <a:pt x="24" y="6"/>
                  <a:pt x="21" y="4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73"/>
          <p:cNvSpPr>
            <a:spLocks/>
          </p:cNvSpPr>
          <p:nvPr/>
        </p:nvSpPr>
        <p:spPr bwMode="auto">
          <a:xfrm>
            <a:off x="7042150" y="1609726"/>
            <a:ext cx="42863" cy="38100"/>
          </a:xfrm>
          <a:custGeom>
            <a:avLst/>
            <a:gdLst>
              <a:gd name="T0" fmla="*/ 7 w 8"/>
              <a:gd name="T1" fmla="*/ 2 h 7"/>
              <a:gd name="T2" fmla="*/ 5 w 8"/>
              <a:gd name="T3" fmla="*/ 6 h 7"/>
              <a:gd name="T4" fmla="*/ 1 w 8"/>
              <a:gd name="T5" fmla="*/ 5 h 7"/>
              <a:gd name="T6" fmla="*/ 3 w 8"/>
              <a:gd name="T7" fmla="*/ 1 h 7"/>
              <a:gd name="T8" fmla="*/ 7 w 8"/>
              <a:gd name="T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7">
                <a:moveTo>
                  <a:pt x="7" y="2"/>
                </a:moveTo>
                <a:cubicBezTo>
                  <a:pt x="8" y="3"/>
                  <a:pt x="7" y="5"/>
                  <a:pt x="5" y="6"/>
                </a:cubicBezTo>
                <a:cubicBezTo>
                  <a:pt x="4" y="7"/>
                  <a:pt x="2" y="7"/>
                  <a:pt x="1" y="5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7" y="0"/>
                  <a:pt x="7" y="2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Oval 74"/>
          <p:cNvSpPr>
            <a:spLocks noChangeArrowheads="1"/>
          </p:cNvSpPr>
          <p:nvPr/>
        </p:nvSpPr>
        <p:spPr bwMode="auto">
          <a:xfrm>
            <a:off x="6811963" y="1155701"/>
            <a:ext cx="38100" cy="44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75"/>
          <p:cNvSpPr>
            <a:spLocks/>
          </p:cNvSpPr>
          <p:nvPr/>
        </p:nvSpPr>
        <p:spPr bwMode="auto">
          <a:xfrm>
            <a:off x="6759575" y="1081088"/>
            <a:ext cx="58738" cy="74612"/>
          </a:xfrm>
          <a:custGeom>
            <a:avLst/>
            <a:gdLst>
              <a:gd name="T0" fmla="*/ 6 w 11"/>
              <a:gd name="T1" fmla="*/ 14 h 14"/>
              <a:gd name="T2" fmla="*/ 11 w 11"/>
              <a:gd name="T3" fmla="*/ 10 h 14"/>
              <a:gd name="T4" fmla="*/ 4 w 11"/>
              <a:gd name="T5" fmla="*/ 4 h 14"/>
              <a:gd name="T6" fmla="*/ 1 w 11"/>
              <a:gd name="T7" fmla="*/ 0 h 14"/>
              <a:gd name="T8" fmla="*/ 0 w 11"/>
              <a:gd name="T9" fmla="*/ 1 h 14"/>
              <a:gd name="T10" fmla="*/ 6 w 11"/>
              <a:gd name="T1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4">
                <a:moveTo>
                  <a:pt x="6" y="14"/>
                </a:moveTo>
                <a:cubicBezTo>
                  <a:pt x="7" y="12"/>
                  <a:pt x="9" y="11"/>
                  <a:pt x="11" y="10"/>
                </a:cubicBezTo>
                <a:cubicBezTo>
                  <a:pt x="8" y="9"/>
                  <a:pt x="6" y="7"/>
                  <a:pt x="4" y="4"/>
                </a:cubicBezTo>
                <a:cubicBezTo>
                  <a:pt x="3" y="3"/>
                  <a:pt x="2" y="2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4" y="6"/>
                  <a:pt x="6" y="10"/>
                  <a:pt x="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76"/>
          <p:cNvSpPr>
            <a:spLocks/>
          </p:cNvSpPr>
          <p:nvPr/>
        </p:nvSpPr>
        <p:spPr bwMode="auto">
          <a:xfrm>
            <a:off x="6283325" y="876301"/>
            <a:ext cx="849313" cy="873125"/>
          </a:xfrm>
          <a:custGeom>
            <a:avLst/>
            <a:gdLst>
              <a:gd name="T0" fmla="*/ 54 w 159"/>
              <a:gd name="T1" fmla="*/ 24 h 162"/>
              <a:gd name="T2" fmla="*/ 21 w 159"/>
              <a:gd name="T3" fmla="*/ 122 h 162"/>
              <a:gd name="T4" fmla="*/ 29 w 159"/>
              <a:gd name="T5" fmla="*/ 135 h 162"/>
              <a:gd name="T6" fmla="*/ 72 w 159"/>
              <a:gd name="T7" fmla="*/ 162 h 162"/>
              <a:gd name="T8" fmla="*/ 78 w 159"/>
              <a:gd name="T9" fmla="*/ 158 h 162"/>
              <a:gd name="T10" fmla="*/ 35 w 159"/>
              <a:gd name="T11" fmla="*/ 102 h 162"/>
              <a:gd name="T12" fmla="*/ 57 w 159"/>
              <a:gd name="T13" fmla="*/ 58 h 162"/>
              <a:gd name="T14" fmla="*/ 59 w 159"/>
              <a:gd name="T15" fmla="*/ 29 h 162"/>
              <a:gd name="T16" fmla="*/ 88 w 159"/>
              <a:gd name="T17" fmla="*/ 37 h 162"/>
              <a:gd name="T18" fmla="*/ 89 w 159"/>
              <a:gd name="T19" fmla="*/ 39 h 162"/>
              <a:gd name="T20" fmla="*/ 90 w 159"/>
              <a:gd name="T21" fmla="*/ 38 h 162"/>
              <a:gd name="T22" fmla="*/ 88 w 159"/>
              <a:gd name="T23" fmla="*/ 16 h 162"/>
              <a:gd name="T24" fmla="*/ 113 w 159"/>
              <a:gd name="T25" fmla="*/ 22 h 162"/>
              <a:gd name="T26" fmla="*/ 119 w 159"/>
              <a:gd name="T27" fmla="*/ 30 h 162"/>
              <a:gd name="T28" fmla="*/ 129 w 159"/>
              <a:gd name="T29" fmla="*/ 29 h 162"/>
              <a:gd name="T30" fmla="*/ 159 w 159"/>
              <a:gd name="T31" fmla="*/ 50 h 162"/>
              <a:gd name="T32" fmla="*/ 54 w 159"/>
              <a:gd name="T33" fmla="*/ 24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9" h="162">
                <a:moveTo>
                  <a:pt x="54" y="24"/>
                </a:moveTo>
                <a:cubicBezTo>
                  <a:pt x="14" y="47"/>
                  <a:pt x="0" y="87"/>
                  <a:pt x="21" y="122"/>
                </a:cubicBezTo>
                <a:cubicBezTo>
                  <a:pt x="23" y="127"/>
                  <a:pt x="26" y="131"/>
                  <a:pt x="29" y="135"/>
                </a:cubicBezTo>
                <a:cubicBezTo>
                  <a:pt x="41" y="147"/>
                  <a:pt x="56" y="157"/>
                  <a:pt x="72" y="162"/>
                </a:cubicBezTo>
                <a:cubicBezTo>
                  <a:pt x="74" y="160"/>
                  <a:pt x="76" y="159"/>
                  <a:pt x="78" y="158"/>
                </a:cubicBezTo>
                <a:cubicBezTo>
                  <a:pt x="54" y="151"/>
                  <a:pt x="35" y="127"/>
                  <a:pt x="35" y="102"/>
                </a:cubicBezTo>
                <a:cubicBezTo>
                  <a:pt x="35" y="84"/>
                  <a:pt x="44" y="68"/>
                  <a:pt x="57" y="58"/>
                </a:cubicBezTo>
                <a:cubicBezTo>
                  <a:pt x="51" y="47"/>
                  <a:pt x="51" y="35"/>
                  <a:pt x="59" y="29"/>
                </a:cubicBezTo>
                <a:cubicBezTo>
                  <a:pt x="67" y="23"/>
                  <a:pt x="80" y="26"/>
                  <a:pt x="88" y="37"/>
                </a:cubicBezTo>
                <a:cubicBezTo>
                  <a:pt x="88" y="37"/>
                  <a:pt x="89" y="38"/>
                  <a:pt x="89" y="39"/>
                </a:cubicBezTo>
                <a:cubicBezTo>
                  <a:pt x="90" y="38"/>
                  <a:pt x="90" y="38"/>
                  <a:pt x="90" y="38"/>
                </a:cubicBezTo>
                <a:cubicBezTo>
                  <a:pt x="84" y="30"/>
                  <a:pt x="82" y="20"/>
                  <a:pt x="88" y="16"/>
                </a:cubicBezTo>
                <a:cubicBezTo>
                  <a:pt x="94" y="11"/>
                  <a:pt x="105" y="14"/>
                  <a:pt x="113" y="22"/>
                </a:cubicBezTo>
                <a:cubicBezTo>
                  <a:pt x="116" y="25"/>
                  <a:pt x="117" y="28"/>
                  <a:pt x="119" y="30"/>
                </a:cubicBezTo>
                <a:cubicBezTo>
                  <a:pt x="122" y="29"/>
                  <a:pt x="125" y="29"/>
                  <a:pt x="129" y="29"/>
                </a:cubicBezTo>
                <a:cubicBezTo>
                  <a:pt x="141" y="29"/>
                  <a:pt x="152" y="38"/>
                  <a:pt x="159" y="50"/>
                </a:cubicBezTo>
                <a:cubicBezTo>
                  <a:pt x="143" y="14"/>
                  <a:pt x="95" y="0"/>
                  <a:pt x="54" y="24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77"/>
          <p:cNvSpPr>
            <a:spLocks/>
          </p:cNvSpPr>
          <p:nvPr/>
        </p:nvSpPr>
        <p:spPr bwMode="auto">
          <a:xfrm>
            <a:off x="6700838" y="1096963"/>
            <a:ext cx="31750" cy="107950"/>
          </a:xfrm>
          <a:custGeom>
            <a:avLst/>
            <a:gdLst>
              <a:gd name="T0" fmla="*/ 5 w 6"/>
              <a:gd name="T1" fmla="*/ 2 h 20"/>
              <a:gd name="T2" fmla="*/ 4 w 6"/>
              <a:gd name="T3" fmla="*/ 1 h 20"/>
              <a:gd name="T4" fmla="*/ 4 w 6"/>
              <a:gd name="T5" fmla="*/ 3 h 20"/>
              <a:gd name="T6" fmla="*/ 3 w 6"/>
              <a:gd name="T7" fmla="*/ 10 h 20"/>
              <a:gd name="T8" fmla="*/ 0 w 6"/>
              <a:gd name="T9" fmla="*/ 18 h 20"/>
              <a:gd name="T10" fmla="*/ 2 w 6"/>
              <a:gd name="T11" fmla="*/ 19 h 20"/>
              <a:gd name="T12" fmla="*/ 5 w 6"/>
              <a:gd name="T13" fmla="*/ 11 h 20"/>
              <a:gd name="T14" fmla="*/ 5 w 6"/>
              <a:gd name="T15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0">
                <a:moveTo>
                  <a:pt x="5" y="2"/>
                </a:moveTo>
                <a:cubicBezTo>
                  <a:pt x="5" y="1"/>
                  <a:pt x="4" y="0"/>
                  <a:pt x="4" y="1"/>
                </a:cubicBezTo>
                <a:cubicBezTo>
                  <a:pt x="4" y="1"/>
                  <a:pt x="4" y="1"/>
                  <a:pt x="4" y="3"/>
                </a:cubicBezTo>
                <a:cubicBezTo>
                  <a:pt x="4" y="5"/>
                  <a:pt x="4" y="7"/>
                  <a:pt x="3" y="10"/>
                </a:cubicBezTo>
                <a:cubicBezTo>
                  <a:pt x="2" y="15"/>
                  <a:pt x="1" y="18"/>
                  <a:pt x="0" y="18"/>
                </a:cubicBezTo>
                <a:cubicBezTo>
                  <a:pt x="0" y="19"/>
                  <a:pt x="1" y="20"/>
                  <a:pt x="2" y="19"/>
                </a:cubicBezTo>
                <a:cubicBezTo>
                  <a:pt x="3" y="18"/>
                  <a:pt x="4" y="16"/>
                  <a:pt x="5" y="11"/>
                </a:cubicBezTo>
                <a:cubicBezTo>
                  <a:pt x="6" y="8"/>
                  <a:pt x="6" y="4"/>
                  <a:pt x="5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78"/>
          <p:cNvSpPr>
            <a:spLocks/>
          </p:cNvSpPr>
          <p:nvPr/>
        </p:nvSpPr>
        <p:spPr bwMode="auto">
          <a:xfrm>
            <a:off x="6786563" y="1069976"/>
            <a:ext cx="90488" cy="38100"/>
          </a:xfrm>
          <a:custGeom>
            <a:avLst/>
            <a:gdLst>
              <a:gd name="T0" fmla="*/ 1 w 17"/>
              <a:gd name="T1" fmla="*/ 2 h 7"/>
              <a:gd name="T2" fmla="*/ 0 w 17"/>
              <a:gd name="T3" fmla="*/ 0 h 7"/>
              <a:gd name="T4" fmla="*/ 2 w 17"/>
              <a:gd name="T5" fmla="*/ 1 h 7"/>
              <a:gd name="T6" fmla="*/ 8 w 17"/>
              <a:gd name="T7" fmla="*/ 3 h 7"/>
              <a:gd name="T8" fmla="*/ 16 w 17"/>
              <a:gd name="T9" fmla="*/ 5 h 7"/>
              <a:gd name="T10" fmla="*/ 15 w 17"/>
              <a:gd name="T11" fmla="*/ 6 h 7"/>
              <a:gd name="T12" fmla="*/ 8 w 17"/>
              <a:gd name="T13" fmla="*/ 6 h 7"/>
              <a:gd name="T14" fmla="*/ 1 w 17"/>
              <a:gd name="T1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7">
                <a:moveTo>
                  <a:pt x="1" y="2"/>
                </a:moveTo>
                <a:cubicBezTo>
                  <a:pt x="0" y="1"/>
                  <a:pt x="0" y="0"/>
                  <a:pt x="0" y="0"/>
                </a:cubicBezTo>
                <a:cubicBezTo>
                  <a:pt x="0" y="0"/>
                  <a:pt x="1" y="0"/>
                  <a:pt x="2" y="1"/>
                </a:cubicBezTo>
                <a:cubicBezTo>
                  <a:pt x="4" y="1"/>
                  <a:pt x="5" y="3"/>
                  <a:pt x="8" y="3"/>
                </a:cubicBezTo>
                <a:cubicBezTo>
                  <a:pt x="12" y="5"/>
                  <a:pt x="16" y="5"/>
                  <a:pt x="16" y="5"/>
                </a:cubicBezTo>
                <a:cubicBezTo>
                  <a:pt x="17" y="4"/>
                  <a:pt x="17" y="6"/>
                  <a:pt x="15" y="6"/>
                </a:cubicBezTo>
                <a:cubicBezTo>
                  <a:pt x="14" y="7"/>
                  <a:pt x="12" y="7"/>
                  <a:pt x="8" y="6"/>
                </a:cubicBezTo>
                <a:cubicBezTo>
                  <a:pt x="5" y="5"/>
                  <a:pt x="2" y="3"/>
                  <a:pt x="1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Oval 79"/>
          <p:cNvSpPr>
            <a:spLocks noChangeArrowheads="1"/>
          </p:cNvSpPr>
          <p:nvPr/>
        </p:nvSpPr>
        <p:spPr bwMode="auto">
          <a:xfrm>
            <a:off x="6775450" y="1135063"/>
            <a:ext cx="122238" cy="119062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80"/>
          <p:cNvSpPr>
            <a:spLocks/>
          </p:cNvSpPr>
          <p:nvPr/>
        </p:nvSpPr>
        <p:spPr bwMode="auto">
          <a:xfrm>
            <a:off x="6556375" y="1000126"/>
            <a:ext cx="234950" cy="263525"/>
          </a:xfrm>
          <a:custGeom>
            <a:avLst/>
            <a:gdLst>
              <a:gd name="T0" fmla="*/ 41 w 44"/>
              <a:gd name="T1" fmla="*/ 37 h 49"/>
              <a:gd name="T2" fmla="*/ 35 w 44"/>
              <a:gd name="T3" fmla="*/ 43 h 49"/>
              <a:gd name="T4" fmla="*/ 7 w 44"/>
              <a:gd name="T5" fmla="*/ 36 h 49"/>
              <a:gd name="T6" fmla="*/ 8 w 44"/>
              <a:gd name="T7" fmla="*/ 6 h 49"/>
              <a:gd name="T8" fmla="*/ 37 w 44"/>
              <a:gd name="T9" fmla="*/ 14 h 49"/>
              <a:gd name="T10" fmla="*/ 44 w 44"/>
              <a:gd name="T11" fmla="*/ 2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49">
                <a:moveTo>
                  <a:pt x="41" y="37"/>
                </a:moveTo>
                <a:cubicBezTo>
                  <a:pt x="40" y="39"/>
                  <a:pt x="38" y="41"/>
                  <a:pt x="35" y="43"/>
                </a:cubicBezTo>
                <a:cubicBezTo>
                  <a:pt x="27" y="49"/>
                  <a:pt x="14" y="46"/>
                  <a:pt x="7" y="36"/>
                </a:cubicBezTo>
                <a:cubicBezTo>
                  <a:pt x="0" y="25"/>
                  <a:pt x="0" y="12"/>
                  <a:pt x="8" y="6"/>
                </a:cubicBezTo>
                <a:cubicBezTo>
                  <a:pt x="16" y="0"/>
                  <a:pt x="29" y="3"/>
                  <a:pt x="37" y="14"/>
                </a:cubicBezTo>
                <a:cubicBezTo>
                  <a:pt x="41" y="19"/>
                  <a:pt x="43" y="24"/>
                  <a:pt x="44" y="2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81"/>
          <p:cNvSpPr>
            <a:spLocks/>
          </p:cNvSpPr>
          <p:nvPr/>
        </p:nvSpPr>
        <p:spPr bwMode="auto">
          <a:xfrm>
            <a:off x="6716713" y="935038"/>
            <a:ext cx="230188" cy="215900"/>
          </a:xfrm>
          <a:custGeom>
            <a:avLst/>
            <a:gdLst>
              <a:gd name="T0" fmla="*/ 18 w 43"/>
              <a:gd name="T1" fmla="*/ 37 h 40"/>
              <a:gd name="T2" fmla="*/ 12 w 43"/>
              <a:gd name="T3" fmla="*/ 31 h 40"/>
              <a:gd name="T4" fmla="*/ 7 w 43"/>
              <a:gd name="T5" fmla="*/ 5 h 40"/>
              <a:gd name="T6" fmla="*/ 32 w 43"/>
              <a:gd name="T7" fmla="*/ 11 h 40"/>
              <a:gd name="T8" fmla="*/ 36 w 43"/>
              <a:gd name="T9" fmla="*/ 37 h 40"/>
              <a:gd name="T10" fmla="*/ 31 w 43"/>
              <a:gd name="T11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40">
                <a:moveTo>
                  <a:pt x="18" y="37"/>
                </a:moveTo>
                <a:cubicBezTo>
                  <a:pt x="16" y="36"/>
                  <a:pt x="14" y="34"/>
                  <a:pt x="12" y="31"/>
                </a:cubicBezTo>
                <a:cubicBezTo>
                  <a:pt x="4" y="22"/>
                  <a:pt x="0" y="10"/>
                  <a:pt x="7" y="5"/>
                </a:cubicBezTo>
                <a:cubicBezTo>
                  <a:pt x="13" y="0"/>
                  <a:pt x="24" y="3"/>
                  <a:pt x="32" y="11"/>
                </a:cubicBezTo>
                <a:cubicBezTo>
                  <a:pt x="41" y="21"/>
                  <a:pt x="43" y="30"/>
                  <a:pt x="36" y="37"/>
                </a:cubicBezTo>
                <a:cubicBezTo>
                  <a:pt x="34" y="38"/>
                  <a:pt x="33" y="39"/>
                  <a:pt x="31" y="4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82"/>
          <p:cNvSpPr>
            <a:spLocks/>
          </p:cNvSpPr>
          <p:nvPr/>
        </p:nvSpPr>
        <p:spPr bwMode="auto">
          <a:xfrm>
            <a:off x="6700838" y="1096963"/>
            <a:ext cx="31750" cy="107950"/>
          </a:xfrm>
          <a:custGeom>
            <a:avLst/>
            <a:gdLst>
              <a:gd name="T0" fmla="*/ 5 w 6"/>
              <a:gd name="T1" fmla="*/ 2 h 20"/>
              <a:gd name="T2" fmla="*/ 4 w 6"/>
              <a:gd name="T3" fmla="*/ 1 h 20"/>
              <a:gd name="T4" fmla="*/ 4 w 6"/>
              <a:gd name="T5" fmla="*/ 3 h 20"/>
              <a:gd name="T6" fmla="*/ 3 w 6"/>
              <a:gd name="T7" fmla="*/ 10 h 20"/>
              <a:gd name="T8" fmla="*/ 0 w 6"/>
              <a:gd name="T9" fmla="*/ 18 h 20"/>
              <a:gd name="T10" fmla="*/ 2 w 6"/>
              <a:gd name="T11" fmla="*/ 19 h 20"/>
              <a:gd name="T12" fmla="*/ 5 w 6"/>
              <a:gd name="T13" fmla="*/ 11 h 20"/>
              <a:gd name="T14" fmla="*/ 5 w 6"/>
              <a:gd name="T15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0">
                <a:moveTo>
                  <a:pt x="5" y="2"/>
                </a:moveTo>
                <a:cubicBezTo>
                  <a:pt x="5" y="1"/>
                  <a:pt x="4" y="0"/>
                  <a:pt x="4" y="1"/>
                </a:cubicBezTo>
                <a:cubicBezTo>
                  <a:pt x="4" y="1"/>
                  <a:pt x="4" y="1"/>
                  <a:pt x="4" y="3"/>
                </a:cubicBezTo>
                <a:cubicBezTo>
                  <a:pt x="4" y="5"/>
                  <a:pt x="4" y="7"/>
                  <a:pt x="3" y="10"/>
                </a:cubicBezTo>
                <a:cubicBezTo>
                  <a:pt x="2" y="15"/>
                  <a:pt x="1" y="18"/>
                  <a:pt x="0" y="18"/>
                </a:cubicBezTo>
                <a:cubicBezTo>
                  <a:pt x="0" y="19"/>
                  <a:pt x="1" y="20"/>
                  <a:pt x="2" y="19"/>
                </a:cubicBezTo>
                <a:cubicBezTo>
                  <a:pt x="3" y="18"/>
                  <a:pt x="4" y="16"/>
                  <a:pt x="5" y="11"/>
                </a:cubicBezTo>
                <a:cubicBezTo>
                  <a:pt x="6" y="8"/>
                  <a:pt x="6" y="4"/>
                  <a:pt x="5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83"/>
          <p:cNvSpPr>
            <a:spLocks/>
          </p:cNvSpPr>
          <p:nvPr/>
        </p:nvSpPr>
        <p:spPr bwMode="auto">
          <a:xfrm>
            <a:off x="6786563" y="1069976"/>
            <a:ext cx="90488" cy="38100"/>
          </a:xfrm>
          <a:custGeom>
            <a:avLst/>
            <a:gdLst>
              <a:gd name="T0" fmla="*/ 1 w 17"/>
              <a:gd name="T1" fmla="*/ 2 h 7"/>
              <a:gd name="T2" fmla="*/ 0 w 17"/>
              <a:gd name="T3" fmla="*/ 0 h 7"/>
              <a:gd name="T4" fmla="*/ 2 w 17"/>
              <a:gd name="T5" fmla="*/ 1 h 7"/>
              <a:gd name="T6" fmla="*/ 8 w 17"/>
              <a:gd name="T7" fmla="*/ 3 h 7"/>
              <a:gd name="T8" fmla="*/ 16 w 17"/>
              <a:gd name="T9" fmla="*/ 5 h 7"/>
              <a:gd name="T10" fmla="*/ 15 w 17"/>
              <a:gd name="T11" fmla="*/ 6 h 7"/>
              <a:gd name="T12" fmla="*/ 8 w 17"/>
              <a:gd name="T13" fmla="*/ 6 h 7"/>
              <a:gd name="T14" fmla="*/ 1 w 17"/>
              <a:gd name="T1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7">
                <a:moveTo>
                  <a:pt x="1" y="2"/>
                </a:moveTo>
                <a:cubicBezTo>
                  <a:pt x="0" y="1"/>
                  <a:pt x="0" y="0"/>
                  <a:pt x="0" y="0"/>
                </a:cubicBezTo>
                <a:cubicBezTo>
                  <a:pt x="0" y="0"/>
                  <a:pt x="1" y="0"/>
                  <a:pt x="2" y="1"/>
                </a:cubicBezTo>
                <a:cubicBezTo>
                  <a:pt x="4" y="1"/>
                  <a:pt x="5" y="3"/>
                  <a:pt x="8" y="3"/>
                </a:cubicBezTo>
                <a:cubicBezTo>
                  <a:pt x="12" y="5"/>
                  <a:pt x="16" y="5"/>
                  <a:pt x="16" y="5"/>
                </a:cubicBezTo>
                <a:cubicBezTo>
                  <a:pt x="17" y="4"/>
                  <a:pt x="17" y="6"/>
                  <a:pt x="15" y="6"/>
                </a:cubicBezTo>
                <a:cubicBezTo>
                  <a:pt x="14" y="7"/>
                  <a:pt x="12" y="7"/>
                  <a:pt x="8" y="6"/>
                </a:cubicBezTo>
                <a:cubicBezTo>
                  <a:pt x="5" y="5"/>
                  <a:pt x="2" y="3"/>
                  <a:pt x="1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84"/>
          <p:cNvSpPr>
            <a:spLocks/>
          </p:cNvSpPr>
          <p:nvPr/>
        </p:nvSpPr>
        <p:spPr bwMode="auto">
          <a:xfrm>
            <a:off x="6535738" y="1128713"/>
            <a:ext cx="655638" cy="411162"/>
          </a:xfrm>
          <a:custGeom>
            <a:avLst/>
            <a:gdLst>
              <a:gd name="T0" fmla="*/ 99 w 123"/>
              <a:gd name="T1" fmla="*/ 12 h 76"/>
              <a:gd name="T2" fmla="*/ 121 w 123"/>
              <a:gd name="T3" fmla="*/ 17 h 76"/>
              <a:gd name="T4" fmla="*/ 79 w 123"/>
              <a:gd name="T5" fmla="*/ 64 h 76"/>
              <a:gd name="T6" fmla="*/ 0 w 123"/>
              <a:gd name="T7" fmla="*/ 5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3" h="76">
                <a:moveTo>
                  <a:pt x="99" y="12"/>
                </a:moveTo>
                <a:cubicBezTo>
                  <a:pt x="99" y="3"/>
                  <a:pt x="119" y="0"/>
                  <a:pt x="121" y="17"/>
                </a:cubicBezTo>
                <a:cubicBezTo>
                  <a:pt x="123" y="35"/>
                  <a:pt x="109" y="51"/>
                  <a:pt x="79" y="64"/>
                </a:cubicBezTo>
                <a:cubicBezTo>
                  <a:pt x="65" y="71"/>
                  <a:pt x="23" y="76"/>
                  <a:pt x="0" y="5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85"/>
          <p:cNvSpPr>
            <a:spLocks/>
          </p:cNvSpPr>
          <p:nvPr/>
        </p:nvSpPr>
        <p:spPr bwMode="auto">
          <a:xfrm>
            <a:off x="6870700" y="1247776"/>
            <a:ext cx="92075" cy="227012"/>
          </a:xfrm>
          <a:custGeom>
            <a:avLst/>
            <a:gdLst>
              <a:gd name="T0" fmla="*/ 0 w 17"/>
              <a:gd name="T1" fmla="*/ 0 h 42"/>
              <a:gd name="T2" fmla="*/ 17 w 17"/>
              <a:gd name="T3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7" h="42">
                <a:moveTo>
                  <a:pt x="0" y="0"/>
                </a:moveTo>
                <a:cubicBezTo>
                  <a:pt x="0" y="0"/>
                  <a:pt x="14" y="23"/>
                  <a:pt x="17" y="4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Line 86"/>
          <p:cNvSpPr>
            <a:spLocks noChangeShapeType="1"/>
          </p:cNvSpPr>
          <p:nvPr/>
        </p:nvSpPr>
        <p:spPr bwMode="auto">
          <a:xfrm flipH="1">
            <a:off x="6935788" y="1069976"/>
            <a:ext cx="153988" cy="161925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Line 87"/>
          <p:cNvSpPr>
            <a:spLocks noChangeShapeType="1"/>
          </p:cNvSpPr>
          <p:nvPr/>
        </p:nvSpPr>
        <p:spPr bwMode="auto">
          <a:xfrm flipH="1">
            <a:off x="6962775" y="1135063"/>
            <a:ext cx="180975" cy="128587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Line 88"/>
          <p:cNvSpPr>
            <a:spLocks noChangeShapeType="1"/>
          </p:cNvSpPr>
          <p:nvPr/>
        </p:nvSpPr>
        <p:spPr bwMode="auto">
          <a:xfrm flipH="1">
            <a:off x="6978650" y="1227138"/>
            <a:ext cx="196850" cy="8096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Line 89"/>
          <p:cNvSpPr>
            <a:spLocks noChangeShapeType="1"/>
          </p:cNvSpPr>
          <p:nvPr/>
        </p:nvSpPr>
        <p:spPr bwMode="auto">
          <a:xfrm>
            <a:off x="6524625" y="1290638"/>
            <a:ext cx="228600" cy="1111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Line 90"/>
          <p:cNvSpPr>
            <a:spLocks noChangeShapeType="1"/>
          </p:cNvSpPr>
          <p:nvPr/>
        </p:nvSpPr>
        <p:spPr bwMode="auto">
          <a:xfrm flipV="1">
            <a:off x="6518275" y="1344613"/>
            <a:ext cx="241300" cy="38100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Line 91"/>
          <p:cNvSpPr>
            <a:spLocks noChangeShapeType="1"/>
          </p:cNvSpPr>
          <p:nvPr/>
        </p:nvSpPr>
        <p:spPr bwMode="auto">
          <a:xfrm flipH="1">
            <a:off x="6551613" y="1393826"/>
            <a:ext cx="234950" cy="11271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92"/>
          <p:cNvSpPr>
            <a:spLocks/>
          </p:cNvSpPr>
          <p:nvPr/>
        </p:nvSpPr>
        <p:spPr bwMode="auto">
          <a:xfrm>
            <a:off x="7138988" y="1317626"/>
            <a:ext cx="25400" cy="200025"/>
          </a:xfrm>
          <a:custGeom>
            <a:avLst/>
            <a:gdLst>
              <a:gd name="T0" fmla="*/ 5 w 5"/>
              <a:gd name="T1" fmla="*/ 0 h 37"/>
              <a:gd name="T2" fmla="*/ 0 w 5"/>
              <a:gd name="T3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37">
                <a:moveTo>
                  <a:pt x="5" y="0"/>
                </a:moveTo>
                <a:cubicBezTo>
                  <a:pt x="5" y="8"/>
                  <a:pt x="3" y="25"/>
                  <a:pt x="0" y="3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93"/>
          <p:cNvSpPr>
            <a:spLocks/>
          </p:cNvSpPr>
          <p:nvPr/>
        </p:nvSpPr>
        <p:spPr bwMode="auto">
          <a:xfrm>
            <a:off x="6470650" y="1189038"/>
            <a:ext cx="230188" cy="539750"/>
          </a:xfrm>
          <a:custGeom>
            <a:avLst/>
            <a:gdLst>
              <a:gd name="T0" fmla="*/ 43 w 43"/>
              <a:gd name="T1" fmla="*/ 100 h 100"/>
              <a:gd name="T2" fmla="*/ 0 w 43"/>
              <a:gd name="T3" fmla="*/ 44 h 100"/>
              <a:gd name="T4" fmla="*/ 22 w 43"/>
              <a:gd name="T5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100">
                <a:moveTo>
                  <a:pt x="43" y="100"/>
                </a:moveTo>
                <a:cubicBezTo>
                  <a:pt x="19" y="93"/>
                  <a:pt x="0" y="69"/>
                  <a:pt x="0" y="44"/>
                </a:cubicBezTo>
                <a:cubicBezTo>
                  <a:pt x="0" y="26"/>
                  <a:pt x="9" y="10"/>
                  <a:pt x="2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94"/>
          <p:cNvSpPr>
            <a:spLocks/>
          </p:cNvSpPr>
          <p:nvPr/>
        </p:nvSpPr>
        <p:spPr bwMode="auto">
          <a:xfrm>
            <a:off x="6919913" y="1031876"/>
            <a:ext cx="207963" cy="107950"/>
          </a:xfrm>
          <a:custGeom>
            <a:avLst/>
            <a:gdLst>
              <a:gd name="T0" fmla="*/ 0 w 39"/>
              <a:gd name="T1" fmla="*/ 1 h 20"/>
              <a:gd name="T2" fmla="*/ 10 w 39"/>
              <a:gd name="T3" fmla="*/ 0 h 20"/>
              <a:gd name="T4" fmla="*/ 39 w 39"/>
              <a:gd name="T5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20">
                <a:moveTo>
                  <a:pt x="0" y="1"/>
                </a:moveTo>
                <a:cubicBezTo>
                  <a:pt x="3" y="0"/>
                  <a:pt x="6" y="0"/>
                  <a:pt x="10" y="0"/>
                </a:cubicBezTo>
                <a:cubicBezTo>
                  <a:pt x="21" y="0"/>
                  <a:pt x="32" y="9"/>
                  <a:pt x="39" y="2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95"/>
          <p:cNvSpPr>
            <a:spLocks/>
          </p:cNvSpPr>
          <p:nvPr/>
        </p:nvSpPr>
        <p:spPr bwMode="auto">
          <a:xfrm>
            <a:off x="6283325" y="876301"/>
            <a:ext cx="855663" cy="868362"/>
          </a:xfrm>
          <a:custGeom>
            <a:avLst/>
            <a:gdLst>
              <a:gd name="T0" fmla="*/ 72 w 160"/>
              <a:gd name="T1" fmla="*/ 161 h 161"/>
              <a:gd name="T2" fmla="*/ 21 w 160"/>
              <a:gd name="T3" fmla="*/ 122 h 161"/>
              <a:gd name="T4" fmla="*/ 54 w 160"/>
              <a:gd name="T5" fmla="*/ 24 h 161"/>
              <a:gd name="T6" fmla="*/ 160 w 160"/>
              <a:gd name="T7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0" h="161">
                <a:moveTo>
                  <a:pt x="72" y="161"/>
                </a:moveTo>
                <a:cubicBezTo>
                  <a:pt x="51" y="155"/>
                  <a:pt x="31" y="141"/>
                  <a:pt x="21" y="122"/>
                </a:cubicBezTo>
                <a:cubicBezTo>
                  <a:pt x="0" y="87"/>
                  <a:pt x="14" y="47"/>
                  <a:pt x="54" y="24"/>
                </a:cubicBezTo>
                <a:cubicBezTo>
                  <a:pt x="96" y="0"/>
                  <a:pt x="145" y="15"/>
                  <a:pt x="160" y="5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96"/>
          <p:cNvSpPr>
            <a:spLocks/>
          </p:cNvSpPr>
          <p:nvPr/>
        </p:nvSpPr>
        <p:spPr bwMode="auto">
          <a:xfrm>
            <a:off x="6657975" y="1512888"/>
            <a:ext cx="501650" cy="269875"/>
          </a:xfrm>
          <a:custGeom>
            <a:avLst/>
            <a:gdLst>
              <a:gd name="T0" fmla="*/ 62 w 94"/>
              <a:gd name="T1" fmla="*/ 20 h 50"/>
              <a:gd name="T2" fmla="*/ 5 w 94"/>
              <a:gd name="T3" fmla="*/ 50 h 50"/>
              <a:gd name="T4" fmla="*/ 2 w 94"/>
              <a:gd name="T5" fmla="*/ 44 h 50"/>
              <a:gd name="T6" fmla="*/ 90 w 94"/>
              <a:gd name="T7" fmla="*/ 1 h 50"/>
              <a:gd name="T8" fmla="*/ 93 w 94"/>
              <a:gd name="T9" fmla="*/ 6 h 50"/>
              <a:gd name="T10" fmla="*/ 81 w 94"/>
              <a:gd name="T11" fmla="*/ 1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" h="50">
                <a:moveTo>
                  <a:pt x="62" y="20"/>
                </a:moveTo>
                <a:cubicBezTo>
                  <a:pt x="50" y="26"/>
                  <a:pt x="19" y="41"/>
                  <a:pt x="5" y="50"/>
                </a:cubicBezTo>
                <a:cubicBezTo>
                  <a:pt x="3" y="50"/>
                  <a:pt x="0" y="45"/>
                  <a:pt x="2" y="44"/>
                </a:cubicBezTo>
                <a:cubicBezTo>
                  <a:pt x="46" y="17"/>
                  <a:pt x="90" y="1"/>
                  <a:pt x="90" y="1"/>
                </a:cubicBezTo>
                <a:cubicBezTo>
                  <a:pt x="92" y="0"/>
                  <a:pt x="94" y="4"/>
                  <a:pt x="93" y="6"/>
                </a:cubicBezTo>
                <a:cubicBezTo>
                  <a:pt x="91" y="7"/>
                  <a:pt x="85" y="9"/>
                  <a:pt x="81" y="1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97"/>
          <p:cNvSpPr>
            <a:spLocks/>
          </p:cNvSpPr>
          <p:nvPr/>
        </p:nvSpPr>
        <p:spPr bwMode="auto">
          <a:xfrm>
            <a:off x="7170738" y="1301751"/>
            <a:ext cx="69850" cy="265112"/>
          </a:xfrm>
          <a:custGeom>
            <a:avLst/>
            <a:gdLst>
              <a:gd name="T0" fmla="*/ 0 w 13"/>
              <a:gd name="T1" fmla="*/ 0 h 49"/>
              <a:gd name="T2" fmla="*/ 9 w 13"/>
              <a:gd name="T3" fmla="*/ 32 h 49"/>
              <a:gd name="T4" fmla="*/ 2 w 13"/>
              <a:gd name="T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49">
                <a:moveTo>
                  <a:pt x="0" y="0"/>
                </a:moveTo>
                <a:cubicBezTo>
                  <a:pt x="11" y="7"/>
                  <a:pt x="13" y="20"/>
                  <a:pt x="9" y="32"/>
                </a:cubicBezTo>
                <a:cubicBezTo>
                  <a:pt x="7" y="39"/>
                  <a:pt x="5" y="46"/>
                  <a:pt x="2" y="4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98"/>
          <p:cNvSpPr>
            <a:spLocks/>
          </p:cNvSpPr>
          <p:nvPr/>
        </p:nvSpPr>
        <p:spPr bwMode="auto">
          <a:xfrm>
            <a:off x="7164388" y="1555751"/>
            <a:ext cx="85725" cy="85725"/>
          </a:xfrm>
          <a:custGeom>
            <a:avLst/>
            <a:gdLst>
              <a:gd name="T0" fmla="*/ 0 w 16"/>
              <a:gd name="T1" fmla="*/ 0 h 16"/>
              <a:gd name="T2" fmla="*/ 16 w 16"/>
              <a:gd name="T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16">
                <a:moveTo>
                  <a:pt x="0" y="0"/>
                </a:moveTo>
                <a:cubicBezTo>
                  <a:pt x="4" y="1"/>
                  <a:pt x="14" y="12"/>
                  <a:pt x="16" y="1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99"/>
          <p:cNvSpPr>
            <a:spLocks/>
          </p:cNvSpPr>
          <p:nvPr/>
        </p:nvSpPr>
        <p:spPr bwMode="auto">
          <a:xfrm>
            <a:off x="7138988" y="1550988"/>
            <a:ext cx="101600" cy="101600"/>
          </a:xfrm>
          <a:custGeom>
            <a:avLst/>
            <a:gdLst>
              <a:gd name="T0" fmla="*/ 0 w 19"/>
              <a:gd name="T1" fmla="*/ 0 h 19"/>
              <a:gd name="T2" fmla="*/ 19 w 19"/>
              <a:gd name="T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" h="19">
                <a:moveTo>
                  <a:pt x="0" y="0"/>
                </a:moveTo>
                <a:cubicBezTo>
                  <a:pt x="8" y="2"/>
                  <a:pt x="17" y="9"/>
                  <a:pt x="19" y="1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100"/>
          <p:cNvSpPr>
            <a:spLocks/>
          </p:cNvSpPr>
          <p:nvPr/>
        </p:nvSpPr>
        <p:spPr bwMode="auto">
          <a:xfrm>
            <a:off x="6823075" y="1690688"/>
            <a:ext cx="165100" cy="188912"/>
          </a:xfrm>
          <a:custGeom>
            <a:avLst/>
            <a:gdLst>
              <a:gd name="T0" fmla="*/ 6 w 31"/>
              <a:gd name="T1" fmla="*/ 0 h 35"/>
              <a:gd name="T2" fmla="*/ 31 w 31"/>
              <a:gd name="T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" h="35">
                <a:moveTo>
                  <a:pt x="6" y="0"/>
                </a:moveTo>
                <a:cubicBezTo>
                  <a:pt x="0" y="14"/>
                  <a:pt x="12" y="35"/>
                  <a:pt x="31" y="3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101"/>
          <p:cNvSpPr>
            <a:spLocks/>
          </p:cNvSpPr>
          <p:nvPr/>
        </p:nvSpPr>
        <p:spPr bwMode="auto">
          <a:xfrm>
            <a:off x="6983413" y="1571626"/>
            <a:ext cx="117475" cy="96837"/>
          </a:xfrm>
          <a:custGeom>
            <a:avLst/>
            <a:gdLst>
              <a:gd name="T0" fmla="*/ 2 w 22"/>
              <a:gd name="T1" fmla="*/ 17 h 18"/>
              <a:gd name="T2" fmla="*/ 21 w 22"/>
              <a:gd name="T3" fmla="*/ 3 h 18"/>
              <a:gd name="T4" fmla="*/ 18 w 22"/>
              <a:gd name="T5" fmla="*/ 0 h 18"/>
              <a:gd name="T6" fmla="*/ 0 w 22"/>
              <a:gd name="T7" fmla="*/ 15 h 18"/>
              <a:gd name="T8" fmla="*/ 2 w 22"/>
              <a:gd name="T9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8">
                <a:moveTo>
                  <a:pt x="2" y="17"/>
                </a:moveTo>
                <a:cubicBezTo>
                  <a:pt x="5" y="11"/>
                  <a:pt x="14" y="3"/>
                  <a:pt x="21" y="3"/>
                </a:cubicBezTo>
                <a:cubicBezTo>
                  <a:pt x="22" y="2"/>
                  <a:pt x="21" y="0"/>
                  <a:pt x="18" y="0"/>
                </a:cubicBezTo>
                <a:cubicBezTo>
                  <a:pt x="14" y="0"/>
                  <a:pt x="1" y="8"/>
                  <a:pt x="0" y="15"/>
                </a:cubicBezTo>
                <a:cubicBezTo>
                  <a:pt x="0" y="17"/>
                  <a:pt x="1" y="18"/>
                  <a:pt x="2" y="17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102"/>
          <p:cNvSpPr>
            <a:spLocks/>
          </p:cNvSpPr>
          <p:nvPr/>
        </p:nvSpPr>
        <p:spPr bwMode="auto">
          <a:xfrm>
            <a:off x="7042150" y="1609726"/>
            <a:ext cx="42863" cy="38100"/>
          </a:xfrm>
          <a:custGeom>
            <a:avLst/>
            <a:gdLst>
              <a:gd name="T0" fmla="*/ 7 w 8"/>
              <a:gd name="T1" fmla="*/ 2 h 7"/>
              <a:gd name="T2" fmla="*/ 5 w 8"/>
              <a:gd name="T3" fmla="*/ 6 h 7"/>
              <a:gd name="T4" fmla="*/ 1 w 8"/>
              <a:gd name="T5" fmla="*/ 5 h 7"/>
              <a:gd name="T6" fmla="*/ 3 w 8"/>
              <a:gd name="T7" fmla="*/ 1 h 7"/>
              <a:gd name="T8" fmla="*/ 7 w 8"/>
              <a:gd name="T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7">
                <a:moveTo>
                  <a:pt x="7" y="2"/>
                </a:moveTo>
                <a:cubicBezTo>
                  <a:pt x="8" y="3"/>
                  <a:pt x="7" y="5"/>
                  <a:pt x="5" y="6"/>
                </a:cubicBezTo>
                <a:cubicBezTo>
                  <a:pt x="4" y="7"/>
                  <a:pt x="2" y="7"/>
                  <a:pt x="1" y="5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7" y="0"/>
                  <a:pt x="7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103"/>
          <p:cNvSpPr>
            <a:spLocks/>
          </p:cNvSpPr>
          <p:nvPr/>
        </p:nvSpPr>
        <p:spPr bwMode="auto">
          <a:xfrm>
            <a:off x="7069138" y="1641476"/>
            <a:ext cx="26988" cy="42862"/>
          </a:xfrm>
          <a:custGeom>
            <a:avLst/>
            <a:gdLst>
              <a:gd name="T0" fmla="*/ 0 w 5"/>
              <a:gd name="T1" fmla="*/ 0 h 8"/>
              <a:gd name="T2" fmla="*/ 5 w 5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8">
                <a:moveTo>
                  <a:pt x="0" y="0"/>
                </a:moveTo>
                <a:cubicBezTo>
                  <a:pt x="0" y="0"/>
                  <a:pt x="4" y="4"/>
                  <a:pt x="5" y="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104"/>
          <p:cNvSpPr>
            <a:spLocks/>
          </p:cNvSpPr>
          <p:nvPr/>
        </p:nvSpPr>
        <p:spPr bwMode="auto">
          <a:xfrm>
            <a:off x="6929438" y="1652588"/>
            <a:ext cx="293688" cy="204787"/>
          </a:xfrm>
          <a:custGeom>
            <a:avLst/>
            <a:gdLst>
              <a:gd name="T0" fmla="*/ 55 w 55"/>
              <a:gd name="T1" fmla="*/ 3 h 38"/>
              <a:gd name="T2" fmla="*/ 53 w 55"/>
              <a:gd name="T3" fmla="*/ 0 h 38"/>
              <a:gd name="T4" fmla="*/ 0 w 55"/>
              <a:gd name="T5" fmla="*/ 29 h 38"/>
              <a:gd name="T6" fmla="*/ 14 w 55"/>
              <a:gd name="T7" fmla="*/ 3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" h="38">
                <a:moveTo>
                  <a:pt x="55" y="3"/>
                </a:moveTo>
                <a:cubicBezTo>
                  <a:pt x="54" y="1"/>
                  <a:pt x="54" y="1"/>
                  <a:pt x="53" y="0"/>
                </a:cubicBezTo>
                <a:cubicBezTo>
                  <a:pt x="46" y="1"/>
                  <a:pt x="11" y="18"/>
                  <a:pt x="0" y="29"/>
                </a:cubicBezTo>
                <a:cubicBezTo>
                  <a:pt x="2" y="36"/>
                  <a:pt x="10" y="38"/>
                  <a:pt x="14" y="3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105"/>
          <p:cNvSpPr>
            <a:spLocks/>
          </p:cNvSpPr>
          <p:nvPr/>
        </p:nvSpPr>
        <p:spPr bwMode="auto">
          <a:xfrm>
            <a:off x="7191375" y="1625601"/>
            <a:ext cx="207963" cy="339725"/>
          </a:xfrm>
          <a:custGeom>
            <a:avLst/>
            <a:gdLst>
              <a:gd name="T0" fmla="*/ 0 w 39"/>
              <a:gd name="T1" fmla="*/ 19 h 63"/>
              <a:gd name="T2" fmla="*/ 20 w 39"/>
              <a:gd name="T3" fmla="*/ 0 h 63"/>
              <a:gd name="T4" fmla="*/ 39 w 39"/>
              <a:gd name="T5" fmla="*/ 30 h 63"/>
              <a:gd name="T6" fmla="*/ 15 w 39"/>
              <a:gd name="T7" fmla="*/ 63 h 63"/>
              <a:gd name="T8" fmla="*/ 10 w 39"/>
              <a:gd name="T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63">
                <a:moveTo>
                  <a:pt x="0" y="19"/>
                </a:moveTo>
                <a:cubicBezTo>
                  <a:pt x="3" y="8"/>
                  <a:pt x="12" y="0"/>
                  <a:pt x="20" y="0"/>
                </a:cubicBezTo>
                <a:cubicBezTo>
                  <a:pt x="32" y="0"/>
                  <a:pt x="39" y="13"/>
                  <a:pt x="39" y="30"/>
                </a:cubicBezTo>
                <a:cubicBezTo>
                  <a:pt x="39" y="46"/>
                  <a:pt x="27" y="63"/>
                  <a:pt x="15" y="63"/>
                </a:cubicBezTo>
                <a:cubicBezTo>
                  <a:pt x="13" y="63"/>
                  <a:pt x="12" y="63"/>
                  <a:pt x="10" y="6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106"/>
          <p:cNvSpPr>
            <a:spLocks/>
          </p:cNvSpPr>
          <p:nvPr/>
        </p:nvSpPr>
        <p:spPr bwMode="auto">
          <a:xfrm>
            <a:off x="7229475" y="1906588"/>
            <a:ext cx="138113" cy="85725"/>
          </a:xfrm>
          <a:custGeom>
            <a:avLst/>
            <a:gdLst>
              <a:gd name="T0" fmla="*/ 26 w 26"/>
              <a:gd name="T1" fmla="*/ 0 h 16"/>
              <a:gd name="T2" fmla="*/ 0 w 26"/>
              <a:gd name="T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6" h="16">
                <a:moveTo>
                  <a:pt x="26" y="0"/>
                </a:moveTo>
                <a:cubicBezTo>
                  <a:pt x="24" y="7"/>
                  <a:pt x="9" y="16"/>
                  <a:pt x="0" y="1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107"/>
          <p:cNvSpPr>
            <a:spLocks/>
          </p:cNvSpPr>
          <p:nvPr/>
        </p:nvSpPr>
        <p:spPr bwMode="auto">
          <a:xfrm>
            <a:off x="6364288" y="1603376"/>
            <a:ext cx="944563" cy="512762"/>
          </a:xfrm>
          <a:custGeom>
            <a:avLst/>
            <a:gdLst>
              <a:gd name="T0" fmla="*/ 116 w 177"/>
              <a:gd name="T1" fmla="*/ 56 h 95"/>
              <a:gd name="T2" fmla="*/ 155 w 177"/>
              <a:gd name="T3" fmla="*/ 23 h 95"/>
              <a:gd name="T4" fmla="*/ 171 w 177"/>
              <a:gd name="T5" fmla="*/ 55 h 95"/>
              <a:gd name="T6" fmla="*/ 117 w 177"/>
              <a:gd name="T7" fmla="*/ 91 h 95"/>
              <a:gd name="T8" fmla="*/ 66 w 177"/>
              <a:gd name="T9" fmla="*/ 49 h 95"/>
              <a:gd name="T10" fmla="*/ 14 w 177"/>
              <a:gd name="T1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" h="95">
                <a:moveTo>
                  <a:pt x="116" y="56"/>
                </a:moveTo>
                <a:cubicBezTo>
                  <a:pt x="118" y="45"/>
                  <a:pt x="141" y="24"/>
                  <a:pt x="155" y="23"/>
                </a:cubicBezTo>
                <a:cubicBezTo>
                  <a:pt x="162" y="22"/>
                  <a:pt x="177" y="36"/>
                  <a:pt x="171" y="55"/>
                </a:cubicBezTo>
                <a:cubicBezTo>
                  <a:pt x="165" y="73"/>
                  <a:pt x="144" y="95"/>
                  <a:pt x="117" y="91"/>
                </a:cubicBezTo>
                <a:cubicBezTo>
                  <a:pt x="89" y="87"/>
                  <a:pt x="66" y="49"/>
                  <a:pt x="66" y="49"/>
                </a:cubicBezTo>
                <a:cubicBezTo>
                  <a:pt x="53" y="51"/>
                  <a:pt x="0" y="42"/>
                  <a:pt x="14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108"/>
          <p:cNvSpPr>
            <a:spLocks/>
          </p:cNvSpPr>
          <p:nvPr/>
        </p:nvSpPr>
        <p:spPr bwMode="auto">
          <a:xfrm>
            <a:off x="7164388" y="1890713"/>
            <a:ext cx="336550" cy="204787"/>
          </a:xfrm>
          <a:custGeom>
            <a:avLst/>
            <a:gdLst>
              <a:gd name="T0" fmla="*/ 39 w 63"/>
              <a:gd name="T1" fmla="*/ 0 h 38"/>
              <a:gd name="T2" fmla="*/ 61 w 63"/>
              <a:gd name="T3" fmla="*/ 14 h 38"/>
              <a:gd name="T4" fmla="*/ 31 w 63"/>
              <a:gd name="T5" fmla="*/ 36 h 38"/>
              <a:gd name="T6" fmla="*/ 0 w 63"/>
              <a:gd name="T7" fmla="*/ 3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38">
                <a:moveTo>
                  <a:pt x="39" y="0"/>
                </a:moveTo>
                <a:cubicBezTo>
                  <a:pt x="51" y="1"/>
                  <a:pt x="60" y="7"/>
                  <a:pt x="61" y="14"/>
                </a:cubicBezTo>
                <a:cubicBezTo>
                  <a:pt x="63" y="23"/>
                  <a:pt x="49" y="33"/>
                  <a:pt x="31" y="36"/>
                </a:cubicBezTo>
                <a:cubicBezTo>
                  <a:pt x="18" y="38"/>
                  <a:pt x="5" y="35"/>
                  <a:pt x="0" y="3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09"/>
          <p:cNvSpPr>
            <a:spLocks/>
          </p:cNvSpPr>
          <p:nvPr/>
        </p:nvSpPr>
        <p:spPr bwMode="auto">
          <a:xfrm>
            <a:off x="6988175" y="1566863"/>
            <a:ext cx="92075" cy="69850"/>
          </a:xfrm>
          <a:custGeom>
            <a:avLst/>
            <a:gdLst>
              <a:gd name="T0" fmla="*/ 0 w 17"/>
              <a:gd name="T1" fmla="*/ 13 h 13"/>
              <a:gd name="T2" fmla="*/ 0 w 17"/>
              <a:gd name="T3" fmla="*/ 13 h 13"/>
              <a:gd name="T4" fmla="*/ 12 w 17"/>
              <a:gd name="T5" fmla="*/ 0 h 13"/>
              <a:gd name="T6" fmla="*/ 17 w 17"/>
              <a:gd name="T7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3"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4" y="0"/>
                  <a:pt x="15" y="1"/>
                  <a:pt x="17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10"/>
          <p:cNvSpPr>
            <a:spLocks/>
          </p:cNvSpPr>
          <p:nvPr/>
        </p:nvSpPr>
        <p:spPr bwMode="auto">
          <a:xfrm>
            <a:off x="6994525" y="1587501"/>
            <a:ext cx="122238" cy="119062"/>
          </a:xfrm>
          <a:custGeom>
            <a:avLst/>
            <a:gdLst>
              <a:gd name="T0" fmla="*/ 19 w 23"/>
              <a:gd name="T1" fmla="*/ 0 h 22"/>
              <a:gd name="T2" fmla="*/ 23 w 23"/>
              <a:gd name="T3" fmla="*/ 9 h 22"/>
              <a:gd name="T4" fmla="*/ 11 w 23"/>
              <a:gd name="T5" fmla="*/ 22 h 22"/>
              <a:gd name="T6" fmla="*/ 0 w 23"/>
              <a:gd name="T7" fmla="*/ 14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2">
                <a:moveTo>
                  <a:pt x="19" y="0"/>
                </a:moveTo>
                <a:cubicBezTo>
                  <a:pt x="22" y="2"/>
                  <a:pt x="23" y="5"/>
                  <a:pt x="23" y="9"/>
                </a:cubicBezTo>
                <a:cubicBezTo>
                  <a:pt x="23" y="16"/>
                  <a:pt x="18" y="22"/>
                  <a:pt x="11" y="22"/>
                </a:cubicBezTo>
                <a:cubicBezTo>
                  <a:pt x="6" y="22"/>
                  <a:pt x="2" y="18"/>
                  <a:pt x="0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111"/>
          <p:cNvSpPr>
            <a:spLocks/>
          </p:cNvSpPr>
          <p:nvPr/>
        </p:nvSpPr>
        <p:spPr bwMode="auto">
          <a:xfrm>
            <a:off x="5327650" y="811213"/>
            <a:ext cx="261938" cy="193675"/>
          </a:xfrm>
          <a:custGeom>
            <a:avLst/>
            <a:gdLst>
              <a:gd name="T0" fmla="*/ 40 w 49"/>
              <a:gd name="T1" fmla="*/ 1 h 36"/>
              <a:gd name="T2" fmla="*/ 36 w 49"/>
              <a:gd name="T3" fmla="*/ 0 h 36"/>
              <a:gd name="T4" fmla="*/ 7 w 49"/>
              <a:gd name="T5" fmla="*/ 13 h 36"/>
              <a:gd name="T6" fmla="*/ 6 w 49"/>
              <a:gd name="T7" fmla="*/ 15 h 36"/>
              <a:gd name="T8" fmla="*/ 11 w 49"/>
              <a:gd name="T9" fmla="*/ 34 h 36"/>
              <a:gd name="T10" fmla="*/ 18 w 49"/>
              <a:gd name="T11" fmla="*/ 32 h 36"/>
              <a:gd name="T12" fmla="*/ 27 w 49"/>
              <a:gd name="T13" fmla="*/ 36 h 36"/>
              <a:gd name="T14" fmla="*/ 38 w 49"/>
              <a:gd name="T15" fmla="*/ 26 h 36"/>
              <a:gd name="T16" fmla="*/ 39 w 49"/>
              <a:gd name="T17" fmla="*/ 24 h 36"/>
              <a:gd name="T18" fmla="*/ 40 w 49"/>
              <a:gd name="T19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36">
                <a:moveTo>
                  <a:pt x="40" y="1"/>
                </a:moveTo>
                <a:cubicBezTo>
                  <a:pt x="39" y="1"/>
                  <a:pt x="37" y="0"/>
                  <a:pt x="36" y="0"/>
                </a:cubicBezTo>
                <a:cubicBezTo>
                  <a:pt x="26" y="0"/>
                  <a:pt x="15" y="5"/>
                  <a:pt x="7" y="13"/>
                </a:cubicBezTo>
                <a:cubicBezTo>
                  <a:pt x="7" y="14"/>
                  <a:pt x="6" y="14"/>
                  <a:pt x="6" y="15"/>
                </a:cubicBezTo>
                <a:cubicBezTo>
                  <a:pt x="0" y="23"/>
                  <a:pt x="3" y="30"/>
                  <a:pt x="11" y="34"/>
                </a:cubicBezTo>
                <a:cubicBezTo>
                  <a:pt x="13" y="33"/>
                  <a:pt x="15" y="32"/>
                  <a:pt x="18" y="32"/>
                </a:cubicBezTo>
                <a:cubicBezTo>
                  <a:pt x="21" y="32"/>
                  <a:pt x="24" y="34"/>
                  <a:pt x="27" y="36"/>
                </a:cubicBezTo>
                <a:cubicBezTo>
                  <a:pt x="31" y="34"/>
                  <a:pt x="34" y="31"/>
                  <a:pt x="38" y="26"/>
                </a:cubicBezTo>
                <a:cubicBezTo>
                  <a:pt x="38" y="25"/>
                  <a:pt x="39" y="25"/>
                  <a:pt x="39" y="24"/>
                </a:cubicBezTo>
                <a:cubicBezTo>
                  <a:pt x="46" y="14"/>
                  <a:pt x="49" y="4"/>
                  <a:pt x="4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112"/>
          <p:cNvSpPr>
            <a:spLocks/>
          </p:cNvSpPr>
          <p:nvPr/>
        </p:nvSpPr>
        <p:spPr bwMode="auto">
          <a:xfrm>
            <a:off x="5167313" y="788988"/>
            <a:ext cx="352425" cy="141287"/>
          </a:xfrm>
          <a:custGeom>
            <a:avLst/>
            <a:gdLst>
              <a:gd name="T0" fmla="*/ 0 w 66"/>
              <a:gd name="T1" fmla="*/ 25 h 26"/>
              <a:gd name="T2" fmla="*/ 1 w 66"/>
              <a:gd name="T3" fmla="*/ 26 h 26"/>
              <a:gd name="T4" fmla="*/ 29 w 66"/>
              <a:gd name="T5" fmla="*/ 16 h 26"/>
              <a:gd name="T6" fmla="*/ 37 w 66"/>
              <a:gd name="T7" fmla="*/ 17 h 26"/>
              <a:gd name="T8" fmla="*/ 66 w 66"/>
              <a:gd name="T9" fmla="*/ 4 h 26"/>
              <a:gd name="T10" fmla="*/ 0 w 66"/>
              <a:gd name="T11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26">
                <a:moveTo>
                  <a:pt x="0" y="25"/>
                </a:moveTo>
                <a:cubicBezTo>
                  <a:pt x="0" y="25"/>
                  <a:pt x="1" y="25"/>
                  <a:pt x="1" y="26"/>
                </a:cubicBezTo>
                <a:cubicBezTo>
                  <a:pt x="9" y="20"/>
                  <a:pt x="19" y="16"/>
                  <a:pt x="29" y="16"/>
                </a:cubicBezTo>
                <a:cubicBezTo>
                  <a:pt x="32" y="16"/>
                  <a:pt x="35" y="16"/>
                  <a:pt x="37" y="17"/>
                </a:cubicBezTo>
                <a:cubicBezTo>
                  <a:pt x="45" y="9"/>
                  <a:pt x="57" y="4"/>
                  <a:pt x="66" y="4"/>
                </a:cubicBezTo>
                <a:cubicBezTo>
                  <a:pt x="38" y="0"/>
                  <a:pt x="15" y="10"/>
                  <a:pt x="0" y="2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113"/>
          <p:cNvSpPr>
            <a:spLocks/>
          </p:cNvSpPr>
          <p:nvPr/>
        </p:nvSpPr>
        <p:spPr bwMode="auto">
          <a:xfrm>
            <a:off x="5530850" y="815976"/>
            <a:ext cx="454025" cy="814387"/>
          </a:xfrm>
          <a:custGeom>
            <a:avLst/>
            <a:gdLst>
              <a:gd name="T0" fmla="*/ 17 w 85"/>
              <a:gd name="T1" fmla="*/ 4 h 151"/>
              <a:gd name="T2" fmla="*/ 2 w 85"/>
              <a:gd name="T3" fmla="*/ 0 h 151"/>
              <a:gd name="T4" fmla="*/ 1 w 85"/>
              <a:gd name="T5" fmla="*/ 23 h 151"/>
              <a:gd name="T6" fmla="*/ 0 w 85"/>
              <a:gd name="T7" fmla="*/ 25 h 151"/>
              <a:gd name="T8" fmla="*/ 0 w 85"/>
              <a:gd name="T9" fmla="*/ 25 h 151"/>
              <a:gd name="T10" fmla="*/ 0 w 85"/>
              <a:gd name="T11" fmla="*/ 24 h 151"/>
              <a:gd name="T12" fmla="*/ 30 w 85"/>
              <a:gd name="T13" fmla="*/ 13 h 151"/>
              <a:gd name="T14" fmla="*/ 33 w 85"/>
              <a:gd name="T15" fmla="*/ 46 h 151"/>
              <a:gd name="T16" fmla="*/ 32 w 85"/>
              <a:gd name="T17" fmla="*/ 46 h 151"/>
              <a:gd name="T18" fmla="*/ 51 w 85"/>
              <a:gd name="T19" fmla="*/ 94 h 151"/>
              <a:gd name="T20" fmla="*/ 11 w 85"/>
              <a:gd name="T21" fmla="*/ 151 h 151"/>
              <a:gd name="T22" fmla="*/ 36 w 85"/>
              <a:gd name="T23" fmla="*/ 147 h 151"/>
              <a:gd name="T24" fmla="*/ 69 w 85"/>
              <a:gd name="T25" fmla="*/ 104 h 151"/>
              <a:gd name="T26" fmla="*/ 17 w 85"/>
              <a:gd name="T27" fmla="*/ 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151">
                <a:moveTo>
                  <a:pt x="17" y="4"/>
                </a:moveTo>
                <a:cubicBezTo>
                  <a:pt x="12" y="2"/>
                  <a:pt x="7" y="1"/>
                  <a:pt x="2" y="0"/>
                </a:cubicBezTo>
                <a:cubicBezTo>
                  <a:pt x="11" y="3"/>
                  <a:pt x="8" y="13"/>
                  <a:pt x="1" y="23"/>
                </a:cubicBezTo>
                <a:cubicBezTo>
                  <a:pt x="1" y="24"/>
                  <a:pt x="0" y="24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4"/>
                </a:cubicBezTo>
                <a:cubicBezTo>
                  <a:pt x="9" y="12"/>
                  <a:pt x="19" y="9"/>
                  <a:pt x="30" y="13"/>
                </a:cubicBezTo>
                <a:cubicBezTo>
                  <a:pt x="39" y="16"/>
                  <a:pt x="41" y="32"/>
                  <a:pt x="33" y="46"/>
                </a:cubicBezTo>
                <a:cubicBezTo>
                  <a:pt x="33" y="46"/>
                  <a:pt x="33" y="46"/>
                  <a:pt x="32" y="46"/>
                </a:cubicBezTo>
                <a:cubicBezTo>
                  <a:pt x="46" y="54"/>
                  <a:pt x="53" y="72"/>
                  <a:pt x="51" y="94"/>
                </a:cubicBezTo>
                <a:cubicBezTo>
                  <a:pt x="49" y="119"/>
                  <a:pt x="33" y="143"/>
                  <a:pt x="11" y="151"/>
                </a:cubicBezTo>
                <a:cubicBezTo>
                  <a:pt x="18" y="151"/>
                  <a:pt x="27" y="150"/>
                  <a:pt x="36" y="147"/>
                </a:cubicBezTo>
                <a:cubicBezTo>
                  <a:pt x="47" y="139"/>
                  <a:pt x="63" y="121"/>
                  <a:pt x="69" y="104"/>
                </a:cubicBezTo>
                <a:cubicBezTo>
                  <a:pt x="85" y="59"/>
                  <a:pt x="62" y="19"/>
                  <a:pt x="17" y="4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114"/>
          <p:cNvSpPr>
            <a:spLocks/>
          </p:cNvSpPr>
          <p:nvPr/>
        </p:nvSpPr>
        <p:spPr bwMode="auto">
          <a:xfrm>
            <a:off x="5157788" y="1636713"/>
            <a:ext cx="693738" cy="528637"/>
          </a:xfrm>
          <a:custGeom>
            <a:avLst/>
            <a:gdLst>
              <a:gd name="T0" fmla="*/ 130 w 130"/>
              <a:gd name="T1" fmla="*/ 25 h 98"/>
              <a:gd name="T2" fmla="*/ 106 w 130"/>
              <a:gd name="T3" fmla="*/ 0 h 98"/>
              <a:gd name="T4" fmla="*/ 71 w 130"/>
              <a:gd name="T5" fmla="*/ 5 h 98"/>
              <a:gd name="T6" fmla="*/ 82 w 130"/>
              <a:gd name="T7" fmla="*/ 29 h 98"/>
              <a:gd name="T8" fmla="*/ 41 w 130"/>
              <a:gd name="T9" fmla="*/ 64 h 98"/>
              <a:gd name="T10" fmla="*/ 0 w 130"/>
              <a:gd name="T11" fmla="*/ 32 h 98"/>
              <a:gd name="T12" fmla="*/ 3 w 130"/>
              <a:gd name="T13" fmla="*/ 57 h 98"/>
              <a:gd name="T14" fmla="*/ 2 w 130"/>
              <a:gd name="T15" fmla="*/ 74 h 98"/>
              <a:gd name="T16" fmla="*/ 2 w 130"/>
              <a:gd name="T17" fmla="*/ 74 h 98"/>
              <a:gd name="T18" fmla="*/ 48 w 130"/>
              <a:gd name="T19" fmla="*/ 77 h 98"/>
              <a:gd name="T20" fmla="*/ 48 w 130"/>
              <a:gd name="T21" fmla="*/ 76 h 98"/>
              <a:gd name="T22" fmla="*/ 50 w 130"/>
              <a:gd name="T23" fmla="*/ 73 h 98"/>
              <a:gd name="T24" fmla="*/ 52 w 130"/>
              <a:gd name="T25" fmla="*/ 77 h 98"/>
              <a:gd name="T26" fmla="*/ 57 w 130"/>
              <a:gd name="T27" fmla="*/ 85 h 98"/>
              <a:gd name="T28" fmla="*/ 57 w 130"/>
              <a:gd name="T29" fmla="*/ 85 h 98"/>
              <a:gd name="T30" fmla="*/ 94 w 130"/>
              <a:gd name="T31" fmla="*/ 91 h 98"/>
              <a:gd name="T32" fmla="*/ 113 w 130"/>
              <a:gd name="T33" fmla="*/ 79 h 98"/>
              <a:gd name="T34" fmla="*/ 113 w 130"/>
              <a:gd name="T35" fmla="*/ 78 h 98"/>
              <a:gd name="T36" fmla="*/ 108 w 130"/>
              <a:gd name="T37" fmla="*/ 59 h 98"/>
              <a:gd name="T38" fmla="*/ 107 w 130"/>
              <a:gd name="T39" fmla="*/ 39 h 98"/>
              <a:gd name="T40" fmla="*/ 115 w 130"/>
              <a:gd name="T41" fmla="*/ 43 h 98"/>
              <a:gd name="T42" fmla="*/ 114 w 130"/>
              <a:gd name="T43" fmla="*/ 41 h 98"/>
              <a:gd name="T44" fmla="*/ 130 w 130"/>
              <a:gd name="T45" fmla="*/ 25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0" h="98">
                <a:moveTo>
                  <a:pt x="130" y="25"/>
                </a:moveTo>
                <a:cubicBezTo>
                  <a:pt x="126" y="12"/>
                  <a:pt x="113" y="3"/>
                  <a:pt x="106" y="0"/>
                </a:cubicBezTo>
                <a:cubicBezTo>
                  <a:pt x="97" y="4"/>
                  <a:pt x="84" y="6"/>
                  <a:pt x="71" y="5"/>
                </a:cubicBezTo>
                <a:cubicBezTo>
                  <a:pt x="77" y="10"/>
                  <a:pt x="82" y="20"/>
                  <a:pt x="82" y="29"/>
                </a:cubicBezTo>
                <a:cubicBezTo>
                  <a:pt x="82" y="50"/>
                  <a:pt x="68" y="67"/>
                  <a:pt x="41" y="64"/>
                </a:cubicBezTo>
                <a:cubicBezTo>
                  <a:pt x="17" y="61"/>
                  <a:pt x="5" y="46"/>
                  <a:pt x="0" y="32"/>
                </a:cubicBezTo>
                <a:cubicBezTo>
                  <a:pt x="2" y="50"/>
                  <a:pt x="4" y="51"/>
                  <a:pt x="3" y="57"/>
                </a:cubicBezTo>
                <a:cubicBezTo>
                  <a:pt x="2" y="63"/>
                  <a:pt x="1" y="70"/>
                  <a:pt x="2" y="74"/>
                </a:cubicBezTo>
                <a:cubicBezTo>
                  <a:pt x="2" y="74"/>
                  <a:pt x="2" y="74"/>
                  <a:pt x="2" y="74"/>
                </a:cubicBezTo>
                <a:cubicBezTo>
                  <a:pt x="10" y="85"/>
                  <a:pt x="44" y="82"/>
                  <a:pt x="48" y="77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5"/>
                  <a:pt x="49" y="74"/>
                  <a:pt x="50" y="73"/>
                </a:cubicBezTo>
                <a:cubicBezTo>
                  <a:pt x="51" y="74"/>
                  <a:pt x="52" y="76"/>
                  <a:pt x="52" y="77"/>
                </a:cubicBezTo>
                <a:cubicBezTo>
                  <a:pt x="55" y="82"/>
                  <a:pt x="57" y="84"/>
                  <a:pt x="57" y="85"/>
                </a:cubicBezTo>
                <a:cubicBezTo>
                  <a:pt x="57" y="85"/>
                  <a:pt x="57" y="85"/>
                  <a:pt x="57" y="85"/>
                </a:cubicBezTo>
                <a:cubicBezTo>
                  <a:pt x="57" y="85"/>
                  <a:pt x="72" y="98"/>
                  <a:pt x="94" y="91"/>
                </a:cubicBezTo>
                <a:cubicBezTo>
                  <a:pt x="109" y="87"/>
                  <a:pt x="112" y="81"/>
                  <a:pt x="113" y="79"/>
                </a:cubicBezTo>
                <a:cubicBezTo>
                  <a:pt x="113" y="78"/>
                  <a:pt x="113" y="78"/>
                  <a:pt x="113" y="78"/>
                </a:cubicBezTo>
                <a:cubicBezTo>
                  <a:pt x="113" y="78"/>
                  <a:pt x="109" y="62"/>
                  <a:pt x="108" y="59"/>
                </a:cubicBezTo>
                <a:cubicBezTo>
                  <a:pt x="108" y="57"/>
                  <a:pt x="109" y="48"/>
                  <a:pt x="107" y="39"/>
                </a:cubicBezTo>
                <a:cubicBezTo>
                  <a:pt x="109" y="40"/>
                  <a:pt x="112" y="42"/>
                  <a:pt x="115" y="43"/>
                </a:cubicBezTo>
                <a:cubicBezTo>
                  <a:pt x="114" y="42"/>
                  <a:pt x="114" y="42"/>
                  <a:pt x="114" y="41"/>
                </a:cubicBezTo>
                <a:cubicBezTo>
                  <a:pt x="114" y="33"/>
                  <a:pt x="121" y="26"/>
                  <a:pt x="130" y="2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115"/>
          <p:cNvSpPr>
            <a:spLocks/>
          </p:cNvSpPr>
          <p:nvPr/>
        </p:nvSpPr>
        <p:spPr bwMode="auto">
          <a:xfrm>
            <a:off x="5440363" y="2062163"/>
            <a:ext cx="406400" cy="177800"/>
          </a:xfrm>
          <a:custGeom>
            <a:avLst/>
            <a:gdLst>
              <a:gd name="T0" fmla="*/ 41 w 76"/>
              <a:gd name="T1" fmla="*/ 12 h 33"/>
              <a:gd name="T2" fmla="*/ 4 w 76"/>
              <a:gd name="T3" fmla="*/ 6 h 33"/>
              <a:gd name="T4" fmla="*/ 4 w 76"/>
              <a:gd name="T5" fmla="*/ 6 h 33"/>
              <a:gd name="T6" fmla="*/ 23 w 76"/>
              <a:gd name="T7" fmla="*/ 29 h 33"/>
              <a:gd name="T8" fmla="*/ 64 w 76"/>
              <a:gd name="T9" fmla="*/ 25 h 33"/>
              <a:gd name="T10" fmla="*/ 60 w 76"/>
              <a:gd name="T11" fmla="*/ 0 h 33"/>
              <a:gd name="T12" fmla="*/ 41 w 76"/>
              <a:gd name="T13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33">
                <a:moveTo>
                  <a:pt x="41" y="12"/>
                </a:moveTo>
                <a:cubicBezTo>
                  <a:pt x="19" y="19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1" y="10"/>
                  <a:pt x="0" y="23"/>
                  <a:pt x="23" y="29"/>
                </a:cubicBezTo>
                <a:cubicBezTo>
                  <a:pt x="37" y="33"/>
                  <a:pt x="54" y="32"/>
                  <a:pt x="64" y="25"/>
                </a:cubicBezTo>
                <a:cubicBezTo>
                  <a:pt x="76" y="17"/>
                  <a:pt x="68" y="2"/>
                  <a:pt x="60" y="0"/>
                </a:cubicBezTo>
                <a:cubicBezTo>
                  <a:pt x="59" y="2"/>
                  <a:pt x="56" y="8"/>
                  <a:pt x="41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116"/>
          <p:cNvSpPr>
            <a:spLocks/>
          </p:cNvSpPr>
          <p:nvPr/>
        </p:nvSpPr>
        <p:spPr bwMode="auto">
          <a:xfrm>
            <a:off x="5761038" y="1890713"/>
            <a:ext cx="106363" cy="90487"/>
          </a:xfrm>
          <a:custGeom>
            <a:avLst/>
            <a:gdLst>
              <a:gd name="T0" fmla="*/ 18 w 20"/>
              <a:gd name="T1" fmla="*/ 10 h 17"/>
              <a:gd name="T2" fmla="*/ 3 w 20"/>
              <a:gd name="T3" fmla="*/ 0 h 17"/>
              <a:gd name="T4" fmla="*/ 0 w 20"/>
              <a:gd name="T5" fmla="*/ 7 h 17"/>
              <a:gd name="T6" fmla="*/ 11 w 20"/>
              <a:gd name="T7" fmla="*/ 17 h 17"/>
              <a:gd name="T8" fmla="*/ 20 w 20"/>
              <a:gd name="T9" fmla="*/ 10 h 17"/>
              <a:gd name="T10" fmla="*/ 18 w 20"/>
              <a:gd name="T11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7">
                <a:moveTo>
                  <a:pt x="18" y="10"/>
                </a:moveTo>
                <a:cubicBezTo>
                  <a:pt x="11" y="10"/>
                  <a:pt x="5" y="6"/>
                  <a:pt x="3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12"/>
                  <a:pt x="5" y="17"/>
                  <a:pt x="11" y="17"/>
                </a:cubicBezTo>
                <a:cubicBezTo>
                  <a:pt x="15" y="17"/>
                  <a:pt x="19" y="14"/>
                  <a:pt x="20" y="10"/>
                </a:cubicBezTo>
                <a:cubicBezTo>
                  <a:pt x="19" y="10"/>
                  <a:pt x="18" y="10"/>
                  <a:pt x="18" y="1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117"/>
          <p:cNvSpPr>
            <a:spLocks/>
          </p:cNvSpPr>
          <p:nvPr/>
        </p:nvSpPr>
        <p:spPr bwMode="auto">
          <a:xfrm>
            <a:off x="5087938" y="2035176"/>
            <a:ext cx="363538" cy="157162"/>
          </a:xfrm>
          <a:custGeom>
            <a:avLst/>
            <a:gdLst>
              <a:gd name="T0" fmla="*/ 15 w 68"/>
              <a:gd name="T1" fmla="*/ 0 h 29"/>
              <a:gd name="T2" fmla="*/ 15 w 68"/>
              <a:gd name="T3" fmla="*/ 0 h 29"/>
              <a:gd name="T4" fmla="*/ 1 w 68"/>
              <a:gd name="T5" fmla="*/ 14 h 29"/>
              <a:gd name="T6" fmla="*/ 12 w 68"/>
              <a:gd name="T7" fmla="*/ 25 h 29"/>
              <a:gd name="T8" fmla="*/ 57 w 68"/>
              <a:gd name="T9" fmla="*/ 23 h 29"/>
              <a:gd name="T10" fmla="*/ 61 w 68"/>
              <a:gd name="T11" fmla="*/ 2 h 29"/>
              <a:gd name="T12" fmla="*/ 61 w 68"/>
              <a:gd name="T13" fmla="*/ 3 h 29"/>
              <a:gd name="T14" fmla="*/ 15 w 68"/>
              <a:gd name="T1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8" h="29"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8" y="1"/>
                  <a:pt x="1" y="8"/>
                  <a:pt x="1" y="14"/>
                </a:cubicBezTo>
                <a:cubicBezTo>
                  <a:pt x="0" y="19"/>
                  <a:pt x="8" y="24"/>
                  <a:pt x="12" y="25"/>
                </a:cubicBezTo>
                <a:cubicBezTo>
                  <a:pt x="20" y="28"/>
                  <a:pt x="44" y="29"/>
                  <a:pt x="57" y="23"/>
                </a:cubicBezTo>
                <a:cubicBezTo>
                  <a:pt x="68" y="18"/>
                  <a:pt x="66" y="6"/>
                  <a:pt x="61" y="2"/>
                </a:cubicBezTo>
                <a:cubicBezTo>
                  <a:pt x="61" y="2"/>
                  <a:pt x="61" y="2"/>
                  <a:pt x="61" y="3"/>
                </a:cubicBezTo>
                <a:cubicBezTo>
                  <a:pt x="57" y="8"/>
                  <a:pt x="23" y="11"/>
                  <a:pt x="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118"/>
          <p:cNvSpPr>
            <a:spLocks/>
          </p:cNvSpPr>
          <p:nvPr/>
        </p:nvSpPr>
        <p:spPr bwMode="auto">
          <a:xfrm>
            <a:off x="5354638" y="984251"/>
            <a:ext cx="133350" cy="134937"/>
          </a:xfrm>
          <a:custGeom>
            <a:avLst/>
            <a:gdLst>
              <a:gd name="T0" fmla="*/ 22 w 25"/>
              <a:gd name="T1" fmla="*/ 4 h 25"/>
              <a:gd name="T2" fmla="*/ 13 w 25"/>
              <a:gd name="T3" fmla="*/ 0 h 25"/>
              <a:gd name="T4" fmla="*/ 6 w 25"/>
              <a:gd name="T5" fmla="*/ 2 h 25"/>
              <a:gd name="T6" fmla="*/ 0 w 25"/>
              <a:gd name="T7" fmla="*/ 13 h 25"/>
              <a:gd name="T8" fmla="*/ 13 w 25"/>
              <a:gd name="T9" fmla="*/ 25 h 25"/>
              <a:gd name="T10" fmla="*/ 25 w 25"/>
              <a:gd name="T11" fmla="*/ 13 h 25"/>
              <a:gd name="T12" fmla="*/ 22 w 25"/>
              <a:gd name="T13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25">
                <a:moveTo>
                  <a:pt x="22" y="4"/>
                </a:moveTo>
                <a:cubicBezTo>
                  <a:pt x="19" y="2"/>
                  <a:pt x="16" y="0"/>
                  <a:pt x="13" y="0"/>
                </a:cubicBezTo>
                <a:cubicBezTo>
                  <a:pt x="10" y="0"/>
                  <a:pt x="8" y="1"/>
                  <a:pt x="6" y="2"/>
                </a:cubicBezTo>
                <a:cubicBezTo>
                  <a:pt x="2" y="5"/>
                  <a:pt x="0" y="8"/>
                  <a:pt x="0" y="13"/>
                </a:cubicBezTo>
                <a:cubicBezTo>
                  <a:pt x="0" y="19"/>
                  <a:pt x="6" y="25"/>
                  <a:pt x="13" y="25"/>
                </a:cubicBezTo>
                <a:cubicBezTo>
                  <a:pt x="20" y="25"/>
                  <a:pt x="25" y="19"/>
                  <a:pt x="25" y="13"/>
                </a:cubicBezTo>
                <a:cubicBezTo>
                  <a:pt x="25" y="9"/>
                  <a:pt x="24" y="6"/>
                  <a:pt x="22" y="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119"/>
          <p:cNvSpPr>
            <a:spLocks/>
          </p:cNvSpPr>
          <p:nvPr/>
        </p:nvSpPr>
        <p:spPr bwMode="auto">
          <a:xfrm>
            <a:off x="5494338" y="865188"/>
            <a:ext cx="255588" cy="285750"/>
          </a:xfrm>
          <a:custGeom>
            <a:avLst/>
            <a:gdLst>
              <a:gd name="T0" fmla="*/ 37 w 48"/>
              <a:gd name="T1" fmla="*/ 4 h 53"/>
              <a:gd name="T2" fmla="*/ 7 w 48"/>
              <a:gd name="T3" fmla="*/ 15 h 53"/>
              <a:gd name="T4" fmla="*/ 7 w 48"/>
              <a:gd name="T5" fmla="*/ 16 h 53"/>
              <a:gd name="T6" fmla="*/ 9 w 48"/>
              <a:gd name="T7" fmla="*/ 44 h 53"/>
              <a:gd name="T8" fmla="*/ 39 w 48"/>
              <a:gd name="T9" fmla="*/ 37 h 53"/>
              <a:gd name="T10" fmla="*/ 40 w 48"/>
              <a:gd name="T11" fmla="*/ 37 h 53"/>
              <a:gd name="T12" fmla="*/ 37 w 48"/>
              <a:gd name="T13" fmla="*/ 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53">
                <a:moveTo>
                  <a:pt x="37" y="4"/>
                </a:moveTo>
                <a:cubicBezTo>
                  <a:pt x="26" y="0"/>
                  <a:pt x="16" y="3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0" y="26"/>
                  <a:pt x="1" y="37"/>
                  <a:pt x="9" y="44"/>
                </a:cubicBezTo>
                <a:cubicBezTo>
                  <a:pt x="20" y="53"/>
                  <a:pt x="33" y="47"/>
                  <a:pt x="39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8" y="23"/>
                  <a:pt x="46" y="7"/>
                  <a:pt x="3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120"/>
          <p:cNvSpPr>
            <a:spLocks/>
          </p:cNvSpPr>
          <p:nvPr/>
        </p:nvSpPr>
        <p:spPr bwMode="auto">
          <a:xfrm>
            <a:off x="5765800" y="1771651"/>
            <a:ext cx="176213" cy="173037"/>
          </a:xfrm>
          <a:custGeom>
            <a:avLst/>
            <a:gdLst>
              <a:gd name="T0" fmla="*/ 17 w 33"/>
              <a:gd name="T1" fmla="*/ 0 h 32"/>
              <a:gd name="T2" fmla="*/ 16 w 33"/>
              <a:gd name="T3" fmla="*/ 0 h 32"/>
              <a:gd name="T4" fmla="*/ 0 w 33"/>
              <a:gd name="T5" fmla="*/ 16 h 32"/>
              <a:gd name="T6" fmla="*/ 1 w 33"/>
              <a:gd name="T7" fmla="*/ 18 h 32"/>
              <a:gd name="T8" fmla="*/ 2 w 33"/>
              <a:gd name="T9" fmla="*/ 22 h 32"/>
              <a:gd name="T10" fmla="*/ 17 w 33"/>
              <a:gd name="T11" fmla="*/ 32 h 32"/>
              <a:gd name="T12" fmla="*/ 19 w 33"/>
              <a:gd name="T13" fmla="*/ 32 h 32"/>
              <a:gd name="T14" fmla="*/ 33 w 33"/>
              <a:gd name="T15" fmla="*/ 16 h 32"/>
              <a:gd name="T16" fmla="*/ 17 w 33"/>
              <a:gd name="T1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32">
                <a:moveTo>
                  <a:pt x="1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1"/>
                  <a:pt x="0" y="8"/>
                  <a:pt x="0" y="16"/>
                </a:cubicBezTo>
                <a:cubicBezTo>
                  <a:pt x="0" y="17"/>
                  <a:pt x="0" y="17"/>
                  <a:pt x="1" y="18"/>
                </a:cubicBezTo>
                <a:cubicBezTo>
                  <a:pt x="1" y="19"/>
                  <a:pt x="1" y="21"/>
                  <a:pt x="2" y="22"/>
                </a:cubicBezTo>
                <a:cubicBezTo>
                  <a:pt x="4" y="28"/>
                  <a:pt x="10" y="32"/>
                  <a:pt x="17" y="32"/>
                </a:cubicBezTo>
                <a:cubicBezTo>
                  <a:pt x="17" y="32"/>
                  <a:pt x="18" y="32"/>
                  <a:pt x="19" y="32"/>
                </a:cubicBezTo>
                <a:cubicBezTo>
                  <a:pt x="27" y="31"/>
                  <a:pt x="33" y="24"/>
                  <a:pt x="33" y="16"/>
                </a:cubicBezTo>
                <a:cubicBezTo>
                  <a:pt x="33" y="7"/>
                  <a:pt x="25" y="0"/>
                  <a:pt x="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Oval 121"/>
          <p:cNvSpPr>
            <a:spLocks noChangeArrowheads="1"/>
          </p:cNvSpPr>
          <p:nvPr/>
        </p:nvSpPr>
        <p:spPr bwMode="auto">
          <a:xfrm>
            <a:off x="5413375" y="1016001"/>
            <a:ext cx="42863" cy="428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122"/>
          <p:cNvSpPr>
            <a:spLocks/>
          </p:cNvSpPr>
          <p:nvPr/>
        </p:nvSpPr>
        <p:spPr bwMode="auto">
          <a:xfrm>
            <a:off x="5546725" y="962026"/>
            <a:ext cx="38100" cy="119062"/>
          </a:xfrm>
          <a:custGeom>
            <a:avLst/>
            <a:gdLst>
              <a:gd name="T0" fmla="*/ 0 w 7"/>
              <a:gd name="T1" fmla="*/ 1 h 22"/>
              <a:gd name="T2" fmla="*/ 0 w 7"/>
              <a:gd name="T3" fmla="*/ 2 h 22"/>
              <a:gd name="T4" fmla="*/ 4 w 7"/>
              <a:gd name="T5" fmla="*/ 21 h 22"/>
              <a:gd name="T6" fmla="*/ 5 w 7"/>
              <a:gd name="T7" fmla="*/ 22 h 22"/>
              <a:gd name="T8" fmla="*/ 6 w 7"/>
              <a:gd name="T9" fmla="*/ 21 h 22"/>
              <a:gd name="T10" fmla="*/ 2 w 7"/>
              <a:gd name="T11" fmla="*/ 1 h 22"/>
              <a:gd name="T12" fmla="*/ 0 w 7"/>
              <a:gd name="T1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22">
                <a:moveTo>
                  <a:pt x="0" y="1"/>
                </a:moveTo>
                <a:cubicBezTo>
                  <a:pt x="0" y="1"/>
                  <a:pt x="0" y="2"/>
                  <a:pt x="0" y="2"/>
                </a:cubicBezTo>
                <a:cubicBezTo>
                  <a:pt x="1" y="4"/>
                  <a:pt x="4" y="14"/>
                  <a:pt x="4" y="21"/>
                </a:cubicBezTo>
                <a:cubicBezTo>
                  <a:pt x="4" y="21"/>
                  <a:pt x="5" y="22"/>
                  <a:pt x="5" y="22"/>
                </a:cubicBezTo>
                <a:cubicBezTo>
                  <a:pt x="6" y="22"/>
                  <a:pt x="6" y="22"/>
                  <a:pt x="6" y="21"/>
                </a:cubicBezTo>
                <a:cubicBezTo>
                  <a:pt x="7" y="14"/>
                  <a:pt x="3" y="3"/>
                  <a:pt x="2" y="1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123"/>
          <p:cNvSpPr>
            <a:spLocks/>
          </p:cNvSpPr>
          <p:nvPr/>
        </p:nvSpPr>
        <p:spPr bwMode="auto">
          <a:xfrm>
            <a:off x="5392738" y="930276"/>
            <a:ext cx="117475" cy="42862"/>
          </a:xfrm>
          <a:custGeom>
            <a:avLst/>
            <a:gdLst>
              <a:gd name="T0" fmla="*/ 0 w 22"/>
              <a:gd name="T1" fmla="*/ 5 h 8"/>
              <a:gd name="T2" fmla="*/ 0 w 22"/>
              <a:gd name="T3" fmla="*/ 7 h 8"/>
              <a:gd name="T4" fmla="*/ 1 w 22"/>
              <a:gd name="T5" fmla="*/ 7 h 8"/>
              <a:gd name="T6" fmla="*/ 21 w 22"/>
              <a:gd name="T7" fmla="*/ 3 h 8"/>
              <a:gd name="T8" fmla="*/ 22 w 22"/>
              <a:gd name="T9" fmla="*/ 1 h 8"/>
              <a:gd name="T10" fmla="*/ 21 w 22"/>
              <a:gd name="T11" fmla="*/ 0 h 8"/>
              <a:gd name="T12" fmla="*/ 0 w 22"/>
              <a:gd name="T13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8">
                <a:moveTo>
                  <a:pt x="0" y="5"/>
                </a:moveTo>
                <a:cubicBezTo>
                  <a:pt x="0" y="6"/>
                  <a:pt x="0" y="6"/>
                  <a:pt x="0" y="7"/>
                </a:cubicBezTo>
                <a:cubicBezTo>
                  <a:pt x="0" y="7"/>
                  <a:pt x="1" y="8"/>
                  <a:pt x="1" y="7"/>
                </a:cubicBezTo>
                <a:cubicBezTo>
                  <a:pt x="3" y="6"/>
                  <a:pt x="17" y="2"/>
                  <a:pt x="21" y="3"/>
                </a:cubicBezTo>
                <a:cubicBezTo>
                  <a:pt x="21" y="3"/>
                  <a:pt x="22" y="2"/>
                  <a:pt x="22" y="1"/>
                </a:cubicBezTo>
                <a:cubicBezTo>
                  <a:pt x="22" y="1"/>
                  <a:pt x="21" y="0"/>
                  <a:pt x="21" y="0"/>
                </a:cubicBezTo>
                <a:cubicBezTo>
                  <a:pt x="17" y="0"/>
                  <a:pt x="2" y="4"/>
                  <a:pt x="0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124"/>
          <p:cNvSpPr>
            <a:spLocks/>
          </p:cNvSpPr>
          <p:nvPr/>
        </p:nvSpPr>
        <p:spPr bwMode="auto">
          <a:xfrm>
            <a:off x="5135563" y="1128713"/>
            <a:ext cx="603250" cy="346075"/>
          </a:xfrm>
          <a:custGeom>
            <a:avLst/>
            <a:gdLst>
              <a:gd name="T0" fmla="*/ 17 w 113"/>
              <a:gd name="T1" fmla="*/ 49 h 64"/>
              <a:gd name="T2" fmla="*/ 44 w 113"/>
              <a:gd name="T3" fmla="*/ 45 h 64"/>
              <a:gd name="T4" fmla="*/ 58 w 113"/>
              <a:gd name="T5" fmla="*/ 52 h 64"/>
              <a:gd name="T6" fmla="*/ 80 w 113"/>
              <a:gd name="T7" fmla="*/ 51 h 64"/>
              <a:gd name="T8" fmla="*/ 98 w 113"/>
              <a:gd name="T9" fmla="*/ 62 h 64"/>
              <a:gd name="T10" fmla="*/ 113 w 113"/>
              <a:gd name="T11" fmla="*/ 34 h 64"/>
              <a:gd name="T12" fmla="*/ 97 w 113"/>
              <a:gd name="T13" fmla="*/ 24 h 64"/>
              <a:gd name="T14" fmla="*/ 73 w 113"/>
              <a:gd name="T15" fmla="*/ 23 h 64"/>
              <a:gd name="T16" fmla="*/ 50 w 113"/>
              <a:gd name="T17" fmla="*/ 19 h 64"/>
              <a:gd name="T18" fmla="*/ 20 w 113"/>
              <a:gd name="T19" fmla="*/ 10 h 64"/>
              <a:gd name="T20" fmla="*/ 0 w 113"/>
              <a:gd name="T21" fmla="*/ 0 h 64"/>
              <a:gd name="T22" fmla="*/ 8 w 113"/>
              <a:gd name="T23" fmla="*/ 60 h 64"/>
              <a:gd name="T24" fmla="*/ 14 w 113"/>
              <a:gd name="T25" fmla="*/ 64 h 64"/>
              <a:gd name="T26" fmla="*/ 17 w 113"/>
              <a:gd name="T27" fmla="*/ 4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" h="64">
                <a:moveTo>
                  <a:pt x="17" y="49"/>
                </a:moveTo>
                <a:cubicBezTo>
                  <a:pt x="26" y="41"/>
                  <a:pt x="39" y="42"/>
                  <a:pt x="44" y="45"/>
                </a:cubicBezTo>
                <a:cubicBezTo>
                  <a:pt x="49" y="48"/>
                  <a:pt x="54" y="51"/>
                  <a:pt x="58" y="52"/>
                </a:cubicBezTo>
                <a:cubicBezTo>
                  <a:pt x="61" y="52"/>
                  <a:pt x="68" y="50"/>
                  <a:pt x="80" y="51"/>
                </a:cubicBezTo>
                <a:cubicBezTo>
                  <a:pt x="89" y="52"/>
                  <a:pt x="96" y="57"/>
                  <a:pt x="98" y="62"/>
                </a:cubicBezTo>
                <a:cubicBezTo>
                  <a:pt x="107" y="52"/>
                  <a:pt x="113" y="41"/>
                  <a:pt x="113" y="34"/>
                </a:cubicBezTo>
                <a:cubicBezTo>
                  <a:pt x="113" y="20"/>
                  <a:pt x="109" y="19"/>
                  <a:pt x="97" y="24"/>
                </a:cubicBezTo>
                <a:cubicBezTo>
                  <a:pt x="84" y="28"/>
                  <a:pt x="78" y="25"/>
                  <a:pt x="73" y="23"/>
                </a:cubicBezTo>
                <a:cubicBezTo>
                  <a:pt x="68" y="21"/>
                  <a:pt x="64" y="18"/>
                  <a:pt x="50" y="19"/>
                </a:cubicBezTo>
                <a:cubicBezTo>
                  <a:pt x="35" y="21"/>
                  <a:pt x="26" y="16"/>
                  <a:pt x="20" y="10"/>
                </a:cubicBezTo>
                <a:cubicBezTo>
                  <a:pt x="14" y="3"/>
                  <a:pt x="8" y="2"/>
                  <a:pt x="0" y="0"/>
                </a:cubicBezTo>
                <a:cubicBezTo>
                  <a:pt x="4" y="8"/>
                  <a:pt x="14" y="30"/>
                  <a:pt x="8" y="60"/>
                </a:cubicBezTo>
                <a:cubicBezTo>
                  <a:pt x="9" y="61"/>
                  <a:pt x="12" y="62"/>
                  <a:pt x="14" y="64"/>
                </a:cubicBezTo>
                <a:cubicBezTo>
                  <a:pt x="11" y="60"/>
                  <a:pt x="10" y="55"/>
                  <a:pt x="17" y="49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125"/>
          <p:cNvSpPr>
            <a:spLocks/>
          </p:cNvSpPr>
          <p:nvPr/>
        </p:nvSpPr>
        <p:spPr bwMode="auto">
          <a:xfrm>
            <a:off x="5024438" y="876301"/>
            <a:ext cx="788988" cy="754062"/>
          </a:xfrm>
          <a:custGeom>
            <a:avLst/>
            <a:gdLst>
              <a:gd name="T0" fmla="*/ 45 w 148"/>
              <a:gd name="T1" fmla="*/ 129 h 140"/>
              <a:gd name="T2" fmla="*/ 46 w 148"/>
              <a:gd name="T3" fmla="*/ 130 h 140"/>
              <a:gd name="T4" fmla="*/ 47 w 148"/>
              <a:gd name="T5" fmla="*/ 130 h 140"/>
              <a:gd name="T6" fmla="*/ 48 w 148"/>
              <a:gd name="T7" fmla="*/ 130 h 140"/>
              <a:gd name="T8" fmla="*/ 48 w 148"/>
              <a:gd name="T9" fmla="*/ 131 h 140"/>
              <a:gd name="T10" fmla="*/ 60 w 148"/>
              <a:gd name="T11" fmla="*/ 133 h 140"/>
              <a:gd name="T12" fmla="*/ 86 w 148"/>
              <a:gd name="T13" fmla="*/ 126 h 140"/>
              <a:gd name="T14" fmla="*/ 87 w 148"/>
              <a:gd name="T15" fmla="*/ 139 h 140"/>
              <a:gd name="T16" fmla="*/ 106 w 148"/>
              <a:gd name="T17" fmla="*/ 140 h 140"/>
              <a:gd name="T18" fmla="*/ 146 w 148"/>
              <a:gd name="T19" fmla="*/ 83 h 140"/>
              <a:gd name="T20" fmla="*/ 127 w 148"/>
              <a:gd name="T21" fmla="*/ 35 h 140"/>
              <a:gd name="T22" fmla="*/ 97 w 148"/>
              <a:gd name="T23" fmla="*/ 42 h 140"/>
              <a:gd name="T24" fmla="*/ 95 w 148"/>
              <a:gd name="T25" fmla="*/ 14 h 140"/>
              <a:gd name="T26" fmla="*/ 95 w 148"/>
              <a:gd name="T27" fmla="*/ 14 h 140"/>
              <a:gd name="T28" fmla="*/ 84 w 148"/>
              <a:gd name="T29" fmla="*/ 24 h 140"/>
              <a:gd name="T30" fmla="*/ 87 w 148"/>
              <a:gd name="T31" fmla="*/ 33 h 140"/>
              <a:gd name="T32" fmla="*/ 75 w 148"/>
              <a:gd name="T33" fmla="*/ 45 h 140"/>
              <a:gd name="T34" fmla="*/ 62 w 148"/>
              <a:gd name="T35" fmla="*/ 33 h 140"/>
              <a:gd name="T36" fmla="*/ 68 w 148"/>
              <a:gd name="T37" fmla="*/ 22 h 140"/>
              <a:gd name="T38" fmla="*/ 63 w 148"/>
              <a:gd name="T39" fmla="*/ 3 h 140"/>
              <a:gd name="T40" fmla="*/ 64 w 148"/>
              <a:gd name="T41" fmla="*/ 1 h 140"/>
              <a:gd name="T42" fmla="*/ 56 w 148"/>
              <a:gd name="T43" fmla="*/ 0 h 140"/>
              <a:gd name="T44" fmla="*/ 28 w 148"/>
              <a:gd name="T45" fmla="*/ 10 h 140"/>
              <a:gd name="T46" fmla="*/ 27 w 148"/>
              <a:gd name="T47" fmla="*/ 9 h 140"/>
              <a:gd name="T48" fmla="*/ 8 w 148"/>
              <a:gd name="T49" fmla="*/ 16 h 140"/>
              <a:gd name="T50" fmla="*/ 21 w 148"/>
              <a:gd name="T51" fmla="*/ 47 h 140"/>
              <a:gd name="T52" fmla="*/ 21 w 148"/>
              <a:gd name="T53" fmla="*/ 47 h 140"/>
              <a:gd name="T54" fmla="*/ 41 w 148"/>
              <a:gd name="T55" fmla="*/ 57 h 140"/>
              <a:gd name="T56" fmla="*/ 71 w 148"/>
              <a:gd name="T57" fmla="*/ 66 h 140"/>
              <a:gd name="T58" fmla="*/ 94 w 148"/>
              <a:gd name="T59" fmla="*/ 70 h 140"/>
              <a:gd name="T60" fmla="*/ 118 w 148"/>
              <a:gd name="T61" fmla="*/ 71 h 140"/>
              <a:gd name="T62" fmla="*/ 134 w 148"/>
              <a:gd name="T63" fmla="*/ 81 h 140"/>
              <a:gd name="T64" fmla="*/ 119 w 148"/>
              <a:gd name="T65" fmla="*/ 109 h 140"/>
              <a:gd name="T66" fmla="*/ 86 w 148"/>
              <a:gd name="T67" fmla="*/ 125 h 140"/>
              <a:gd name="T68" fmla="*/ 35 w 148"/>
              <a:gd name="T69" fmla="*/ 111 h 140"/>
              <a:gd name="T70" fmla="*/ 29 w 148"/>
              <a:gd name="T71" fmla="*/ 107 h 140"/>
              <a:gd name="T72" fmla="*/ 21 w 148"/>
              <a:gd name="T73" fmla="*/ 102 h 140"/>
              <a:gd name="T74" fmla="*/ 27 w 148"/>
              <a:gd name="T75" fmla="*/ 116 h 140"/>
              <a:gd name="T76" fmla="*/ 29 w 148"/>
              <a:gd name="T77" fmla="*/ 117 h 140"/>
              <a:gd name="T78" fmla="*/ 29 w 148"/>
              <a:gd name="T79" fmla="*/ 117 h 140"/>
              <a:gd name="T80" fmla="*/ 45 w 148"/>
              <a:gd name="T81" fmla="*/ 12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8" h="140">
                <a:moveTo>
                  <a:pt x="45" y="129"/>
                </a:moveTo>
                <a:cubicBezTo>
                  <a:pt x="46" y="129"/>
                  <a:pt x="46" y="129"/>
                  <a:pt x="46" y="130"/>
                </a:cubicBezTo>
                <a:cubicBezTo>
                  <a:pt x="46" y="130"/>
                  <a:pt x="46" y="130"/>
                  <a:pt x="47" y="130"/>
                </a:cubicBezTo>
                <a:cubicBezTo>
                  <a:pt x="47" y="130"/>
                  <a:pt x="47" y="130"/>
                  <a:pt x="48" y="130"/>
                </a:cubicBezTo>
                <a:cubicBezTo>
                  <a:pt x="48" y="130"/>
                  <a:pt x="48" y="130"/>
                  <a:pt x="48" y="131"/>
                </a:cubicBezTo>
                <a:cubicBezTo>
                  <a:pt x="52" y="130"/>
                  <a:pt x="59" y="131"/>
                  <a:pt x="60" y="133"/>
                </a:cubicBezTo>
                <a:cubicBezTo>
                  <a:pt x="64" y="131"/>
                  <a:pt x="75" y="126"/>
                  <a:pt x="86" y="126"/>
                </a:cubicBezTo>
                <a:cubicBezTo>
                  <a:pt x="88" y="126"/>
                  <a:pt x="88" y="132"/>
                  <a:pt x="87" y="139"/>
                </a:cubicBezTo>
                <a:cubicBezTo>
                  <a:pt x="93" y="140"/>
                  <a:pt x="99" y="140"/>
                  <a:pt x="106" y="140"/>
                </a:cubicBezTo>
                <a:cubicBezTo>
                  <a:pt x="128" y="132"/>
                  <a:pt x="144" y="108"/>
                  <a:pt x="146" y="83"/>
                </a:cubicBezTo>
                <a:cubicBezTo>
                  <a:pt x="148" y="61"/>
                  <a:pt x="141" y="43"/>
                  <a:pt x="127" y="35"/>
                </a:cubicBezTo>
                <a:cubicBezTo>
                  <a:pt x="121" y="45"/>
                  <a:pt x="108" y="51"/>
                  <a:pt x="97" y="42"/>
                </a:cubicBezTo>
                <a:cubicBezTo>
                  <a:pt x="89" y="35"/>
                  <a:pt x="88" y="24"/>
                  <a:pt x="95" y="14"/>
                </a:cubicBezTo>
                <a:cubicBezTo>
                  <a:pt x="95" y="14"/>
                  <a:pt x="95" y="14"/>
                  <a:pt x="95" y="14"/>
                </a:cubicBezTo>
                <a:cubicBezTo>
                  <a:pt x="91" y="19"/>
                  <a:pt x="88" y="22"/>
                  <a:pt x="84" y="24"/>
                </a:cubicBezTo>
                <a:cubicBezTo>
                  <a:pt x="86" y="26"/>
                  <a:pt x="87" y="29"/>
                  <a:pt x="87" y="33"/>
                </a:cubicBezTo>
                <a:cubicBezTo>
                  <a:pt x="87" y="39"/>
                  <a:pt x="82" y="45"/>
                  <a:pt x="75" y="45"/>
                </a:cubicBezTo>
                <a:cubicBezTo>
                  <a:pt x="68" y="45"/>
                  <a:pt x="62" y="39"/>
                  <a:pt x="62" y="33"/>
                </a:cubicBezTo>
                <a:cubicBezTo>
                  <a:pt x="62" y="28"/>
                  <a:pt x="64" y="25"/>
                  <a:pt x="68" y="22"/>
                </a:cubicBezTo>
                <a:cubicBezTo>
                  <a:pt x="60" y="18"/>
                  <a:pt x="57" y="11"/>
                  <a:pt x="63" y="3"/>
                </a:cubicBezTo>
                <a:cubicBezTo>
                  <a:pt x="63" y="2"/>
                  <a:pt x="64" y="2"/>
                  <a:pt x="64" y="1"/>
                </a:cubicBezTo>
                <a:cubicBezTo>
                  <a:pt x="62" y="0"/>
                  <a:pt x="59" y="0"/>
                  <a:pt x="56" y="0"/>
                </a:cubicBezTo>
                <a:cubicBezTo>
                  <a:pt x="46" y="0"/>
                  <a:pt x="36" y="4"/>
                  <a:pt x="28" y="10"/>
                </a:cubicBezTo>
                <a:cubicBezTo>
                  <a:pt x="28" y="9"/>
                  <a:pt x="27" y="9"/>
                  <a:pt x="27" y="9"/>
                </a:cubicBezTo>
                <a:cubicBezTo>
                  <a:pt x="21" y="6"/>
                  <a:pt x="13" y="6"/>
                  <a:pt x="8" y="16"/>
                </a:cubicBezTo>
                <a:cubicBezTo>
                  <a:pt x="0" y="31"/>
                  <a:pt x="12" y="46"/>
                  <a:pt x="21" y="47"/>
                </a:cubicBezTo>
                <a:cubicBezTo>
                  <a:pt x="21" y="47"/>
                  <a:pt x="21" y="47"/>
                  <a:pt x="21" y="47"/>
                </a:cubicBezTo>
                <a:cubicBezTo>
                  <a:pt x="29" y="49"/>
                  <a:pt x="35" y="50"/>
                  <a:pt x="41" y="57"/>
                </a:cubicBezTo>
                <a:cubicBezTo>
                  <a:pt x="47" y="63"/>
                  <a:pt x="56" y="68"/>
                  <a:pt x="71" y="66"/>
                </a:cubicBezTo>
                <a:cubicBezTo>
                  <a:pt x="85" y="65"/>
                  <a:pt x="89" y="68"/>
                  <a:pt x="94" y="70"/>
                </a:cubicBezTo>
                <a:cubicBezTo>
                  <a:pt x="99" y="72"/>
                  <a:pt x="105" y="75"/>
                  <a:pt x="118" y="71"/>
                </a:cubicBezTo>
                <a:cubicBezTo>
                  <a:pt x="130" y="66"/>
                  <a:pt x="134" y="67"/>
                  <a:pt x="134" y="81"/>
                </a:cubicBezTo>
                <a:cubicBezTo>
                  <a:pt x="134" y="88"/>
                  <a:pt x="128" y="99"/>
                  <a:pt x="119" y="109"/>
                </a:cubicBezTo>
                <a:cubicBezTo>
                  <a:pt x="111" y="118"/>
                  <a:pt x="99" y="125"/>
                  <a:pt x="86" y="125"/>
                </a:cubicBezTo>
                <a:cubicBezTo>
                  <a:pt x="69" y="126"/>
                  <a:pt x="49" y="118"/>
                  <a:pt x="35" y="111"/>
                </a:cubicBezTo>
                <a:cubicBezTo>
                  <a:pt x="33" y="109"/>
                  <a:pt x="30" y="108"/>
                  <a:pt x="29" y="107"/>
                </a:cubicBezTo>
                <a:cubicBezTo>
                  <a:pt x="25" y="105"/>
                  <a:pt x="22" y="103"/>
                  <a:pt x="21" y="102"/>
                </a:cubicBezTo>
                <a:cubicBezTo>
                  <a:pt x="21" y="105"/>
                  <a:pt x="24" y="111"/>
                  <a:pt x="27" y="116"/>
                </a:cubicBezTo>
                <a:cubicBezTo>
                  <a:pt x="28" y="116"/>
                  <a:pt x="28" y="117"/>
                  <a:pt x="29" y="117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6" y="119"/>
                  <a:pt x="42" y="125"/>
                  <a:pt x="45" y="1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126"/>
          <p:cNvSpPr>
            <a:spLocks/>
          </p:cNvSpPr>
          <p:nvPr/>
        </p:nvSpPr>
        <p:spPr bwMode="auto">
          <a:xfrm>
            <a:off x="5189538" y="1350963"/>
            <a:ext cx="469900" cy="204787"/>
          </a:xfrm>
          <a:custGeom>
            <a:avLst/>
            <a:gdLst>
              <a:gd name="T0" fmla="*/ 70 w 88"/>
              <a:gd name="T1" fmla="*/ 10 h 38"/>
              <a:gd name="T2" fmla="*/ 48 w 88"/>
              <a:gd name="T3" fmla="*/ 11 h 38"/>
              <a:gd name="T4" fmla="*/ 34 w 88"/>
              <a:gd name="T5" fmla="*/ 4 h 38"/>
              <a:gd name="T6" fmla="*/ 7 w 88"/>
              <a:gd name="T7" fmla="*/ 8 h 38"/>
              <a:gd name="T8" fmla="*/ 4 w 88"/>
              <a:gd name="T9" fmla="*/ 23 h 38"/>
              <a:gd name="T10" fmla="*/ 55 w 88"/>
              <a:gd name="T11" fmla="*/ 37 h 38"/>
              <a:gd name="T12" fmla="*/ 88 w 88"/>
              <a:gd name="T13" fmla="*/ 21 h 38"/>
              <a:gd name="T14" fmla="*/ 70 w 88"/>
              <a:gd name="T15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" h="38">
                <a:moveTo>
                  <a:pt x="70" y="10"/>
                </a:moveTo>
                <a:cubicBezTo>
                  <a:pt x="58" y="9"/>
                  <a:pt x="51" y="11"/>
                  <a:pt x="48" y="11"/>
                </a:cubicBezTo>
                <a:cubicBezTo>
                  <a:pt x="44" y="10"/>
                  <a:pt x="39" y="7"/>
                  <a:pt x="34" y="4"/>
                </a:cubicBezTo>
                <a:cubicBezTo>
                  <a:pt x="29" y="1"/>
                  <a:pt x="16" y="0"/>
                  <a:pt x="7" y="8"/>
                </a:cubicBezTo>
                <a:cubicBezTo>
                  <a:pt x="0" y="14"/>
                  <a:pt x="1" y="19"/>
                  <a:pt x="4" y="23"/>
                </a:cubicBezTo>
                <a:cubicBezTo>
                  <a:pt x="18" y="30"/>
                  <a:pt x="38" y="38"/>
                  <a:pt x="55" y="37"/>
                </a:cubicBezTo>
                <a:cubicBezTo>
                  <a:pt x="68" y="37"/>
                  <a:pt x="80" y="30"/>
                  <a:pt x="88" y="21"/>
                </a:cubicBezTo>
                <a:cubicBezTo>
                  <a:pt x="86" y="16"/>
                  <a:pt x="79" y="11"/>
                  <a:pt x="70" y="10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127"/>
          <p:cNvSpPr>
            <a:spLocks/>
          </p:cNvSpPr>
          <p:nvPr/>
        </p:nvSpPr>
        <p:spPr bwMode="auto">
          <a:xfrm>
            <a:off x="4991100" y="1443038"/>
            <a:ext cx="171450" cy="263525"/>
          </a:xfrm>
          <a:custGeom>
            <a:avLst/>
            <a:gdLst>
              <a:gd name="T0" fmla="*/ 29 w 32"/>
              <a:gd name="T1" fmla="*/ 46 h 49"/>
              <a:gd name="T2" fmla="*/ 32 w 32"/>
              <a:gd name="T3" fmla="*/ 15 h 49"/>
              <a:gd name="T4" fmla="*/ 32 w 32"/>
              <a:gd name="T5" fmla="*/ 15 h 49"/>
              <a:gd name="T6" fmla="*/ 32 w 32"/>
              <a:gd name="T7" fmla="*/ 15 h 49"/>
              <a:gd name="T8" fmla="*/ 32 w 32"/>
              <a:gd name="T9" fmla="*/ 14 h 49"/>
              <a:gd name="T10" fmla="*/ 14 w 32"/>
              <a:gd name="T11" fmla="*/ 0 h 49"/>
              <a:gd name="T12" fmla="*/ 0 w 32"/>
              <a:gd name="T13" fmla="*/ 16 h 49"/>
              <a:gd name="T14" fmla="*/ 30 w 32"/>
              <a:gd name="T15" fmla="*/ 48 h 49"/>
              <a:gd name="T16" fmla="*/ 30 w 32"/>
              <a:gd name="T17" fmla="*/ 49 h 49"/>
              <a:gd name="T18" fmla="*/ 30 w 32"/>
              <a:gd name="T19" fmla="*/ 49 h 49"/>
              <a:gd name="T20" fmla="*/ 30 w 32"/>
              <a:gd name="T21" fmla="*/ 46 h 49"/>
              <a:gd name="T22" fmla="*/ 29 w 32"/>
              <a:gd name="T23" fmla="*/ 4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" h="49">
                <a:moveTo>
                  <a:pt x="29" y="46"/>
                </a:moveTo>
                <a:cubicBezTo>
                  <a:pt x="22" y="37"/>
                  <a:pt x="28" y="21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8"/>
                  <a:pt x="17" y="3"/>
                  <a:pt x="14" y="0"/>
                </a:cubicBezTo>
                <a:cubicBezTo>
                  <a:pt x="14" y="8"/>
                  <a:pt x="8" y="15"/>
                  <a:pt x="0" y="16"/>
                </a:cubicBezTo>
                <a:cubicBezTo>
                  <a:pt x="5" y="23"/>
                  <a:pt x="19" y="43"/>
                  <a:pt x="30" y="48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8"/>
                  <a:pt x="30" y="47"/>
                  <a:pt x="30" y="46"/>
                </a:cubicBezTo>
                <a:cubicBezTo>
                  <a:pt x="30" y="46"/>
                  <a:pt x="29" y="46"/>
                  <a:pt x="29" y="46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128"/>
          <p:cNvSpPr>
            <a:spLocks/>
          </p:cNvSpPr>
          <p:nvPr/>
        </p:nvSpPr>
        <p:spPr bwMode="auto">
          <a:xfrm>
            <a:off x="5151438" y="1657351"/>
            <a:ext cx="444500" cy="341312"/>
          </a:xfrm>
          <a:custGeom>
            <a:avLst/>
            <a:gdLst>
              <a:gd name="T0" fmla="*/ 57 w 83"/>
              <a:gd name="T1" fmla="*/ 14 h 63"/>
              <a:gd name="T2" fmla="*/ 48 w 83"/>
              <a:gd name="T3" fmla="*/ 14 h 63"/>
              <a:gd name="T4" fmla="*/ 34 w 83"/>
              <a:gd name="T5" fmla="*/ 2 h 63"/>
              <a:gd name="T6" fmla="*/ 21 w 83"/>
              <a:gd name="T7" fmla="*/ 0 h 63"/>
              <a:gd name="T8" fmla="*/ 21 w 83"/>
              <a:gd name="T9" fmla="*/ 0 h 63"/>
              <a:gd name="T10" fmla="*/ 0 w 83"/>
              <a:gd name="T11" fmla="*/ 6 h 63"/>
              <a:gd name="T12" fmla="*/ 0 w 83"/>
              <a:gd name="T13" fmla="*/ 9 h 63"/>
              <a:gd name="T14" fmla="*/ 1 w 83"/>
              <a:gd name="T15" fmla="*/ 26 h 63"/>
              <a:gd name="T16" fmla="*/ 1 w 83"/>
              <a:gd name="T17" fmla="*/ 28 h 63"/>
              <a:gd name="T18" fmla="*/ 42 w 83"/>
              <a:gd name="T19" fmla="*/ 60 h 63"/>
              <a:gd name="T20" fmla="*/ 83 w 83"/>
              <a:gd name="T21" fmla="*/ 25 h 63"/>
              <a:gd name="T22" fmla="*/ 72 w 83"/>
              <a:gd name="T23" fmla="*/ 1 h 63"/>
              <a:gd name="T24" fmla="*/ 62 w 83"/>
              <a:gd name="T25" fmla="*/ 1 h 63"/>
              <a:gd name="T26" fmla="*/ 57 w 83"/>
              <a:gd name="T27" fmla="*/ 1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63">
                <a:moveTo>
                  <a:pt x="57" y="14"/>
                </a:moveTo>
                <a:cubicBezTo>
                  <a:pt x="53" y="17"/>
                  <a:pt x="52" y="17"/>
                  <a:pt x="48" y="14"/>
                </a:cubicBezTo>
                <a:cubicBezTo>
                  <a:pt x="46" y="12"/>
                  <a:pt x="38" y="6"/>
                  <a:pt x="34" y="2"/>
                </a:cubicBezTo>
                <a:cubicBezTo>
                  <a:pt x="32" y="3"/>
                  <a:pt x="23" y="2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2"/>
                  <a:pt x="5" y="7"/>
                  <a:pt x="0" y="6"/>
                </a:cubicBezTo>
                <a:cubicBezTo>
                  <a:pt x="0" y="7"/>
                  <a:pt x="0" y="8"/>
                  <a:pt x="0" y="9"/>
                </a:cubicBezTo>
                <a:cubicBezTo>
                  <a:pt x="0" y="15"/>
                  <a:pt x="0" y="21"/>
                  <a:pt x="1" y="26"/>
                </a:cubicBezTo>
                <a:cubicBezTo>
                  <a:pt x="1" y="27"/>
                  <a:pt x="1" y="28"/>
                  <a:pt x="1" y="28"/>
                </a:cubicBezTo>
                <a:cubicBezTo>
                  <a:pt x="6" y="42"/>
                  <a:pt x="18" y="57"/>
                  <a:pt x="42" y="60"/>
                </a:cubicBezTo>
                <a:cubicBezTo>
                  <a:pt x="69" y="63"/>
                  <a:pt x="83" y="46"/>
                  <a:pt x="83" y="25"/>
                </a:cubicBezTo>
                <a:cubicBezTo>
                  <a:pt x="83" y="16"/>
                  <a:pt x="78" y="6"/>
                  <a:pt x="72" y="1"/>
                </a:cubicBezTo>
                <a:cubicBezTo>
                  <a:pt x="69" y="1"/>
                  <a:pt x="65" y="1"/>
                  <a:pt x="62" y="1"/>
                </a:cubicBezTo>
                <a:cubicBezTo>
                  <a:pt x="61" y="7"/>
                  <a:pt x="59" y="12"/>
                  <a:pt x="5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129"/>
          <p:cNvSpPr>
            <a:spLocks/>
          </p:cNvSpPr>
          <p:nvPr/>
        </p:nvSpPr>
        <p:spPr bwMode="auto">
          <a:xfrm>
            <a:off x="5483225" y="1609726"/>
            <a:ext cx="250825" cy="58737"/>
          </a:xfrm>
          <a:custGeom>
            <a:avLst/>
            <a:gdLst>
              <a:gd name="T0" fmla="*/ 10 w 47"/>
              <a:gd name="T1" fmla="*/ 10 h 11"/>
              <a:gd name="T2" fmla="*/ 45 w 47"/>
              <a:gd name="T3" fmla="*/ 5 h 11"/>
              <a:gd name="T4" fmla="*/ 45 w 47"/>
              <a:gd name="T5" fmla="*/ 0 h 11"/>
              <a:gd name="T6" fmla="*/ 1 w 47"/>
              <a:gd name="T7" fmla="*/ 3 h 11"/>
              <a:gd name="T8" fmla="*/ 0 w 47"/>
              <a:gd name="T9" fmla="*/ 10 h 11"/>
              <a:gd name="T10" fmla="*/ 10 w 47"/>
              <a:gd name="T11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11">
                <a:moveTo>
                  <a:pt x="10" y="10"/>
                </a:moveTo>
                <a:cubicBezTo>
                  <a:pt x="23" y="11"/>
                  <a:pt x="37" y="9"/>
                  <a:pt x="45" y="5"/>
                </a:cubicBezTo>
                <a:cubicBezTo>
                  <a:pt x="47" y="4"/>
                  <a:pt x="46" y="0"/>
                  <a:pt x="45" y="0"/>
                </a:cubicBezTo>
                <a:cubicBezTo>
                  <a:pt x="28" y="5"/>
                  <a:pt x="13" y="5"/>
                  <a:pt x="1" y="3"/>
                </a:cubicBezTo>
                <a:cubicBezTo>
                  <a:pt x="1" y="5"/>
                  <a:pt x="1" y="8"/>
                  <a:pt x="0" y="10"/>
                </a:cubicBezTo>
                <a:cubicBezTo>
                  <a:pt x="3" y="10"/>
                  <a:pt x="7" y="10"/>
                  <a:pt x="10" y="1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130"/>
          <p:cNvSpPr>
            <a:spLocks/>
          </p:cNvSpPr>
          <p:nvPr/>
        </p:nvSpPr>
        <p:spPr bwMode="auto">
          <a:xfrm>
            <a:off x="4965700" y="1139826"/>
            <a:ext cx="196850" cy="222250"/>
          </a:xfrm>
          <a:custGeom>
            <a:avLst/>
            <a:gdLst>
              <a:gd name="T0" fmla="*/ 26 w 37"/>
              <a:gd name="T1" fmla="*/ 4 h 41"/>
              <a:gd name="T2" fmla="*/ 4 w 37"/>
              <a:gd name="T3" fmla="*/ 14 h 41"/>
              <a:gd name="T4" fmla="*/ 4 w 37"/>
              <a:gd name="T5" fmla="*/ 35 h 41"/>
              <a:gd name="T6" fmla="*/ 4 w 37"/>
              <a:gd name="T7" fmla="*/ 34 h 41"/>
              <a:gd name="T8" fmla="*/ 17 w 37"/>
              <a:gd name="T9" fmla="*/ 41 h 41"/>
              <a:gd name="T10" fmla="*/ 16 w 37"/>
              <a:gd name="T11" fmla="*/ 41 h 41"/>
              <a:gd name="T12" fmla="*/ 32 w 37"/>
              <a:gd name="T13" fmla="*/ 28 h 41"/>
              <a:gd name="T14" fmla="*/ 26 w 37"/>
              <a:gd name="T15" fmla="*/ 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41">
                <a:moveTo>
                  <a:pt x="26" y="4"/>
                </a:moveTo>
                <a:cubicBezTo>
                  <a:pt x="18" y="0"/>
                  <a:pt x="8" y="4"/>
                  <a:pt x="4" y="14"/>
                </a:cubicBezTo>
                <a:cubicBezTo>
                  <a:pt x="0" y="22"/>
                  <a:pt x="1" y="29"/>
                  <a:pt x="4" y="35"/>
                </a:cubicBezTo>
                <a:cubicBezTo>
                  <a:pt x="4" y="34"/>
                  <a:pt x="4" y="34"/>
                  <a:pt x="4" y="34"/>
                </a:cubicBezTo>
                <a:cubicBezTo>
                  <a:pt x="17" y="41"/>
                  <a:pt x="17" y="41"/>
                  <a:pt x="17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22" y="40"/>
                  <a:pt x="29" y="35"/>
                  <a:pt x="32" y="28"/>
                </a:cubicBezTo>
                <a:cubicBezTo>
                  <a:pt x="37" y="18"/>
                  <a:pt x="34" y="7"/>
                  <a:pt x="26" y="4"/>
                </a:cubicBezTo>
                <a:close/>
              </a:path>
            </a:pathLst>
          </a:custGeom>
          <a:solidFill>
            <a:srgbClr val="A5CC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131"/>
          <p:cNvSpPr>
            <a:spLocks/>
          </p:cNvSpPr>
          <p:nvPr/>
        </p:nvSpPr>
        <p:spPr bwMode="auto">
          <a:xfrm>
            <a:off x="5099050" y="1506538"/>
            <a:ext cx="176213" cy="195262"/>
          </a:xfrm>
          <a:custGeom>
            <a:avLst/>
            <a:gdLst>
              <a:gd name="T0" fmla="*/ 33 w 33"/>
              <a:gd name="T1" fmla="*/ 14 h 36"/>
              <a:gd name="T2" fmla="*/ 15 w 33"/>
              <a:gd name="T3" fmla="*/ 0 h 36"/>
              <a:gd name="T4" fmla="*/ 9 w 33"/>
              <a:gd name="T5" fmla="*/ 34 h 36"/>
              <a:gd name="T6" fmla="*/ 31 w 33"/>
              <a:gd name="T7" fmla="*/ 28 h 36"/>
              <a:gd name="T8" fmla="*/ 33 w 33"/>
              <a:gd name="T9" fmla="*/ 1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6">
                <a:moveTo>
                  <a:pt x="33" y="14"/>
                </a:moveTo>
                <a:cubicBezTo>
                  <a:pt x="31" y="11"/>
                  <a:pt x="23" y="2"/>
                  <a:pt x="15" y="0"/>
                </a:cubicBezTo>
                <a:cubicBezTo>
                  <a:pt x="12" y="0"/>
                  <a:pt x="0" y="22"/>
                  <a:pt x="9" y="34"/>
                </a:cubicBezTo>
                <a:cubicBezTo>
                  <a:pt x="13" y="36"/>
                  <a:pt x="26" y="30"/>
                  <a:pt x="31" y="28"/>
                </a:cubicBezTo>
                <a:cubicBezTo>
                  <a:pt x="28" y="22"/>
                  <a:pt x="32" y="16"/>
                  <a:pt x="33" y="1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132"/>
          <p:cNvSpPr>
            <a:spLocks/>
          </p:cNvSpPr>
          <p:nvPr/>
        </p:nvSpPr>
        <p:spPr bwMode="auto">
          <a:xfrm>
            <a:off x="5334000" y="1555751"/>
            <a:ext cx="176213" cy="193675"/>
          </a:xfrm>
          <a:custGeom>
            <a:avLst/>
            <a:gdLst>
              <a:gd name="T0" fmla="*/ 28 w 33"/>
              <a:gd name="T1" fmla="*/ 0 h 36"/>
              <a:gd name="T2" fmla="*/ 2 w 33"/>
              <a:gd name="T3" fmla="*/ 7 h 36"/>
              <a:gd name="T4" fmla="*/ 3 w 33"/>
              <a:gd name="T5" fmla="*/ 7 h 36"/>
              <a:gd name="T6" fmla="*/ 1 w 33"/>
              <a:gd name="T7" fmla="*/ 21 h 36"/>
              <a:gd name="T8" fmla="*/ 0 w 33"/>
              <a:gd name="T9" fmla="*/ 21 h 36"/>
              <a:gd name="T10" fmla="*/ 14 w 33"/>
              <a:gd name="T11" fmla="*/ 33 h 36"/>
              <a:gd name="T12" fmla="*/ 23 w 33"/>
              <a:gd name="T13" fmla="*/ 33 h 36"/>
              <a:gd name="T14" fmla="*/ 28 w 33"/>
              <a:gd name="T15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3" h="36">
                <a:moveTo>
                  <a:pt x="28" y="0"/>
                </a:moveTo>
                <a:cubicBezTo>
                  <a:pt x="17" y="0"/>
                  <a:pt x="6" y="5"/>
                  <a:pt x="2" y="7"/>
                </a:cubicBezTo>
                <a:cubicBezTo>
                  <a:pt x="2" y="7"/>
                  <a:pt x="3" y="7"/>
                  <a:pt x="3" y="7"/>
                </a:cubicBezTo>
                <a:cubicBezTo>
                  <a:pt x="1" y="9"/>
                  <a:pt x="0" y="16"/>
                  <a:pt x="1" y="21"/>
                </a:cubicBezTo>
                <a:cubicBezTo>
                  <a:pt x="1" y="21"/>
                  <a:pt x="1" y="21"/>
                  <a:pt x="0" y="21"/>
                </a:cubicBezTo>
                <a:cubicBezTo>
                  <a:pt x="4" y="25"/>
                  <a:pt x="12" y="31"/>
                  <a:pt x="14" y="33"/>
                </a:cubicBezTo>
                <a:cubicBezTo>
                  <a:pt x="18" y="36"/>
                  <a:pt x="19" y="36"/>
                  <a:pt x="23" y="33"/>
                </a:cubicBezTo>
                <a:cubicBezTo>
                  <a:pt x="28" y="28"/>
                  <a:pt x="33" y="1"/>
                  <a:pt x="28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133"/>
          <p:cNvSpPr>
            <a:spLocks/>
          </p:cNvSpPr>
          <p:nvPr/>
        </p:nvSpPr>
        <p:spPr bwMode="auto">
          <a:xfrm>
            <a:off x="5248275" y="1576388"/>
            <a:ext cx="101600" cy="98425"/>
          </a:xfrm>
          <a:custGeom>
            <a:avLst/>
            <a:gdLst>
              <a:gd name="T0" fmla="*/ 19 w 19"/>
              <a:gd name="T1" fmla="*/ 3 h 18"/>
              <a:gd name="T2" fmla="*/ 18 w 19"/>
              <a:gd name="T3" fmla="*/ 3 h 18"/>
              <a:gd name="T4" fmla="*/ 5 w 19"/>
              <a:gd name="T5" fmla="*/ 1 h 18"/>
              <a:gd name="T6" fmla="*/ 5 w 19"/>
              <a:gd name="T7" fmla="*/ 1 h 18"/>
              <a:gd name="T8" fmla="*/ 3 w 19"/>
              <a:gd name="T9" fmla="*/ 15 h 18"/>
              <a:gd name="T10" fmla="*/ 3 w 19"/>
              <a:gd name="T11" fmla="*/ 15 h 18"/>
              <a:gd name="T12" fmla="*/ 16 w 19"/>
              <a:gd name="T13" fmla="*/ 17 h 18"/>
              <a:gd name="T14" fmla="*/ 17 w 19"/>
              <a:gd name="T15" fmla="*/ 17 h 18"/>
              <a:gd name="T16" fmla="*/ 19 w 19"/>
              <a:gd name="T17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8">
                <a:moveTo>
                  <a:pt x="19" y="3"/>
                </a:moveTo>
                <a:cubicBezTo>
                  <a:pt x="19" y="3"/>
                  <a:pt x="18" y="3"/>
                  <a:pt x="18" y="3"/>
                </a:cubicBezTo>
                <a:cubicBezTo>
                  <a:pt x="16" y="0"/>
                  <a:pt x="8" y="0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3"/>
                  <a:pt x="0" y="9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5" y="17"/>
                  <a:pt x="14" y="18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2"/>
                  <a:pt x="17" y="5"/>
                  <a:pt x="19" y="3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134"/>
          <p:cNvSpPr>
            <a:spLocks/>
          </p:cNvSpPr>
          <p:nvPr/>
        </p:nvSpPr>
        <p:spPr bwMode="auto">
          <a:xfrm>
            <a:off x="4970463" y="1323976"/>
            <a:ext cx="85725" cy="58737"/>
          </a:xfrm>
          <a:custGeom>
            <a:avLst/>
            <a:gdLst>
              <a:gd name="T0" fmla="*/ 13 w 16"/>
              <a:gd name="T1" fmla="*/ 11 h 11"/>
              <a:gd name="T2" fmla="*/ 16 w 16"/>
              <a:gd name="T3" fmla="*/ 7 h 11"/>
              <a:gd name="T4" fmla="*/ 3 w 16"/>
              <a:gd name="T5" fmla="*/ 0 h 11"/>
              <a:gd name="T6" fmla="*/ 0 w 16"/>
              <a:gd name="T7" fmla="*/ 6 h 11"/>
              <a:gd name="T8" fmla="*/ 2 w 16"/>
              <a:gd name="T9" fmla="*/ 6 h 11"/>
              <a:gd name="T10" fmla="*/ 13 w 16"/>
              <a:gd name="T11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11">
                <a:moveTo>
                  <a:pt x="13" y="11"/>
                </a:moveTo>
                <a:cubicBezTo>
                  <a:pt x="16" y="7"/>
                  <a:pt x="16" y="7"/>
                  <a:pt x="16" y="7"/>
                </a:cubicBezTo>
                <a:cubicBezTo>
                  <a:pt x="3" y="0"/>
                  <a:pt x="3" y="0"/>
                  <a:pt x="3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1" y="6"/>
                  <a:pt x="2" y="6"/>
                </a:cubicBezTo>
                <a:cubicBezTo>
                  <a:pt x="6" y="6"/>
                  <a:pt x="10" y="8"/>
                  <a:pt x="13" y="11"/>
                </a:cubicBezTo>
                <a:close/>
              </a:path>
            </a:pathLst>
          </a:custGeom>
          <a:solidFill>
            <a:srgbClr val="B4C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135"/>
          <p:cNvSpPr>
            <a:spLocks/>
          </p:cNvSpPr>
          <p:nvPr/>
        </p:nvSpPr>
        <p:spPr bwMode="auto">
          <a:xfrm>
            <a:off x="4868863" y="1490663"/>
            <a:ext cx="101600" cy="103187"/>
          </a:xfrm>
          <a:custGeom>
            <a:avLst/>
            <a:gdLst>
              <a:gd name="T0" fmla="*/ 7 w 19"/>
              <a:gd name="T1" fmla="*/ 0 h 19"/>
              <a:gd name="T2" fmla="*/ 0 w 19"/>
              <a:gd name="T3" fmla="*/ 13 h 19"/>
              <a:gd name="T4" fmla="*/ 13 w 19"/>
              <a:gd name="T5" fmla="*/ 19 h 19"/>
              <a:gd name="T6" fmla="*/ 19 w 19"/>
              <a:gd name="T7" fmla="*/ 7 h 19"/>
              <a:gd name="T8" fmla="*/ 7 w 19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7" y="0"/>
                </a:moveTo>
                <a:cubicBezTo>
                  <a:pt x="0" y="13"/>
                  <a:pt x="0" y="13"/>
                  <a:pt x="0" y="13"/>
                </a:cubicBezTo>
                <a:cubicBezTo>
                  <a:pt x="13" y="19"/>
                  <a:pt x="13" y="19"/>
                  <a:pt x="13" y="19"/>
                </a:cubicBezTo>
                <a:cubicBezTo>
                  <a:pt x="19" y="7"/>
                  <a:pt x="19" y="7"/>
                  <a:pt x="19" y="7"/>
                </a:cubicBezTo>
                <a:cubicBezTo>
                  <a:pt x="14" y="7"/>
                  <a:pt x="9" y="4"/>
                  <a:pt x="7" y="0"/>
                </a:cubicBezTo>
                <a:close/>
              </a:path>
            </a:pathLst>
          </a:custGeom>
          <a:solidFill>
            <a:srgbClr val="B4C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136"/>
          <p:cNvSpPr>
            <a:spLocks/>
          </p:cNvSpPr>
          <p:nvPr/>
        </p:nvSpPr>
        <p:spPr bwMode="auto">
          <a:xfrm>
            <a:off x="4895850" y="1355726"/>
            <a:ext cx="169863" cy="173037"/>
          </a:xfrm>
          <a:custGeom>
            <a:avLst/>
            <a:gdLst>
              <a:gd name="T0" fmla="*/ 16 w 32"/>
              <a:gd name="T1" fmla="*/ 0 h 32"/>
              <a:gd name="T2" fmla="*/ 0 w 32"/>
              <a:gd name="T3" fmla="*/ 16 h 32"/>
              <a:gd name="T4" fmla="*/ 16 w 32"/>
              <a:gd name="T5" fmla="*/ 32 h 32"/>
              <a:gd name="T6" fmla="*/ 18 w 32"/>
              <a:gd name="T7" fmla="*/ 32 h 32"/>
              <a:gd name="T8" fmla="*/ 32 w 32"/>
              <a:gd name="T9" fmla="*/ 16 h 32"/>
              <a:gd name="T10" fmla="*/ 32 w 32"/>
              <a:gd name="T11" fmla="*/ 16 h 32"/>
              <a:gd name="T12" fmla="*/ 16 w 32"/>
              <a:gd name="T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2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16" y="32"/>
                  <a:pt x="17" y="32"/>
                  <a:pt x="18" y="32"/>
                </a:cubicBezTo>
                <a:cubicBezTo>
                  <a:pt x="26" y="31"/>
                  <a:pt x="32" y="24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7"/>
                  <a:pt x="24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Oval 137"/>
          <p:cNvSpPr>
            <a:spLocks noChangeArrowheads="1"/>
          </p:cNvSpPr>
          <p:nvPr/>
        </p:nvSpPr>
        <p:spPr bwMode="auto">
          <a:xfrm>
            <a:off x="5354638" y="984251"/>
            <a:ext cx="133350" cy="1349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138"/>
          <p:cNvSpPr>
            <a:spLocks/>
          </p:cNvSpPr>
          <p:nvPr/>
        </p:nvSpPr>
        <p:spPr bwMode="auto">
          <a:xfrm>
            <a:off x="5327650" y="806451"/>
            <a:ext cx="261938" cy="198437"/>
          </a:xfrm>
          <a:custGeom>
            <a:avLst/>
            <a:gdLst>
              <a:gd name="T0" fmla="*/ 11 w 49"/>
              <a:gd name="T1" fmla="*/ 35 h 37"/>
              <a:gd name="T2" fmla="*/ 6 w 49"/>
              <a:gd name="T3" fmla="*/ 16 h 37"/>
              <a:gd name="T4" fmla="*/ 38 w 49"/>
              <a:gd name="T5" fmla="*/ 1 h 37"/>
              <a:gd name="T6" fmla="*/ 39 w 49"/>
              <a:gd name="T7" fmla="*/ 25 h 37"/>
              <a:gd name="T8" fmla="*/ 27 w 49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37">
                <a:moveTo>
                  <a:pt x="11" y="35"/>
                </a:moveTo>
                <a:cubicBezTo>
                  <a:pt x="3" y="31"/>
                  <a:pt x="0" y="24"/>
                  <a:pt x="6" y="16"/>
                </a:cubicBezTo>
                <a:cubicBezTo>
                  <a:pt x="13" y="5"/>
                  <a:pt x="28" y="0"/>
                  <a:pt x="38" y="1"/>
                </a:cubicBezTo>
                <a:cubicBezTo>
                  <a:pt x="49" y="3"/>
                  <a:pt x="46" y="14"/>
                  <a:pt x="39" y="25"/>
                </a:cubicBezTo>
                <a:cubicBezTo>
                  <a:pt x="35" y="30"/>
                  <a:pt x="32" y="35"/>
                  <a:pt x="27" y="3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139"/>
          <p:cNvSpPr>
            <a:spLocks/>
          </p:cNvSpPr>
          <p:nvPr/>
        </p:nvSpPr>
        <p:spPr bwMode="auto">
          <a:xfrm>
            <a:off x="5494338" y="865188"/>
            <a:ext cx="255588" cy="285750"/>
          </a:xfrm>
          <a:custGeom>
            <a:avLst/>
            <a:gdLst>
              <a:gd name="T0" fmla="*/ 40 w 48"/>
              <a:gd name="T1" fmla="*/ 37 h 53"/>
              <a:gd name="T2" fmla="*/ 9 w 48"/>
              <a:gd name="T3" fmla="*/ 44 h 53"/>
              <a:gd name="T4" fmla="*/ 7 w 48"/>
              <a:gd name="T5" fmla="*/ 15 h 53"/>
              <a:gd name="T6" fmla="*/ 37 w 48"/>
              <a:gd name="T7" fmla="*/ 4 h 53"/>
              <a:gd name="T8" fmla="*/ 40 w 48"/>
              <a:gd name="T9" fmla="*/ 3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53">
                <a:moveTo>
                  <a:pt x="40" y="37"/>
                </a:moveTo>
                <a:cubicBezTo>
                  <a:pt x="33" y="47"/>
                  <a:pt x="20" y="53"/>
                  <a:pt x="9" y="44"/>
                </a:cubicBezTo>
                <a:cubicBezTo>
                  <a:pt x="1" y="37"/>
                  <a:pt x="0" y="26"/>
                  <a:pt x="7" y="15"/>
                </a:cubicBezTo>
                <a:cubicBezTo>
                  <a:pt x="16" y="3"/>
                  <a:pt x="26" y="0"/>
                  <a:pt x="37" y="4"/>
                </a:cubicBezTo>
                <a:cubicBezTo>
                  <a:pt x="46" y="7"/>
                  <a:pt x="48" y="23"/>
                  <a:pt x="40" y="37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140"/>
          <p:cNvSpPr>
            <a:spLocks/>
          </p:cNvSpPr>
          <p:nvPr/>
        </p:nvSpPr>
        <p:spPr bwMode="auto">
          <a:xfrm>
            <a:off x="5546725" y="962026"/>
            <a:ext cx="38100" cy="119062"/>
          </a:xfrm>
          <a:custGeom>
            <a:avLst/>
            <a:gdLst>
              <a:gd name="T0" fmla="*/ 0 w 7"/>
              <a:gd name="T1" fmla="*/ 1 h 22"/>
              <a:gd name="T2" fmla="*/ 0 w 7"/>
              <a:gd name="T3" fmla="*/ 2 h 22"/>
              <a:gd name="T4" fmla="*/ 4 w 7"/>
              <a:gd name="T5" fmla="*/ 21 h 22"/>
              <a:gd name="T6" fmla="*/ 5 w 7"/>
              <a:gd name="T7" fmla="*/ 22 h 22"/>
              <a:gd name="T8" fmla="*/ 6 w 7"/>
              <a:gd name="T9" fmla="*/ 21 h 22"/>
              <a:gd name="T10" fmla="*/ 2 w 7"/>
              <a:gd name="T11" fmla="*/ 1 h 22"/>
              <a:gd name="T12" fmla="*/ 0 w 7"/>
              <a:gd name="T1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22">
                <a:moveTo>
                  <a:pt x="0" y="1"/>
                </a:moveTo>
                <a:cubicBezTo>
                  <a:pt x="0" y="1"/>
                  <a:pt x="0" y="2"/>
                  <a:pt x="0" y="2"/>
                </a:cubicBezTo>
                <a:cubicBezTo>
                  <a:pt x="1" y="4"/>
                  <a:pt x="4" y="14"/>
                  <a:pt x="4" y="21"/>
                </a:cubicBezTo>
                <a:cubicBezTo>
                  <a:pt x="4" y="21"/>
                  <a:pt x="5" y="22"/>
                  <a:pt x="5" y="22"/>
                </a:cubicBezTo>
                <a:cubicBezTo>
                  <a:pt x="6" y="22"/>
                  <a:pt x="6" y="22"/>
                  <a:pt x="6" y="21"/>
                </a:cubicBezTo>
                <a:cubicBezTo>
                  <a:pt x="7" y="14"/>
                  <a:pt x="3" y="3"/>
                  <a:pt x="2" y="1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141"/>
          <p:cNvSpPr>
            <a:spLocks/>
          </p:cNvSpPr>
          <p:nvPr/>
        </p:nvSpPr>
        <p:spPr bwMode="auto">
          <a:xfrm>
            <a:off x="5392738" y="930276"/>
            <a:ext cx="117475" cy="42862"/>
          </a:xfrm>
          <a:custGeom>
            <a:avLst/>
            <a:gdLst>
              <a:gd name="T0" fmla="*/ 0 w 22"/>
              <a:gd name="T1" fmla="*/ 5 h 8"/>
              <a:gd name="T2" fmla="*/ 0 w 22"/>
              <a:gd name="T3" fmla="*/ 7 h 8"/>
              <a:gd name="T4" fmla="*/ 1 w 22"/>
              <a:gd name="T5" fmla="*/ 7 h 8"/>
              <a:gd name="T6" fmla="*/ 21 w 22"/>
              <a:gd name="T7" fmla="*/ 3 h 8"/>
              <a:gd name="T8" fmla="*/ 22 w 22"/>
              <a:gd name="T9" fmla="*/ 1 h 8"/>
              <a:gd name="T10" fmla="*/ 21 w 22"/>
              <a:gd name="T11" fmla="*/ 0 h 8"/>
              <a:gd name="T12" fmla="*/ 0 w 22"/>
              <a:gd name="T13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8">
                <a:moveTo>
                  <a:pt x="0" y="5"/>
                </a:moveTo>
                <a:cubicBezTo>
                  <a:pt x="0" y="6"/>
                  <a:pt x="0" y="6"/>
                  <a:pt x="0" y="7"/>
                </a:cubicBezTo>
                <a:cubicBezTo>
                  <a:pt x="0" y="7"/>
                  <a:pt x="1" y="8"/>
                  <a:pt x="1" y="7"/>
                </a:cubicBezTo>
                <a:cubicBezTo>
                  <a:pt x="3" y="6"/>
                  <a:pt x="17" y="2"/>
                  <a:pt x="21" y="3"/>
                </a:cubicBezTo>
                <a:cubicBezTo>
                  <a:pt x="21" y="3"/>
                  <a:pt x="22" y="2"/>
                  <a:pt x="22" y="1"/>
                </a:cubicBezTo>
                <a:cubicBezTo>
                  <a:pt x="22" y="1"/>
                  <a:pt x="21" y="0"/>
                  <a:pt x="21" y="0"/>
                </a:cubicBezTo>
                <a:cubicBezTo>
                  <a:pt x="17" y="0"/>
                  <a:pt x="2" y="4"/>
                  <a:pt x="0" y="5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142"/>
          <p:cNvSpPr>
            <a:spLocks/>
          </p:cNvSpPr>
          <p:nvPr/>
        </p:nvSpPr>
        <p:spPr bwMode="auto">
          <a:xfrm>
            <a:off x="5200650" y="849313"/>
            <a:ext cx="111125" cy="166687"/>
          </a:xfrm>
          <a:custGeom>
            <a:avLst/>
            <a:gdLst>
              <a:gd name="T0" fmla="*/ 0 w 21"/>
              <a:gd name="T1" fmla="*/ 0 h 31"/>
              <a:gd name="T2" fmla="*/ 21 w 21"/>
              <a:gd name="T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" h="31">
                <a:moveTo>
                  <a:pt x="0" y="0"/>
                </a:moveTo>
                <a:cubicBezTo>
                  <a:pt x="0" y="0"/>
                  <a:pt x="16" y="21"/>
                  <a:pt x="21" y="3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143"/>
          <p:cNvSpPr>
            <a:spLocks/>
          </p:cNvSpPr>
          <p:nvPr/>
        </p:nvSpPr>
        <p:spPr bwMode="auto">
          <a:xfrm>
            <a:off x="5114925" y="908051"/>
            <a:ext cx="169863" cy="146050"/>
          </a:xfrm>
          <a:custGeom>
            <a:avLst/>
            <a:gdLst>
              <a:gd name="T0" fmla="*/ 0 w 32"/>
              <a:gd name="T1" fmla="*/ 0 h 27"/>
              <a:gd name="T2" fmla="*/ 32 w 32"/>
              <a:gd name="T3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" h="27">
                <a:moveTo>
                  <a:pt x="0" y="0"/>
                </a:moveTo>
                <a:cubicBezTo>
                  <a:pt x="0" y="0"/>
                  <a:pt x="27" y="21"/>
                  <a:pt x="32" y="2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144"/>
          <p:cNvSpPr>
            <a:spLocks/>
          </p:cNvSpPr>
          <p:nvPr/>
        </p:nvSpPr>
        <p:spPr bwMode="auto">
          <a:xfrm>
            <a:off x="5083175" y="1016001"/>
            <a:ext cx="192088" cy="76200"/>
          </a:xfrm>
          <a:custGeom>
            <a:avLst/>
            <a:gdLst>
              <a:gd name="T0" fmla="*/ 0 w 36"/>
              <a:gd name="T1" fmla="*/ 0 h 14"/>
              <a:gd name="T2" fmla="*/ 36 w 36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6" h="14">
                <a:moveTo>
                  <a:pt x="0" y="0"/>
                </a:moveTo>
                <a:cubicBezTo>
                  <a:pt x="0" y="0"/>
                  <a:pt x="34" y="14"/>
                  <a:pt x="36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145"/>
          <p:cNvSpPr>
            <a:spLocks/>
          </p:cNvSpPr>
          <p:nvPr/>
        </p:nvSpPr>
        <p:spPr bwMode="auto">
          <a:xfrm>
            <a:off x="5503863" y="1135063"/>
            <a:ext cx="273050" cy="38100"/>
          </a:xfrm>
          <a:custGeom>
            <a:avLst/>
            <a:gdLst>
              <a:gd name="T0" fmla="*/ 0 w 51"/>
              <a:gd name="T1" fmla="*/ 0 h 7"/>
              <a:gd name="T2" fmla="*/ 51 w 51"/>
              <a:gd name="T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" h="7">
                <a:moveTo>
                  <a:pt x="0" y="0"/>
                </a:moveTo>
                <a:cubicBezTo>
                  <a:pt x="6" y="1"/>
                  <a:pt x="48" y="6"/>
                  <a:pt x="51" y="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146"/>
          <p:cNvSpPr>
            <a:spLocks/>
          </p:cNvSpPr>
          <p:nvPr/>
        </p:nvSpPr>
        <p:spPr bwMode="auto">
          <a:xfrm>
            <a:off x="5503863" y="1177926"/>
            <a:ext cx="261938" cy="76200"/>
          </a:xfrm>
          <a:custGeom>
            <a:avLst/>
            <a:gdLst>
              <a:gd name="T0" fmla="*/ 0 w 49"/>
              <a:gd name="T1" fmla="*/ 0 h 14"/>
              <a:gd name="T2" fmla="*/ 49 w 49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9" h="14">
                <a:moveTo>
                  <a:pt x="0" y="0"/>
                </a:moveTo>
                <a:cubicBezTo>
                  <a:pt x="0" y="0"/>
                  <a:pt x="41" y="11"/>
                  <a:pt x="49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147"/>
          <p:cNvSpPr>
            <a:spLocks/>
          </p:cNvSpPr>
          <p:nvPr/>
        </p:nvSpPr>
        <p:spPr bwMode="auto">
          <a:xfrm>
            <a:off x="5483225" y="1209676"/>
            <a:ext cx="230188" cy="141287"/>
          </a:xfrm>
          <a:custGeom>
            <a:avLst/>
            <a:gdLst>
              <a:gd name="T0" fmla="*/ 0 w 43"/>
              <a:gd name="T1" fmla="*/ 0 h 26"/>
              <a:gd name="T2" fmla="*/ 43 w 43"/>
              <a:gd name="T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" h="26">
                <a:moveTo>
                  <a:pt x="0" y="0"/>
                </a:moveTo>
                <a:cubicBezTo>
                  <a:pt x="7" y="3"/>
                  <a:pt x="38" y="23"/>
                  <a:pt x="43" y="2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148"/>
          <p:cNvSpPr>
            <a:spLocks/>
          </p:cNvSpPr>
          <p:nvPr/>
        </p:nvSpPr>
        <p:spPr bwMode="auto">
          <a:xfrm>
            <a:off x="5024438" y="881063"/>
            <a:ext cx="714375" cy="674687"/>
          </a:xfrm>
          <a:custGeom>
            <a:avLst/>
            <a:gdLst>
              <a:gd name="T0" fmla="*/ 34 w 134"/>
              <a:gd name="T1" fmla="*/ 16 h 125"/>
              <a:gd name="T2" fmla="*/ 8 w 134"/>
              <a:gd name="T3" fmla="*/ 15 h 125"/>
              <a:gd name="T4" fmla="*/ 21 w 134"/>
              <a:gd name="T5" fmla="*/ 46 h 125"/>
              <a:gd name="T6" fmla="*/ 41 w 134"/>
              <a:gd name="T7" fmla="*/ 56 h 125"/>
              <a:gd name="T8" fmla="*/ 71 w 134"/>
              <a:gd name="T9" fmla="*/ 65 h 125"/>
              <a:gd name="T10" fmla="*/ 94 w 134"/>
              <a:gd name="T11" fmla="*/ 69 h 125"/>
              <a:gd name="T12" fmla="*/ 118 w 134"/>
              <a:gd name="T13" fmla="*/ 70 h 125"/>
              <a:gd name="T14" fmla="*/ 134 w 134"/>
              <a:gd name="T15" fmla="*/ 80 h 125"/>
              <a:gd name="T16" fmla="*/ 86 w 134"/>
              <a:gd name="T17" fmla="*/ 124 h 125"/>
              <a:gd name="T18" fmla="*/ 21 w 134"/>
              <a:gd name="T19" fmla="*/ 101 h 125"/>
              <a:gd name="T20" fmla="*/ 29 w 134"/>
              <a:gd name="T21" fmla="*/ 1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4" h="125">
                <a:moveTo>
                  <a:pt x="34" y="16"/>
                </a:moveTo>
                <a:cubicBezTo>
                  <a:pt x="31" y="6"/>
                  <a:pt x="16" y="0"/>
                  <a:pt x="8" y="15"/>
                </a:cubicBezTo>
                <a:cubicBezTo>
                  <a:pt x="0" y="30"/>
                  <a:pt x="12" y="45"/>
                  <a:pt x="21" y="46"/>
                </a:cubicBezTo>
                <a:cubicBezTo>
                  <a:pt x="29" y="48"/>
                  <a:pt x="35" y="49"/>
                  <a:pt x="41" y="56"/>
                </a:cubicBezTo>
                <a:cubicBezTo>
                  <a:pt x="47" y="62"/>
                  <a:pt x="56" y="67"/>
                  <a:pt x="71" y="65"/>
                </a:cubicBezTo>
                <a:cubicBezTo>
                  <a:pt x="85" y="64"/>
                  <a:pt x="89" y="67"/>
                  <a:pt x="94" y="69"/>
                </a:cubicBezTo>
                <a:cubicBezTo>
                  <a:pt x="99" y="71"/>
                  <a:pt x="105" y="74"/>
                  <a:pt x="118" y="70"/>
                </a:cubicBezTo>
                <a:cubicBezTo>
                  <a:pt x="130" y="65"/>
                  <a:pt x="134" y="66"/>
                  <a:pt x="134" y="80"/>
                </a:cubicBezTo>
                <a:cubicBezTo>
                  <a:pt x="134" y="93"/>
                  <a:pt x="114" y="123"/>
                  <a:pt x="86" y="124"/>
                </a:cubicBezTo>
                <a:cubicBezTo>
                  <a:pt x="60" y="125"/>
                  <a:pt x="25" y="105"/>
                  <a:pt x="21" y="101"/>
                </a:cubicBezTo>
                <a:cubicBezTo>
                  <a:pt x="21" y="104"/>
                  <a:pt x="25" y="111"/>
                  <a:pt x="29" y="11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149"/>
          <p:cNvSpPr>
            <a:spLocks/>
          </p:cNvSpPr>
          <p:nvPr/>
        </p:nvSpPr>
        <p:spPr bwMode="auto">
          <a:xfrm>
            <a:off x="5327650" y="1112838"/>
            <a:ext cx="65088" cy="119062"/>
          </a:xfrm>
          <a:custGeom>
            <a:avLst/>
            <a:gdLst>
              <a:gd name="T0" fmla="*/ 12 w 12"/>
              <a:gd name="T1" fmla="*/ 0 h 22"/>
              <a:gd name="T2" fmla="*/ 0 w 12"/>
              <a:gd name="T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22">
                <a:moveTo>
                  <a:pt x="12" y="0"/>
                </a:moveTo>
                <a:cubicBezTo>
                  <a:pt x="12" y="0"/>
                  <a:pt x="3" y="14"/>
                  <a:pt x="0" y="2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150"/>
          <p:cNvSpPr>
            <a:spLocks/>
          </p:cNvSpPr>
          <p:nvPr/>
        </p:nvSpPr>
        <p:spPr bwMode="auto">
          <a:xfrm>
            <a:off x="5135563" y="1128713"/>
            <a:ext cx="74613" cy="323850"/>
          </a:xfrm>
          <a:custGeom>
            <a:avLst/>
            <a:gdLst>
              <a:gd name="T0" fmla="*/ 0 w 14"/>
              <a:gd name="T1" fmla="*/ 0 h 60"/>
              <a:gd name="T2" fmla="*/ 8 w 14"/>
              <a:gd name="T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60">
                <a:moveTo>
                  <a:pt x="0" y="0"/>
                </a:moveTo>
                <a:cubicBezTo>
                  <a:pt x="4" y="8"/>
                  <a:pt x="14" y="30"/>
                  <a:pt x="8" y="6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151"/>
          <p:cNvSpPr>
            <a:spLocks/>
          </p:cNvSpPr>
          <p:nvPr/>
        </p:nvSpPr>
        <p:spPr bwMode="auto">
          <a:xfrm>
            <a:off x="5189538" y="1350963"/>
            <a:ext cx="469900" cy="123825"/>
          </a:xfrm>
          <a:custGeom>
            <a:avLst/>
            <a:gdLst>
              <a:gd name="T0" fmla="*/ 4 w 88"/>
              <a:gd name="T1" fmla="*/ 23 h 23"/>
              <a:gd name="T2" fmla="*/ 7 w 88"/>
              <a:gd name="T3" fmla="*/ 8 h 23"/>
              <a:gd name="T4" fmla="*/ 34 w 88"/>
              <a:gd name="T5" fmla="*/ 4 h 23"/>
              <a:gd name="T6" fmla="*/ 48 w 88"/>
              <a:gd name="T7" fmla="*/ 11 h 23"/>
              <a:gd name="T8" fmla="*/ 70 w 88"/>
              <a:gd name="T9" fmla="*/ 10 h 23"/>
              <a:gd name="T10" fmla="*/ 88 w 88"/>
              <a:gd name="T11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23">
                <a:moveTo>
                  <a:pt x="4" y="23"/>
                </a:moveTo>
                <a:cubicBezTo>
                  <a:pt x="1" y="19"/>
                  <a:pt x="0" y="14"/>
                  <a:pt x="7" y="8"/>
                </a:cubicBezTo>
                <a:cubicBezTo>
                  <a:pt x="16" y="0"/>
                  <a:pt x="29" y="1"/>
                  <a:pt x="34" y="4"/>
                </a:cubicBezTo>
                <a:cubicBezTo>
                  <a:pt x="39" y="7"/>
                  <a:pt x="44" y="10"/>
                  <a:pt x="48" y="11"/>
                </a:cubicBezTo>
                <a:cubicBezTo>
                  <a:pt x="51" y="11"/>
                  <a:pt x="58" y="9"/>
                  <a:pt x="70" y="10"/>
                </a:cubicBezTo>
                <a:cubicBezTo>
                  <a:pt x="79" y="11"/>
                  <a:pt x="86" y="16"/>
                  <a:pt x="88" y="2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152"/>
          <p:cNvSpPr>
            <a:spLocks/>
          </p:cNvSpPr>
          <p:nvPr/>
        </p:nvSpPr>
        <p:spPr bwMode="auto">
          <a:xfrm>
            <a:off x="5167313" y="768351"/>
            <a:ext cx="817563" cy="841375"/>
          </a:xfrm>
          <a:custGeom>
            <a:avLst/>
            <a:gdLst>
              <a:gd name="T0" fmla="*/ 0 w 153"/>
              <a:gd name="T1" fmla="*/ 29 h 156"/>
              <a:gd name="T2" fmla="*/ 85 w 153"/>
              <a:gd name="T3" fmla="*/ 13 h 156"/>
              <a:gd name="T4" fmla="*/ 137 w 153"/>
              <a:gd name="T5" fmla="*/ 113 h 156"/>
              <a:gd name="T6" fmla="*/ 104 w 153"/>
              <a:gd name="T7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" h="156">
                <a:moveTo>
                  <a:pt x="0" y="29"/>
                </a:moveTo>
                <a:cubicBezTo>
                  <a:pt x="19" y="11"/>
                  <a:pt x="48" y="0"/>
                  <a:pt x="85" y="13"/>
                </a:cubicBezTo>
                <a:cubicBezTo>
                  <a:pt x="130" y="28"/>
                  <a:pt x="153" y="68"/>
                  <a:pt x="137" y="113"/>
                </a:cubicBezTo>
                <a:cubicBezTo>
                  <a:pt x="131" y="130"/>
                  <a:pt x="115" y="148"/>
                  <a:pt x="104" y="15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153"/>
          <p:cNvSpPr>
            <a:spLocks/>
          </p:cNvSpPr>
          <p:nvPr/>
        </p:nvSpPr>
        <p:spPr bwMode="auto">
          <a:xfrm>
            <a:off x="5589588" y="1065213"/>
            <a:ext cx="223838" cy="565150"/>
          </a:xfrm>
          <a:custGeom>
            <a:avLst/>
            <a:gdLst>
              <a:gd name="T0" fmla="*/ 22 w 42"/>
              <a:gd name="T1" fmla="*/ 0 h 105"/>
              <a:gd name="T2" fmla="*/ 40 w 42"/>
              <a:gd name="T3" fmla="*/ 48 h 105"/>
              <a:gd name="T4" fmla="*/ 0 w 42"/>
              <a:gd name="T5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105">
                <a:moveTo>
                  <a:pt x="22" y="0"/>
                </a:moveTo>
                <a:cubicBezTo>
                  <a:pt x="35" y="8"/>
                  <a:pt x="42" y="26"/>
                  <a:pt x="40" y="48"/>
                </a:cubicBezTo>
                <a:cubicBezTo>
                  <a:pt x="38" y="73"/>
                  <a:pt x="22" y="97"/>
                  <a:pt x="0" y="10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154"/>
          <p:cNvSpPr>
            <a:spLocks/>
          </p:cNvSpPr>
          <p:nvPr/>
        </p:nvSpPr>
        <p:spPr bwMode="auto">
          <a:xfrm>
            <a:off x="5173663" y="876301"/>
            <a:ext cx="192088" cy="53975"/>
          </a:xfrm>
          <a:custGeom>
            <a:avLst/>
            <a:gdLst>
              <a:gd name="T0" fmla="*/ 0 w 36"/>
              <a:gd name="T1" fmla="*/ 10 h 10"/>
              <a:gd name="T2" fmla="*/ 28 w 36"/>
              <a:gd name="T3" fmla="*/ 0 h 10"/>
              <a:gd name="T4" fmla="*/ 36 w 36"/>
              <a:gd name="T5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" h="10">
                <a:moveTo>
                  <a:pt x="0" y="10"/>
                </a:moveTo>
                <a:cubicBezTo>
                  <a:pt x="8" y="4"/>
                  <a:pt x="18" y="0"/>
                  <a:pt x="28" y="0"/>
                </a:cubicBezTo>
                <a:cubicBezTo>
                  <a:pt x="31" y="0"/>
                  <a:pt x="34" y="0"/>
                  <a:pt x="36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Oval 155"/>
          <p:cNvSpPr>
            <a:spLocks noChangeArrowheads="1"/>
          </p:cNvSpPr>
          <p:nvPr/>
        </p:nvSpPr>
        <p:spPr bwMode="auto">
          <a:xfrm>
            <a:off x="5765800" y="1771651"/>
            <a:ext cx="176213" cy="1730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156"/>
          <p:cNvSpPr>
            <a:spLocks/>
          </p:cNvSpPr>
          <p:nvPr/>
        </p:nvSpPr>
        <p:spPr bwMode="auto">
          <a:xfrm>
            <a:off x="5065713" y="1443038"/>
            <a:ext cx="96838" cy="74612"/>
          </a:xfrm>
          <a:custGeom>
            <a:avLst/>
            <a:gdLst>
              <a:gd name="T0" fmla="*/ 0 w 18"/>
              <a:gd name="T1" fmla="*/ 0 h 14"/>
              <a:gd name="T2" fmla="*/ 18 w 18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" h="14">
                <a:moveTo>
                  <a:pt x="0" y="0"/>
                </a:moveTo>
                <a:cubicBezTo>
                  <a:pt x="3" y="3"/>
                  <a:pt x="11" y="8"/>
                  <a:pt x="18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157"/>
          <p:cNvSpPr>
            <a:spLocks/>
          </p:cNvSpPr>
          <p:nvPr/>
        </p:nvSpPr>
        <p:spPr bwMode="auto">
          <a:xfrm>
            <a:off x="4991100" y="1528763"/>
            <a:ext cx="160338" cy="177800"/>
          </a:xfrm>
          <a:custGeom>
            <a:avLst/>
            <a:gdLst>
              <a:gd name="T0" fmla="*/ 0 w 30"/>
              <a:gd name="T1" fmla="*/ 0 h 33"/>
              <a:gd name="T2" fmla="*/ 30 w 30"/>
              <a:gd name="T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" h="33">
                <a:moveTo>
                  <a:pt x="0" y="0"/>
                </a:moveTo>
                <a:cubicBezTo>
                  <a:pt x="5" y="7"/>
                  <a:pt x="19" y="28"/>
                  <a:pt x="30" y="3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158"/>
          <p:cNvSpPr>
            <a:spLocks/>
          </p:cNvSpPr>
          <p:nvPr/>
        </p:nvSpPr>
        <p:spPr bwMode="auto">
          <a:xfrm>
            <a:off x="5151438" y="1690688"/>
            <a:ext cx="273050" cy="404812"/>
          </a:xfrm>
          <a:custGeom>
            <a:avLst/>
            <a:gdLst>
              <a:gd name="T0" fmla="*/ 0 w 51"/>
              <a:gd name="T1" fmla="*/ 0 h 75"/>
              <a:gd name="T2" fmla="*/ 1 w 51"/>
              <a:gd name="T3" fmla="*/ 20 h 75"/>
              <a:gd name="T4" fmla="*/ 4 w 51"/>
              <a:gd name="T5" fmla="*/ 47 h 75"/>
              <a:gd name="T6" fmla="*/ 3 w 51"/>
              <a:gd name="T7" fmla="*/ 64 h 75"/>
              <a:gd name="T8" fmla="*/ 49 w 51"/>
              <a:gd name="T9" fmla="*/ 67 h 75"/>
              <a:gd name="T10" fmla="*/ 51 w 51"/>
              <a:gd name="T11" fmla="*/ 64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75">
                <a:moveTo>
                  <a:pt x="0" y="0"/>
                </a:moveTo>
                <a:cubicBezTo>
                  <a:pt x="0" y="7"/>
                  <a:pt x="0" y="14"/>
                  <a:pt x="1" y="20"/>
                </a:cubicBezTo>
                <a:cubicBezTo>
                  <a:pt x="3" y="40"/>
                  <a:pt x="5" y="41"/>
                  <a:pt x="4" y="47"/>
                </a:cubicBezTo>
                <a:cubicBezTo>
                  <a:pt x="3" y="53"/>
                  <a:pt x="2" y="60"/>
                  <a:pt x="3" y="64"/>
                </a:cubicBezTo>
                <a:cubicBezTo>
                  <a:pt x="11" y="75"/>
                  <a:pt x="45" y="72"/>
                  <a:pt x="49" y="67"/>
                </a:cubicBezTo>
                <a:cubicBezTo>
                  <a:pt x="50" y="66"/>
                  <a:pt x="50" y="64"/>
                  <a:pt x="51" y="6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159"/>
          <p:cNvSpPr>
            <a:spLocks/>
          </p:cNvSpPr>
          <p:nvPr/>
        </p:nvSpPr>
        <p:spPr bwMode="auto">
          <a:xfrm>
            <a:off x="5343525" y="1846263"/>
            <a:ext cx="417513" cy="319087"/>
          </a:xfrm>
          <a:custGeom>
            <a:avLst/>
            <a:gdLst>
              <a:gd name="T0" fmla="*/ 0 w 78"/>
              <a:gd name="T1" fmla="*/ 29 h 59"/>
              <a:gd name="T2" fmla="*/ 17 w 78"/>
              <a:gd name="T3" fmla="*/ 38 h 59"/>
              <a:gd name="T4" fmla="*/ 22 w 78"/>
              <a:gd name="T5" fmla="*/ 46 h 59"/>
              <a:gd name="T6" fmla="*/ 59 w 78"/>
              <a:gd name="T7" fmla="*/ 52 h 59"/>
              <a:gd name="T8" fmla="*/ 78 w 78"/>
              <a:gd name="T9" fmla="*/ 40 h 59"/>
              <a:gd name="T10" fmla="*/ 78 w 78"/>
              <a:gd name="T11" fmla="*/ 38 h 59"/>
              <a:gd name="T12" fmla="*/ 73 w 78"/>
              <a:gd name="T13" fmla="*/ 20 h 59"/>
              <a:gd name="T14" fmla="*/ 72 w 78"/>
              <a:gd name="T15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59">
                <a:moveTo>
                  <a:pt x="0" y="29"/>
                </a:moveTo>
                <a:cubicBezTo>
                  <a:pt x="6" y="29"/>
                  <a:pt x="14" y="32"/>
                  <a:pt x="17" y="38"/>
                </a:cubicBezTo>
                <a:cubicBezTo>
                  <a:pt x="21" y="44"/>
                  <a:pt x="22" y="46"/>
                  <a:pt x="22" y="46"/>
                </a:cubicBezTo>
                <a:cubicBezTo>
                  <a:pt x="22" y="46"/>
                  <a:pt x="37" y="59"/>
                  <a:pt x="59" y="52"/>
                </a:cubicBezTo>
                <a:cubicBezTo>
                  <a:pt x="74" y="48"/>
                  <a:pt x="77" y="42"/>
                  <a:pt x="78" y="40"/>
                </a:cubicBezTo>
                <a:cubicBezTo>
                  <a:pt x="78" y="39"/>
                  <a:pt x="78" y="38"/>
                  <a:pt x="78" y="38"/>
                </a:cubicBezTo>
                <a:cubicBezTo>
                  <a:pt x="77" y="35"/>
                  <a:pt x="74" y="23"/>
                  <a:pt x="73" y="20"/>
                </a:cubicBezTo>
                <a:cubicBezTo>
                  <a:pt x="73" y="18"/>
                  <a:pt x="74" y="9"/>
                  <a:pt x="7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160"/>
          <p:cNvSpPr>
            <a:spLocks/>
          </p:cNvSpPr>
          <p:nvPr/>
        </p:nvSpPr>
        <p:spPr bwMode="auto">
          <a:xfrm>
            <a:off x="5087938" y="2035176"/>
            <a:ext cx="363538" cy="157162"/>
          </a:xfrm>
          <a:custGeom>
            <a:avLst/>
            <a:gdLst>
              <a:gd name="T0" fmla="*/ 62 w 68"/>
              <a:gd name="T1" fmla="*/ 2 h 29"/>
              <a:gd name="T2" fmla="*/ 57 w 68"/>
              <a:gd name="T3" fmla="*/ 23 h 29"/>
              <a:gd name="T4" fmla="*/ 12 w 68"/>
              <a:gd name="T5" fmla="*/ 25 h 29"/>
              <a:gd name="T6" fmla="*/ 1 w 68"/>
              <a:gd name="T7" fmla="*/ 14 h 29"/>
              <a:gd name="T8" fmla="*/ 15 w 68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29">
                <a:moveTo>
                  <a:pt x="62" y="2"/>
                </a:moveTo>
                <a:cubicBezTo>
                  <a:pt x="66" y="6"/>
                  <a:pt x="68" y="18"/>
                  <a:pt x="57" y="23"/>
                </a:cubicBezTo>
                <a:cubicBezTo>
                  <a:pt x="44" y="29"/>
                  <a:pt x="20" y="28"/>
                  <a:pt x="12" y="25"/>
                </a:cubicBezTo>
                <a:cubicBezTo>
                  <a:pt x="8" y="24"/>
                  <a:pt x="0" y="19"/>
                  <a:pt x="1" y="14"/>
                </a:cubicBezTo>
                <a:cubicBezTo>
                  <a:pt x="1" y="8"/>
                  <a:pt x="8" y="1"/>
                  <a:pt x="15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161"/>
          <p:cNvSpPr>
            <a:spLocks/>
          </p:cNvSpPr>
          <p:nvPr/>
        </p:nvSpPr>
        <p:spPr bwMode="auto">
          <a:xfrm>
            <a:off x="5722938" y="1636713"/>
            <a:ext cx="128588" cy="134937"/>
          </a:xfrm>
          <a:custGeom>
            <a:avLst/>
            <a:gdLst>
              <a:gd name="T0" fmla="*/ 0 w 24"/>
              <a:gd name="T1" fmla="*/ 0 h 25"/>
              <a:gd name="T2" fmla="*/ 24 w 24"/>
              <a:gd name="T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" h="25">
                <a:moveTo>
                  <a:pt x="0" y="0"/>
                </a:moveTo>
                <a:cubicBezTo>
                  <a:pt x="7" y="3"/>
                  <a:pt x="20" y="12"/>
                  <a:pt x="24" y="2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162"/>
          <p:cNvSpPr>
            <a:spLocks/>
          </p:cNvSpPr>
          <p:nvPr/>
        </p:nvSpPr>
        <p:spPr bwMode="auto">
          <a:xfrm>
            <a:off x="5637213" y="1765301"/>
            <a:ext cx="128588" cy="103187"/>
          </a:xfrm>
          <a:custGeom>
            <a:avLst/>
            <a:gdLst>
              <a:gd name="T0" fmla="*/ 0 w 24"/>
              <a:gd name="T1" fmla="*/ 0 h 19"/>
              <a:gd name="T2" fmla="*/ 24 w 24"/>
              <a:gd name="T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" h="19">
                <a:moveTo>
                  <a:pt x="0" y="0"/>
                </a:moveTo>
                <a:cubicBezTo>
                  <a:pt x="0" y="0"/>
                  <a:pt x="13" y="15"/>
                  <a:pt x="24" y="1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Line 163"/>
          <p:cNvSpPr>
            <a:spLocks noChangeShapeType="1"/>
          </p:cNvSpPr>
          <p:nvPr/>
        </p:nvSpPr>
        <p:spPr bwMode="auto">
          <a:xfrm flipH="1">
            <a:off x="5734050" y="1933576"/>
            <a:ext cx="42863" cy="0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164"/>
          <p:cNvSpPr>
            <a:spLocks/>
          </p:cNvSpPr>
          <p:nvPr/>
        </p:nvSpPr>
        <p:spPr bwMode="auto">
          <a:xfrm>
            <a:off x="5157788" y="1663701"/>
            <a:ext cx="438150" cy="334962"/>
          </a:xfrm>
          <a:custGeom>
            <a:avLst/>
            <a:gdLst>
              <a:gd name="T0" fmla="*/ 71 w 82"/>
              <a:gd name="T1" fmla="*/ 0 h 62"/>
              <a:gd name="T2" fmla="*/ 82 w 82"/>
              <a:gd name="T3" fmla="*/ 24 h 62"/>
              <a:gd name="T4" fmla="*/ 41 w 82"/>
              <a:gd name="T5" fmla="*/ 59 h 62"/>
              <a:gd name="T6" fmla="*/ 0 w 82"/>
              <a:gd name="T7" fmla="*/ 2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62">
                <a:moveTo>
                  <a:pt x="71" y="0"/>
                </a:moveTo>
                <a:cubicBezTo>
                  <a:pt x="77" y="5"/>
                  <a:pt x="82" y="15"/>
                  <a:pt x="82" y="24"/>
                </a:cubicBezTo>
                <a:cubicBezTo>
                  <a:pt x="82" y="45"/>
                  <a:pt x="68" y="62"/>
                  <a:pt x="41" y="59"/>
                </a:cubicBezTo>
                <a:cubicBezTo>
                  <a:pt x="17" y="56"/>
                  <a:pt x="5" y="41"/>
                  <a:pt x="0" y="2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165"/>
          <p:cNvSpPr>
            <a:spLocks/>
          </p:cNvSpPr>
          <p:nvPr/>
        </p:nvSpPr>
        <p:spPr bwMode="auto">
          <a:xfrm>
            <a:off x="5183188" y="1733551"/>
            <a:ext cx="358775" cy="227012"/>
          </a:xfrm>
          <a:custGeom>
            <a:avLst/>
            <a:gdLst>
              <a:gd name="T0" fmla="*/ 0 w 67"/>
              <a:gd name="T1" fmla="*/ 2 h 42"/>
              <a:gd name="T2" fmla="*/ 1 w 67"/>
              <a:gd name="T3" fmla="*/ 1 h 42"/>
              <a:gd name="T4" fmla="*/ 65 w 67"/>
              <a:gd name="T5" fmla="*/ 12 h 42"/>
              <a:gd name="T6" fmla="*/ 31 w 67"/>
              <a:gd name="T7" fmla="*/ 38 h 42"/>
              <a:gd name="T8" fmla="*/ 0 w 67"/>
              <a:gd name="T9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42">
                <a:moveTo>
                  <a:pt x="0" y="2"/>
                </a:moveTo>
                <a:cubicBezTo>
                  <a:pt x="0" y="1"/>
                  <a:pt x="0" y="0"/>
                  <a:pt x="1" y="1"/>
                </a:cubicBezTo>
                <a:cubicBezTo>
                  <a:pt x="15" y="7"/>
                  <a:pt x="47" y="12"/>
                  <a:pt x="65" y="12"/>
                </a:cubicBezTo>
                <a:cubicBezTo>
                  <a:pt x="67" y="27"/>
                  <a:pt x="54" y="42"/>
                  <a:pt x="31" y="38"/>
                </a:cubicBezTo>
                <a:cubicBezTo>
                  <a:pt x="8" y="34"/>
                  <a:pt x="0" y="18"/>
                  <a:pt x="0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166"/>
          <p:cNvSpPr>
            <a:spLocks/>
          </p:cNvSpPr>
          <p:nvPr/>
        </p:nvSpPr>
        <p:spPr bwMode="auto">
          <a:xfrm>
            <a:off x="5761038" y="1890713"/>
            <a:ext cx="106363" cy="90487"/>
          </a:xfrm>
          <a:custGeom>
            <a:avLst/>
            <a:gdLst>
              <a:gd name="T0" fmla="*/ 20 w 20"/>
              <a:gd name="T1" fmla="*/ 10 h 17"/>
              <a:gd name="T2" fmla="*/ 11 w 20"/>
              <a:gd name="T3" fmla="*/ 17 h 17"/>
              <a:gd name="T4" fmla="*/ 0 w 20"/>
              <a:gd name="T5" fmla="*/ 7 h 17"/>
              <a:gd name="T6" fmla="*/ 3 w 20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17">
                <a:moveTo>
                  <a:pt x="20" y="10"/>
                </a:moveTo>
                <a:cubicBezTo>
                  <a:pt x="19" y="14"/>
                  <a:pt x="15" y="17"/>
                  <a:pt x="11" y="17"/>
                </a:cubicBezTo>
                <a:cubicBezTo>
                  <a:pt x="5" y="17"/>
                  <a:pt x="0" y="12"/>
                  <a:pt x="0" y="7"/>
                </a:cubicBezTo>
                <a:cubicBezTo>
                  <a:pt x="0" y="4"/>
                  <a:pt x="1" y="2"/>
                  <a:pt x="3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167"/>
          <p:cNvSpPr>
            <a:spLocks/>
          </p:cNvSpPr>
          <p:nvPr/>
        </p:nvSpPr>
        <p:spPr bwMode="auto">
          <a:xfrm>
            <a:off x="5440363" y="2062163"/>
            <a:ext cx="406400" cy="177800"/>
          </a:xfrm>
          <a:custGeom>
            <a:avLst/>
            <a:gdLst>
              <a:gd name="T0" fmla="*/ 4 w 76"/>
              <a:gd name="T1" fmla="*/ 6 h 33"/>
              <a:gd name="T2" fmla="*/ 23 w 76"/>
              <a:gd name="T3" fmla="*/ 29 h 33"/>
              <a:gd name="T4" fmla="*/ 64 w 76"/>
              <a:gd name="T5" fmla="*/ 25 h 33"/>
              <a:gd name="T6" fmla="*/ 60 w 76"/>
              <a:gd name="T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33">
                <a:moveTo>
                  <a:pt x="4" y="6"/>
                </a:moveTo>
                <a:cubicBezTo>
                  <a:pt x="1" y="10"/>
                  <a:pt x="0" y="23"/>
                  <a:pt x="23" y="29"/>
                </a:cubicBezTo>
                <a:cubicBezTo>
                  <a:pt x="37" y="33"/>
                  <a:pt x="54" y="32"/>
                  <a:pt x="64" y="25"/>
                </a:cubicBezTo>
                <a:cubicBezTo>
                  <a:pt x="76" y="17"/>
                  <a:pt x="68" y="2"/>
                  <a:pt x="6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168"/>
          <p:cNvSpPr>
            <a:spLocks/>
          </p:cNvSpPr>
          <p:nvPr/>
        </p:nvSpPr>
        <p:spPr bwMode="auto">
          <a:xfrm>
            <a:off x="5483225" y="1609726"/>
            <a:ext cx="250825" cy="58737"/>
          </a:xfrm>
          <a:custGeom>
            <a:avLst/>
            <a:gdLst>
              <a:gd name="T0" fmla="*/ 0 w 47"/>
              <a:gd name="T1" fmla="*/ 10 h 11"/>
              <a:gd name="T2" fmla="*/ 10 w 47"/>
              <a:gd name="T3" fmla="*/ 10 h 11"/>
              <a:gd name="T4" fmla="*/ 45 w 47"/>
              <a:gd name="T5" fmla="*/ 5 h 11"/>
              <a:gd name="T6" fmla="*/ 45 w 47"/>
              <a:gd name="T7" fmla="*/ 0 h 11"/>
              <a:gd name="T8" fmla="*/ 1 w 47"/>
              <a:gd name="T9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11">
                <a:moveTo>
                  <a:pt x="0" y="10"/>
                </a:moveTo>
                <a:cubicBezTo>
                  <a:pt x="3" y="10"/>
                  <a:pt x="7" y="10"/>
                  <a:pt x="10" y="10"/>
                </a:cubicBezTo>
                <a:cubicBezTo>
                  <a:pt x="23" y="11"/>
                  <a:pt x="37" y="9"/>
                  <a:pt x="45" y="5"/>
                </a:cubicBezTo>
                <a:cubicBezTo>
                  <a:pt x="47" y="4"/>
                  <a:pt x="46" y="0"/>
                  <a:pt x="45" y="0"/>
                </a:cubicBezTo>
                <a:cubicBezTo>
                  <a:pt x="28" y="5"/>
                  <a:pt x="13" y="5"/>
                  <a:pt x="1" y="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169"/>
          <p:cNvSpPr>
            <a:spLocks/>
          </p:cNvSpPr>
          <p:nvPr/>
        </p:nvSpPr>
        <p:spPr bwMode="auto">
          <a:xfrm>
            <a:off x="4965700" y="1139826"/>
            <a:ext cx="196850" cy="222250"/>
          </a:xfrm>
          <a:custGeom>
            <a:avLst/>
            <a:gdLst>
              <a:gd name="T0" fmla="*/ 3 w 37"/>
              <a:gd name="T1" fmla="*/ 34 h 41"/>
              <a:gd name="T2" fmla="*/ 4 w 37"/>
              <a:gd name="T3" fmla="*/ 14 h 41"/>
              <a:gd name="T4" fmla="*/ 26 w 37"/>
              <a:gd name="T5" fmla="*/ 4 h 41"/>
              <a:gd name="T6" fmla="*/ 32 w 37"/>
              <a:gd name="T7" fmla="*/ 28 h 41"/>
              <a:gd name="T8" fmla="*/ 17 w 37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1">
                <a:moveTo>
                  <a:pt x="3" y="34"/>
                </a:moveTo>
                <a:cubicBezTo>
                  <a:pt x="1" y="29"/>
                  <a:pt x="0" y="22"/>
                  <a:pt x="4" y="14"/>
                </a:cubicBezTo>
                <a:cubicBezTo>
                  <a:pt x="8" y="4"/>
                  <a:pt x="18" y="0"/>
                  <a:pt x="26" y="4"/>
                </a:cubicBezTo>
                <a:cubicBezTo>
                  <a:pt x="34" y="7"/>
                  <a:pt x="37" y="18"/>
                  <a:pt x="32" y="28"/>
                </a:cubicBezTo>
                <a:cubicBezTo>
                  <a:pt x="29" y="34"/>
                  <a:pt x="23" y="39"/>
                  <a:pt x="17" y="4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170"/>
          <p:cNvSpPr>
            <a:spLocks/>
          </p:cNvSpPr>
          <p:nvPr/>
        </p:nvSpPr>
        <p:spPr bwMode="auto">
          <a:xfrm>
            <a:off x="4868863" y="1490663"/>
            <a:ext cx="96838" cy="103187"/>
          </a:xfrm>
          <a:custGeom>
            <a:avLst/>
            <a:gdLst>
              <a:gd name="T0" fmla="*/ 61 w 61"/>
              <a:gd name="T1" fmla="*/ 24 h 65"/>
              <a:gd name="T2" fmla="*/ 44 w 61"/>
              <a:gd name="T3" fmla="*/ 65 h 65"/>
              <a:gd name="T4" fmla="*/ 0 w 61"/>
              <a:gd name="T5" fmla="*/ 44 h 65"/>
              <a:gd name="T6" fmla="*/ 24 w 61"/>
              <a:gd name="T7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65">
                <a:moveTo>
                  <a:pt x="61" y="24"/>
                </a:moveTo>
                <a:lnTo>
                  <a:pt x="44" y="65"/>
                </a:lnTo>
                <a:lnTo>
                  <a:pt x="0" y="44"/>
                </a:lnTo>
                <a:lnTo>
                  <a:pt x="24" y="0"/>
                </a:ln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171"/>
          <p:cNvSpPr>
            <a:spLocks/>
          </p:cNvSpPr>
          <p:nvPr/>
        </p:nvSpPr>
        <p:spPr bwMode="auto">
          <a:xfrm>
            <a:off x="4970463" y="1323976"/>
            <a:ext cx="85725" cy="58737"/>
          </a:xfrm>
          <a:custGeom>
            <a:avLst/>
            <a:gdLst>
              <a:gd name="T0" fmla="*/ 0 w 54"/>
              <a:gd name="T1" fmla="*/ 20 h 37"/>
              <a:gd name="T2" fmla="*/ 10 w 54"/>
              <a:gd name="T3" fmla="*/ 0 h 37"/>
              <a:gd name="T4" fmla="*/ 54 w 54"/>
              <a:gd name="T5" fmla="*/ 24 h 37"/>
              <a:gd name="T6" fmla="*/ 44 w 54"/>
              <a:gd name="T7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37">
                <a:moveTo>
                  <a:pt x="0" y="20"/>
                </a:moveTo>
                <a:lnTo>
                  <a:pt x="10" y="0"/>
                </a:lnTo>
                <a:lnTo>
                  <a:pt x="54" y="24"/>
                </a:lnTo>
                <a:lnTo>
                  <a:pt x="44" y="37"/>
                </a:ln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172"/>
          <p:cNvSpPr>
            <a:spLocks/>
          </p:cNvSpPr>
          <p:nvPr/>
        </p:nvSpPr>
        <p:spPr bwMode="auto">
          <a:xfrm>
            <a:off x="4868863" y="1576388"/>
            <a:ext cx="63500" cy="314325"/>
          </a:xfrm>
          <a:custGeom>
            <a:avLst/>
            <a:gdLst>
              <a:gd name="T0" fmla="*/ 6 w 12"/>
              <a:gd name="T1" fmla="*/ 0 h 58"/>
              <a:gd name="T2" fmla="*/ 4 w 12"/>
              <a:gd name="T3" fmla="*/ 12 h 58"/>
              <a:gd name="T4" fmla="*/ 4 w 12"/>
              <a:gd name="T5" fmla="*/ 30 h 58"/>
              <a:gd name="T6" fmla="*/ 8 w 12"/>
              <a:gd name="T7" fmla="*/ 47 h 58"/>
              <a:gd name="T8" fmla="*/ 5 w 12"/>
              <a:gd name="T9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58">
                <a:moveTo>
                  <a:pt x="6" y="0"/>
                </a:moveTo>
                <a:cubicBezTo>
                  <a:pt x="6" y="0"/>
                  <a:pt x="7" y="7"/>
                  <a:pt x="4" y="12"/>
                </a:cubicBezTo>
                <a:cubicBezTo>
                  <a:pt x="2" y="18"/>
                  <a:pt x="0" y="24"/>
                  <a:pt x="4" y="30"/>
                </a:cubicBezTo>
                <a:cubicBezTo>
                  <a:pt x="8" y="37"/>
                  <a:pt x="12" y="43"/>
                  <a:pt x="8" y="47"/>
                </a:cubicBezTo>
                <a:cubicBezTo>
                  <a:pt x="4" y="52"/>
                  <a:pt x="5" y="58"/>
                  <a:pt x="5" y="5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173"/>
          <p:cNvSpPr>
            <a:spLocks/>
          </p:cNvSpPr>
          <p:nvPr/>
        </p:nvSpPr>
        <p:spPr bwMode="auto">
          <a:xfrm>
            <a:off x="5241925" y="1576388"/>
            <a:ext cx="107950" cy="98425"/>
          </a:xfrm>
          <a:custGeom>
            <a:avLst/>
            <a:gdLst>
              <a:gd name="T0" fmla="*/ 6 w 20"/>
              <a:gd name="T1" fmla="*/ 1 h 18"/>
              <a:gd name="T2" fmla="*/ 4 w 20"/>
              <a:gd name="T3" fmla="*/ 15 h 18"/>
              <a:gd name="T4" fmla="*/ 18 w 20"/>
              <a:gd name="T5" fmla="*/ 17 h 18"/>
              <a:gd name="T6" fmla="*/ 20 w 20"/>
              <a:gd name="T7" fmla="*/ 3 h 18"/>
              <a:gd name="T8" fmla="*/ 6 w 20"/>
              <a:gd name="T9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8">
                <a:moveTo>
                  <a:pt x="6" y="1"/>
                </a:moveTo>
                <a:cubicBezTo>
                  <a:pt x="6" y="1"/>
                  <a:pt x="0" y="9"/>
                  <a:pt x="4" y="15"/>
                </a:cubicBezTo>
                <a:cubicBezTo>
                  <a:pt x="6" y="17"/>
                  <a:pt x="15" y="18"/>
                  <a:pt x="18" y="17"/>
                </a:cubicBezTo>
                <a:cubicBezTo>
                  <a:pt x="17" y="12"/>
                  <a:pt x="18" y="5"/>
                  <a:pt x="20" y="3"/>
                </a:cubicBezTo>
                <a:cubicBezTo>
                  <a:pt x="18" y="0"/>
                  <a:pt x="9" y="0"/>
                  <a:pt x="6" y="1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174"/>
          <p:cNvSpPr>
            <a:spLocks/>
          </p:cNvSpPr>
          <p:nvPr/>
        </p:nvSpPr>
        <p:spPr bwMode="auto">
          <a:xfrm>
            <a:off x="5226050" y="1614488"/>
            <a:ext cx="33338" cy="6350"/>
          </a:xfrm>
          <a:custGeom>
            <a:avLst/>
            <a:gdLst>
              <a:gd name="T0" fmla="*/ 0 w 6"/>
              <a:gd name="T1" fmla="*/ 0 h 1"/>
              <a:gd name="T2" fmla="*/ 6 w 6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1">
                <a:moveTo>
                  <a:pt x="0" y="0"/>
                </a:moveTo>
                <a:cubicBezTo>
                  <a:pt x="0" y="0"/>
                  <a:pt x="5" y="0"/>
                  <a:pt x="6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175"/>
          <p:cNvSpPr>
            <a:spLocks/>
          </p:cNvSpPr>
          <p:nvPr/>
        </p:nvSpPr>
        <p:spPr bwMode="auto">
          <a:xfrm>
            <a:off x="5338763" y="1620838"/>
            <a:ext cx="31750" cy="9525"/>
          </a:xfrm>
          <a:custGeom>
            <a:avLst/>
            <a:gdLst>
              <a:gd name="T0" fmla="*/ 0 w 6"/>
              <a:gd name="T1" fmla="*/ 2 h 2"/>
              <a:gd name="T2" fmla="*/ 6 w 6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2">
                <a:moveTo>
                  <a:pt x="0" y="2"/>
                </a:moveTo>
                <a:cubicBezTo>
                  <a:pt x="0" y="2"/>
                  <a:pt x="4" y="0"/>
                  <a:pt x="6" y="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176"/>
          <p:cNvSpPr>
            <a:spLocks/>
          </p:cNvSpPr>
          <p:nvPr/>
        </p:nvSpPr>
        <p:spPr bwMode="auto">
          <a:xfrm>
            <a:off x="5099050" y="1506538"/>
            <a:ext cx="176213" cy="195262"/>
          </a:xfrm>
          <a:custGeom>
            <a:avLst/>
            <a:gdLst>
              <a:gd name="T0" fmla="*/ 33 w 33"/>
              <a:gd name="T1" fmla="*/ 14 h 36"/>
              <a:gd name="T2" fmla="*/ 15 w 33"/>
              <a:gd name="T3" fmla="*/ 0 h 36"/>
              <a:gd name="T4" fmla="*/ 9 w 33"/>
              <a:gd name="T5" fmla="*/ 34 h 36"/>
              <a:gd name="T6" fmla="*/ 31 w 33"/>
              <a:gd name="T7" fmla="*/ 2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6">
                <a:moveTo>
                  <a:pt x="33" y="14"/>
                </a:moveTo>
                <a:cubicBezTo>
                  <a:pt x="31" y="11"/>
                  <a:pt x="23" y="2"/>
                  <a:pt x="15" y="0"/>
                </a:cubicBezTo>
                <a:cubicBezTo>
                  <a:pt x="12" y="0"/>
                  <a:pt x="0" y="22"/>
                  <a:pt x="9" y="34"/>
                </a:cubicBezTo>
                <a:cubicBezTo>
                  <a:pt x="13" y="36"/>
                  <a:pt x="26" y="30"/>
                  <a:pt x="31" y="2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177"/>
          <p:cNvSpPr>
            <a:spLocks/>
          </p:cNvSpPr>
          <p:nvPr/>
        </p:nvSpPr>
        <p:spPr bwMode="auto">
          <a:xfrm>
            <a:off x="5334000" y="1555751"/>
            <a:ext cx="176213" cy="193675"/>
          </a:xfrm>
          <a:custGeom>
            <a:avLst/>
            <a:gdLst>
              <a:gd name="T0" fmla="*/ 1 w 33"/>
              <a:gd name="T1" fmla="*/ 21 h 36"/>
              <a:gd name="T2" fmla="*/ 0 w 33"/>
              <a:gd name="T3" fmla="*/ 21 h 36"/>
              <a:gd name="T4" fmla="*/ 14 w 33"/>
              <a:gd name="T5" fmla="*/ 33 h 36"/>
              <a:gd name="T6" fmla="*/ 23 w 33"/>
              <a:gd name="T7" fmla="*/ 33 h 36"/>
              <a:gd name="T8" fmla="*/ 28 w 33"/>
              <a:gd name="T9" fmla="*/ 0 h 36"/>
              <a:gd name="T10" fmla="*/ 2 w 33"/>
              <a:gd name="T11" fmla="*/ 7 h 36"/>
              <a:gd name="T12" fmla="*/ 3 w 33"/>
              <a:gd name="T13" fmla="*/ 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36">
                <a:moveTo>
                  <a:pt x="1" y="21"/>
                </a:moveTo>
                <a:cubicBezTo>
                  <a:pt x="1" y="21"/>
                  <a:pt x="1" y="21"/>
                  <a:pt x="0" y="21"/>
                </a:cubicBezTo>
                <a:cubicBezTo>
                  <a:pt x="4" y="25"/>
                  <a:pt x="12" y="31"/>
                  <a:pt x="14" y="33"/>
                </a:cubicBezTo>
                <a:cubicBezTo>
                  <a:pt x="18" y="36"/>
                  <a:pt x="19" y="36"/>
                  <a:pt x="23" y="33"/>
                </a:cubicBezTo>
                <a:cubicBezTo>
                  <a:pt x="28" y="28"/>
                  <a:pt x="33" y="1"/>
                  <a:pt x="28" y="0"/>
                </a:cubicBezTo>
                <a:cubicBezTo>
                  <a:pt x="17" y="0"/>
                  <a:pt x="6" y="5"/>
                  <a:pt x="2" y="7"/>
                </a:cubicBezTo>
                <a:cubicBezTo>
                  <a:pt x="2" y="7"/>
                  <a:pt x="3" y="7"/>
                  <a:pt x="3" y="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178"/>
          <p:cNvSpPr>
            <a:spLocks/>
          </p:cNvSpPr>
          <p:nvPr/>
        </p:nvSpPr>
        <p:spPr bwMode="auto">
          <a:xfrm>
            <a:off x="4895850" y="1355726"/>
            <a:ext cx="169863" cy="173037"/>
          </a:xfrm>
          <a:custGeom>
            <a:avLst/>
            <a:gdLst>
              <a:gd name="T0" fmla="*/ 16 w 32"/>
              <a:gd name="T1" fmla="*/ 0 h 32"/>
              <a:gd name="T2" fmla="*/ 0 w 32"/>
              <a:gd name="T3" fmla="*/ 16 h 32"/>
              <a:gd name="T4" fmla="*/ 16 w 32"/>
              <a:gd name="T5" fmla="*/ 32 h 32"/>
              <a:gd name="T6" fmla="*/ 18 w 32"/>
              <a:gd name="T7" fmla="*/ 32 h 32"/>
              <a:gd name="T8" fmla="*/ 32 w 32"/>
              <a:gd name="T9" fmla="*/ 16 h 32"/>
              <a:gd name="T10" fmla="*/ 32 w 32"/>
              <a:gd name="T11" fmla="*/ 16 h 32"/>
              <a:gd name="T12" fmla="*/ 16 w 32"/>
              <a:gd name="T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2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16" y="32"/>
                  <a:pt x="17" y="32"/>
                  <a:pt x="18" y="32"/>
                </a:cubicBezTo>
                <a:cubicBezTo>
                  <a:pt x="26" y="31"/>
                  <a:pt x="32" y="24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7"/>
                  <a:pt x="24" y="0"/>
                  <a:pt x="16" y="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179"/>
          <p:cNvSpPr>
            <a:spLocks/>
          </p:cNvSpPr>
          <p:nvPr/>
        </p:nvSpPr>
        <p:spPr bwMode="auto">
          <a:xfrm>
            <a:off x="3608388" y="1128713"/>
            <a:ext cx="609600" cy="346075"/>
          </a:xfrm>
          <a:custGeom>
            <a:avLst/>
            <a:gdLst>
              <a:gd name="T0" fmla="*/ 97 w 114"/>
              <a:gd name="T1" fmla="*/ 24 h 64"/>
              <a:gd name="T2" fmla="*/ 73 w 114"/>
              <a:gd name="T3" fmla="*/ 23 h 64"/>
              <a:gd name="T4" fmla="*/ 50 w 114"/>
              <a:gd name="T5" fmla="*/ 19 h 64"/>
              <a:gd name="T6" fmla="*/ 21 w 114"/>
              <a:gd name="T7" fmla="*/ 10 h 64"/>
              <a:gd name="T8" fmla="*/ 0 w 114"/>
              <a:gd name="T9" fmla="*/ 0 h 64"/>
              <a:gd name="T10" fmla="*/ 8 w 114"/>
              <a:gd name="T11" fmla="*/ 60 h 64"/>
              <a:gd name="T12" fmla="*/ 14 w 114"/>
              <a:gd name="T13" fmla="*/ 64 h 64"/>
              <a:gd name="T14" fmla="*/ 17 w 114"/>
              <a:gd name="T15" fmla="*/ 49 h 64"/>
              <a:gd name="T16" fmla="*/ 45 w 114"/>
              <a:gd name="T17" fmla="*/ 45 h 64"/>
              <a:gd name="T18" fmla="*/ 58 w 114"/>
              <a:gd name="T19" fmla="*/ 52 h 64"/>
              <a:gd name="T20" fmla="*/ 81 w 114"/>
              <a:gd name="T21" fmla="*/ 51 h 64"/>
              <a:gd name="T22" fmla="*/ 98 w 114"/>
              <a:gd name="T23" fmla="*/ 62 h 64"/>
              <a:gd name="T24" fmla="*/ 114 w 114"/>
              <a:gd name="T25" fmla="*/ 34 h 64"/>
              <a:gd name="T26" fmla="*/ 97 w 114"/>
              <a:gd name="T27" fmla="*/ 2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4" h="64">
                <a:moveTo>
                  <a:pt x="97" y="24"/>
                </a:moveTo>
                <a:cubicBezTo>
                  <a:pt x="85" y="28"/>
                  <a:pt x="78" y="25"/>
                  <a:pt x="73" y="23"/>
                </a:cubicBezTo>
                <a:cubicBezTo>
                  <a:pt x="68" y="21"/>
                  <a:pt x="64" y="18"/>
                  <a:pt x="50" y="19"/>
                </a:cubicBezTo>
                <a:cubicBezTo>
                  <a:pt x="36" y="21"/>
                  <a:pt x="27" y="16"/>
                  <a:pt x="21" y="10"/>
                </a:cubicBezTo>
                <a:cubicBezTo>
                  <a:pt x="15" y="3"/>
                  <a:pt x="9" y="2"/>
                  <a:pt x="0" y="0"/>
                </a:cubicBezTo>
                <a:cubicBezTo>
                  <a:pt x="4" y="8"/>
                  <a:pt x="14" y="30"/>
                  <a:pt x="8" y="60"/>
                </a:cubicBezTo>
                <a:cubicBezTo>
                  <a:pt x="10" y="61"/>
                  <a:pt x="12" y="62"/>
                  <a:pt x="14" y="64"/>
                </a:cubicBezTo>
                <a:cubicBezTo>
                  <a:pt x="12" y="60"/>
                  <a:pt x="10" y="55"/>
                  <a:pt x="17" y="49"/>
                </a:cubicBezTo>
                <a:cubicBezTo>
                  <a:pt x="27" y="41"/>
                  <a:pt x="39" y="42"/>
                  <a:pt x="45" y="45"/>
                </a:cubicBezTo>
                <a:cubicBezTo>
                  <a:pt x="50" y="48"/>
                  <a:pt x="55" y="51"/>
                  <a:pt x="58" y="52"/>
                </a:cubicBezTo>
                <a:cubicBezTo>
                  <a:pt x="62" y="52"/>
                  <a:pt x="69" y="50"/>
                  <a:pt x="81" y="51"/>
                </a:cubicBezTo>
                <a:cubicBezTo>
                  <a:pt x="90" y="52"/>
                  <a:pt x="96" y="57"/>
                  <a:pt x="98" y="62"/>
                </a:cubicBezTo>
                <a:cubicBezTo>
                  <a:pt x="108" y="52"/>
                  <a:pt x="113" y="41"/>
                  <a:pt x="114" y="34"/>
                </a:cubicBezTo>
                <a:cubicBezTo>
                  <a:pt x="114" y="20"/>
                  <a:pt x="109" y="19"/>
                  <a:pt x="97" y="2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180"/>
          <p:cNvSpPr>
            <a:spLocks/>
          </p:cNvSpPr>
          <p:nvPr/>
        </p:nvSpPr>
        <p:spPr bwMode="auto">
          <a:xfrm>
            <a:off x="3635375" y="1501776"/>
            <a:ext cx="571500" cy="166687"/>
          </a:xfrm>
          <a:custGeom>
            <a:avLst/>
            <a:gdLst>
              <a:gd name="T0" fmla="*/ 106 w 107"/>
              <a:gd name="T1" fmla="*/ 20 h 31"/>
              <a:gd name="T2" fmla="*/ 105 w 107"/>
              <a:gd name="T3" fmla="*/ 20 h 31"/>
              <a:gd name="T4" fmla="*/ 80 w 107"/>
              <a:gd name="T5" fmla="*/ 24 h 31"/>
              <a:gd name="T6" fmla="*/ 53 w 107"/>
              <a:gd name="T7" fmla="*/ 22 h 31"/>
              <a:gd name="T8" fmla="*/ 3 w 107"/>
              <a:gd name="T9" fmla="*/ 1 h 31"/>
              <a:gd name="T10" fmla="*/ 2 w 107"/>
              <a:gd name="T11" fmla="*/ 0 h 31"/>
              <a:gd name="T12" fmla="*/ 2 w 107"/>
              <a:gd name="T13" fmla="*/ 0 h 31"/>
              <a:gd name="T14" fmla="*/ 0 w 107"/>
              <a:gd name="T15" fmla="*/ 3 h 31"/>
              <a:gd name="T16" fmla="*/ 1 w 107"/>
              <a:gd name="T17" fmla="*/ 5 h 31"/>
              <a:gd name="T18" fmla="*/ 12 w 107"/>
              <a:gd name="T19" fmla="*/ 15 h 31"/>
              <a:gd name="T20" fmla="*/ 20 w 107"/>
              <a:gd name="T21" fmla="*/ 20 h 31"/>
              <a:gd name="T22" fmla="*/ 26 w 107"/>
              <a:gd name="T23" fmla="*/ 19 h 31"/>
              <a:gd name="T24" fmla="*/ 38 w 107"/>
              <a:gd name="T25" fmla="*/ 26 h 31"/>
              <a:gd name="T26" fmla="*/ 70 w 107"/>
              <a:gd name="T27" fmla="*/ 30 h 31"/>
              <a:gd name="T28" fmla="*/ 105 w 107"/>
              <a:gd name="T29" fmla="*/ 25 h 31"/>
              <a:gd name="T30" fmla="*/ 106 w 107"/>
              <a:gd name="T31" fmla="*/ 25 h 31"/>
              <a:gd name="T32" fmla="*/ 106 w 107"/>
              <a:gd name="T33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7" h="31">
                <a:moveTo>
                  <a:pt x="106" y="20"/>
                </a:moveTo>
                <a:cubicBezTo>
                  <a:pt x="106" y="20"/>
                  <a:pt x="106" y="20"/>
                  <a:pt x="105" y="20"/>
                </a:cubicBezTo>
                <a:cubicBezTo>
                  <a:pt x="96" y="23"/>
                  <a:pt x="88" y="24"/>
                  <a:pt x="80" y="24"/>
                </a:cubicBezTo>
                <a:cubicBezTo>
                  <a:pt x="69" y="24"/>
                  <a:pt x="60" y="23"/>
                  <a:pt x="53" y="22"/>
                </a:cubicBezTo>
                <a:cubicBezTo>
                  <a:pt x="39" y="21"/>
                  <a:pt x="14" y="15"/>
                  <a:pt x="3" y="1"/>
                </a:cubicBezTo>
                <a:cubicBezTo>
                  <a:pt x="3" y="1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"/>
                  <a:pt x="0" y="4"/>
                  <a:pt x="1" y="5"/>
                </a:cubicBezTo>
                <a:cubicBezTo>
                  <a:pt x="1" y="7"/>
                  <a:pt x="5" y="11"/>
                  <a:pt x="12" y="15"/>
                </a:cubicBezTo>
                <a:cubicBezTo>
                  <a:pt x="14" y="17"/>
                  <a:pt x="17" y="19"/>
                  <a:pt x="20" y="20"/>
                </a:cubicBezTo>
                <a:cubicBezTo>
                  <a:pt x="22" y="19"/>
                  <a:pt x="24" y="19"/>
                  <a:pt x="26" y="19"/>
                </a:cubicBezTo>
                <a:cubicBezTo>
                  <a:pt x="32" y="19"/>
                  <a:pt x="36" y="22"/>
                  <a:pt x="38" y="26"/>
                </a:cubicBezTo>
                <a:cubicBezTo>
                  <a:pt x="47" y="28"/>
                  <a:pt x="59" y="30"/>
                  <a:pt x="70" y="30"/>
                </a:cubicBezTo>
                <a:cubicBezTo>
                  <a:pt x="84" y="31"/>
                  <a:pt x="97" y="29"/>
                  <a:pt x="105" y="25"/>
                </a:cubicBezTo>
                <a:cubicBezTo>
                  <a:pt x="105" y="25"/>
                  <a:pt x="106" y="25"/>
                  <a:pt x="106" y="25"/>
                </a:cubicBezTo>
                <a:cubicBezTo>
                  <a:pt x="107" y="24"/>
                  <a:pt x="107" y="20"/>
                  <a:pt x="106" y="2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181"/>
          <p:cNvSpPr>
            <a:spLocks/>
          </p:cNvSpPr>
          <p:nvPr/>
        </p:nvSpPr>
        <p:spPr bwMode="auto">
          <a:xfrm>
            <a:off x="3497263" y="876301"/>
            <a:ext cx="795338" cy="754062"/>
          </a:xfrm>
          <a:custGeom>
            <a:avLst/>
            <a:gdLst>
              <a:gd name="T0" fmla="*/ 128 w 149"/>
              <a:gd name="T1" fmla="*/ 35 h 140"/>
              <a:gd name="T2" fmla="*/ 97 w 149"/>
              <a:gd name="T3" fmla="*/ 42 h 140"/>
              <a:gd name="T4" fmla="*/ 95 w 149"/>
              <a:gd name="T5" fmla="*/ 14 h 140"/>
              <a:gd name="T6" fmla="*/ 95 w 149"/>
              <a:gd name="T7" fmla="*/ 14 h 140"/>
              <a:gd name="T8" fmla="*/ 84 w 149"/>
              <a:gd name="T9" fmla="*/ 24 h 140"/>
              <a:gd name="T10" fmla="*/ 88 w 149"/>
              <a:gd name="T11" fmla="*/ 33 h 140"/>
              <a:gd name="T12" fmla="*/ 75 w 149"/>
              <a:gd name="T13" fmla="*/ 45 h 140"/>
              <a:gd name="T14" fmla="*/ 63 w 149"/>
              <a:gd name="T15" fmla="*/ 33 h 140"/>
              <a:gd name="T16" fmla="*/ 68 w 149"/>
              <a:gd name="T17" fmla="*/ 22 h 140"/>
              <a:gd name="T18" fmla="*/ 63 w 149"/>
              <a:gd name="T19" fmla="*/ 3 h 140"/>
              <a:gd name="T20" fmla="*/ 65 w 149"/>
              <a:gd name="T21" fmla="*/ 1 h 140"/>
              <a:gd name="T22" fmla="*/ 57 w 149"/>
              <a:gd name="T23" fmla="*/ 0 h 140"/>
              <a:gd name="T24" fmla="*/ 29 w 149"/>
              <a:gd name="T25" fmla="*/ 10 h 140"/>
              <a:gd name="T26" fmla="*/ 27 w 149"/>
              <a:gd name="T27" fmla="*/ 9 h 140"/>
              <a:gd name="T28" fmla="*/ 8 w 149"/>
              <a:gd name="T29" fmla="*/ 16 h 140"/>
              <a:gd name="T30" fmla="*/ 21 w 149"/>
              <a:gd name="T31" fmla="*/ 47 h 140"/>
              <a:gd name="T32" fmla="*/ 21 w 149"/>
              <a:gd name="T33" fmla="*/ 47 h 140"/>
              <a:gd name="T34" fmla="*/ 42 w 149"/>
              <a:gd name="T35" fmla="*/ 57 h 140"/>
              <a:gd name="T36" fmla="*/ 71 w 149"/>
              <a:gd name="T37" fmla="*/ 66 h 140"/>
              <a:gd name="T38" fmla="*/ 94 w 149"/>
              <a:gd name="T39" fmla="*/ 70 h 140"/>
              <a:gd name="T40" fmla="*/ 118 w 149"/>
              <a:gd name="T41" fmla="*/ 71 h 140"/>
              <a:gd name="T42" fmla="*/ 135 w 149"/>
              <a:gd name="T43" fmla="*/ 81 h 140"/>
              <a:gd name="T44" fmla="*/ 119 w 149"/>
              <a:gd name="T45" fmla="*/ 109 h 140"/>
              <a:gd name="T46" fmla="*/ 86 w 149"/>
              <a:gd name="T47" fmla="*/ 125 h 140"/>
              <a:gd name="T48" fmla="*/ 35 w 149"/>
              <a:gd name="T49" fmla="*/ 111 h 140"/>
              <a:gd name="T50" fmla="*/ 29 w 149"/>
              <a:gd name="T51" fmla="*/ 107 h 140"/>
              <a:gd name="T52" fmla="*/ 21 w 149"/>
              <a:gd name="T53" fmla="*/ 102 h 140"/>
              <a:gd name="T54" fmla="*/ 28 w 149"/>
              <a:gd name="T55" fmla="*/ 116 h 140"/>
              <a:gd name="T56" fmla="*/ 29 w 149"/>
              <a:gd name="T57" fmla="*/ 117 h 140"/>
              <a:gd name="T58" fmla="*/ 79 w 149"/>
              <a:gd name="T59" fmla="*/ 138 h 140"/>
              <a:gd name="T60" fmla="*/ 106 w 149"/>
              <a:gd name="T61" fmla="*/ 140 h 140"/>
              <a:gd name="T62" fmla="*/ 147 w 149"/>
              <a:gd name="T63" fmla="*/ 83 h 140"/>
              <a:gd name="T64" fmla="*/ 128 w 149"/>
              <a:gd name="T65" fmla="*/ 3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0">
                <a:moveTo>
                  <a:pt x="128" y="35"/>
                </a:moveTo>
                <a:cubicBezTo>
                  <a:pt x="121" y="45"/>
                  <a:pt x="109" y="51"/>
                  <a:pt x="97" y="42"/>
                </a:cubicBezTo>
                <a:cubicBezTo>
                  <a:pt x="89" y="35"/>
                  <a:pt x="89" y="24"/>
                  <a:pt x="95" y="14"/>
                </a:cubicBezTo>
                <a:cubicBezTo>
                  <a:pt x="95" y="14"/>
                  <a:pt x="95" y="14"/>
                  <a:pt x="95" y="14"/>
                </a:cubicBezTo>
                <a:cubicBezTo>
                  <a:pt x="92" y="19"/>
                  <a:pt x="88" y="22"/>
                  <a:pt x="84" y="24"/>
                </a:cubicBezTo>
                <a:cubicBezTo>
                  <a:pt x="86" y="26"/>
                  <a:pt x="88" y="29"/>
                  <a:pt x="88" y="33"/>
                </a:cubicBezTo>
                <a:cubicBezTo>
                  <a:pt x="88" y="39"/>
                  <a:pt x="82" y="45"/>
                  <a:pt x="75" y="45"/>
                </a:cubicBezTo>
                <a:cubicBezTo>
                  <a:pt x="68" y="45"/>
                  <a:pt x="63" y="39"/>
                  <a:pt x="63" y="33"/>
                </a:cubicBezTo>
                <a:cubicBezTo>
                  <a:pt x="63" y="28"/>
                  <a:pt x="65" y="25"/>
                  <a:pt x="68" y="22"/>
                </a:cubicBezTo>
                <a:cubicBezTo>
                  <a:pt x="61" y="18"/>
                  <a:pt x="58" y="11"/>
                  <a:pt x="63" y="3"/>
                </a:cubicBezTo>
                <a:cubicBezTo>
                  <a:pt x="64" y="2"/>
                  <a:pt x="64" y="2"/>
                  <a:pt x="65" y="1"/>
                </a:cubicBezTo>
                <a:cubicBezTo>
                  <a:pt x="62" y="0"/>
                  <a:pt x="60" y="0"/>
                  <a:pt x="57" y="0"/>
                </a:cubicBezTo>
                <a:cubicBezTo>
                  <a:pt x="46" y="0"/>
                  <a:pt x="36" y="4"/>
                  <a:pt x="29" y="10"/>
                </a:cubicBezTo>
                <a:cubicBezTo>
                  <a:pt x="28" y="9"/>
                  <a:pt x="28" y="9"/>
                  <a:pt x="27" y="9"/>
                </a:cubicBezTo>
                <a:cubicBezTo>
                  <a:pt x="21" y="6"/>
                  <a:pt x="13" y="6"/>
                  <a:pt x="8" y="16"/>
                </a:cubicBezTo>
                <a:cubicBezTo>
                  <a:pt x="0" y="31"/>
                  <a:pt x="12" y="46"/>
                  <a:pt x="21" y="47"/>
                </a:cubicBezTo>
                <a:cubicBezTo>
                  <a:pt x="21" y="47"/>
                  <a:pt x="21" y="47"/>
                  <a:pt x="21" y="47"/>
                </a:cubicBezTo>
                <a:cubicBezTo>
                  <a:pt x="30" y="49"/>
                  <a:pt x="36" y="50"/>
                  <a:pt x="42" y="57"/>
                </a:cubicBezTo>
                <a:cubicBezTo>
                  <a:pt x="48" y="63"/>
                  <a:pt x="57" y="68"/>
                  <a:pt x="71" y="66"/>
                </a:cubicBezTo>
                <a:cubicBezTo>
                  <a:pt x="85" y="65"/>
                  <a:pt x="89" y="68"/>
                  <a:pt x="94" y="70"/>
                </a:cubicBezTo>
                <a:cubicBezTo>
                  <a:pt x="99" y="72"/>
                  <a:pt x="106" y="75"/>
                  <a:pt x="118" y="71"/>
                </a:cubicBezTo>
                <a:cubicBezTo>
                  <a:pt x="130" y="66"/>
                  <a:pt x="135" y="67"/>
                  <a:pt x="135" y="81"/>
                </a:cubicBezTo>
                <a:cubicBezTo>
                  <a:pt x="134" y="88"/>
                  <a:pt x="129" y="99"/>
                  <a:pt x="119" y="109"/>
                </a:cubicBezTo>
                <a:cubicBezTo>
                  <a:pt x="111" y="118"/>
                  <a:pt x="99" y="125"/>
                  <a:pt x="86" y="125"/>
                </a:cubicBezTo>
                <a:cubicBezTo>
                  <a:pt x="69" y="126"/>
                  <a:pt x="49" y="118"/>
                  <a:pt x="35" y="111"/>
                </a:cubicBezTo>
                <a:cubicBezTo>
                  <a:pt x="33" y="109"/>
                  <a:pt x="31" y="108"/>
                  <a:pt x="29" y="107"/>
                </a:cubicBezTo>
                <a:cubicBezTo>
                  <a:pt x="25" y="105"/>
                  <a:pt x="22" y="103"/>
                  <a:pt x="21" y="102"/>
                </a:cubicBezTo>
                <a:cubicBezTo>
                  <a:pt x="22" y="105"/>
                  <a:pt x="25" y="111"/>
                  <a:pt x="28" y="116"/>
                </a:cubicBezTo>
                <a:cubicBezTo>
                  <a:pt x="28" y="116"/>
                  <a:pt x="29" y="117"/>
                  <a:pt x="29" y="117"/>
                </a:cubicBezTo>
                <a:cubicBezTo>
                  <a:pt x="40" y="131"/>
                  <a:pt x="65" y="137"/>
                  <a:pt x="79" y="138"/>
                </a:cubicBezTo>
                <a:cubicBezTo>
                  <a:pt x="86" y="139"/>
                  <a:pt x="95" y="140"/>
                  <a:pt x="106" y="140"/>
                </a:cubicBezTo>
                <a:cubicBezTo>
                  <a:pt x="128" y="132"/>
                  <a:pt x="144" y="108"/>
                  <a:pt x="147" y="83"/>
                </a:cubicBezTo>
                <a:cubicBezTo>
                  <a:pt x="149" y="61"/>
                  <a:pt x="141" y="43"/>
                  <a:pt x="128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182"/>
          <p:cNvSpPr>
            <a:spLocks/>
          </p:cNvSpPr>
          <p:nvPr/>
        </p:nvSpPr>
        <p:spPr bwMode="auto">
          <a:xfrm>
            <a:off x="3806825" y="811213"/>
            <a:ext cx="255588" cy="193675"/>
          </a:xfrm>
          <a:custGeom>
            <a:avLst/>
            <a:gdLst>
              <a:gd name="T0" fmla="*/ 40 w 48"/>
              <a:gd name="T1" fmla="*/ 1 h 36"/>
              <a:gd name="T2" fmla="*/ 35 w 48"/>
              <a:gd name="T3" fmla="*/ 0 h 36"/>
              <a:gd name="T4" fmla="*/ 7 w 48"/>
              <a:gd name="T5" fmla="*/ 13 h 36"/>
              <a:gd name="T6" fmla="*/ 5 w 48"/>
              <a:gd name="T7" fmla="*/ 15 h 36"/>
              <a:gd name="T8" fmla="*/ 10 w 48"/>
              <a:gd name="T9" fmla="*/ 34 h 36"/>
              <a:gd name="T10" fmla="*/ 17 w 48"/>
              <a:gd name="T11" fmla="*/ 32 h 36"/>
              <a:gd name="T12" fmla="*/ 26 w 48"/>
              <a:gd name="T13" fmla="*/ 36 h 36"/>
              <a:gd name="T14" fmla="*/ 37 w 48"/>
              <a:gd name="T15" fmla="*/ 26 h 36"/>
              <a:gd name="T16" fmla="*/ 38 w 48"/>
              <a:gd name="T17" fmla="*/ 24 h 36"/>
              <a:gd name="T18" fmla="*/ 40 w 48"/>
              <a:gd name="T19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36">
                <a:moveTo>
                  <a:pt x="40" y="1"/>
                </a:moveTo>
                <a:cubicBezTo>
                  <a:pt x="38" y="1"/>
                  <a:pt x="37" y="0"/>
                  <a:pt x="35" y="0"/>
                </a:cubicBezTo>
                <a:cubicBezTo>
                  <a:pt x="26" y="0"/>
                  <a:pt x="14" y="5"/>
                  <a:pt x="7" y="13"/>
                </a:cubicBezTo>
                <a:cubicBezTo>
                  <a:pt x="6" y="14"/>
                  <a:pt x="6" y="14"/>
                  <a:pt x="5" y="15"/>
                </a:cubicBezTo>
                <a:cubicBezTo>
                  <a:pt x="0" y="23"/>
                  <a:pt x="3" y="30"/>
                  <a:pt x="10" y="34"/>
                </a:cubicBezTo>
                <a:cubicBezTo>
                  <a:pt x="12" y="33"/>
                  <a:pt x="15" y="32"/>
                  <a:pt x="17" y="32"/>
                </a:cubicBezTo>
                <a:cubicBezTo>
                  <a:pt x="21" y="32"/>
                  <a:pt x="24" y="34"/>
                  <a:pt x="26" y="36"/>
                </a:cubicBezTo>
                <a:cubicBezTo>
                  <a:pt x="30" y="34"/>
                  <a:pt x="34" y="31"/>
                  <a:pt x="37" y="26"/>
                </a:cubicBezTo>
                <a:cubicBezTo>
                  <a:pt x="37" y="25"/>
                  <a:pt x="38" y="25"/>
                  <a:pt x="38" y="24"/>
                </a:cubicBezTo>
                <a:cubicBezTo>
                  <a:pt x="45" y="14"/>
                  <a:pt x="48" y="4"/>
                  <a:pt x="4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183"/>
          <p:cNvSpPr>
            <a:spLocks/>
          </p:cNvSpPr>
          <p:nvPr/>
        </p:nvSpPr>
        <p:spPr bwMode="auto">
          <a:xfrm>
            <a:off x="3640138" y="788988"/>
            <a:ext cx="352425" cy="141287"/>
          </a:xfrm>
          <a:custGeom>
            <a:avLst/>
            <a:gdLst>
              <a:gd name="T0" fmla="*/ 0 w 66"/>
              <a:gd name="T1" fmla="*/ 25 h 26"/>
              <a:gd name="T2" fmla="*/ 2 w 66"/>
              <a:gd name="T3" fmla="*/ 26 h 26"/>
              <a:gd name="T4" fmla="*/ 30 w 66"/>
              <a:gd name="T5" fmla="*/ 16 h 26"/>
              <a:gd name="T6" fmla="*/ 38 w 66"/>
              <a:gd name="T7" fmla="*/ 17 h 26"/>
              <a:gd name="T8" fmla="*/ 66 w 66"/>
              <a:gd name="T9" fmla="*/ 4 h 26"/>
              <a:gd name="T10" fmla="*/ 0 w 66"/>
              <a:gd name="T11" fmla="*/ 2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26">
                <a:moveTo>
                  <a:pt x="0" y="25"/>
                </a:moveTo>
                <a:cubicBezTo>
                  <a:pt x="1" y="25"/>
                  <a:pt x="1" y="25"/>
                  <a:pt x="2" y="26"/>
                </a:cubicBezTo>
                <a:cubicBezTo>
                  <a:pt x="9" y="20"/>
                  <a:pt x="19" y="16"/>
                  <a:pt x="30" y="16"/>
                </a:cubicBezTo>
                <a:cubicBezTo>
                  <a:pt x="33" y="16"/>
                  <a:pt x="35" y="16"/>
                  <a:pt x="38" y="17"/>
                </a:cubicBezTo>
                <a:cubicBezTo>
                  <a:pt x="45" y="9"/>
                  <a:pt x="57" y="4"/>
                  <a:pt x="66" y="4"/>
                </a:cubicBezTo>
                <a:cubicBezTo>
                  <a:pt x="38" y="0"/>
                  <a:pt x="16" y="10"/>
                  <a:pt x="0" y="2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184"/>
          <p:cNvSpPr>
            <a:spLocks/>
          </p:cNvSpPr>
          <p:nvPr/>
        </p:nvSpPr>
        <p:spPr bwMode="auto">
          <a:xfrm>
            <a:off x="4003675" y="815976"/>
            <a:ext cx="454025" cy="814387"/>
          </a:xfrm>
          <a:custGeom>
            <a:avLst/>
            <a:gdLst>
              <a:gd name="T0" fmla="*/ 17 w 85"/>
              <a:gd name="T1" fmla="*/ 4 h 151"/>
              <a:gd name="T2" fmla="*/ 3 w 85"/>
              <a:gd name="T3" fmla="*/ 0 h 151"/>
              <a:gd name="T4" fmla="*/ 1 w 85"/>
              <a:gd name="T5" fmla="*/ 23 h 151"/>
              <a:gd name="T6" fmla="*/ 0 w 85"/>
              <a:gd name="T7" fmla="*/ 25 h 151"/>
              <a:gd name="T8" fmla="*/ 0 w 85"/>
              <a:gd name="T9" fmla="*/ 25 h 151"/>
              <a:gd name="T10" fmla="*/ 1 w 85"/>
              <a:gd name="T11" fmla="*/ 24 h 151"/>
              <a:gd name="T12" fmla="*/ 30 w 85"/>
              <a:gd name="T13" fmla="*/ 13 h 151"/>
              <a:gd name="T14" fmla="*/ 33 w 85"/>
              <a:gd name="T15" fmla="*/ 46 h 151"/>
              <a:gd name="T16" fmla="*/ 33 w 85"/>
              <a:gd name="T17" fmla="*/ 46 h 151"/>
              <a:gd name="T18" fmla="*/ 52 w 85"/>
              <a:gd name="T19" fmla="*/ 94 h 151"/>
              <a:gd name="T20" fmla="*/ 11 w 85"/>
              <a:gd name="T21" fmla="*/ 151 h 151"/>
              <a:gd name="T22" fmla="*/ 36 w 85"/>
              <a:gd name="T23" fmla="*/ 147 h 151"/>
              <a:gd name="T24" fmla="*/ 70 w 85"/>
              <a:gd name="T25" fmla="*/ 104 h 151"/>
              <a:gd name="T26" fmla="*/ 17 w 85"/>
              <a:gd name="T27" fmla="*/ 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151">
                <a:moveTo>
                  <a:pt x="17" y="4"/>
                </a:moveTo>
                <a:cubicBezTo>
                  <a:pt x="12" y="2"/>
                  <a:pt x="7" y="1"/>
                  <a:pt x="3" y="0"/>
                </a:cubicBezTo>
                <a:cubicBezTo>
                  <a:pt x="11" y="3"/>
                  <a:pt x="8" y="13"/>
                  <a:pt x="1" y="23"/>
                </a:cubicBezTo>
                <a:cubicBezTo>
                  <a:pt x="1" y="24"/>
                  <a:pt x="0" y="24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1" y="25"/>
                  <a:pt x="1" y="24"/>
                </a:cubicBezTo>
                <a:cubicBezTo>
                  <a:pt x="9" y="12"/>
                  <a:pt x="20" y="9"/>
                  <a:pt x="30" y="13"/>
                </a:cubicBezTo>
                <a:cubicBezTo>
                  <a:pt x="39" y="16"/>
                  <a:pt x="42" y="32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6" y="54"/>
                  <a:pt x="54" y="72"/>
                  <a:pt x="52" y="94"/>
                </a:cubicBezTo>
                <a:cubicBezTo>
                  <a:pt x="49" y="119"/>
                  <a:pt x="33" y="143"/>
                  <a:pt x="11" y="151"/>
                </a:cubicBezTo>
                <a:cubicBezTo>
                  <a:pt x="19" y="151"/>
                  <a:pt x="27" y="150"/>
                  <a:pt x="36" y="147"/>
                </a:cubicBezTo>
                <a:cubicBezTo>
                  <a:pt x="47" y="139"/>
                  <a:pt x="64" y="121"/>
                  <a:pt x="70" y="104"/>
                </a:cubicBezTo>
                <a:cubicBezTo>
                  <a:pt x="85" y="59"/>
                  <a:pt x="62" y="19"/>
                  <a:pt x="17" y="4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185"/>
          <p:cNvSpPr>
            <a:spLocks/>
          </p:cNvSpPr>
          <p:nvPr/>
        </p:nvSpPr>
        <p:spPr bwMode="auto">
          <a:xfrm>
            <a:off x="3662363" y="1350963"/>
            <a:ext cx="469900" cy="204787"/>
          </a:xfrm>
          <a:custGeom>
            <a:avLst/>
            <a:gdLst>
              <a:gd name="T0" fmla="*/ 71 w 88"/>
              <a:gd name="T1" fmla="*/ 10 h 38"/>
              <a:gd name="T2" fmla="*/ 48 w 88"/>
              <a:gd name="T3" fmla="*/ 11 h 38"/>
              <a:gd name="T4" fmla="*/ 35 w 88"/>
              <a:gd name="T5" fmla="*/ 4 h 38"/>
              <a:gd name="T6" fmla="*/ 7 w 88"/>
              <a:gd name="T7" fmla="*/ 8 h 38"/>
              <a:gd name="T8" fmla="*/ 4 w 88"/>
              <a:gd name="T9" fmla="*/ 23 h 38"/>
              <a:gd name="T10" fmla="*/ 55 w 88"/>
              <a:gd name="T11" fmla="*/ 37 h 38"/>
              <a:gd name="T12" fmla="*/ 88 w 88"/>
              <a:gd name="T13" fmla="*/ 21 h 38"/>
              <a:gd name="T14" fmla="*/ 71 w 88"/>
              <a:gd name="T15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" h="38">
                <a:moveTo>
                  <a:pt x="71" y="10"/>
                </a:moveTo>
                <a:cubicBezTo>
                  <a:pt x="59" y="9"/>
                  <a:pt x="52" y="11"/>
                  <a:pt x="48" y="11"/>
                </a:cubicBezTo>
                <a:cubicBezTo>
                  <a:pt x="45" y="10"/>
                  <a:pt x="40" y="7"/>
                  <a:pt x="35" y="4"/>
                </a:cubicBezTo>
                <a:cubicBezTo>
                  <a:pt x="29" y="1"/>
                  <a:pt x="17" y="0"/>
                  <a:pt x="7" y="8"/>
                </a:cubicBezTo>
                <a:cubicBezTo>
                  <a:pt x="0" y="14"/>
                  <a:pt x="2" y="19"/>
                  <a:pt x="4" y="23"/>
                </a:cubicBezTo>
                <a:cubicBezTo>
                  <a:pt x="18" y="30"/>
                  <a:pt x="38" y="38"/>
                  <a:pt x="55" y="37"/>
                </a:cubicBezTo>
                <a:cubicBezTo>
                  <a:pt x="68" y="37"/>
                  <a:pt x="80" y="30"/>
                  <a:pt x="88" y="21"/>
                </a:cubicBezTo>
                <a:cubicBezTo>
                  <a:pt x="86" y="16"/>
                  <a:pt x="80" y="11"/>
                  <a:pt x="71" y="10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186"/>
          <p:cNvSpPr>
            <a:spLocks/>
          </p:cNvSpPr>
          <p:nvPr/>
        </p:nvSpPr>
        <p:spPr bwMode="auto">
          <a:xfrm>
            <a:off x="3635375" y="1636713"/>
            <a:ext cx="688975" cy="528637"/>
          </a:xfrm>
          <a:custGeom>
            <a:avLst/>
            <a:gdLst>
              <a:gd name="T0" fmla="*/ 129 w 129"/>
              <a:gd name="T1" fmla="*/ 25 h 98"/>
              <a:gd name="T2" fmla="*/ 105 w 129"/>
              <a:gd name="T3" fmla="*/ 0 h 98"/>
              <a:gd name="T4" fmla="*/ 70 w 129"/>
              <a:gd name="T5" fmla="*/ 5 h 98"/>
              <a:gd name="T6" fmla="*/ 82 w 129"/>
              <a:gd name="T7" fmla="*/ 29 h 98"/>
              <a:gd name="T8" fmla="*/ 41 w 129"/>
              <a:gd name="T9" fmla="*/ 64 h 98"/>
              <a:gd name="T10" fmla="*/ 0 w 129"/>
              <a:gd name="T11" fmla="*/ 32 h 98"/>
              <a:gd name="T12" fmla="*/ 3 w 129"/>
              <a:gd name="T13" fmla="*/ 57 h 98"/>
              <a:gd name="T14" fmla="*/ 2 w 129"/>
              <a:gd name="T15" fmla="*/ 74 h 98"/>
              <a:gd name="T16" fmla="*/ 2 w 129"/>
              <a:gd name="T17" fmla="*/ 74 h 98"/>
              <a:gd name="T18" fmla="*/ 47 w 129"/>
              <a:gd name="T19" fmla="*/ 77 h 98"/>
              <a:gd name="T20" fmla="*/ 48 w 129"/>
              <a:gd name="T21" fmla="*/ 76 h 98"/>
              <a:gd name="T22" fmla="*/ 49 w 129"/>
              <a:gd name="T23" fmla="*/ 73 h 98"/>
              <a:gd name="T24" fmla="*/ 52 w 129"/>
              <a:gd name="T25" fmla="*/ 77 h 98"/>
              <a:gd name="T26" fmla="*/ 57 w 129"/>
              <a:gd name="T27" fmla="*/ 85 h 98"/>
              <a:gd name="T28" fmla="*/ 57 w 129"/>
              <a:gd name="T29" fmla="*/ 85 h 98"/>
              <a:gd name="T30" fmla="*/ 93 w 129"/>
              <a:gd name="T31" fmla="*/ 91 h 98"/>
              <a:gd name="T32" fmla="*/ 112 w 129"/>
              <a:gd name="T33" fmla="*/ 79 h 98"/>
              <a:gd name="T34" fmla="*/ 112 w 129"/>
              <a:gd name="T35" fmla="*/ 78 h 98"/>
              <a:gd name="T36" fmla="*/ 108 w 129"/>
              <a:gd name="T37" fmla="*/ 59 h 98"/>
              <a:gd name="T38" fmla="*/ 106 w 129"/>
              <a:gd name="T39" fmla="*/ 39 h 98"/>
              <a:gd name="T40" fmla="*/ 114 w 129"/>
              <a:gd name="T41" fmla="*/ 43 h 98"/>
              <a:gd name="T42" fmla="*/ 114 w 129"/>
              <a:gd name="T43" fmla="*/ 41 h 98"/>
              <a:gd name="T44" fmla="*/ 129 w 129"/>
              <a:gd name="T45" fmla="*/ 25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9" h="98">
                <a:moveTo>
                  <a:pt x="129" y="25"/>
                </a:moveTo>
                <a:cubicBezTo>
                  <a:pt x="126" y="12"/>
                  <a:pt x="112" y="3"/>
                  <a:pt x="105" y="0"/>
                </a:cubicBezTo>
                <a:cubicBezTo>
                  <a:pt x="97" y="4"/>
                  <a:pt x="84" y="6"/>
                  <a:pt x="70" y="5"/>
                </a:cubicBezTo>
                <a:cubicBezTo>
                  <a:pt x="77" y="10"/>
                  <a:pt x="82" y="20"/>
                  <a:pt x="82" y="29"/>
                </a:cubicBezTo>
                <a:cubicBezTo>
                  <a:pt x="82" y="50"/>
                  <a:pt x="68" y="67"/>
                  <a:pt x="41" y="64"/>
                </a:cubicBezTo>
                <a:cubicBezTo>
                  <a:pt x="16" y="61"/>
                  <a:pt x="4" y="46"/>
                  <a:pt x="0" y="32"/>
                </a:cubicBezTo>
                <a:cubicBezTo>
                  <a:pt x="1" y="50"/>
                  <a:pt x="4" y="51"/>
                  <a:pt x="3" y="57"/>
                </a:cubicBezTo>
                <a:cubicBezTo>
                  <a:pt x="2" y="63"/>
                  <a:pt x="1" y="70"/>
                  <a:pt x="2" y="74"/>
                </a:cubicBezTo>
                <a:cubicBezTo>
                  <a:pt x="2" y="74"/>
                  <a:pt x="2" y="74"/>
                  <a:pt x="2" y="74"/>
                </a:cubicBezTo>
                <a:cubicBezTo>
                  <a:pt x="10" y="85"/>
                  <a:pt x="43" y="82"/>
                  <a:pt x="47" y="77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5"/>
                  <a:pt x="49" y="74"/>
                  <a:pt x="49" y="73"/>
                </a:cubicBezTo>
                <a:cubicBezTo>
                  <a:pt x="50" y="74"/>
                  <a:pt x="51" y="76"/>
                  <a:pt x="52" y="77"/>
                </a:cubicBezTo>
                <a:cubicBezTo>
                  <a:pt x="54" y="82"/>
                  <a:pt x="56" y="84"/>
                  <a:pt x="57" y="85"/>
                </a:cubicBezTo>
                <a:cubicBezTo>
                  <a:pt x="57" y="85"/>
                  <a:pt x="57" y="85"/>
                  <a:pt x="57" y="85"/>
                </a:cubicBezTo>
                <a:cubicBezTo>
                  <a:pt x="57" y="85"/>
                  <a:pt x="71" y="98"/>
                  <a:pt x="93" y="91"/>
                </a:cubicBezTo>
                <a:cubicBezTo>
                  <a:pt x="108" y="87"/>
                  <a:pt x="111" y="81"/>
                  <a:pt x="112" y="79"/>
                </a:cubicBezTo>
                <a:cubicBezTo>
                  <a:pt x="112" y="78"/>
                  <a:pt x="112" y="78"/>
                  <a:pt x="112" y="78"/>
                </a:cubicBezTo>
                <a:cubicBezTo>
                  <a:pt x="112" y="78"/>
                  <a:pt x="108" y="62"/>
                  <a:pt x="108" y="59"/>
                </a:cubicBezTo>
                <a:cubicBezTo>
                  <a:pt x="108" y="57"/>
                  <a:pt x="108" y="48"/>
                  <a:pt x="106" y="39"/>
                </a:cubicBezTo>
                <a:cubicBezTo>
                  <a:pt x="109" y="40"/>
                  <a:pt x="111" y="42"/>
                  <a:pt x="114" y="43"/>
                </a:cubicBezTo>
                <a:cubicBezTo>
                  <a:pt x="114" y="42"/>
                  <a:pt x="114" y="42"/>
                  <a:pt x="114" y="41"/>
                </a:cubicBezTo>
                <a:cubicBezTo>
                  <a:pt x="114" y="33"/>
                  <a:pt x="121" y="26"/>
                  <a:pt x="129" y="2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187"/>
          <p:cNvSpPr>
            <a:spLocks/>
          </p:cNvSpPr>
          <p:nvPr/>
        </p:nvSpPr>
        <p:spPr bwMode="auto">
          <a:xfrm>
            <a:off x="3917950" y="2062163"/>
            <a:ext cx="401638" cy="177800"/>
          </a:xfrm>
          <a:custGeom>
            <a:avLst/>
            <a:gdLst>
              <a:gd name="T0" fmla="*/ 40 w 75"/>
              <a:gd name="T1" fmla="*/ 12 h 33"/>
              <a:gd name="T2" fmla="*/ 4 w 75"/>
              <a:gd name="T3" fmla="*/ 6 h 33"/>
              <a:gd name="T4" fmla="*/ 4 w 75"/>
              <a:gd name="T5" fmla="*/ 6 h 33"/>
              <a:gd name="T6" fmla="*/ 23 w 75"/>
              <a:gd name="T7" fmla="*/ 29 h 33"/>
              <a:gd name="T8" fmla="*/ 63 w 75"/>
              <a:gd name="T9" fmla="*/ 25 h 33"/>
              <a:gd name="T10" fmla="*/ 59 w 75"/>
              <a:gd name="T11" fmla="*/ 0 h 33"/>
              <a:gd name="T12" fmla="*/ 40 w 75"/>
              <a:gd name="T13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33">
                <a:moveTo>
                  <a:pt x="40" y="12"/>
                </a:moveTo>
                <a:cubicBezTo>
                  <a:pt x="18" y="19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1" y="10"/>
                  <a:pt x="0" y="23"/>
                  <a:pt x="23" y="29"/>
                </a:cubicBezTo>
                <a:cubicBezTo>
                  <a:pt x="37" y="33"/>
                  <a:pt x="53" y="32"/>
                  <a:pt x="63" y="25"/>
                </a:cubicBezTo>
                <a:cubicBezTo>
                  <a:pt x="75" y="17"/>
                  <a:pt x="67" y="2"/>
                  <a:pt x="59" y="0"/>
                </a:cubicBezTo>
                <a:cubicBezTo>
                  <a:pt x="58" y="2"/>
                  <a:pt x="55" y="8"/>
                  <a:pt x="40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188"/>
          <p:cNvSpPr>
            <a:spLocks/>
          </p:cNvSpPr>
          <p:nvPr/>
        </p:nvSpPr>
        <p:spPr bwMode="auto">
          <a:xfrm>
            <a:off x="4238625" y="1890713"/>
            <a:ext cx="106363" cy="90487"/>
          </a:xfrm>
          <a:custGeom>
            <a:avLst/>
            <a:gdLst>
              <a:gd name="T0" fmla="*/ 17 w 20"/>
              <a:gd name="T1" fmla="*/ 10 h 17"/>
              <a:gd name="T2" fmla="*/ 2 w 20"/>
              <a:gd name="T3" fmla="*/ 0 h 17"/>
              <a:gd name="T4" fmla="*/ 0 w 20"/>
              <a:gd name="T5" fmla="*/ 7 h 17"/>
              <a:gd name="T6" fmla="*/ 10 w 20"/>
              <a:gd name="T7" fmla="*/ 17 h 17"/>
              <a:gd name="T8" fmla="*/ 20 w 20"/>
              <a:gd name="T9" fmla="*/ 10 h 17"/>
              <a:gd name="T10" fmla="*/ 17 w 20"/>
              <a:gd name="T11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7">
                <a:moveTo>
                  <a:pt x="17" y="10"/>
                </a:moveTo>
                <a:cubicBezTo>
                  <a:pt x="10" y="10"/>
                  <a:pt x="4" y="6"/>
                  <a:pt x="2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12"/>
                  <a:pt x="4" y="17"/>
                  <a:pt x="10" y="17"/>
                </a:cubicBezTo>
                <a:cubicBezTo>
                  <a:pt x="14" y="17"/>
                  <a:pt x="18" y="14"/>
                  <a:pt x="20" y="10"/>
                </a:cubicBezTo>
                <a:cubicBezTo>
                  <a:pt x="19" y="10"/>
                  <a:pt x="18" y="10"/>
                  <a:pt x="17" y="1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189"/>
          <p:cNvSpPr>
            <a:spLocks/>
          </p:cNvSpPr>
          <p:nvPr/>
        </p:nvSpPr>
        <p:spPr bwMode="auto">
          <a:xfrm>
            <a:off x="3565525" y="2035176"/>
            <a:ext cx="363538" cy="157162"/>
          </a:xfrm>
          <a:custGeom>
            <a:avLst/>
            <a:gdLst>
              <a:gd name="T0" fmla="*/ 15 w 68"/>
              <a:gd name="T1" fmla="*/ 0 h 29"/>
              <a:gd name="T2" fmla="*/ 15 w 68"/>
              <a:gd name="T3" fmla="*/ 0 h 29"/>
              <a:gd name="T4" fmla="*/ 0 w 68"/>
              <a:gd name="T5" fmla="*/ 14 h 29"/>
              <a:gd name="T6" fmla="*/ 11 w 68"/>
              <a:gd name="T7" fmla="*/ 25 h 29"/>
              <a:gd name="T8" fmla="*/ 56 w 68"/>
              <a:gd name="T9" fmla="*/ 23 h 29"/>
              <a:gd name="T10" fmla="*/ 61 w 68"/>
              <a:gd name="T11" fmla="*/ 2 h 29"/>
              <a:gd name="T12" fmla="*/ 60 w 68"/>
              <a:gd name="T13" fmla="*/ 3 h 29"/>
              <a:gd name="T14" fmla="*/ 15 w 68"/>
              <a:gd name="T1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8" h="29"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8" y="1"/>
                  <a:pt x="0" y="8"/>
                  <a:pt x="0" y="14"/>
                </a:cubicBezTo>
                <a:cubicBezTo>
                  <a:pt x="0" y="19"/>
                  <a:pt x="8" y="24"/>
                  <a:pt x="11" y="25"/>
                </a:cubicBezTo>
                <a:cubicBezTo>
                  <a:pt x="19" y="28"/>
                  <a:pt x="43" y="29"/>
                  <a:pt x="56" y="23"/>
                </a:cubicBezTo>
                <a:cubicBezTo>
                  <a:pt x="68" y="18"/>
                  <a:pt x="65" y="6"/>
                  <a:pt x="61" y="2"/>
                </a:cubicBezTo>
                <a:cubicBezTo>
                  <a:pt x="61" y="2"/>
                  <a:pt x="61" y="2"/>
                  <a:pt x="60" y="3"/>
                </a:cubicBezTo>
                <a:cubicBezTo>
                  <a:pt x="56" y="8"/>
                  <a:pt x="23" y="11"/>
                  <a:pt x="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190"/>
          <p:cNvSpPr>
            <a:spLocks/>
          </p:cNvSpPr>
          <p:nvPr/>
        </p:nvSpPr>
        <p:spPr bwMode="auto">
          <a:xfrm>
            <a:off x="3630613" y="1582738"/>
            <a:ext cx="442913" cy="415925"/>
          </a:xfrm>
          <a:custGeom>
            <a:avLst/>
            <a:gdLst>
              <a:gd name="T0" fmla="*/ 71 w 83"/>
              <a:gd name="T1" fmla="*/ 15 h 77"/>
              <a:gd name="T2" fmla="*/ 39 w 83"/>
              <a:gd name="T3" fmla="*/ 11 h 77"/>
              <a:gd name="T4" fmla="*/ 40 w 83"/>
              <a:gd name="T5" fmla="*/ 12 h 77"/>
              <a:gd name="T6" fmla="*/ 40 w 83"/>
              <a:gd name="T7" fmla="*/ 12 h 77"/>
              <a:gd name="T8" fmla="*/ 40 w 83"/>
              <a:gd name="T9" fmla="*/ 18 h 77"/>
              <a:gd name="T10" fmla="*/ 27 w 83"/>
              <a:gd name="T11" fmla="*/ 30 h 77"/>
              <a:gd name="T12" fmla="*/ 14 w 83"/>
              <a:gd name="T13" fmla="*/ 17 h 77"/>
              <a:gd name="T14" fmla="*/ 16 w 83"/>
              <a:gd name="T15" fmla="*/ 11 h 77"/>
              <a:gd name="T16" fmla="*/ 16 w 83"/>
              <a:gd name="T17" fmla="*/ 11 h 77"/>
              <a:gd name="T18" fmla="*/ 18 w 83"/>
              <a:gd name="T19" fmla="*/ 7 h 77"/>
              <a:gd name="T20" fmla="*/ 18 w 83"/>
              <a:gd name="T21" fmla="*/ 7 h 77"/>
              <a:gd name="T22" fmla="*/ 21 w 83"/>
              <a:gd name="T23" fmla="*/ 5 h 77"/>
              <a:gd name="T24" fmla="*/ 13 w 83"/>
              <a:gd name="T25" fmla="*/ 0 h 77"/>
              <a:gd name="T26" fmla="*/ 0 w 83"/>
              <a:gd name="T27" fmla="*/ 20 h 77"/>
              <a:gd name="T28" fmla="*/ 0 w 83"/>
              <a:gd name="T29" fmla="*/ 23 h 77"/>
              <a:gd name="T30" fmla="*/ 0 w 83"/>
              <a:gd name="T31" fmla="*/ 40 h 77"/>
              <a:gd name="T32" fmla="*/ 1 w 83"/>
              <a:gd name="T33" fmla="*/ 42 h 77"/>
              <a:gd name="T34" fmla="*/ 42 w 83"/>
              <a:gd name="T35" fmla="*/ 74 h 77"/>
              <a:gd name="T36" fmla="*/ 83 w 83"/>
              <a:gd name="T37" fmla="*/ 39 h 77"/>
              <a:gd name="T38" fmla="*/ 71 w 83"/>
              <a:gd name="T39" fmla="*/ 1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" h="77">
                <a:moveTo>
                  <a:pt x="71" y="15"/>
                </a:moveTo>
                <a:cubicBezTo>
                  <a:pt x="60" y="15"/>
                  <a:pt x="48" y="13"/>
                  <a:pt x="39" y="11"/>
                </a:cubicBezTo>
                <a:cubicBezTo>
                  <a:pt x="39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4" y="15"/>
                  <a:pt x="42" y="18"/>
                  <a:pt x="40" y="18"/>
                </a:cubicBezTo>
                <a:cubicBezTo>
                  <a:pt x="40" y="25"/>
                  <a:pt x="34" y="30"/>
                  <a:pt x="27" y="30"/>
                </a:cubicBezTo>
                <a:cubicBezTo>
                  <a:pt x="20" y="30"/>
                  <a:pt x="14" y="24"/>
                  <a:pt x="14" y="17"/>
                </a:cubicBezTo>
                <a:cubicBezTo>
                  <a:pt x="14" y="15"/>
                  <a:pt x="15" y="13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4" y="9"/>
                  <a:pt x="16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9" y="6"/>
                  <a:pt x="20" y="6"/>
                  <a:pt x="21" y="5"/>
                </a:cubicBezTo>
                <a:cubicBezTo>
                  <a:pt x="18" y="4"/>
                  <a:pt x="15" y="2"/>
                  <a:pt x="13" y="0"/>
                </a:cubicBezTo>
                <a:cubicBezTo>
                  <a:pt x="7" y="4"/>
                  <a:pt x="2" y="10"/>
                  <a:pt x="0" y="20"/>
                </a:cubicBezTo>
                <a:cubicBezTo>
                  <a:pt x="0" y="21"/>
                  <a:pt x="0" y="22"/>
                  <a:pt x="0" y="23"/>
                </a:cubicBezTo>
                <a:cubicBezTo>
                  <a:pt x="0" y="29"/>
                  <a:pt x="0" y="35"/>
                  <a:pt x="0" y="40"/>
                </a:cubicBezTo>
                <a:cubicBezTo>
                  <a:pt x="0" y="41"/>
                  <a:pt x="1" y="42"/>
                  <a:pt x="1" y="42"/>
                </a:cubicBezTo>
                <a:cubicBezTo>
                  <a:pt x="5" y="56"/>
                  <a:pt x="17" y="71"/>
                  <a:pt x="42" y="74"/>
                </a:cubicBezTo>
                <a:cubicBezTo>
                  <a:pt x="69" y="77"/>
                  <a:pt x="83" y="60"/>
                  <a:pt x="83" y="39"/>
                </a:cubicBezTo>
                <a:cubicBezTo>
                  <a:pt x="83" y="30"/>
                  <a:pt x="78" y="20"/>
                  <a:pt x="71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191"/>
          <p:cNvSpPr>
            <a:spLocks/>
          </p:cNvSpPr>
          <p:nvPr/>
        </p:nvSpPr>
        <p:spPr bwMode="auto">
          <a:xfrm>
            <a:off x="3832225" y="984251"/>
            <a:ext cx="134938" cy="134937"/>
          </a:xfrm>
          <a:custGeom>
            <a:avLst/>
            <a:gdLst>
              <a:gd name="T0" fmla="*/ 21 w 25"/>
              <a:gd name="T1" fmla="*/ 4 h 25"/>
              <a:gd name="T2" fmla="*/ 12 w 25"/>
              <a:gd name="T3" fmla="*/ 0 h 25"/>
              <a:gd name="T4" fmla="*/ 5 w 25"/>
              <a:gd name="T5" fmla="*/ 2 h 25"/>
              <a:gd name="T6" fmla="*/ 0 w 25"/>
              <a:gd name="T7" fmla="*/ 13 h 25"/>
              <a:gd name="T8" fmla="*/ 12 w 25"/>
              <a:gd name="T9" fmla="*/ 25 h 25"/>
              <a:gd name="T10" fmla="*/ 25 w 25"/>
              <a:gd name="T11" fmla="*/ 13 h 25"/>
              <a:gd name="T12" fmla="*/ 21 w 25"/>
              <a:gd name="T13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25">
                <a:moveTo>
                  <a:pt x="21" y="4"/>
                </a:moveTo>
                <a:cubicBezTo>
                  <a:pt x="19" y="2"/>
                  <a:pt x="16" y="0"/>
                  <a:pt x="12" y="0"/>
                </a:cubicBezTo>
                <a:cubicBezTo>
                  <a:pt x="10" y="0"/>
                  <a:pt x="7" y="1"/>
                  <a:pt x="5" y="2"/>
                </a:cubicBezTo>
                <a:cubicBezTo>
                  <a:pt x="2" y="5"/>
                  <a:pt x="0" y="8"/>
                  <a:pt x="0" y="13"/>
                </a:cubicBezTo>
                <a:cubicBezTo>
                  <a:pt x="0" y="19"/>
                  <a:pt x="5" y="25"/>
                  <a:pt x="12" y="25"/>
                </a:cubicBezTo>
                <a:cubicBezTo>
                  <a:pt x="19" y="25"/>
                  <a:pt x="25" y="19"/>
                  <a:pt x="25" y="13"/>
                </a:cubicBezTo>
                <a:cubicBezTo>
                  <a:pt x="25" y="9"/>
                  <a:pt x="23" y="6"/>
                  <a:pt x="21" y="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192"/>
          <p:cNvSpPr>
            <a:spLocks/>
          </p:cNvSpPr>
          <p:nvPr/>
        </p:nvSpPr>
        <p:spPr bwMode="auto">
          <a:xfrm>
            <a:off x="3971925" y="865188"/>
            <a:ext cx="255588" cy="285750"/>
          </a:xfrm>
          <a:custGeom>
            <a:avLst/>
            <a:gdLst>
              <a:gd name="T0" fmla="*/ 36 w 48"/>
              <a:gd name="T1" fmla="*/ 4 h 53"/>
              <a:gd name="T2" fmla="*/ 7 w 48"/>
              <a:gd name="T3" fmla="*/ 15 h 53"/>
              <a:gd name="T4" fmla="*/ 6 w 48"/>
              <a:gd name="T5" fmla="*/ 16 h 53"/>
              <a:gd name="T6" fmla="*/ 8 w 48"/>
              <a:gd name="T7" fmla="*/ 44 h 53"/>
              <a:gd name="T8" fmla="*/ 39 w 48"/>
              <a:gd name="T9" fmla="*/ 37 h 53"/>
              <a:gd name="T10" fmla="*/ 39 w 48"/>
              <a:gd name="T11" fmla="*/ 37 h 53"/>
              <a:gd name="T12" fmla="*/ 36 w 48"/>
              <a:gd name="T13" fmla="*/ 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53">
                <a:moveTo>
                  <a:pt x="36" y="4"/>
                </a:moveTo>
                <a:cubicBezTo>
                  <a:pt x="26" y="0"/>
                  <a:pt x="15" y="3"/>
                  <a:pt x="7" y="15"/>
                </a:cubicBezTo>
                <a:cubicBezTo>
                  <a:pt x="7" y="16"/>
                  <a:pt x="7" y="16"/>
                  <a:pt x="6" y="16"/>
                </a:cubicBezTo>
                <a:cubicBezTo>
                  <a:pt x="0" y="26"/>
                  <a:pt x="0" y="37"/>
                  <a:pt x="8" y="44"/>
                </a:cubicBezTo>
                <a:cubicBezTo>
                  <a:pt x="20" y="53"/>
                  <a:pt x="32" y="47"/>
                  <a:pt x="39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8" y="23"/>
                  <a:pt x="45" y="7"/>
                  <a:pt x="3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193"/>
          <p:cNvSpPr>
            <a:spLocks/>
          </p:cNvSpPr>
          <p:nvPr/>
        </p:nvSpPr>
        <p:spPr bwMode="auto">
          <a:xfrm>
            <a:off x="3368675" y="1355726"/>
            <a:ext cx="169863" cy="173037"/>
          </a:xfrm>
          <a:custGeom>
            <a:avLst/>
            <a:gdLst>
              <a:gd name="T0" fmla="*/ 16 w 32"/>
              <a:gd name="T1" fmla="*/ 0 h 32"/>
              <a:gd name="T2" fmla="*/ 0 w 32"/>
              <a:gd name="T3" fmla="*/ 16 h 32"/>
              <a:gd name="T4" fmla="*/ 16 w 32"/>
              <a:gd name="T5" fmla="*/ 32 h 32"/>
              <a:gd name="T6" fmla="*/ 19 w 32"/>
              <a:gd name="T7" fmla="*/ 32 h 32"/>
              <a:gd name="T8" fmla="*/ 32 w 32"/>
              <a:gd name="T9" fmla="*/ 16 h 32"/>
              <a:gd name="T10" fmla="*/ 32 w 32"/>
              <a:gd name="T11" fmla="*/ 16 h 32"/>
              <a:gd name="T12" fmla="*/ 16 w 32"/>
              <a:gd name="T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2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17" y="32"/>
                  <a:pt x="18" y="32"/>
                  <a:pt x="19" y="32"/>
                </a:cubicBezTo>
                <a:cubicBezTo>
                  <a:pt x="26" y="31"/>
                  <a:pt x="32" y="24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7"/>
                  <a:pt x="25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194"/>
          <p:cNvSpPr>
            <a:spLocks/>
          </p:cNvSpPr>
          <p:nvPr/>
        </p:nvSpPr>
        <p:spPr bwMode="auto">
          <a:xfrm>
            <a:off x="4243388" y="1771651"/>
            <a:ext cx="171450" cy="173037"/>
          </a:xfrm>
          <a:custGeom>
            <a:avLst/>
            <a:gdLst>
              <a:gd name="T0" fmla="*/ 16 w 32"/>
              <a:gd name="T1" fmla="*/ 0 h 32"/>
              <a:gd name="T2" fmla="*/ 15 w 32"/>
              <a:gd name="T3" fmla="*/ 0 h 32"/>
              <a:gd name="T4" fmla="*/ 0 w 32"/>
              <a:gd name="T5" fmla="*/ 16 h 32"/>
              <a:gd name="T6" fmla="*/ 0 w 32"/>
              <a:gd name="T7" fmla="*/ 18 h 32"/>
              <a:gd name="T8" fmla="*/ 1 w 32"/>
              <a:gd name="T9" fmla="*/ 22 h 32"/>
              <a:gd name="T10" fmla="*/ 16 w 32"/>
              <a:gd name="T11" fmla="*/ 32 h 32"/>
              <a:gd name="T12" fmla="*/ 19 w 32"/>
              <a:gd name="T13" fmla="*/ 32 h 32"/>
              <a:gd name="T14" fmla="*/ 32 w 32"/>
              <a:gd name="T15" fmla="*/ 16 h 32"/>
              <a:gd name="T16" fmla="*/ 16 w 32"/>
              <a:gd name="T1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32">
                <a:moveTo>
                  <a:pt x="16" y="0"/>
                </a:moveTo>
                <a:cubicBezTo>
                  <a:pt x="16" y="0"/>
                  <a:pt x="15" y="0"/>
                  <a:pt x="15" y="0"/>
                </a:cubicBezTo>
                <a:cubicBezTo>
                  <a:pt x="7" y="1"/>
                  <a:pt x="0" y="8"/>
                  <a:pt x="0" y="16"/>
                </a:cubicBezTo>
                <a:cubicBezTo>
                  <a:pt x="0" y="17"/>
                  <a:pt x="0" y="17"/>
                  <a:pt x="0" y="18"/>
                </a:cubicBezTo>
                <a:cubicBezTo>
                  <a:pt x="0" y="19"/>
                  <a:pt x="0" y="21"/>
                  <a:pt x="1" y="22"/>
                </a:cubicBezTo>
                <a:cubicBezTo>
                  <a:pt x="3" y="28"/>
                  <a:pt x="9" y="32"/>
                  <a:pt x="16" y="32"/>
                </a:cubicBezTo>
                <a:cubicBezTo>
                  <a:pt x="17" y="32"/>
                  <a:pt x="18" y="32"/>
                  <a:pt x="19" y="32"/>
                </a:cubicBezTo>
                <a:cubicBezTo>
                  <a:pt x="26" y="31"/>
                  <a:pt x="32" y="24"/>
                  <a:pt x="32" y="16"/>
                </a:cubicBezTo>
                <a:cubicBezTo>
                  <a:pt x="32" y="7"/>
                  <a:pt x="25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195"/>
          <p:cNvSpPr>
            <a:spLocks/>
          </p:cNvSpPr>
          <p:nvPr/>
        </p:nvSpPr>
        <p:spPr bwMode="auto">
          <a:xfrm>
            <a:off x="3705225" y="1603376"/>
            <a:ext cx="160338" cy="141287"/>
          </a:xfrm>
          <a:custGeom>
            <a:avLst/>
            <a:gdLst>
              <a:gd name="T0" fmla="*/ 26 w 30"/>
              <a:gd name="T1" fmla="*/ 8 h 26"/>
              <a:gd name="T2" fmla="*/ 26 w 30"/>
              <a:gd name="T3" fmla="*/ 8 h 26"/>
              <a:gd name="T4" fmla="*/ 25 w 30"/>
              <a:gd name="T5" fmla="*/ 7 h 26"/>
              <a:gd name="T6" fmla="*/ 13 w 30"/>
              <a:gd name="T7" fmla="*/ 0 h 26"/>
              <a:gd name="T8" fmla="*/ 7 w 30"/>
              <a:gd name="T9" fmla="*/ 1 h 26"/>
              <a:gd name="T10" fmla="*/ 4 w 30"/>
              <a:gd name="T11" fmla="*/ 3 h 26"/>
              <a:gd name="T12" fmla="*/ 4 w 30"/>
              <a:gd name="T13" fmla="*/ 3 h 26"/>
              <a:gd name="T14" fmla="*/ 2 w 30"/>
              <a:gd name="T15" fmla="*/ 7 h 26"/>
              <a:gd name="T16" fmla="*/ 2 w 30"/>
              <a:gd name="T17" fmla="*/ 7 h 26"/>
              <a:gd name="T18" fmla="*/ 0 w 30"/>
              <a:gd name="T19" fmla="*/ 13 h 26"/>
              <a:gd name="T20" fmla="*/ 13 w 30"/>
              <a:gd name="T21" fmla="*/ 26 h 26"/>
              <a:gd name="T22" fmla="*/ 26 w 30"/>
              <a:gd name="T23" fmla="*/ 14 h 26"/>
              <a:gd name="T24" fmla="*/ 26 w 30"/>
              <a:gd name="T25" fmla="*/ 8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26">
                <a:moveTo>
                  <a:pt x="26" y="8"/>
                </a:move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5" y="8"/>
                  <a:pt x="25" y="7"/>
                </a:cubicBezTo>
                <a:cubicBezTo>
                  <a:pt x="23" y="3"/>
                  <a:pt x="19" y="0"/>
                  <a:pt x="13" y="0"/>
                </a:cubicBezTo>
                <a:cubicBezTo>
                  <a:pt x="11" y="0"/>
                  <a:pt x="9" y="0"/>
                  <a:pt x="7" y="1"/>
                </a:cubicBezTo>
                <a:cubicBezTo>
                  <a:pt x="6" y="2"/>
                  <a:pt x="5" y="2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2" y="3"/>
                  <a:pt x="0" y="5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9"/>
                  <a:pt x="0" y="11"/>
                  <a:pt x="0" y="13"/>
                </a:cubicBezTo>
                <a:cubicBezTo>
                  <a:pt x="0" y="20"/>
                  <a:pt x="6" y="26"/>
                  <a:pt x="13" y="26"/>
                </a:cubicBezTo>
                <a:cubicBezTo>
                  <a:pt x="20" y="26"/>
                  <a:pt x="26" y="21"/>
                  <a:pt x="26" y="14"/>
                </a:cubicBezTo>
                <a:cubicBezTo>
                  <a:pt x="28" y="14"/>
                  <a:pt x="30" y="11"/>
                  <a:pt x="26" y="8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Oval 196"/>
          <p:cNvSpPr>
            <a:spLocks noChangeArrowheads="1"/>
          </p:cNvSpPr>
          <p:nvPr/>
        </p:nvSpPr>
        <p:spPr bwMode="auto">
          <a:xfrm>
            <a:off x="3886200" y="1016001"/>
            <a:ext cx="42863" cy="428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197"/>
          <p:cNvSpPr>
            <a:spLocks/>
          </p:cNvSpPr>
          <p:nvPr/>
        </p:nvSpPr>
        <p:spPr bwMode="auto">
          <a:xfrm>
            <a:off x="4019550" y="962026"/>
            <a:ext cx="38100" cy="119062"/>
          </a:xfrm>
          <a:custGeom>
            <a:avLst/>
            <a:gdLst>
              <a:gd name="T0" fmla="*/ 1 w 7"/>
              <a:gd name="T1" fmla="*/ 1 h 22"/>
              <a:gd name="T2" fmla="*/ 0 w 7"/>
              <a:gd name="T3" fmla="*/ 2 h 22"/>
              <a:gd name="T4" fmla="*/ 5 w 7"/>
              <a:gd name="T5" fmla="*/ 21 h 22"/>
              <a:gd name="T6" fmla="*/ 6 w 7"/>
              <a:gd name="T7" fmla="*/ 22 h 22"/>
              <a:gd name="T8" fmla="*/ 7 w 7"/>
              <a:gd name="T9" fmla="*/ 21 h 22"/>
              <a:gd name="T10" fmla="*/ 2 w 7"/>
              <a:gd name="T11" fmla="*/ 1 h 22"/>
              <a:gd name="T12" fmla="*/ 1 w 7"/>
              <a:gd name="T1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22">
                <a:moveTo>
                  <a:pt x="1" y="1"/>
                </a:moveTo>
                <a:cubicBezTo>
                  <a:pt x="0" y="1"/>
                  <a:pt x="0" y="2"/>
                  <a:pt x="0" y="2"/>
                </a:cubicBezTo>
                <a:cubicBezTo>
                  <a:pt x="2" y="4"/>
                  <a:pt x="5" y="14"/>
                  <a:pt x="5" y="21"/>
                </a:cubicBezTo>
                <a:cubicBezTo>
                  <a:pt x="4" y="21"/>
                  <a:pt x="5" y="22"/>
                  <a:pt x="6" y="22"/>
                </a:cubicBezTo>
                <a:cubicBezTo>
                  <a:pt x="6" y="22"/>
                  <a:pt x="7" y="22"/>
                  <a:pt x="7" y="21"/>
                </a:cubicBezTo>
                <a:cubicBezTo>
                  <a:pt x="7" y="14"/>
                  <a:pt x="4" y="3"/>
                  <a:pt x="2" y="1"/>
                </a:cubicBezTo>
                <a:cubicBezTo>
                  <a:pt x="2" y="0"/>
                  <a:pt x="1" y="0"/>
                  <a:pt x="1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198"/>
          <p:cNvSpPr>
            <a:spLocks/>
          </p:cNvSpPr>
          <p:nvPr/>
        </p:nvSpPr>
        <p:spPr bwMode="auto">
          <a:xfrm>
            <a:off x="3865563" y="930276"/>
            <a:ext cx="117475" cy="42862"/>
          </a:xfrm>
          <a:custGeom>
            <a:avLst/>
            <a:gdLst>
              <a:gd name="T0" fmla="*/ 1 w 22"/>
              <a:gd name="T1" fmla="*/ 5 h 8"/>
              <a:gd name="T2" fmla="*/ 0 w 22"/>
              <a:gd name="T3" fmla="*/ 7 h 8"/>
              <a:gd name="T4" fmla="*/ 2 w 22"/>
              <a:gd name="T5" fmla="*/ 7 h 8"/>
              <a:gd name="T6" fmla="*/ 21 w 22"/>
              <a:gd name="T7" fmla="*/ 3 h 8"/>
              <a:gd name="T8" fmla="*/ 22 w 22"/>
              <a:gd name="T9" fmla="*/ 1 h 8"/>
              <a:gd name="T10" fmla="*/ 21 w 22"/>
              <a:gd name="T11" fmla="*/ 0 h 8"/>
              <a:gd name="T12" fmla="*/ 1 w 22"/>
              <a:gd name="T13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8">
                <a:moveTo>
                  <a:pt x="1" y="5"/>
                </a:moveTo>
                <a:cubicBezTo>
                  <a:pt x="0" y="6"/>
                  <a:pt x="0" y="6"/>
                  <a:pt x="0" y="7"/>
                </a:cubicBezTo>
                <a:cubicBezTo>
                  <a:pt x="1" y="7"/>
                  <a:pt x="1" y="8"/>
                  <a:pt x="2" y="7"/>
                </a:cubicBezTo>
                <a:cubicBezTo>
                  <a:pt x="3" y="6"/>
                  <a:pt x="17" y="2"/>
                  <a:pt x="21" y="3"/>
                </a:cubicBezTo>
                <a:cubicBezTo>
                  <a:pt x="22" y="3"/>
                  <a:pt x="22" y="2"/>
                  <a:pt x="22" y="1"/>
                </a:cubicBezTo>
                <a:cubicBezTo>
                  <a:pt x="22" y="1"/>
                  <a:pt x="22" y="0"/>
                  <a:pt x="21" y="0"/>
                </a:cubicBezTo>
                <a:cubicBezTo>
                  <a:pt x="17" y="0"/>
                  <a:pt x="2" y="4"/>
                  <a:pt x="1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199"/>
          <p:cNvSpPr>
            <a:spLocks/>
          </p:cNvSpPr>
          <p:nvPr/>
        </p:nvSpPr>
        <p:spPr bwMode="auto">
          <a:xfrm>
            <a:off x="3736975" y="1663701"/>
            <a:ext cx="53975" cy="31750"/>
          </a:xfrm>
          <a:custGeom>
            <a:avLst/>
            <a:gdLst>
              <a:gd name="T0" fmla="*/ 10 w 10"/>
              <a:gd name="T1" fmla="*/ 3 h 6"/>
              <a:gd name="T2" fmla="*/ 5 w 10"/>
              <a:gd name="T3" fmla="*/ 5 h 6"/>
              <a:gd name="T4" fmla="*/ 1 w 10"/>
              <a:gd name="T5" fmla="*/ 2 h 6"/>
              <a:gd name="T6" fmla="*/ 5 w 10"/>
              <a:gd name="T7" fmla="*/ 0 h 6"/>
              <a:gd name="T8" fmla="*/ 10 w 10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0" y="3"/>
                </a:moveTo>
                <a:cubicBezTo>
                  <a:pt x="9" y="5"/>
                  <a:pt x="7" y="6"/>
                  <a:pt x="5" y="5"/>
                </a:cubicBezTo>
                <a:cubicBezTo>
                  <a:pt x="2" y="5"/>
                  <a:pt x="0" y="4"/>
                  <a:pt x="1" y="2"/>
                </a:cubicBezTo>
                <a:cubicBezTo>
                  <a:pt x="1" y="1"/>
                  <a:pt x="3" y="0"/>
                  <a:pt x="5" y="0"/>
                </a:cubicBezTo>
                <a:cubicBezTo>
                  <a:pt x="8" y="1"/>
                  <a:pt x="10" y="2"/>
                  <a:pt x="10" y="3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200"/>
          <p:cNvSpPr>
            <a:spLocks/>
          </p:cNvSpPr>
          <p:nvPr/>
        </p:nvSpPr>
        <p:spPr bwMode="auto">
          <a:xfrm>
            <a:off x="3470275" y="1443038"/>
            <a:ext cx="228600" cy="263525"/>
          </a:xfrm>
          <a:custGeom>
            <a:avLst/>
            <a:gdLst>
              <a:gd name="T0" fmla="*/ 43 w 43"/>
              <a:gd name="T1" fmla="*/ 26 h 49"/>
              <a:gd name="T2" fmla="*/ 32 w 43"/>
              <a:gd name="T3" fmla="*/ 16 h 49"/>
              <a:gd name="T4" fmla="*/ 31 w 43"/>
              <a:gd name="T5" fmla="*/ 14 h 49"/>
              <a:gd name="T6" fmla="*/ 13 w 43"/>
              <a:gd name="T7" fmla="*/ 0 h 49"/>
              <a:gd name="T8" fmla="*/ 0 w 43"/>
              <a:gd name="T9" fmla="*/ 16 h 49"/>
              <a:gd name="T10" fmla="*/ 29 w 43"/>
              <a:gd name="T11" fmla="*/ 48 h 49"/>
              <a:gd name="T12" fmla="*/ 30 w 43"/>
              <a:gd name="T13" fmla="*/ 49 h 49"/>
              <a:gd name="T14" fmla="*/ 30 w 43"/>
              <a:gd name="T15" fmla="*/ 46 h 49"/>
              <a:gd name="T16" fmla="*/ 43 w 43"/>
              <a:gd name="T17" fmla="*/ 2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49">
                <a:moveTo>
                  <a:pt x="43" y="26"/>
                </a:moveTo>
                <a:cubicBezTo>
                  <a:pt x="36" y="22"/>
                  <a:pt x="32" y="18"/>
                  <a:pt x="32" y="16"/>
                </a:cubicBezTo>
                <a:cubicBezTo>
                  <a:pt x="31" y="15"/>
                  <a:pt x="31" y="14"/>
                  <a:pt x="31" y="14"/>
                </a:cubicBezTo>
                <a:cubicBezTo>
                  <a:pt x="25" y="8"/>
                  <a:pt x="17" y="3"/>
                  <a:pt x="13" y="0"/>
                </a:cubicBezTo>
                <a:cubicBezTo>
                  <a:pt x="13" y="8"/>
                  <a:pt x="7" y="15"/>
                  <a:pt x="0" y="16"/>
                </a:cubicBezTo>
                <a:cubicBezTo>
                  <a:pt x="4" y="23"/>
                  <a:pt x="18" y="43"/>
                  <a:pt x="29" y="48"/>
                </a:cubicBezTo>
                <a:cubicBezTo>
                  <a:pt x="29" y="49"/>
                  <a:pt x="29" y="49"/>
                  <a:pt x="30" y="49"/>
                </a:cubicBezTo>
                <a:cubicBezTo>
                  <a:pt x="30" y="48"/>
                  <a:pt x="30" y="47"/>
                  <a:pt x="30" y="46"/>
                </a:cubicBezTo>
                <a:cubicBezTo>
                  <a:pt x="32" y="36"/>
                  <a:pt x="37" y="30"/>
                  <a:pt x="43" y="26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Oval 201"/>
          <p:cNvSpPr>
            <a:spLocks noChangeArrowheads="1"/>
          </p:cNvSpPr>
          <p:nvPr/>
        </p:nvSpPr>
        <p:spPr bwMode="auto">
          <a:xfrm>
            <a:off x="3832225" y="984251"/>
            <a:ext cx="134938" cy="1349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202"/>
          <p:cNvSpPr>
            <a:spLocks/>
          </p:cNvSpPr>
          <p:nvPr/>
        </p:nvSpPr>
        <p:spPr bwMode="auto">
          <a:xfrm>
            <a:off x="3806825" y="806451"/>
            <a:ext cx="255588" cy="198437"/>
          </a:xfrm>
          <a:custGeom>
            <a:avLst/>
            <a:gdLst>
              <a:gd name="T0" fmla="*/ 10 w 48"/>
              <a:gd name="T1" fmla="*/ 35 h 37"/>
              <a:gd name="T2" fmla="*/ 5 w 48"/>
              <a:gd name="T3" fmla="*/ 16 h 37"/>
              <a:gd name="T4" fmla="*/ 38 w 48"/>
              <a:gd name="T5" fmla="*/ 1 h 37"/>
              <a:gd name="T6" fmla="*/ 38 w 48"/>
              <a:gd name="T7" fmla="*/ 25 h 37"/>
              <a:gd name="T8" fmla="*/ 26 w 48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37">
                <a:moveTo>
                  <a:pt x="10" y="35"/>
                </a:moveTo>
                <a:cubicBezTo>
                  <a:pt x="3" y="31"/>
                  <a:pt x="0" y="24"/>
                  <a:pt x="5" y="16"/>
                </a:cubicBezTo>
                <a:cubicBezTo>
                  <a:pt x="13" y="5"/>
                  <a:pt x="27" y="0"/>
                  <a:pt x="38" y="1"/>
                </a:cubicBezTo>
                <a:cubicBezTo>
                  <a:pt x="48" y="3"/>
                  <a:pt x="46" y="14"/>
                  <a:pt x="38" y="25"/>
                </a:cubicBezTo>
                <a:cubicBezTo>
                  <a:pt x="35" y="30"/>
                  <a:pt x="31" y="35"/>
                  <a:pt x="26" y="3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203"/>
          <p:cNvSpPr>
            <a:spLocks/>
          </p:cNvSpPr>
          <p:nvPr/>
        </p:nvSpPr>
        <p:spPr bwMode="auto">
          <a:xfrm>
            <a:off x="3971925" y="865188"/>
            <a:ext cx="255588" cy="285750"/>
          </a:xfrm>
          <a:custGeom>
            <a:avLst/>
            <a:gdLst>
              <a:gd name="T0" fmla="*/ 39 w 48"/>
              <a:gd name="T1" fmla="*/ 37 h 53"/>
              <a:gd name="T2" fmla="*/ 8 w 48"/>
              <a:gd name="T3" fmla="*/ 44 h 53"/>
              <a:gd name="T4" fmla="*/ 7 w 48"/>
              <a:gd name="T5" fmla="*/ 15 h 53"/>
              <a:gd name="T6" fmla="*/ 36 w 48"/>
              <a:gd name="T7" fmla="*/ 4 h 53"/>
              <a:gd name="T8" fmla="*/ 39 w 48"/>
              <a:gd name="T9" fmla="*/ 3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53">
                <a:moveTo>
                  <a:pt x="39" y="37"/>
                </a:moveTo>
                <a:cubicBezTo>
                  <a:pt x="33" y="47"/>
                  <a:pt x="20" y="53"/>
                  <a:pt x="8" y="44"/>
                </a:cubicBezTo>
                <a:cubicBezTo>
                  <a:pt x="0" y="37"/>
                  <a:pt x="0" y="26"/>
                  <a:pt x="7" y="15"/>
                </a:cubicBezTo>
                <a:cubicBezTo>
                  <a:pt x="15" y="3"/>
                  <a:pt x="26" y="0"/>
                  <a:pt x="36" y="4"/>
                </a:cubicBezTo>
                <a:cubicBezTo>
                  <a:pt x="45" y="7"/>
                  <a:pt x="48" y="23"/>
                  <a:pt x="39" y="37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204"/>
          <p:cNvSpPr>
            <a:spLocks/>
          </p:cNvSpPr>
          <p:nvPr/>
        </p:nvSpPr>
        <p:spPr bwMode="auto">
          <a:xfrm>
            <a:off x="4019550" y="962026"/>
            <a:ext cx="38100" cy="119062"/>
          </a:xfrm>
          <a:custGeom>
            <a:avLst/>
            <a:gdLst>
              <a:gd name="T0" fmla="*/ 1 w 7"/>
              <a:gd name="T1" fmla="*/ 1 h 22"/>
              <a:gd name="T2" fmla="*/ 0 w 7"/>
              <a:gd name="T3" fmla="*/ 2 h 22"/>
              <a:gd name="T4" fmla="*/ 5 w 7"/>
              <a:gd name="T5" fmla="*/ 21 h 22"/>
              <a:gd name="T6" fmla="*/ 6 w 7"/>
              <a:gd name="T7" fmla="*/ 22 h 22"/>
              <a:gd name="T8" fmla="*/ 7 w 7"/>
              <a:gd name="T9" fmla="*/ 21 h 22"/>
              <a:gd name="T10" fmla="*/ 2 w 7"/>
              <a:gd name="T11" fmla="*/ 1 h 22"/>
              <a:gd name="T12" fmla="*/ 1 w 7"/>
              <a:gd name="T1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22">
                <a:moveTo>
                  <a:pt x="1" y="1"/>
                </a:moveTo>
                <a:cubicBezTo>
                  <a:pt x="0" y="1"/>
                  <a:pt x="0" y="2"/>
                  <a:pt x="0" y="2"/>
                </a:cubicBezTo>
                <a:cubicBezTo>
                  <a:pt x="2" y="4"/>
                  <a:pt x="5" y="14"/>
                  <a:pt x="5" y="21"/>
                </a:cubicBezTo>
                <a:cubicBezTo>
                  <a:pt x="4" y="21"/>
                  <a:pt x="5" y="22"/>
                  <a:pt x="6" y="22"/>
                </a:cubicBezTo>
                <a:cubicBezTo>
                  <a:pt x="6" y="22"/>
                  <a:pt x="7" y="22"/>
                  <a:pt x="7" y="21"/>
                </a:cubicBezTo>
                <a:cubicBezTo>
                  <a:pt x="7" y="14"/>
                  <a:pt x="4" y="3"/>
                  <a:pt x="2" y="1"/>
                </a:cubicBezTo>
                <a:cubicBezTo>
                  <a:pt x="2" y="0"/>
                  <a:pt x="1" y="0"/>
                  <a:pt x="1" y="1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06"/>
          <p:cNvSpPr>
            <a:spLocks/>
          </p:cNvSpPr>
          <p:nvPr/>
        </p:nvSpPr>
        <p:spPr bwMode="auto">
          <a:xfrm>
            <a:off x="3865563" y="930276"/>
            <a:ext cx="117475" cy="42862"/>
          </a:xfrm>
          <a:custGeom>
            <a:avLst/>
            <a:gdLst>
              <a:gd name="T0" fmla="*/ 1 w 22"/>
              <a:gd name="T1" fmla="*/ 5 h 8"/>
              <a:gd name="T2" fmla="*/ 0 w 22"/>
              <a:gd name="T3" fmla="*/ 7 h 8"/>
              <a:gd name="T4" fmla="*/ 2 w 22"/>
              <a:gd name="T5" fmla="*/ 7 h 8"/>
              <a:gd name="T6" fmla="*/ 21 w 22"/>
              <a:gd name="T7" fmla="*/ 3 h 8"/>
              <a:gd name="T8" fmla="*/ 22 w 22"/>
              <a:gd name="T9" fmla="*/ 1 h 8"/>
              <a:gd name="T10" fmla="*/ 21 w 22"/>
              <a:gd name="T11" fmla="*/ 0 h 8"/>
              <a:gd name="T12" fmla="*/ 1 w 22"/>
              <a:gd name="T13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8">
                <a:moveTo>
                  <a:pt x="1" y="5"/>
                </a:moveTo>
                <a:cubicBezTo>
                  <a:pt x="0" y="6"/>
                  <a:pt x="0" y="6"/>
                  <a:pt x="0" y="7"/>
                </a:cubicBezTo>
                <a:cubicBezTo>
                  <a:pt x="1" y="7"/>
                  <a:pt x="1" y="8"/>
                  <a:pt x="2" y="7"/>
                </a:cubicBezTo>
                <a:cubicBezTo>
                  <a:pt x="3" y="6"/>
                  <a:pt x="17" y="2"/>
                  <a:pt x="21" y="3"/>
                </a:cubicBezTo>
                <a:cubicBezTo>
                  <a:pt x="22" y="3"/>
                  <a:pt x="22" y="2"/>
                  <a:pt x="22" y="1"/>
                </a:cubicBezTo>
                <a:cubicBezTo>
                  <a:pt x="22" y="1"/>
                  <a:pt x="22" y="0"/>
                  <a:pt x="21" y="0"/>
                </a:cubicBezTo>
                <a:cubicBezTo>
                  <a:pt x="17" y="0"/>
                  <a:pt x="2" y="4"/>
                  <a:pt x="1" y="5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07"/>
          <p:cNvSpPr>
            <a:spLocks/>
          </p:cNvSpPr>
          <p:nvPr/>
        </p:nvSpPr>
        <p:spPr bwMode="auto">
          <a:xfrm>
            <a:off x="3678238" y="849313"/>
            <a:ext cx="112712" cy="166687"/>
          </a:xfrm>
          <a:custGeom>
            <a:avLst/>
            <a:gdLst>
              <a:gd name="T0" fmla="*/ 0 w 21"/>
              <a:gd name="T1" fmla="*/ 0 h 31"/>
              <a:gd name="T2" fmla="*/ 21 w 21"/>
              <a:gd name="T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" h="31">
                <a:moveTo>
                  <a:pt x="0" y="0"/>
                </a:moveTo>
                <a:cubicBezTo>
                  <a:pt x="0" y="0"/>
                  <a:pt x="15" y="21"/>
                  <a:pt x="21" y="3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8"/>
          <p:cNvSpPr>
            <a:spLocks/>
          </p:cNvSpPr>
          <p:nvPr/>
        </p:nvSpPr>
        <p:spPr bwMode="auto">
          <a:xfrm>
            <a:off x="3592513" y="908051"/>
            <a:ext cx="171450" cy="146050"/>
          </a:xfrm>
          <a:custGeom>
            <a:avLst/>
            <a:gdLst>
              <a:gd name="T0" fmla="*/ 0 w 32"/>
              <a:gd name="T1" fmla="*/ 0 h 27"/>
              <a:gd name="T2" fmla="*/ 32 w 32"/>
              <a:gd name="T3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" h="27">
                <a:moveTo>
                  <a:pt x="0" y="0"/>
                </a:moveTo>
                <a:cubicBezTo>
                  <a:pt x="0" y="0"/>
                  <a:pt x="26" y="21"/>
                  <a:pt x="32" y="2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9"/>
          <p:cNvSpPr>
            <a:spLocks/>
          </p:cNvSpPr>
          <p:nvPr/>
        </p:nvSpPr>
        <p:spPr bwMode="auto">
          <a:xfrm>
            <a:off x="3556000" y="1016001"/>
            <a:ext cx="192087" cy="76200"/>
          </a:xfrm>
          <a:custGeom>
            <a:avLst/>
            <a:gdLst>
              <a:gd name="T0" fmla="*/ 0 w 36"/>
              <a:gd name="T1" fmla="*/ 0 h 14"/>
              <a:gd name="T2" fmla="*/ 36 w 36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6" h="14">
                <a:moveTo>
                  <a:pt x="0" y="0"/>
                </a:moveTo>
                <a:cubicBezTo>
                  <a:pt x="0" y="0"/>
                  <a:pt x="35" y="14"/>
                  <a:pt x="36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0"/>
          <p:cNvSpPr>
            <a:spLocks/>
          </p:cNvSpPr>
          <p:nvPr/>
        </p:nvSpPr>
        <p:spPr bwMode="auto">
          <a:xfrm>
            <a:off x="3976688" y="1135063"/>
            <a:ext cx="273050" cy="38100"/>
          </a:xfrm>
          <a:custGeom>
            <a:avLst/>
            <a:gdLst>
              <a:gd name="T0" fmla="*/ 0 w 51"/>
              <a:gd name="T1" fmla="*/ 0 h 7"/>
              <a:gd name="T2" fmla="*/ 51 w 51"/>
              <a:gd name="T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" h="7">
                <a:moveTo>
                  <a:pt x="0" y="0"/>
                </a:moveTo>
                <a:cubicBezTo>
                  <a:pt x="7" y="1"/>
                  <a:pt x="49" y="6"/>
                  <a:pt x="51" y="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1"/>
          <p:cNvSpPr>
            <a:spLocks/>
          </p:cNvSpPr>
          <p:nvPr/>
        </p:nvSpPr>
        <p:spPr bwMode="auto">
          <a:xfrm>
            <a:off x="3976688" y="1177926"/>
            <a:ext cx="261937" cy="76200"/>
          </a:xfrm>
          <a:custGeom>
            <a:avLst/>
            <a:gdLst>
              <a:gd name="T0" fmla="*/ 0 w 49"/>
              <a:gd name="T1" fmla="*/ 0 h 14"/>
              <a:gd name="T2" fmla="*/ 49 w 49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9" h="14">
                <a:moveTo>
                  <a:pt x="0" y="0"/>
                </a:moveTo>
                <a:cubicBezTo>
                  <a:pt x="0" y="0"/>
                  <a:pt x="42" y="11"/>
                  <a:pt x="49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2"/>
          <p:cNvSpPr>
            <a:spLocks/>
          </p:cNvSpPr>
          <p:nvPr/>
        </p:nvSpPr>
        <p:spPr bwMode="auto">
          <a:xfrm>
            <a:off x="3960813" y="1209676"/>
            <a:ext cx="223837" cy="141287"/>
          </a:xfrm>
          <a:custGeom>
            <a:avLst/>
            <a:gdLst>
              <a:gd name="T0" fmla="*/ 0 w 42"/>
              <a:gd name="T1" fmla="*/ 0 h 26"/>
              <a:gd name="T2" fmla="*/ 42 w 42"/>
              <a:gd name="T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" h="26">
                <a:moveTo>
                  <a:pt x="0" y="0"/>
                </a:moveTo>
                <a:cubicBezTo>
                  <a:pt x="6" y="3"/>
                  <a:pt x="37" y="23"/>
                  <a:pt x="42" y="2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3"/>
          <p:cNvSpPr>
            <a:spLocks/>
          </p:cNvSpPr>
          <p:nvPr/>
        </p:nvSpPr>
        <p:spPr bwMode="auto">
          <a:xfrm>
            <a:off x="3497263" y="881063"/>
            <a:ext cx="720725" cy="674687"/>
          </a:xfrm>
          <a:custGeom>
            <a:avLst/>
            <a:gdLst>
              <a:gd name="T0" fmla="*/ 34 w 135"/>
              <a:gd name="T1" fmla="*/ 16 h 125"/>
              <a:gd name="T2" fmla="*/ 8 w 135"/>
              <a:gd name="T3" fmla="*/ 15 h 125"/>
              <a:gd name="T4" fmla="*/ 21 w 135"/>
              <a:gd name="T5" fmla="*/ 46 h 125"/>
              <a:gd name="T6" fmla="*/ 42 w 135"/>
              <a:gd name="T7" fmla="*/ 56 h 125"/>
              <a:gd name="T8" fmla="*/ 71 w 135"/>
              <a:gd name="T9" fmla="*/ 65 h 125"/>
              <a:gd name="T10" fmla="*/ 94 w 135"/>
              <a:gd name="T11" fmla="*/ 69 h 125"/>
              <a:gd name="T12" fmla="*/ 118 w 135"/>
              <a:gd name="T13" fmla="*/ 70 h 125"/>
              <a:gd name="T14" fmla="*/ 135 w 135"/>
              <a:gd name="T15" fmla="*/ 80 h 125"/>
              <a:gd name="T16" fmla="*/ 86 w 135"/>
              <a:gd name="T17" fmla="*/ 124 h 125"/>
              <a:gd name="T18" fmla="*/ 21 w 135"/>
              <a:gd name="T19" fmla="*/ 101 h 125"/>
              <a:gd name="T20" fmla="*/ 30 w 135"/>
              <a:gd name="T21" fmla="*/ 117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5" h="125">
                <a:moveTo>
                  <a:pt x="34" y="16"/>
                </a:moveTo>
                <a:cubicBezTo>
                  <a:pt x="31" y="6"/>
                  <a:pt x="16" y="0"/>
                  <a:pt x="8" y="15"/>
                </a:cubicBezTo>
                <a:cubicBezTo>
                  <a:pt x="0" y="30"/>
                  <a:pt x="12" y="45"/>
                  <a:pt x="21" y="46"/>
                </a:cubicBezTo>
                <a:cubicBezTo>
                  <a:pt x="30" y="48"/>
                  <a:pt x="36" y="49"/>
                  <a:pt x="42" y="56"/>
                </a:cubicBezTo>
                <a:cubicBezTo>
                  <a:pt x="48" y="62"/>
                  <a:pt x="57" y="67"/>
                  <a:pt x="71" y="65"/>
                </a:cubicBezTo>
                <a:cubicBezTo>
                  <a:pt x="85" y="64"/>
                  <a:pt x="89" y="67"/>
                  <a:pt x="94" y="69"/>
                </a:cubicBezTo>
                <a:cubicBezTo>
                  <a:pt x="99" y="71"/>
                  <a:pt x="106" y="74"/>
                  <a:pt x="118" y="70"/>
                </a:cubicBezTo>
                <a:cubicBezTo>
                  <a:pt x="130" y="65"/>
                  <a:pt x="135" y="66"/>
                  <a:pt x="135" y="80"/>
                </a:cubicBezTo>
                <a:cubicBezTo>
                  <a:pt x="134" y="93"/>
                  <a:pt x="114" y="123"/>
                  <a:pt x="86" y="124"/>
                </a:cubicBezTo>
                <a:cubicBezTo>
                  <a:pt x="60" y="125"/>
                  <a:pt x="26" y="105"/>
                  <a:pt x="21" y="101"/>
                </a:cubicBezTo>
                <a:cubicBezTo>
                  <a:pt x="22" y="105"/>
                  <a:pt x="26" y="111"/>
                  <a:pt x="30" y="11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4"/>
          <p:cNvSpPr>
            <a:spLocks/>
          </p:cNvSpPr>
          <p:nvPr/>
        </p:nvSpPr>
        <p:spPr bwMode="auto">
          <a:xfrm>
            <a:off x="3806825" y="1112838"/>
            <a:ext cx="58737" cy="119062"/>
          </a:xfrm>
          <a:custGeom>
            <a:avLst/>
            <a:gdLst>
              <a:gd name="T0" fmla="*/ 11 w 11"/>
              <a:gd name="T1" fmla="*/ 0 h 22"/>
              <a:gd name="T2" fmla="*/ 0 w 11"/>
              <a:gd name="T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22">
                <a:moveTo>
                  <a:pt x="11" y="0"/>
                </a:moveTo>
                <a:cubicBezTo>
                  <a:pt x="11" y="0"/>
                  <a:pt x="2" y="14"/>
                  <a:pt x="0" y="2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15"/>
          <p:cNvSpPr>
            <a:spLocks/>
          </p:cNvSpPr>
          <p:nvPr/>
        </p:nvSpPr>
        <p:spPr bwMode="auto">
          <a:xfrm>
            <a:off x="3608388" y="1128713"/>
            <a:ext cx="74612" cy="323850"/>
          </a:xfrm>
          <a:custGeom>
            <a:avLst/>
            <a:gdLst>
              <a:gd name="T0" fmla="*/ 0 w 14"/>
              <a:gd name="T1" fmla="*/ 0 h 60"/>
              <a:gd name="T2" fmla="*/ 8 w 14"/>
              <a:gd name="T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60">
                <a:moveTo>
                  <a:pt x="0" y="0"/>
                </a:moveTo>
                <a:cubicBezTo>
                  <a:pt x="4" y="8"/>
                  <a:pt x="14" y="30"/>
                  <a:pt x="8" y="6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16"/>
          <p:cNvSpPr>
            <a:spLocks/>
          </p:cNvSpPr>
          <p:nvPr/>
        </p:nvSpPr>
        <p:spPr bwMode="auto">
          <a:xfrm>
            <a:off x="3667125" y="1350963"/>
            <a:ext cx="465137" cy="123825"/>
          </a:xfrm>
          <a:custGeom>
            <a:avLst/>
            <a:gdLst>
              <a:gd name="T0" fmla="*/ 3 w 87"/>
              <a:gd name="T1" fmla="*/ 23 h 23"/>
              <a:gd name="T2" fmla="*/ 6 w 87"/>
              <a:gd name="T3" fmla="*/ 8 h 23"/>
              <a:gd name="T4" fmla="*/ 34 w 87"/>
              <a:gd name="T5" fmla="*/ 4 h 23"/>
              <a:gd name="T6" fmla="*/ 47 w 87"/>
              <a:gd name="T7" fmla="*/ 11 h 23"/>
              <a:gd name="T8" fmla="*/ 70 w 87"/>
              <a:gd name="T9" fmla="*/ 10 h 23"/>
              <a:gd name="T10" fmla="*/ 87 w 87"/>
              <a:gd name="T11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23">
                <a:moveTo>
                  <a:pt x="3" y="23"/>
                </a:moveTo>
                <a:cubicBezTo>
                  <a:pt x="1" y="19"/>
                  <a:pt x="0" y="14"/>
                  <a:pt x="6" y="8"/>
                </a:cubicBezTo>
                <a:cubicBezTo>
                  <a:pt x="16" y="0"/>
                  <a:pt x="28" y="1"/>
                  <a:pt x="34" y="4"/>
                </a:cubicBezTo>
                <a:cubicBezTo>
                  <a:pt x="39" y="7"/>
                  <a:pt x="44" y="10"/>
                  <a:pt x="47" y="11"/>
                </a:cubicBezTo>
                <a:cubicBezTo>
                  <a:pt x="51" y="11"/>
                  <a:pt x="58" y="9"/>
                  <a:pt x="70" y="10"/>
                </a:cubicBezTo>
                <a:cubicBezTo>
                  <a:pt x="78" y="11"/>
                  <a:pt x="85" y="16"/>
                  <a:pt x="87" y="2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17"/>
          <p:cNvSpPr>
            <a:spLocks/>
          </p:cNvSpPr>
          <p:nvPr/>
        </p:nvSpPr>
        <p:spPr bwMode="auto">
          <a:xfrm>
            <a:off x="3640138" y="768351"/>
            <a:ext cx="817562" cy="841375"/>
          </a:xfrm>
          <a:custGeom>
            <a:avLst/>
            <a:gdLst>
              <a:gd name="T0" fmla="*/ 0 w 153"/>
              <a:gd name="T1" fmla="*/ 29 h 156"/>
              <a:gd name="T2" fmla="*/ 85 w 153"/>
              <a:gd name="T3" fmla="*/ 13 h 156"/>
              <a:gd name="T4" fmla="*/ 138 w 153"/>
              <a:gd name="T5" fmla="*/ 113 h 156"/>
              <a:gd name="T6" fmla="*/ 105 w 153"/>
              <a:gd name="T7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" h="156">
                <a:moveTo>
                  <a:pt x="0" y="29"/>
                </a:moveTo>
                <a:cubicBezTo>
                  <a:pt x="19" y="11"/>
                  <a:pt x="48" y="0"/>
                  <a:pt x="85" y="13"/>
                </a:cubicBezTo>
                <a:cubicBezTo>
                  <a:pt x="130" y="28"/>
                  <a:pt x="153" y="68"/>
                  <a:pt x="138" y="113"/>
                </a:cubicBezTo>
                <a:cubicBezTo>
                  <a:pt x="132" y="130"/>
                  <a:pt x="116" y="148"/>
                  <a:pt x="105" y="15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8"/>
          <p:cNvSpPr>
            <a:spLocks/>
          </p:cNvSpPr>
          <p:nvPr/>
        </p:nvSpPr>
        <p:spPr bwMode="auto">
          <a:xfrm>
            <a:off x="4062413" y="1065213"/>
            <a:ext cx="230187" cy="565150"/>
          </a:xfrm>
          <a:custGeom>
            <a:avLst/>
            <a:gdLst>
              <a:gd name="T0" fmla="*/ 22 w 43"/>
              <a:gd name="T1" fmla="*/ 0 h 105"/>
              <a:gd name="T2" fmla="*/ 41 w 43"/>
              <a:gd name="T3" fmla="*/ 48 h 105"/>
              <a:gd name="T4" fmla="*/ 0 w 43"/>
              <a:gd name="T5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105">
                <a:moveTo>
                  <a:pt x="22" y="0"/>
                </a:moveTo>
                <a:cubicBezTo>
                  <a:pt x="35" y="8"/>
                  <a:pt x="43" y="26"/>
                  <a:pt x="41" y="48"/>
                </a:cubicBezTo>
                <a:cubicBezTo>
                  <a:pt x="38" y="73"/>
                  <a:pt x="22" y="97"/>
                  <a:pt x="0" y="10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9"/>
          <p:cNvSpPr>
            <a:spLocks/>
          </p:cNvSpPr>
          <p:nvPr/>
        </p:nvSpPr>
        <p:spPr bwMode="auto">
          <a:xfrm>
            <a:off x="3651250" y="876301"/>
            <a:ext cx="192087" cy="53975"/>
          </a:xfrm>
          <a:custGeom>
            <a:avLst/>
            <a:gdLst>
              <a:gd name="T0" fmla="*/ 0 w 36"/>
              <a:gd name="T1" fmla="*/ 10 h 10"/>
              <a:gd name="T2" fmla="*/ 28 w 36"/>
              <a:gd name="T3" fmla="*/ 0 h 10"/>
              <a:gd name="T4" fmla="*/ 36 w 36"/>
              <a:gd name="T5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" h="10">
                <a:moveTo>
                  <a:pt x="0" y="10"/>
                </a:moveTo>
                <a:cubicBezTo>
                  <a:pt x="7" y="4"/>
                  <a:pt x="17" y="0"/>
                  <a:pt x="28" y="0"/>
                </a:cubicBezTo>
                <a:cubicBezTo>
                  <a:pt x="31" y="0"/>
                  <a:pt x="33" y="0"/>
                  <a:pt x="36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220"/>
          <p:cNvSpPr>
            <a:spLocks noChangeArrowheads="1"/>
          </p:cNvSpPr>
          <p:nvPr/>
        </p:nvSpPr>
        <p:spPr bwMode="auto">
          <a:xfrm>
            <a:off x="3368675" y="1355726"/>
            <a:ext cx="169862" cy="1730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221"/>
          <p:cNvSpPr>
            <a:spLocks noChangeArrowheads="1"/>
          </p:cNvSpPr>
          <p:nvPr/>
        </p:nvSpPr>
        <p:spPr bwMode="auto">
          <a:xfrm>
            <a:off x="4243388" y="1771651"/>
            <a:ext cx="171450" cy="1730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22"/>
          <p:cNvSpPr>
            <a:spLocks/>
          </p:cNvSpPr>
          <p:nvPr/>
        </p:nvSpPr>
        <p:spPr bwMode="auto">
          <a:xfrm>
            <a:off x="3656013" y="1512888"/>
            <a:ext cx="550862" cy="166687"/>
          </a:xfrm>
          <a:custGeom>
            <a:avLst/>
            <a:gdLst>
              <a:gd name="T0" fmla="*/ 34 w 103"/>
              <a:gd name="T1" fmla="*/ 24 h 31"/>
              <a:gd name="T2" fmla="*/ 102 w 103"/>
              <a:gd name="T3" fmla="*/ 23 h 31"/>
              <a:gd name="T4" fmla="*/ 102 w 103"/>
              <a:gd name="T5" fmla="*/ 18 h 31"/>
              <a:gd name="T6" fmla="*/ 49 w 103"/>
              <a:gd name="T7" fmla="*/ 20 h 31"/>
              <a:gd name="T8" fmla="*/ 0 w 103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31">
                <a:moveTo>
                  <a:pt x="34" y="24"/>
                </a:moveTo>
                <a:cubicBezTo>
                  <a:pt x="54" y="29"/>
                  <a:pt x="86" y="31"/>
                  <a:pt x="102" y="23"/>
                </a:cubicBezTo>
                <a:cubicBezTo>
                  <a:pt x="103" y="22"/>
                  <a:pt x="103" y="18"/>
                  <a:pt x="102" y="18"/>
                </a:cubicBezTo>
                <a:cubicBezTo>
                  <a:pt x="80" y="24"/>
                  <a:pt x="61" y="22"/>
                  <a:pt x="49" y="20"/>
                </a:cubicBezTo>
                <a:cubicBezTo>
                  <a:pt x="36" y="19"/>
                  <a:pt x="11" y="13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23"/>
          <p:cNvSpPr>
            <a:spLocks/>
          </p:cNvSpPr>
          <p:nvPr/>
        </p:nvSpPr>
        <p:spPr bwMode="auto">
          <a:xfrm>
            <a:off x="3630613" y="1501776"/>
            <a:ext cx="111125" cy="107950"/>
          </a:xfrm>
          <a:custGeom>
            <a:avLst/>
            <a:gdLst>
              <a:gd name="T0" fmla="*/ 21 w 21"/>
              <a:gd name="T1" fmla="*/ 20 h 20"/>
              <a:gd name="T2" fmla="*/ 2 w 21"/>
              <a:gd name="T3" fmla="*/ 5 h 20"/>
              <a:gd name="T4" fmla="*/ 3 w 21"/>
              <a:gd name="T5" fmla="*/ 0 h 20"/>
              <a:gd name="T6" fmla="*/ 3 w 21"/>
              <a:gd name="T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20">
                <a:moveTo>
                  <a:pt x="21" y="20"/>
                </a:moveTo>
                <a:cubicBezTo>
                  <a:pt x="10" y="15"/>
                  <a:pt x="3" y="8"/>
                  <a:pt x="2" y="5"/>
                </a:cubicBezTo>
                <a:cubicBezTo>
                  <a:pt x="0" y="2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24"/>
          <p:cNvSpPr>
            <a:spLocks/>
          </p:cNvSpPr>
          <p:nvPr/>
        </p:nvSpPr>
        <p:spPr bwMode="auto">
          <a:xfrm>
            <a:off x="3538538" y="1443038"/>
            <a:ext cx="96837" cy="74612"/>
          </a:xfrm>
          <a:custGeom>
            <a:avLst/>
            <a:gdLst>
              <a:gd name="T0" fmla="*/ 0 w 18"/>
              <a:gd name="T1" fmla="*/ 0 h 14"/>
              <a:gd name="T2" fmla="*/ 18 w 18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" h="14">
                <a:moveTo>
                  <a:pt x="0" y="0"/>
                </a:moveTo>
                <a:cubicBezTo>
                  <a:pt x="4" y="3"/>
                  <a:pt x="12" y="8"/>
                  <a:pt x="18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25"/>
          <p:cNvSpPr>
            <a:spLocks/>
          </p:cNvSpPr>
          <p:nvPr/>
        </p:nvSpPr>
        <p:spPr bwMode="auto">
          <a:xfrm>
            <a:off x="3470275" y="1528763"/>
            <a:ext cx="153987" cy="177800"/>
          </a:xfrm>
          <a:custGeom>
            <a:avLst/>
            <a:gdLst>
              <a:gd name="T0" fmla="*/ 0 w 29"/>
              <a:gd name="T1" fmla="*/ 0 h 33"/>
              <a:gd name="T2" fmla="*/ 29 w 29"/>
              <a:gd name="T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" h="33">
                <a:moveTo>
                  <a:pt x="0" y="0"/>
                </a:moveTo>
                <a:cubicBezTo>
                  <a:pt x="4" y="7"/>
                  <a:pt x="19" y="28"/>
                  <a:pt x="29" y="3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26"/>
          <p:cNvSpPr>
            <a:spLocks/>
          </p:cNvSpPr>
          <p:nvPr/>
        </p:nvSpPr>
        <p:spPr bwMode="auto">
          <a:xfrm>
            <a:off x="3619500" y="1560513"/>
            <a:ext cx="277812" cy="534987"/>
          </a:xfrm>
          <a:custGeom>
            <a:avLst/>
            <a:gdLst>
              <a:gd name="T0" fmla="*/ 2 w 52"/>
              <a:gd name="T1" fmla="*/ 0 h 99"/>
              <a:gd name="T2" fmla="*/ 2 w 52"/>
              <a:gd name="T3" fmla="*/ 44 h 99"/>
              <a:gd name="T4" fmla="*/ 6 w 52"/>
              <a:gd name="T5" fmla="*/ 71 h 99"/>
              <a:gd name="T6" fmla="*/ 5 w 52"/>
              <a:gd name="T7" fmla="*/ 88 h 99"/>
              <a:gd name="T8" fmla="*/ 50 w 52"/>
              <a:gd name="T9" fmla="*/ 91 h 99"/>
              <a:gd name="T10" fmla="*/ 52 w 52"/>
              <a:gd name="T11" fmla="*/ 8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99">
                <a:moveTo>
                  <a:pt x="2" y="0"/>
                </a:moveTo>
                <a:cubicBezTo>
                  <a:pt x="2" y="0"/>
                  <a:pt x="0" y="25"/>
                  <a:pt x="2" y="44"/>
                </a:cubicBezTo>
                <a:cubicBezTo>
                  <a:pt x="4" y="64"/>
                  <a:pt x="7" y="65"/>
                  <a:pt x="6" y="71"/>
                </a:cubicBezTo>
                <a:cubicBezTo>
                  <a:pt x="5" y="77"/>
                  <a:pt x="4" y="84"/>
                  <a:pt x="5" y="88"/>
                </a:cubicBezTo>
                <a:cubicBezTo>
                  <a:pt x="13" y="99"/>
                  <a:pt x="46" y="96"/>
                  <a:pt x="50" y="91"/>
                </a:cubicBezTo>
                <a:cubicBezTo>
                  <a:pt x="51" y="90"/>
                  <a:pt x="51" y="88"/>
                  <a:pt x="52" y="8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27"/>
          <p:cNvSpPr>
            <a:spLocks/>
          </p:cNvSpPr>
          <p:nvPr/>
        </p:nvSpPr>
        <p:spPr bwMode="auto">
          <a:xfrm>
            <a:off x="3816350" y="1846263"/>
            <a:ext cx="417512" cy="319087"/>
          </a:xfrm>
          <a:custGeom>
            <a:avLst/>
            <a:gdLst>
              <a:gd name="T0" fmla="*/ 0 w 78"/>
              <a:gd name="T1" fmla="*/ 29 h 59"/>
              <a:gd name="T2" fmla="*/ 18 w 78"/>
              <a:gd name="T3" fmla="*/ 38 h 59"/>
              <a:gd name="T4" fmla="*/ 23 w 78"/>
              <a:gd name="T5" fmla="*/ 46 h 59"/>
              <a:gd name="T6" fmla="*/ 59 w 78"/>
              <a:gd name="T7" fmla="*/ 52 h 59"/>
              <a:gd name="T8" fmla="*/ 78 w 78"/>
              <a:gd name="T9" fmla="*/ 40 h 59"/>
              <a:gd name="T10" fmla="*/ 78 w 78"/>
              <a:gd name="T11" fmla="*/ 38 h 59"/>
              <a:gd name="T12" fmla="*/ 74 w 78"/>
              <a:gd name="T13" fmla="*/ 20 h 59"/>
              <a:gd name="T14" fmla="*/ 72 w 78"/>
              <a:gd name="T15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59">
                <a:moveTo>
                  <a:pt x="0" y="29"/>
                </a:moveTo>
                <a:cubicBezTo>
                  <a:pt x="6" y="29"/>
                  <a:pt x="14" y="32"/>
                  <a:pt x="18" y="38"/>
                </a:cubicBezTo>
                <a:cubicBezTo>
                  <a:pt x="21" y="44"/>
                  <a:pt x="23" y="46"/>
                  <a:pt x="23" y="46"/>
                </a:cubicBezTo>
                <a:cubicBezTo>
                  <a:pt x="23" y="46"/>
                  <a:pt x="37" y="59"/>
                  <a:pt x="59" y="52"/>
                </a:cubicBezTo>
                <a:cubicBezTo>
                  <a:pt x="75" y="48"/>
                  <a:pt x="78" y="42"/>
                  <a:pt x="78" y="40"/>
                </a:cubicBezTo>
                <a:cubicBezTo>
                  <a:pt x="78" y="39"/>
                  <a:pt x="78" y="38"/>
                  <a:pt x="78" y="38"/>
                </a:cubicBezTo>
                <a:cubicBezTo>
                  <a:pt x="77" y="35"/>
                  <a:pt x="74" y="23"/>
                  <a:pt x="74" y="20"/>
                </a:cubicBezTo>
                <a:cubicBezTo>
                  <a:pt x="74" y="18"/>
                  <a:pt x="74" y="9"/>
                  <a:pt x="7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28"/>
          <p:cNvSpPr>
            <a:spLocks/>
          </p:cNvSpPr>
          <p:nvPr/>
        </p:nvSpPr>
        <p:spPr bwMode="auto">
          <a:xfrm>
            <a:off x="3565525" y="2035176"/>
            <a:ext cx="363537" cy="157162"/>
          </a:xfrm>
          <a:custGeom>
            <a:avLst/>
            <a:gdLst>
              <a:gd name="T0" fmla="*/ 61 w 68"/>
              <a:gd name="T1" fmla="*/ 2 h 29"/>
              <a:gd name="T2" fmla="*/ 56 w 68"/>
              <a:gd name="T3" fmla="*/ 23 h 29"/>
              <a:gd name="T4" fmla="*/ 11 w 68"/>
              <a:gd name="T5" fmla="*/ 25 h 29"/>
              <a:gd name="T6" fmla="*/ 0 w 68"/>
              <a:gd name="T7" fmla="*/ 14 h 29"/>
              <a:gd name="T8" fmla="*/ 15 w 68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29">
                <a:moveTo>
                  <a:pt x="61" y="2"/>
                </a:moveTo>
                <a:cubicBezTo>
                  <a:pt x="65" y="6"/>
                  <a:pt x="68" y="18"/>
                  <a:pt x="56" y="23"/>
                </a:cubicBezTo>
                <a:cubicBezTo>
                  <a:pt x="43" y="29"/>
                  <a:pt x="19" y="28"/>
                  <a:pt x="11" y="25"/>
                </a:cubicBezTo>
                <a:cubicBezTo>
                  <a:pt x="8" y="24"/>
                  <a:pt x="0" y="19"/>
                  <a:pt x="0" y="14"/>
                </a:cubicBezTo>
                <a:cubicBezTo>
                  <a:pt x="0" y="8"/>
                  <a:pt x="8" y="1"/>
                  <a:pt x="15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9"/>
          <p:cNvSpPr>
            <a:spLocks/>
          </p:cNvSpPr>
          <p:nvPr/>
        </p:nvSpPr>
        <p:spPr bwMode="auto">
          <a:xfrm>
            <a:off x="4195763" y="1636713"/>
            <a:ext cx="128587" cy="134937"/>
          </a:xfrm>
          <a:custGeom>
            <a:avLst/>
            <a:gdLst>
              <a:gd name="T0" fmla="*/ 0 w 24"/>
              <a:gd name="T1" fmla="*/ 0 h 25"/>
              <a:gd name="T2" fmla="*/ 24 w 24"/>
              <a:gd name="T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" h="25">
                <a:moveTo>
                  <a:pt x="0" y="0"/>
                </a:moveTo>
                <a:cubicBezTo>
                  <a:pt x="7" y="3"/>
                  <a:pt x="21" y="12"/>
                  <a:pt x="24" y="2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30"/>
          <p:cNvSpPr>
            <a:spLocks/>
          </p:cNvSpPr>
          <p:nvPr/>
        </p:nvSpPr>
        <p:spPr bwMode="auto">
          <a:xfrm>
            <a:off x="4110038" y="1765301"/>
            <a:ext cx="133350" cy="103187"/>
          </a:xfrm>
          <a:custGeom>
            <a:avLst/>
            <a:gdLst>
              <a:gd name="T0" fmla="*/ 0 w 25"/>
              <a:gd name="T1" fmla="*/ 0 h 19"/>
              <a:gd name="T2" fmla="*/ 25 w 25"/>
              <a:gd name="T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" h="19">
                <a:moveTo>
                  <a:pt x="0" y="0"/>
                </a:moveTo>
                <a:cubicBezTo>
                  <a:pt x="0" y="0"/>
                  <a:pt x="13" y="15"/>
                  <a:pt x="25" y="1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Line 231"/>
          <p:cNvSpPr>
            <a:spLocks noChangeShapeType="1"/>
          </p:cNvSpPr>
          <p:nvPr/>
        </p:nvSpPr>
        <p:spPr bwMode="auto">
          <a:xfrm flipH="1">
            <a:off x="4211638" y="1933576"/>
            <a:ext cx="38100" cy="0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32"/>
          <p:cNvSpPr>
            <a:spLocks/>
          </p:cNvSpPr>
          <p:nvPr/>
        </p:nvSpPr>
        <p:spPr bwMode="auto">
          <a:xfrm>
            <a:off x="3705225" y="1641476"/>
            <a:ext cx="138112" cy="103187"/>
          </a:xfrm>
          <a:custGeom>
            <a:avLst/>
            <a:gdLst>
              <a:gd name="T0" fmla="*/ 26 w 26"/>
              <a:gd name="T1" fmla="*/ 7 h 19"/>
              <a:gd name="T2" fmla="*/ 13 w 26"/>
              <a:gd name="T3" fmla="*/ 19 h 19"/>
              <a:gd name="T4" fmla="*/ 0 w 26"/>
              <a:gd name="T5" fmla="*/ 6 h 19"/>
              <a:gd name="T6" fmla="*/ 2 w 26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19">
                <a:moveTo>
                  <a:pt x="26" y="7"/>
                </a:moveTo>
                <a:cubicBezTo>
                  <a:pt x="26" y="14"/>
                  <a:pt x="20" y="19"/>
                  <a:pt x="13" y="19"/>
                </a:cubicBezTo>
                <a:cubicBezTo>
                  <a:pt x="6" y="19"/>
                  <a:pt x="0" y="13"/>
                  <a:pt x="0" y="6"/>
                </a:cubicBezTo>
                <a:cubicBezTo>
                  <a:pt x="0" y="4"/>
                  <a:pt x="1" y="2"/>
                  <a:pt x="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33"/>
          <p:cNvSpPr>
            <a:spLocks/>
          </p:cNvSpPr>
          <p:nvPr/>
        </p:nvSpPr>
        <p:spPr bwMode="auto">
          <a:xfrm>
            <a:off x="3725863" y="1603376"/>
            <a:ext cx="117475" cy="44450"/>
          </a:xfrm>
          <a:custGeom>
            <a:avLst/>
            <a:gdLst>
              <a:gd name="T0" fmla="*/ 0 w 22"/>
              <a:gd name="T1" fmla="*/ 3 h 8"/>
              <a:gd name="T2" fmla="*/ 9 w 22"/>
              <a:gd name="T3" fmla="*/ 0 h 8"/>
              <a:gd name="T4" fmla="*/ 22 w 22"/>
              <a:gd name="T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8">
                <a:moveTo>
                  <a:pt x="0" y="3"/>
                </a:moveTo>
                <a:cubicBezTo>
                  <a:pt x="3" y="1"/>
                  <a:pt x="6" y="0"/>
                  <a:pt x="9" y="0"/>
                </a:cubicBezTo>
                <a:cubicBezTo>
                  <a:pt x="15" y="0"/>
                  <a:pt x="20" y="3"/>
                  <a:pt x="22" y="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34"/>
          <p:cNvSpPr>
            <a:spLocks/>
          </p:cNvSpPr>
          <p:nvPr/>
        </p:nvSpPr>
        <p:spPr bwMode="auto">
          <a:xfrm>
            <a:off x="3630613" y="1582738"/>
            <a:ext cx="68262" cy="101600"/>
          </a:xfrm>
          <a:custGeom>
            <a:avLst/>
            <a:gdLst>
              <a:gd name="T0" fmla="*/ 0 w 13"/>
              <a:gd name="T1" fmla="*/ 19 h 19"/>
              <a:gd name="T2" fmla="*/ 13 w 13"/>
              <a:gd name="T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19">
                <a:moveTo>
                  <a:pt x="0" y="19"/>
                </a:moveTo>
                <a:cubicBezTo>
                  <a:pt x="2" y="10"/>
                  <a:pt x="7" y="4"/>
                  <a:pt x="13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35"/>
          <p:cNvSpPr>
            <a:spLocks/>
          </p:cNvSpPr>
          <p:nvPr/>
        </p:nvSpPr>
        <p:spPr bwMode="auto">
          <a:xfrm>
            <a:off x="3635375" y="1663701"/>
            <a:ext cx="438150" cy="334962"/>
          </a:xfrm>
          <a:custGeom>
            <a:avLst/>
            <a:gdLst>
              <a:gd name="T0" fmla="*/ 70 w 82"/>
              <a:gd name="T1" fmla="*/ 0 h 62"/>
              <a:gd name="T2" fmla="*/ 82 w 82"/>
              <a:gd name="T3" fmla="*/ 24 h 62"/>
              <a:gd name="T4" fmla="*/ 41 w 82"/>
              <a:gd name="T5" fmla="*/ 59 h 62"/>
              <a:gd name="T6" fmla="*/ 0 w 82"/>
              <a:gd name="T7" fmla="*/ 2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62">
                <a:moveTo>
                  <a:pt x="70" y="0"/>
                </a:moveTo>
                <a:cubicBezTo>
                  <a:pt x="77" y="5"/>
                  <a:pt x="82" y="15"/>
                  <a:pt x="82" y="24"/>
                </a:cubicBezTo>
                <a:cubicBezTo>
                  <a:pt x="82" y="45"/>
                  <a:pt x="68" y="62"/>
                  <a:pt x="41" y="59"/>
                </a:cubicBezTo>
                <a:cubicBezTo>
                  <a:pt x="16" y="56"/>
                  <a:pt x="4" y="41"/>
                  <a:pt x="0" y="2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36"/>
          <p:cNvSpPr>
            <a:spLocks/>
          </p:cNvSpPr>
          <p:nvPr/>
        </p:nvSpPr>
        <p:spPr bwMode="auto">
          <a:xfrm>
            <a:off x="3656013" y="1733551"/>
            <a:ext cx="358775" cy="227012"/>
          </a:xfrm>
          <a:custGeom>
            <a:avLst/>
            <a:gdLst>
              <a:gd name="T0" fmla="*/ 0 w 67"/>
              <a:gd name="T1" fmla="*/ 2 h 42"/>
              <a:gd name="T2" fmla="*/ 1 w 67"/>
              <a:gd name="T3" fmla="*/ 1 h 42"/>
              <a:gd name="T4" fmla="*/ 65 w 67"/>
              <a:gd name="T5" fmla="*/ 12 h 42"/>
              <a:gd name="T6" fmla="*/ 32 w 67"/>
              <a:gd name="T7" fmla="*/ 38 h 42"/>
              <a:gd name="T8" fmla="*/ 0 w 67"/>
              <a:gd name="T9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42">
                <a:moveTo>
                  <a:pt x="0" y="2"/>
                </a:moveTo>
                <a:cubicBezTo>
                  <a:pt x="0" y="1"/>
                  <a:pt x="1" y="0"/>
                  <a:pt x="1" y="1"/>
                </a:cubicBezTo>
                <a:cubicBezTo>
                  <a:pt x="15" y="7"/>
                  <a:pt x="47" y="12"/>
                  <a:pt x="65" y="12"/>
                </a:cubicBezTo>
                <a:cubicBezTo>
                  <a:pt x="67" y="27"/>
                  <a:pt x="55" y="42"/>
                  <a:pt x="32" y="38"/>
                </a:cubicBezTo>
                <a:cubicBezTo>
                  <a:pt x="9" y="34"/>
                  <a:pt x="0" y="18"/>
                  <a:pt x="0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37"/>
          <p:cNvSpPr>
            <a:spLocks/>
          </p:cNvSpPr>
          <p:nvPr/>
        </p:nvSpPr>
        <p:spPr bwMode="auto">
          <a:xfrm>
            <a:off x="4238625" y="1890713"/>
            <a:ext cx="106362" cy="90487"/>
          </a:xfrm>
          <a:custGeom>
            <a:avLst/>
            <a:gdLst>
              <a:gd name="T0" fmla="*/ 20 w 20"/>
              <a:gd name="T1" fmla="*/ 10 h 17"/>
              <a:gd name="T2" fmla="*/ 10 w 20"/>
              <a:gd name="T3" fmla="*/ 17 h 17"/>
              <a:gd name="T4" fmla="*/ 0 w 20"/>
              <a:gd name="T5" fmla="*/ 7 h 17"/>
              <a:gd name="T6" fmla="*/ 2 w 20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17">
                <a:moveTo>
                  <a:pt x="20" y="10"/>
                </a:moveTo>
                <a:cubicBezTo>
                  <a:pt x="18" y="14"/>
                  <a:pt x="14" y="17"/>
                  <a:pt x="10" y="17"/>
                </a:cubicBezTo>
                <a:cubicBezTo>
                  <a:pt x="4" y="17"/>
                  <a:pt x="0" y="12"/>
                  <a:pt x="0" y="7"/>
                </a:cubicBezTo>
                <a:cubicBezTo>
                  <a:pt x="0" y="4"/>
                  <a:pt x="1" y="2"/>
                  <a:pt x="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38"/>
          <p:cNvSpPr>
            <a:spLocks/>
          </p:cNvSpPr>
          <p:nvPr/>
        </p:nvSpPr>
        <p:spPr bwMode="auto">
          <a:xfrm>
            <a:off x="3736975" y="1663701"/>
            <a:ext cx="53975" cy="31750"/>
          </a:xfrm>
          <a:custGeom>
            <a:avLst/>
            <a:gdLst>
              <a:gd name="T0" fmla="*/ 10 w 10"/>
              <a:gd name="T1" fmla="*/ 3 h 6"/>
              <a:gd name="T2" fmla="*/ 5 w 10"/>
              <a:gd name="T3" fmla="*/ 5 h 6"/>
              <a:gd name="T4" fmla="*/ 1 w 10"/>
              <a:gd name="T5" fmla="*/ 2 h 6"/>
              <a:gd name="T6" fmla="*/ 5 w 10"/>
              <a:gd name="T7" fmla="*/ 0 h 6"/>
              <a:gd name="T8" fmla="*/ 10 w 10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6">
                <a:moveTo>
                  <a:pt x="10" y="3"/>
                </a:moveTo>
                <a:cubicBezTo>
                  <a:pt x="9" y="5"/>
                  <a:pt x="7" y="6"/>
                  <a:pt x="5" y="5"/>
                </a:cubicBezTo>
                <a:cubicBezTo>
                  <a:pt x="2" y="5"/>
                  <a:pt x="0" y="4"/>
                  <a:pt x="1" y="2"/>
                </a:cubicBezTo>
                <a:cubicBezTo>
                  <a:pt x="1" y="1"/>
                  <a:pt x="3" y="0"/>
                  <a:pt x="5" y="0"/>
                </a:cubicBezTo>
                <a:cubicBezTo>
                  <a:pt x="8" y="1"/>
                  <a:pt x="10" y="2"/>
                  <a:pt x="10" y="3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39"/>
          <p:cNvSpPr>
            <a:spLocks/>
          </p:cNvSpPr>
          <p:nvPr/>
        </p:nvSpPr>
        <p:spPr bwMode="auto">
          <a:xfrm>
            <a:off x="3748088" y="1690688"/>
            <a:ext cx="15875" cy="53975"/>
          </a:xfrm>
          <a:custGeom>
            <a:avLst/>
            <a:gdLst>
              <a:gd name="T0" fmla="*/ 2 w 3"/>
              <a:gd name="T1" fmla="*/ 0 h 10"/>
              <a:gd name="T2" fmla="*/ 3 w 3"/>
              <a:gd name="T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0">
                <a:moveTo>
                  <a:pt x="2" y="0"/>
                </a:moveTo>
                <a:cubicBezTo>
                  <a:pt x="2" y="0"/>
                  <a:pt x="0" y="7"/>
                  <a:pt x="3" y="1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40"/>
          <p:cNvSpPr>
            <a:spLocks/>
          </p:cNvSpPr>
          <p:nvPr/>
        </p:nvSpPr>
        <p:spPr bwMode="auto">
          <a:xfrm>
            <a:off x="3705225" y="1614488"/>
            <a:ext cx="160337" cy="65087"/>
          </a:xfrm>
          <a:custGeom>
            <a:avLst/>
            <a:gdLst>
              <a:gd name="T0" fmla="*/ 4 w 30"/>
              <a:gd name="T1" fmla="*/ 1 h 12"/>
              <a:gd name="T2" fmla="*/ 2 w 30"/>
              <a:gd name="T3" fmla="*/ 5 h 12"/>
              <a:gd name="T4" fmla="*/ 26 w 30"/>
              <a:gd name="T5" fmla="*/ 12 h 12"/>
              <a:gd name="T6" fmla="*/ 26 w 30"/>
              <a:gd name="T7" fmla="*/ 6 h 12"/>
              <a:gd name="T8" fmla="*/ 4 w 30"/>
              <a:gd name="T9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2">
                <a:moveTo>
                  <a:pt x="4" y="1"/>
                </a:moveTo>
                <a:cubicBezTo>
                  <a:pt x="2" y="1"/>
                  <a:pt x="0" y="3"/>
                  <a:pt x="2" y="5"/>
                </a:cubicBezTo>
                <a:cubicBezTo>
                  <a:pt x="5" y="5"/>
                  <a:pt x="19" y="5"/>
                  <a:pt x="26" y="12"/>
                </a:cubicBezTo>
                <a:cubicBezTo>
                  <a:pt x="28" y="12"/>
                  <a:pt x="30" y="9"/>
                  <a:pt x="26" y="6"/>
                </a:cubicBezTo>
                <a:cubicBezTo>
                  <a:pt x="22" y="4"/>
                  <a:pt x="14" y="0"/>
                  <a:pt x="4" y="1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41"/>
          <p:cNvSpPr>
            <a:spLocks/>
          </p:cNvSpPr>
          <p:nvPr/>
        </p:nvSpPr>
        <p:spPr bwMode="auto">
          <a:xfrm>
            <a:off x="3917950" y="2062163"/>
            <a:ext cx="401637" cy="177800"/>
          </a:xfrm>
          <a:custGeom>
            <a:avLst/>
            <a:gdLst>
              <a:gd name="T0" fmla="*/ 4 w 75"/>
              <a:gd name="T1" fmla="*/ 6 h 33"/>
              <a:gd name="T2" fmla="*/ 23 w 75"/>
              <a:gd name="T3" fmla="*/ 29 h 33"/>
              <a:gd name="T4" fmla="*/ 63 w 75"/>
              <a:gd name="T5" fmla="*/ 25 h 33"/>
              <a:gd name="T6" fmla="*/ 59 w 75"/>
              <a:gd name="T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" h="33">
                <a:moveTo>
                  <a:pt x="4" y="6"/>
                </a:moveTo>
                <a:cubicBezTo>
                  <a:pt x="1" y="10"/>
                  <a:pt x="0" y="23"/>
                  <a:pt x="23" y="29"/>
                </a:cubicBezTo>
                <a:cubicBezTo>
                  <a:pt x="37" y="33"/>
                  <a:pt x="53" y="32"/>
                  <a:pt x="63" y="25"/>
                </a:cubicBezTo>
                <a:cubicBezTo>
                  <a:pt x="75" y="17"/>
                  <a:pt x="67" y="2"/>
                  <a:pt x="59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42"/>
          <p:cNvSpPr>
            <a:spLocks/>
          </p:cNvSpPr>
          <p:nvPr/>
        </p:nvSpPr>
        <p:spPr bwMode="auto">
          <a:xfrm>
            <a:off x="1985963" y="1436688"/>
            <a:ext cx="244475" cy="238125"/>
          </a:xfrm>
          <a:custGeom>
            <a:avLst/>
            <a:gdLst>
              <a:gd name="T0" fmla="*/ 46 w 46"/>
              <a:gd name="T1" fmla="*/ 21 h 44"/>
              <a:gd name="T2" fmla="*/ 30 w 46"/>
              <a:gd name="T3" fmla="*/ 3 h 44"/>
              <a:gd name="T4" fmla="*/ 24 w 46"/>
              <a:gd name="T5" fmla="*/ 1 h 44"/>
              <a:gd name="T6" fmla="*/ 6 w 46"/>
              <a:gd name="T7" fmla="*/ 8 h 44"/>
              <a:gd name="T8" fmla="*/ 7 w 46"/>
              <a:gd name="T9" fmla="*/ 30 h 44"/>
              <a:gd name="T10" fmla="*/ 12 w 46"/>
              <a:gd name="T11" fmla="*/ 35 h 44"/>
              <a:gd name="T12" fmla="*/ 26 w 46"/>
              <a:gd name="T13" fmla="*/ 42 h 44"/>
              <a:gd name="T14" fmla="*/ 37 w 46"/>
              <a:gd name="T15" fmla="*/ 44 h 44"/>
              <a:gd name="T16" fmla="*/ 35 w 46"/>
              <a:gd name="T17" fmla="*/ 36 h 44"/>
              <a:gd name="T18" fmla="*/ 46 w 46"/>
              <a:gd name="T19" fmla="*/ 2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44">
                <a:moveTo>
                  <a:pt x="46" y="21"/>
                </a:moveTo>
                <a:cubicBezTo>
                  <a:pt x="43" y="15"/>
                  <a:pt x="37" y="7"/>
                  <a:pt x="30" y="3"/>
                </a:cubicBezTo>
                <a:cubicBezTo>
                  <a:pt x="28" y="2"/>
                  <a:pt x="26" y="2"/>
                  <a:pt x="24" y="1"/>
                </a:cubicBezTo>
                <a:cubicBezTo>
                  <a:pt x="18" y="0"/>
                  <a:pt x="12" y="1"/>
                  <a:pt x="6" y="8"/>
                </a:cubicBezTo>
                <a:cubicBezTo>
                  <a:pt x="0" y="15"/>
                  <a:pt x="2" y="24"/>
                  <a:pt x="7" y="30"/>
                </a:cubicBezTo>
                <a:cubicBezTo>
                  <a:pt x="8" y="32"/>
                  <a:pt x="10" y="34"/>
                  <a:pt x="12" y="35"/>
                </a:cubicBezTo>
                <a:cubicBezTo>
                  <a:pt x="16" y="38"/>
                  <a:pt x="21" y="41"/>
                  <a:pt x="26" y="42"/>
                </a:cubicBezTo>
                <a:cubicBezTo>
                  <a:pt x="30" y="43"/>
                  <a:pt x="34" y="44"/>
                  <a:pt x="37" y="44"/>
                </a:cubicBezTo>
                <a:cubicBezTo>
                  <a:pt x="36" y="41"/>
                  <a:pt x="35" y="39"/>
                  <a:pt x="35" y="36"/>
                </a:cubicBezTo>
                <a:cubicBezTo>
                  <a:pt x="35" y="29"/>
                  <a:pt x="40" y="23"/>
                  <a:pt x="46" y="2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43"/>
          <p:cNvSpPr>
            <a:spLocks/>
          </p:cNvSpPr>
          <p:nvPr/>
        </p:nvSpPr>
        <p:spPr bwMode="auto">
          <a:xfrm>
            <a:off x="2097088" y="1663701"/>
            <a:ext cx="390525" cy="312737"/>
          </a:xfrm>
          <a:custGeom>
            <a:avLst/>
            <a:gdLst>
              <a:gd name="T0" fmla="*/ 69 w 73"/>
              <a:gd name="T1" fmla="*/ 18 h 58"/>
              <a:gd name="T2" fmla="*/ 71 w 73"/>
              <a:gd name="T3" fmla="*/ 11 h 58"/>
              <a:gd name="T4" fmla="*/ 63 w 73"/>
              <a:gd name="T5" fmla="*/ 9 h 58"/>
              <a:gd name="T6" fmla="*/ 65 w 73"/>
              <a:gd name="T7" fmla="*/ 13 h 58"/>
              <a:gd name="T8" fmla="*/ 65 w 73"/>
              <a:gd name="T9" fmla="*/ 13 h 58"/>
              <a:gd name="T10" fmla="*/ 65 w 73"/>
              <a:gd name="T11" fmla="*/ 17 h 58"/>
              <a:gd name="T12" fmla="*/ 52 w 73"/>
              <a:gd name="T13" fmla="*/ 28 h 58"/>
              <a:gd name="T14" fmla="*/ 39 w 73"/>
              <a:gd name="T15" fmla="*/ 15 h 58"/>
              <a:gd name="T16" fmla="*/ 41 w 73"/>
              <a:gd name="T17" fmla="*/ 8 h 58"/>
              <a:gd name="T18" fmla="*/ 41 w 73"/>
              <a:gd name="T19" fmla="*/ 8 h 58"/>
              <a:gd name="T20" fmla="*/ 44 w 73"/>
              <a:gd name="T21" fmla="*/ 5 h 58"/>
              <a:gd name="T22" fmla="*/ 44 w 73"/>
              <a:gd name="T23" fmla="*/ 5 h 58"/>
              <a:gd name="T24" fmla="*/ 48 w 73"/>
              <a:gd name="T25" fmla="*/ 3 h 58"/>
              <a:gd name="T26" fmla="*/ 45 w 73"/>
              <a:gd name="T27" fmla="*/ 1 h 58"/>
              <a:gd name="T28" fmla="*/ 30 w 73"/>
              <a:gd name="T29" fmla="*/ 10 h 58"/>
              <a:gd name="T30" fmla="*/ 16 w 73"/>
              <a:gd name="T31" fmla="*/ 2 h 58"/>
              <a:gd name="T32" fmla="*/ 5 w 73"/>
              <a:gd name="T33" fmla="*/ 0 h 58"/>
              <a:gd name="T34" fmla="*/ 0 w 73"/>
              <a:gd name="T35" fmla="*/ 7 h 58"/>
              <a:gd name="T36" fmla="*/ 5 w 73"/>
              <a:gd name="T37" fmla="*/ 9 h 58"/>
              <a:gd name="T38" fmla="*/ 12 w 73"/>
              <a:gd name="T39" fmla="*/ 44 h 58"/>
              <a:gd name="T40" fmla="*/ 40 w 73"/>
              <a:gd name="T41" fmla="*/ 58 h 58"/>
              <a:gd name="T42" fmla="*/ 67 w 73"/>
              <a:gd name="T43" fmla="*/ 46 h 58"/>
              <a:gd name="T44" fmla="*/ 70 w 73"/>
              <a:gd name="T45" fmla="*/ 41 h 58"/>
              <a:gd name="T46" fmla="*/ 73 w 73"/>
              <a:gd name="T47" fmla="*/ 28 h 58"/>
              <a:gd name="T48" fmla="*/ 69 w 73"/>
              <a:gd name="T49" fmla="*/ 1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58">
                <a:moveTo>
                  <a:pt x="69" y="18"/>
                </a:moveTo>
                <a:cubicBezTo>
                  <a:pt x="69" y="15"/>
                  <a:pt x="70" y="13"/>
                  <a:pt x="71" y="11"/>
                </a:cubicBezTo>
                <a:cubicBezTo>
                  <a:pt x="68" y="11"/>
                  <a:pt x="66" y="10"/>
                  <a:pt x="63" y="9"/>
                </a:cubicBezTo>
                <a:cubicBezTo>
                  <a:pt x="64" y="10"/>
                  <a:pt x="64" y="12"/>
                  <a:pt x="65" y="13"/>
                </a:cubicBezTo>
                <a:cubicBezTo>
                  <a:pt x="65" y="13"/>
                  <a:pt x="65" y="13"/>
                  <a:pt x="65" y="13"/>
                </a:cubicBezTo>
                <a:cubicBezTo>
                  <a:pt x="66" y="14"/>
                  <a:pt x="66" y="17"/>
                  <a:pt x="65" y="17"/>
                </a:cubicBezTo>
                <a:cubicBezTo>
                  <a:pt x="64" y="23"/>
                  <a:pt x="58" y="28"/>
                  <a:pt x="52" y="28"/>
                </a:cubicBezTo>
                <a:cubicBezTo>
                  <a:pt x="45" y="28"/>
                  <a:pt x="39" y="22"/>
                  <a:pt x="39" y="15"/>
                </a:cubicBezTo>
                <a:cubicBezTo>
                  <a:pt x="39" y="12"/>
                  <a:pt x="40" y="10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6"/>
                  <a:pt x="42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4"/>
                  <a:pt x="47" y="3"/>
                  <a:pt x="48" y="3"/>
                </a:cubicBezTo>
                <a:cubicBezTo>
                  <a:pt x="47" y="2"/>
                  <a:pt x="46" y="1"/>
                  <a:pt x="45" y="1"/>
                </a:cubicBezTo>
                <a:cubicBezTo>
                  <a:pt x="42" y="6"/>
                  <a:pt x="37" y="10"/>
                  <a:pt x="30" y="10"/>
                </a:cubicBezTo>
                <a:cubicBezTo>
                  <a:pt x="24" y="10"/>
                  <a:pt x="19" y="7"/>
                  <a:pt x="16" y="2"/>
                </a:cubicBezTo>
                <a:cubicBezTo>
                  <a:pt x="13" y="2"/>
                  <a:pt x="9" y="1"/>
                  <a:pt x="5" y="0"/>
                </a:cubicBezTo>
                <a:cubicBezTo>
                  <a:pt x="3" y="2"/>
                  <a:pt x="1" y="4"/>
                  <a:pt x="0" y="7"/>
                </a:cubicBezTo>
                <a:cubicBezTo>
                  <a:pt x="2" y="7"/>
                  <a:pt x="4" y="8"/>
                  <a:pt x="5" y="9"/>
                </a:cubicBezTo>
                <a:cubicBezTo>
                  <a:pt x="16" y="14"/>
                  <a:pt x="19" y="30"/>
                  <a:pt x="12" y="44"/>
                </a:cubicBezTo>
                <a:cubicBezTo>
                  <a:pt x="18" y="52"/>
                  <a:pt x="28" y="58"/>
                  <a:pt x="40" y="58"/>
                </a:cubicBezTo>
                <a:cubicBezTo>
                  <a:pt x="52" y="58"/>
                  <a:pt x="61" y="53"/>
                  <a:pt x="67" y="46"/>
                </a:cubicBezTo>
                <a:cubicBezTo>
                  <a:pt x="69" y="44"/>
                  <a:pt x="70" y="43"/>
                  <a:pt x="70" y="41"/>
                </a:cubicBezTo>
                <a:cubicBezTo>
                  <a:pt x="72" y="37"/>
                  <a:pt x="73" y="33"/>
                  <a:pt x="73" y="28"/>
                </a:cubicBezTo>
                <a:cubicBezTo>
                  <a:pt x="71" y="25"/>
                  <a:pt x="69" y="22"/>
                  <a:pt x="6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44"/>
          <p:cNvSpPr>
            <a:spLocks/>
          </p:cNvSpPr>
          <p:nvPr/>
        </p:nvSpPr>
        <p:spPr bwMode="auto">
          <a:xfrm>
            <a:off x="2338388" y="1630363"/>
            <a:ext cx="165100" cy="92075"/>
          </a:xfrm>
          <a:custGeom>
            <a:avLst/>
            <a:gdLst>
              <a:gd name="T0" fmla="*/ 1 w 31"/>
              <a:gd name="T1" fmla="*/ 0 h 17"/>
              <a:gd name="T2" fmla="*/ 1 w 31"/>
              <a:gd name="T3" fmla="*/ 0 h 17"/>
              <a:gd name="T4" fmla="*/ 0 w 31"/>
              <a:gd name="T5" fmla="*/ 7 h 17"/>
              <a:gd name="T6" fmla="*/ 3 w 31"/>
              <a:gd name="T7" fmla="*/ 9 h 17"/>
              <a:gd name="T8" fmla="*/ 7 w 31"/>
              <a:gd name="T9" fmla="*/ 8 h 17"/>
              <a:gd name="T10" fmla="*/ 18 w 31"/>
              <a:gd name="T11" fmla="*/ 15 h 17"/>
              <a:gd name="T12" fmla="*/ 26 w 31"/>
              <a:gd name="T13" fmla="*/ 17 h 17"/>
              <a:gd name="T14" fmla="*/ 31 w 31"/>
              <a:gd name="T15" fmla="*/ 12 h 17"/>
              <a:gd name="T16" fmla="*/ 1 w 31"/>
              <a:gd name="T1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17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1" y="5"/>
                  <a:pt x="0" y="7"/>
                </a:cubicBezTo>
                <a:cubicBezTo>
                  <a:pt x="1" y="7"/>
                  <a:pt x="2" y="8"/>
                  <a:pt x="3" y="9"/>
                </a:cubicBezTo>
                <a:cubicBezTo>
                  <a:pt x="5" y="8"/>
                  <a:pt x="6" y="8"/>
                  <a:pt x="7" y="8"/>
                </a:cubicBezTo>
                <a:cubicBezTo>
                  <a:pt x="12" y="8"/>
                  <a:pt x="16" y="11"/>
                  <a:pt x="18" y="15"/>
                </a:cubicBezTo>
                <a:cubicBezTo>
                  <a:pt x="21" y="16"/>
                  <a:pt x="23" y="17"/>
                  <a:pt x="26" y="17"/>
                </a:cubicBezTo>
                <a:cubicBezTo>
                  <a:pt x="27" y="15"/>
                  <a:pt x="28" y="13"/>
                  <a:pt x="31" y="12"/>
                </a:cubicBezTo>
                <a:cubicBezTo>
                  <a:pt x="23" y="10"/>
                  <a:pt x="9" y="5"/>
                  <a:pt x="1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45"/>
          <p:cNvSpPr>
            <a:spLocks/>
          </p:cNvSpPr>
          <p:nvPr/>
        </p:nvSpPr>
        <p:spPr bwMode="auto">
          <a:xfrm>
            <a:off x="2070100" y="811213"/>
            <a:ext cx="914400" cy="641350"/>
          </a:xfrm>
          <a:custGeom>
            <a:avLst/>
            <a:gdLst>
              <a:gd name="T0" fmla="*/ 12 w 171"/>
              <a:gd name="T1" fmla="*/ 100 h 119"/>
              <a:gd name="T2" fmla="*/ 63 w 171"/>
              <a:gd name="T3" fmla="*/ 42 h 119"/>
              <a:gd name="T4" fmla="*/ 82 w 171"/>
              <a:gd name="T5" fmla="*/ 45 h 119"/>
              <a:gd name="T6" fmla="*/ 84 w 171"/>
              <a:gd name="T7" fmla="*/ 41 h 119"/>
              <a:gd name="T8" fmla="*/ 112 w 171"/>
              <a:gd name="T9" fmla="*/ 30 h 119"/>
              <a:gd name="T10" fmla="*/ 120 w 171"/>
              <a:gd name="T11" fmla="*/ 55 h 119"/>
              <a:gd name="T12" fmla="*/ 140 w 171"/>
              <a:gd name="T13" fmla="*/ 43 h 119"/>
              <a:gd name="T14" fmla="*/ 146 w 171"/>
              <a:gd name="T15" fmla="*/ 72 h 119"/>
              <a:gd name="T16" fmla="*/ 146 w 171"/>
              <a:gd name="T17" fmla="*/ 72 h 119"/>
              <a:gd name="T18" fmla="*/ 161 w 171"/>
              <a:gd name="T19" fmla="*/ 100 h 119"/>
              <a:gd name="T20" fmla="*/ 160 w 171"/>
              <a:gd name="T21" fmla="*/ 108 h 119"/>
              <a:gd name="T22" fmla="*/ 162 w 171"/>
              <a:gd name="T23" fmla="*/ 109 h 119"/>
              <a:gd name="T24" fmla="*/ 130 w 171"/>
              <a:gd name="T25" fmla="*/ 26 h 119"/>
              <a:gd name="T26" fmla="*/ 16 w 171"/>
              <a:gd name="T27" fmla="*/ 41 h 119"/>
              <a:gd name="T28" fmla="*/ 8 w 171"/>
              <a:gd name="T29" fmla="*/ 117 h 119"/>
              <a:gd name="T30" fmla="*/ 14 w 171"/>
              <a:gd name="T31" fmla="*/ 119 h 119"/>
              <a:gd name="T32" fmla="*/ 12 w 171"/>
              <a:gd name="T33" fmla="*/ 10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1" h="119">
                <a:moveTo>
                  <a:pt x="12" y="100"/>
                </a:moveTo>
                <a:cubicBezTo>
                  <a:pt x="12" y="67"/>
                  <a:pt x="34" y="42"/>
                  <a:pt x="63" y="42"/>
                </a:cubicBezTo>
                <a:cubicBezTo>
                  <a:pt x="70" y="42"/>
                  <a:pt x="76" y="43"/>
                  <a:pt x="82" y="45"/>
                </a:cubicBezTo>
                <a:cubicBezTo>
                  <a:pt x="83" y="44"/>
                  <a:pt x="83" y="43"/>
                  <a:pt x="84" y="41"/>
                </a:cubicBezTo>
                <a:cubicBezTo>
                  <a:pt x="91" y="28"/>
                  <a:pt x="104" y="25"/>
                  <a:pt x="112" y="30"/>
                </a:cubicBezTo>
                <a:cubicBezTo>
                  <a:pt x="120" y="33"/>
                  <a:pt x="123" y="43"/>
                  <a:pt x="120" y="55"/>
                </a:cubicBezTo>
                <a:cubicBezTo>
                  <a:pt x="125" y="44"/>
                  <a:pt x="132" y="40"/>
                  <a:pt x="140" y="43"/>
                </a:cubicBezTo>
                <a:cubicBezTo>
                  <a:pt x="147" y="47"/>
                  <a:pt x="150" y="60"/>
                  <a:pt x="146" y="72"/>
                </a:cubicBezTo>
                <a:cubicBezTo>
                  <a:pt x="146" y="72"/>
                  <a:pt x="146" y="72"/>
                  <a:pt x="146" y="72"/>
                </a:cubicBezTo>
                <a:cubicBezTo>
                  <a:pt x="155" y="77"/>
                  <a:pt x="161" y="88"/>
                  <a:pt x="161" y="100"/>
                </a:cubicBezTo>
                <a:cubicBezTo>
                  <a:pt x="161" y="103"/>
                  <a:pt x="161" y="106"/>
                  <a:pt x="160" y="108"/>
                </a:cubicBezTo>
                <a:cubicBezTo>
                  <a:pt x="161" y="108"/>
                  <a:pt x="161" y="109"/>
                  <a:pt x="162" y="109"/>
                </a:cubicBezTo>
                <a:cubicBezTo>
                  <a:pt x="171" y="80"/>
                  <a:pt x="160" y="47"/>
                  <a:pt x="130" y="26"/>
                </a:cubicBezTo>
                <a:cubicBezTo>
                  <a:pt x="99" y="4"/>
                  <a:pt x="45" y="0"/>
                  <a:pt x="16" y="41"/>
                </a:cubicBezTo>
                <a:cubicBezTo>
                  <a:pt x="1" y="63"/>
                  <a:pt x="0" y="92"/>
                  <a:pt x="8" y="117"/>
                </a:cubicBezTo>
                <a:cubicBezTo>
                  <a:pt x="10" y="118"/>
                  <a:pt x="12" y="118"/>
                  <a:pt x="14" y="119"/>
                </a:cubicBezTo>
                <a:cubicBezTo>
                  <a:pt x="12" y="113"/>
                  <a:pt x="12" y="106"/>
                  <a:pt x="12" y="10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46"/>
          <p:cNvSpPr>
            <a:spLocks/>
          </p:cNvSpPr>
          <p:nvPr/>
        </p:nvSpPr>
        <p:spPr bwMode="auto">
          <a:xfrm>
            <a:off x="1868488" y="1598613"/>
            <a:ext cx="255587" cy="292100"/>
          </a:xfrm>
          <a:custGeom>
            <a:avLst/>
            <a:gdLst>
              <a:gd name="T0" fmla="*/ 48 w 48"/>
              <a:gd name="T1" fmla="*/ 12 h 54"/>
              <a:gd name="T2" fmla="*/ 34 w 48"/>
              <a:gd name="T3" fmla="*/ 5 h 54"/>
              <a:gd name="T4" fmla="*/ 29 w 48"/>
              <a:gd name="T5" fmla="*/ 0 h 54"/>
              <a:gd name="T6" fmla="*/ 16 w 48"/>
              <a:gd name="T7" fmla="*/ 17 h 54"/>
              <a:gd name="T8" fmla="*/ 6 w 48"/>
              <a:gd name="T9" fmla="*/ 54 h 54"/>
              <a:gd name="T10" fmla="*/ 13 w 48"/>
              <a:gd name="T11" fmla="*/ 35 h 54"/>
              <a:gd name="T12" fmla="*/ 43 w 48"/>
              <a:gd name="T13" fmla="*/ 19 h 54"/>
              <a:gd name="T14" fmla="*/ 48 w 48"/>
              <a:gd name="T15" fmla="*/ 1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54">
                <a:moveTo>
                  <a:pt x="48" y="12"/>
                </a:moveTo>
                <a:cubicBezTo>
                  <a:pt x="43" y="11"/>
                  <a:pt x="38" y="8"/>
                  <a:pt x="34" y="5"/>
                </a:cubicBezTo>
                <a:cubicBezTo>
                  <a:pt x="32" y="4"/>
                  <a:pt x="30" y="2"/>
                  <a:pt x="29" y="0"/>
                </a:cubicBezTo>
                <a:cubicBezTo>
                  <a:pt x="26" y="6"/>
                  <a:pt x="21" y="12"/>
                  <a:pt x="16" y="17"/>
                </a:cubicBezTo>
                <a:cubicBezTo>
                  <a:pt x="11" y="23"/>
                  <a:pt x="0" y="35"/>
                  <a:pt x="6" y="54"/>
                </a:cubicBezTo>
                <a:cubicBezTo>
                  <a:pt x="6" y="48"/>
                  <a:pt x="9" y="42"/>
                  <a:pt x="13" y="35"/>
                </a:cubicBezTo>
                <a:cubicBezTo>
                  <a:pt x="21" y="23"/>
                  <a:pt x="33" y="17"/>
                  <a:pt x="43" y="19"/>
                </a:cubicBezTo>
                <a:cubicBezTo>
                  <a:pt x="44" y="16"/>
                  <a:pt x="46" y="14"/>
                  <a:pt x="48" y="1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47"/>
          <p:cNvSpPr>
            <a:spLocks/>
          </p:cNvSpPr>
          <p:nvPr/>
        </p:nvSpPr>
        <p:spPr bwMode="auto">
          <a:xfrm>
            <a:off x="2097088" y="1900238"/>
            <a:ext cx="401637" cy="211137"/>
          </a:xfrm>
          <a:custGeom>
            <a:avLst/>
            <a:gdLst>
              <a:gd name="T0" fmla="*/ 67 w 75"/>
              <a:gd name="T1" fmla="*/ 2 h 39"/>
              <a:gd name="T2" fmla="*/ 40 w 75"/>
              <a:gd name="T3" fmla="*/ 14 h 39"/>
              <a:gd name="T4" fmla="*/ 12 w 75"/>
              <a:gd name="T5" fmla="*/ 0 h 39"/>
              <a:gd name="T6" fmla="*/ 11 w 75"/>
              <a:gd name="T7" fmla="*/ 2 h 39"/>
              <a:gd name="T8" fmla="*/ 0 w 75"/>
              <a:gd name="T9" fmla="*/ 15 h 39"/>
              <a:gd name="T10" fmla="*/ 32 w 75"/>
              <a:gd name="T11" fmla="*/ 29 h 39"/>
              <a:gd name="T12" fmla="*/ 49 w 75"/>
              <a:gd name="T13" fmla="*/ 39 h 39"/>
              <a:gd name="T14" fmla="*/ 63 w 75"/>
              <a:gd name="T15" fmla="*/ 18 h 39"/>
              <a:gd name="T16" fmla="*/ 75 w 75"/>
              <a:gd name="T17" fmla="*/ 8 h 39"/>
              <a:gd name="T18" fmla="*/ 67 w 75"/>
              <a:gd name="T19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" h="39">
                <a:moveTo>
                  <a:pt x="67" y="2"/>
                </a:moveTo>
                <a:cubicBezTo>
                  <a:pt x="61" y="9"/>
                  <a:pt x="52" y="14"/>
                  <a:pt x="40" y="14"/>
                </a:cubicBezTo>
                <a:cubicBezTo>
                  <a:pt x="28" y="14"/>
                  <a:pt x="18" y="8"/>
                  <a:pt x="12" y="0"/>
                </a:cubicBezTo>
                <a:cubicBezTo>
                  <a:pt x="12" y="1"/>
                  <a:pt x="11" y="1"/>
                  <a:pt x="11" y="2"/>
                </a:cubicBezTo>
                <a:cubicBezTo>
                  <a:pt x="8" y="8"/>
                  <a:pt x="4" y="12"/>
                  <a:pt x="0" y="15"/>
                </a:cubicBezTo>
                <a:cubicBezTo>
                  <a:pt x="9" y="18"/>
                  <a:pt x="25" y="25"/>
                  <a:pt x="32" y="29"/>
                </a:cubicBezTo>
                <a:cubicBezTo>
                  <a:pt x="38" y="32"/>
                  <a:pt x="45" y="36"/>
                  <a:pt x="49" y="39"/>
                </a:cubicBezTo>
                <a:cubicBezTo>
                  <a:pt x="50" y="33"/>
                  <a:pt x="55" y="26"/>
                  <a:pt x="63" y="18"/>
                </a:cubicBezTo>
                <a:cubicBezTo>
                  <a:pt x="67" y="14"/>
                  <a:pt x="71" y="10"/>
                  <a:pt x="75" y="8"/>
                </a:cubicBezTo>
                <a:cubicBezTo>
                  <a:pt x="73" y="4"/>
                  <a:pt x="70" y="2"/>
                  <a:pt x="67" y="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48"/>
          <p:cNvSpPr>
            <a:spLocks/>
          </p:cNvSpPr>
          <p:nvPr/>
        </p:nvSpPr>
        <p:spPr bwMode="auto">
          <a:xfrm>
            <a:off x="2471738" y="1814513"/>
            <a:ext cx="36512" cy="69850"/>
          </a:xfrm>
          <a:custGeom>
            <a:avLst/>
            <a:gdLst>
              <a:gd name="T0" fmla="*/ 3 w 7"/>
              <a:gd name="T1" fmla="*/ 0 h 13"/>
              <a:gd name="T2" fmla="*/ 0 w 7"/>
              <a:gd name="T3" fmla="*/ 13 h 13"/>
              <a:gd name="T4" fmla="*/ 7 w 7"/>
              <a:gd name="T5" fmla="*/ 3 h 13"/>
              <a:gd name="T6" fmla="*/ 3 w 7"/>
              <a:gd name="T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3">
                <a:moveTo>
                  <a:pt x="3" y="0"/>
                </a:moveTo>
                <a:cubicBezTo>
                  <a:pt x="3" y="5"/>
                  <a:pt x="2" y="9"/>
                  <a:pt x="0" y="13"/>
                </a:cubicBezTo>
                <a:cubicBezTo>
                  <a:pt x="3" y="10"/>
                  <a:pt x="5" y="6"/>
                  <a:pt x="7" y="3"/>
                </a:cubicBezTo>
                <a:cubicBezTo>
                  <a:pt x="6" y="2"/>
                  <a:pt x="4" y="1"/>
                  <a:pt x="3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49"/>
          <p:cNvSpPr>
            <a:spLocks/>
          </p:cNvSpPr>
          <p:nvPr/>
        </p:nvSpPr>
        <p:spPr bwMode="auto">
          <a:xfrm>
            <a:off x="2166938" y="1323976"/>
            <a:ext cx="512762" cy="323850"/>
          </a:xfrm>
          <a:custGeom>
            <a:avLst/>
            <a:gdLst>
              <a:gd name="T0" fmla="*/ 58 w 96"/>
              <a:gd name="T1" fmla="*/ 23 h 60"/>
              <a:gd name="T2" fmla="*/ 4 w 96"/>
              <a:gd name="T3" fmla="*/ 5 h 60"/>
              <a:gd name="T4" fmla="*/ 3 w 96"/>
              <a:gd name="T5" fmla="*/ 20 h 60"/>
              <a:gd name="T6" fmla="*/ 28 w 96"/>
              <a:gd name="T7" fmla="*/ 38 h 60"/>
              <a:gd name="T8" fmla="*/ 65 w 96"/>
              <a:gd name="T9" fmla="*/ 51 h 60"/>
              <a:gd name="T10" fmla="*/ 84 w 96"/>
              <a:gd name="T11" fmla="*/ 59 h 60"/>
              <a:gd name="T12" fmla="*/ 58 w 96"/>
              <a:gd name="T13" fmla="*/ 2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60">
                <a:moveTo>
                  <a:pt x="58" y="23"/>
                </a:moveTo>
                <a:cubicBezTo>
                  <a:pt x="44" y="7"/>
                  <a:pt x="20" y="0"/>
                  <a:pt x="4" y="5"/>
                </a:cubicBezTo>
                <a:cubicBezTo>
                  <a:pt x="1" y="10"/>
                  <a:pt x="0" y="15"/>
                  <a:pt x="3" y="20"/>
                </a:cubicBezTo>
                <a:cubicBezTo>
                  <a:pt x="9" y="34"/>
                  <a:pt x="20" y="37"/>
                  <a:pt x="28" y="38"/>
                </a:cubicBezTo>
                <a:cubicBezTo>
                  <a:pt x="37" y="40"/>
                  <a:pt x="54" y="43"/>
                  <a:pt x="65" y="51"/>
                </a:cubicBezTo>
                <a:cubicBezTo>
                  <a:pt x="71" y="56"/>
                  <a:pt x="79" y="60"/>
                  <a:pt x="84" y="59"/>
                </a:cubicBezTo>
                <a:cubicBezTo>
                  <a:pt x="96" y="41"/>
                  <a:pt x="70" y="24"/>
                  <a:pt x="58" y="23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50"/>
          <p:cNvSpPr>
            <a:spLocks/>
          </p:cNvSpPr>
          <p:nvPr/>
        </p:nvSpPr>
        <p:spPr bwMode="auto">
          <a:xfrm>
            <a:off x="2566988" y="1701801"/>
            <a:ext cx="149225" cy="166687"/>
          </a:xfrm>
          <a:custGeom>
            <a:avLst/>
            <a:gdLst>
              <a:gd name="T0" fmla="*/ 8 w 28"/>
              <a:gd name="T1" fmla="*/ 1 h 31"/>
              <a:gd name="T2" fmla="*/ 12 w 28"/>
              <a:gd name="T3" fmla="*/ 11 h 31"/>
              <a:gd name="T4" fmla="*/ 0 w 28"/>
              <a:gd name="T5" fmla="*/ 26 h 31"/>
              <a:gd name="T6" fmla="*/ 14 w 28"/>
              <a:gd name="T7" fmla="*/ 30 h 31"/>
              <a:gd name="T8" fmla="*/ 27 w 28"/>
              <a:gd name="T9" fmla="*/ 15 h 31"/>
              <a:gd name="T10" fmla="*/ 8 w 28"/>
              <a:gd name="T11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31">
                <a:moveTo>
                  <a:pt x="8" y="1"/>
                </a:moveTo>
                <a:cubicBezTo>
                  <a:pt x="10" y="3"/>
                  <a:pt x="12" y="7"/>
                  <a:pt x="12" y="11"/>
                </a:cubicBezTo>
                <a:cubicBezTo>
                  <a:pt x="12" y="18"/>
                  <a:pt x="7" y="24"/>
                  <a:pt x="0" y="26"/>
                </a:cubicBezTo>
                <a:cubicBezTo>
                  <a:pt x="3" y="29"/>
                  <a:pt x="9" y="31"/>
                  <a:pt x="14" y="30"/>
                </a:cubicBezTo>
                <a:cubicBezTo>
                  <a:pt x="19" y="29"/>
                  <a:pt x="26" y="25"/>
                  <a:pt x="27" y="15"/>
                </a:cubicBezTo>
                <a:cubicBezTo>
                  <a:pt x="28" y="1"/>
                  <a:pt x="14" y="0"/>
                  <a:pt x="8" y="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51"/>
          <p:cNvSpPr>
            <a:spLocks noEditPoints="1"/>
          </p:cNvSpPr>
          <p:nvPr/>
        </p:nvSpPr>
        <p:spPr bwMode="auto">
          <a:xfrm>
            <a:off x="2135188" y="1038226"/>
            <a:ext cx="849312" cy="663575"/>
          </a:xfrm>
          <a:custGeom>
            <a:avLst/>
            <a:gdLst>
              <a:gd name="T0" fmla="*/ 152 w 159"/>
              <a:gd name="T1" fmla="*/ 68 h 123"/>
              <a:gd name="T2" fmla="*/ 150 w 159"/>
              <a:gd name="T3" fmla="*/ 67 h 123"/>
              <a:gd name="T4" fmla="*/ 148 w 159"/>
              <a:gd name="T5" fmla="*/ 66 h 123"/>
              <a:gd name="T6" fmla="*/ 149 w 159"/>
              <a:gd name="T7" fmla="*/ 58 h 123"/>
              <a:gd name="T8" fmla="*/ 134 w 159"/>
              <a:gd name="T9" fmla="*/ 30 h 123"/>
              <a:gd name="T10" fmla="*/ 113 w 159"/>
              <a:gd name="T11" fmla="*/ 42 h 123"/>
              <a:gd name="T12" fmla="*/ 109 w 159"/>
              <a:gd name="T13" fmla="*/ 40 h 123"/>
              <a:gd name="T14" fmla="*/ 110 w 159"/>
              <a:gd name="T15" fmla="*/ 43 h 123"/>
              <a:gd name="T16" fmla="*/ 99 w 159"/>
              <a:gd name="T17" fmla="*/ 54 h 123"/>
              <a:gd name="T18" fmla="*/ 88 w 159"/>
              <a:gd name="T19" fmla="*/ 43 h 123"/>
              <a:gd name="T20" fmla="*/ 99 w 159"/>
              <a:gd name="T21" fmla="*/ 32 h 123"/>
              <a:gd name="T22" fmla="*/ 104 w 159"/>
              <a:gd name="T23" fmla="*/ 34 h 123"/>
              <a:gd name="T24" fmla="*/ 105 w 159"/>
              <a:gd name="T25" fmla="*/ 20 h 123"/>
              <a:gd name="T26" fmla="*/ 105 w 159"/>
              <a:gd name="T27" fmla="*/ 21 h 123"/>
              <a:gd name="T28" fmla="*/ 78 w 159"/>
              <a:gd name="T29" fmla="*/ 30 h 123"/>
              <a:gd name="T30" fmla="*/ 70 w 159"/>
              <a:gd name="T31" fmla="*/ 3 h 123"/>
              <a:gd name="T32" fmla="*/ 51 w 159"/>
              <a:gd name="T33" fmla="*/ 0 h 123"/>
              <a:gd name="T34" fmla="*/ 0 w 159"/>
              <a:gd name="T35" fmla="*/ 58 h 123"/>
              <a:gd name="T36" fmla="*/ 2 w 159"/>
              <a:gd name="T37" fmla="*/ 77 h 123"/>
              <a:gd name="T38" fmla="*/ 18 w 159"/>
              <a:gd name="T39" fmla="*/ 95 h 123"/>
              <a:gd name="T40" fmla="*/ 23 w 159"/>
              <a:gd name="T41" fmla="*/ 94 h 123"/>
              <a:gd name="T42" fmla="*/ 39 w 159"/>
              <a:gd name="T43" fmla="*/ 110 h 123"/>
              <a:gd name="T44" fmla="*/ 69 w 159"/>
              <a:gd name="T45" fmla="*/ 122 h 123"/>
              <a:gd name="T46" fmla="*/ 77 w 159"/>
              <a:gd name="T47" fmla="*/ 119 h 123"/>
              <a:gd name="T48" fmla="*/ 88 w 159"/>
              <a:gd name="T49" fmla="*/ 123 h 123"/>
              <a:gd name="T50" fmla="*/ 99 w 159"/>
              <a:gd name="T51" fmla="*/ 119 h 123"/>
              <a:gd name="T52" fmla="*/ 129 w 159"/>
              <a:gd name="T53" fmla="*/ 98 h 123"/>
              <a:gd name="T54" fmla="*/ 146 w 159"/>
              <a:gd name="T55" fmla="*/ 93 h 123"/>
              <a:gd name="T56" fmla="*/ 152 w 159"/>
              <a:gd name="T57" fmla="*/ 68 h 123"/>
              <a:gd name="T58" fmla="*/ 93 w 159"/>
              <a:gd name="T59" fmla="*/ 111 h 123"/>
              <a:gd name="T60" fmla="*/ 90 w 159"/>
              <a:gd name="T61" fmla="*/ 112 h 123"/>
              <a:gd name="T62" fmla="*/ 71 w 159"/>
              <a:gd name="T63" fmla="*/ 104 h 123"/>
              <a:gd name="T64" fmla="*/ 34 w 159"/>
              <a:gd name="T65" fmla="*/ 91 h 123"/>
              <a:gd name="T66" fmla="*/ 9 w 159"/>
              <a:gd name="T67" fmla="*/ 73 h 123"/>
              <a:gd name="T68" fmla="*/ 10 w 159"/>
              <a:gd name="T69" fmla="*/ 58 h 123"/>
              <a:gd name="T70" fmla="*/ 28 w 159"/>
              <a:gd name="T71" fmla="*/ 44 h 123"/>
              <a:gd name="T72" fmla="*/ 47 w 159"/>
              <a:gd name="T73" fmla="*/ 53 h 123"/>
              <a:gd name="T74" fmla="*/ 59 w 159"/>
              <a:gd name="T75" fmla="*/ 59 h 123"/>
              <a:gd name="T76" fmla="*/ 69 w 159"/>
              <a:gd name="T77" fmla="*/ 63 h 123"/>
              <a:gd name="T78" fmla="*/ 81 w 159"/>
              <a:gd name="T79" fmla="*/ 77 h 123"/>
              <a:gd name="T80" fmla="*/ 88 w 159"/>
              <a:gd name="T81" fmla="*/ 81 h 123"/>
              <a:gd name="T82" fmla="*/ 108 w 159"/>
              <a:gd name="T83" fmla="*/ 84 h 123"/>
              <a:gd name="T84" fmla="*/ 120 w 159"/>
              <a:gd name="T85" fmla="*/ 93 h 123"/>
              <a:gd name="T86" fmla="*/ 93 w 159"/>
              <a:gd name="T87" fmla="*/ 11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9" h="123">
                <a:moveTo>
                  <a:pt x="152" y="68"/>
                </a:moveTo>
                <a:cubicBezTo>
                  <a:pt x="151" y="67"/>
                  <a:pt x="150" y="67"/>
                  <a:pt x="150" y="67"/>
                </a:cubicBezTo>
                <a:cubicBezTo>
                  <a:pt x="149" y="67"/>
                  <a:pt x="149" y="66"/>
                  <a:pt x="148" y="66"/>
                </a:cubicBezTo>
                <a:cubicBezTo>
                  <a:pt x="149" y="64"/>
                  <a:pt x="149" y="61"/>
                  <a:pt x="149" y="58"/>
                </a:cubicBezTo>
                <a:cubicBezTo>
                  <a:pt x="149" y="46"/>
                  <a:pt x="143" y="35"/>
                  <a:pt x="134" y="30"/>
                </a:cubicBezTo>
                <a:cubicBezTo>
                  <a:pt x="130" y="41"/>
                  <a:pt x="121" y="45"/>
                  <a:pt x="113" y="42"/>
                </a:cubicBezTo>
                <a:cubicBezTo>
                  <a:pt x="111" y="41"/>
                  <a:pt x="110" y="41"/>
                  <a:pt x="109" y="40"/>
                </a:cubicBezTo>
                <a:cubicBezTo>
                  <a:pt x="109" y="41"/>
                  <a:pt x="110" y="42"/>
                  <a:pt x="110" y="43"/>
                </a:cubicBezTo>
                <a:cubicBezTo>
                  <a:pt x="110" y="49"/>
                  <a:pt x="105" y="54"/>
                  <a:pt x="99" y="54"/>
                </a:cubicBezTo>
                <a:cubicBezTo>
                  <a:pt x="93" y="54"/>
                  <a:pt x="88" y="49"/>
                  <a:pt x="88" y="43"/>
                </a:cubicBezTo>
                <a:cubicBezTo>
                  <a:pt x="88" y="37"/>
                  <a:pt x="93" y="32"/>
                  <a:pt x="99" y="32"/>
                </a:cubicBezTo>
                <a:cubicBezTo>
                  <a:pt x="101" y="32"/>
                  <a:pt x="103" y="33"/>
                  <a:pt x="104" y="34"/>
                </a:cubicBezTo>
                <a:cubicBezTo>
                  <a:pt x="103" y="30"/>
                  <a:pt x="103" y="25"/>
                  <a:pt x="105" y="20"/>
                </a:cubicBezTo>
                <a:cubicBezTo>
                  <a:pt x="105" y="20"/>
                  <a:pt x="105" y="21"/>
                  <a:pt x="105" y="21"/>
                </a:cubicBezTo>
                <a:cubicBezTo>
                  <a:pt x="99" y="33"/>
                  <a:pt x="87" y="35"/>
                  <a:pt x="78" y="30"/>
                </a:cubicBezTo>
                <a:cubicBezTo>
                  <a:pt x="68" y="25"/>
                  <a:pt x="65" y="15"/>
                  <a:pt x="70" y="3"/>
                </a:cubicBezTo>
                <a:cubicBezTo>
                  <a:pt x="64" y="1"/>
                  <a:pt x="58" y="0"/>
                  <a:pt x="51" y="0"/>
                </a:cubicBezTo>
                <a:cubicBezTo>
                  <a:pt x="22" y="0"/>
                  <a:pt x="0" y="25"/>
                  <a:pt x="0" y="58"/>
                </a:cubicBezTo>
                <a:cubicBezTo>
                  <a:pt x="0" y="64"/>
                  <a:pt x="0" y="71"/>
                  <a:pt x="2" y="77"/>
                </a:cubicBezTo>
                <a:cubicBezTo>
                  <a:pt x="9" y="81"/>
                  <a:pt x="15" y="89"/>
                  <a:pt x="18" y="95"/>
                </a:cubicBezTo>
                <a:cubicBezTo>
                  <a:pt x="19" y="94"/>
                  <a:pt x="21" y="94"/>
                  <a:pt x="23" y="94"/>
                </a:cubicBezTo>
                <a:cubicBezTo>
                  <a:pt x="32" y="94"/>
                  <a:pt x="39" y="101"/>
                  <a:pt x="39" y="110"/>
                </a:cubicBezTo>
                <a:cubicBezTo>
                  <a:pt x="47" y="115"/>
                  <a:pt x="61" y="120"/>
                  <a:pt x="69" y="122"/>
                </a:cubicBezTo>
                <a:cubicBezTo>
                  <a:pt x="71" y="120"/>
                  <a:pt x="74" y="119"/>
                  <a:pt x="77" y="119"/>
                </a:cubicBezTo>
                <a:cubicBezTo>
                  <a:pt x="82" y="119"/>
                  <a:pt x="86" y="121"/>
                  <a:pt x="88" y="123"/>
                </a:cubicBezTo>
                <a:cubicBezTo>
                  <a:pt x="92" y="122"/>
                  <a:pt x="96" y="121"/>
                  <a:pt x="99" y="119"/>
                </a:cubicBezTo>
                <a:cubicBezTo>
                  <a:pt x="112" y="113"/>
                  <a:pt x="122" y="105"/>
                  <a:pt x="129" y="98"/>
                </a:cubicBezTo>
                <a:cubicBezTo>
                  <a:pt x="133" y="98"/>
                  <a:pt x="138" y="98"/>
                  <a:pt x="146" y="93"/>
                </a:cubicBezTo>
                <a:cubicBezTo>
                  <a:pt x="157" y="86"/>
                  <a:pt x="159" y="72"/>
                  <a:pt x="152" y="68"/>
                </a:cubicBezTo>
                <a:close/>
                <a:moveTo>
                  <a:pt x="93" y="111"/>
                </a:moveTo>
                <a:cubicBezTo>
                  <a:pt x="92" y="112"/>
                  <a:pt x="91" y="112"/>
                  <a:pt x="90" y="112"/>
                </a:cubicBezTo>
                <a:cubicBezTo>
                  <a:pt x="85" y="113"/>
                  <a:pt x="77" y="109"/>
                  <a:pt x="71" y="104"/>
                </a:cubicBezTo>
                <a:cubicBezTo>
                  <a:pt x="60" y="96"/>
                  <a:pt x="43" y="93"/>
                  <a:pt x="34" y="91"/>
                </a:cubicBezTo>
                <a:cubicBezTo>
                  <a:pt x="26" y="90"/>
                  <a:pt x="15" y="87"/>
                  <a:pt x="9" y="73"/>
                </a:cubicBezTo>
                <a:cubicBezTo>
                  <a:pt x="6" y="68"/>
                  <a:pt x="7" y="63"/>
                  <a:pt x="10" y="58"/>
                </a:cubicBezTo>
                <a:cubicBezTo>
                  <a:pt x="14" y="51"/>
                  <a:pt x="22" y="45"/>
                  <a:pt x="28" y="44"/>
                </a:cubicBezTo>
                <a:cubicBezTo>
                  <a:pt x="39" y="41"/>
                  <a:pt x="44" y="48"/>
                  <a:pt x="47" y="53"/>
                </a:cubicBezTo>
                <a:cubicBezTo>
                  <a:pt x="50" y="58"/>
                  <a:pt x="57" y="58"/>
                  <a:pt x="59" y="59"/>
                </a:cubicBezTo>
                <a:cubicBezTo>
                  <a:pt x="60" y="59"/>
                  <a:pt x="64" y="57"/>
                  <a:pt x="69" y="63"/>
                </a:cubicBezTo>
                <a:cubicBezTo>
                  <a:pt x="74" y="68"/>
                  <a:pt x="78" y="74"/>
                  <a:pt x="81" y="77"/>
                </a:cubicBezTo>
                <a:cubicBezTo>
                  <a:pt x="83" y="80"/>
                  <a:pt x="85" y="81"/>
                  <a:pt x="88" y="81"/>
                </a:cubicBezTo>
                <a:cubicBezTo>
                  <a:pt x="91" y="81"/>
                  <a:pt x="101" y="82"/>
                  <a:pt x="108" y="84"/>
                </a:cubicBezTo>
                <a:cubicBezTo>
                  <a:pt x="113" y="85"/>
                  <a:pt x="115" y="88"/>
                  <a:pt x="120" y="93"/>
                </a:cubicBezTo>
                <a:cubicBezTo>
                  <a:pt x="110" y="96"/>
                  <a:pt x="97" y="107"/>
                  <a:pt x="93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52"/>
          <p:cNvSpPr>
            <a:spLocks/>
          </p:cNvSpPr>
          <p:nvPr/>
        </p:nvSpPr>
        <p:spPr bwMode="auto">
          <a:xfrm>
            <a:off x="2187575" y="1258888"/>
            <a:ext cx="587375" cy="382587"/>
          </a:xfrm>
          <a:custGeom>
            <a:avLst/>
            <a:gdLst>
              <a:gd name="T0" fmla="*/ 98 w 110"/>
              <a:gd name="T1" fmla="*/ 43 h 71"/>
              <a:gd name="T2" fmla="*/ 78 w 110"/>
              <a:gd name="T3" fmla="*/ 40 h 71"/>
              <a:gd name="T4" fmla="*/ 71 w 110"/>
              <a:gd name="T5" fmla="*/ 36 h 71"/>
              <a:gd name="T6" fmla="*/ 59 w 110"/>
              <a:gd name="T7" fmla="*/ 22 h 71"/>
              <a:gd name="T8" fmla="*/ 49 w 110"/>
              <a:gd name="T9" fmla="*/ 18 h 71"/>
              <a:gd name="T10" fmla="*/ 37 w 110"/>
              <a:gd name="T11" fmla="*/ 12 h 71"/>
              <a:gd name="T12" fmla="*/ 18 w 110"/>
              <a:gd name="T13" fmla="*/ 3 h 71"/>
              <a:gd name="T14" fmla="*/ 0 w 110"/>
              <a:gd name="T15" fmla="*/ 17 h 71"/>
              <a:gd name="T16" fmla="*/ 54 w 110"/>
              <a:gd name="T17" fmla="*/ 35 h 71"/>
              <a:gd name="T18" fmla="*/ 80 w 110"/>
              <a:gd name="T19" fmla="*/ 71 h 71"/>
              <a:gd name="T20" fmla="*/ 83 w 110"/>
              <a:gd name="T21" fmla="*/ 70 h 71"/>
              <a:gd name="T22" fmla="*/ 110 w 110"/>
              <a:gd name="T23" fmla="*/ 52 h 71"/>
              <a:gd name="T24" fmla="*/ 98 w 110"/>
              <a:gd name="T25" fmla="*/ 4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" h="71">
                <a:moveTo>
                  <a:pt x="98" y="43"/>
                </a:moveTo>
                <a:cubicBezTo>
                  <a:pt x="91" y="41"/>
                  <a:pt x="81" y="40"/>
                  <a:pt x="78" y="40"/>
                </a:cubicBezTo>
                <a:cubicBezTo>
                  <a:pt x="75" y="40"/>
                  <a:pt x="73" y="39"/>
                  <a:pt x="71" y="36"/>
                </a:cubicBezTo>
                <a:cubicBezTo>
                  <a:pt x="68" y="33"/>
                  <a:pt x="64" y="27"/>
                  <a:pt x="59" y="22"/>
                </a:cubicBezTo>
                <a:cubicBezTo>
                  <a:pt x="54" y="16"/>
                  <a:pt x="50" y="18"/>
                  <a:pt x="49" y="18"/>
                </a:cubicBezTo>
                <a:cubicBezTo>
                  <a:pt x="47" y="17"/>
                  <a:pt x="40" y="17"/>
                  <a:pt x="37" y="12"/>
                </a:cubicBezTo>
                <a:cubicBezTo>
                  <a:pt x="34" y="7"/>
                  <a:pt x="29" y="0"/>
                  <a:pt x="18" y="3"/>
                </a:cubicBezTo>
                <a:cubicBezTo>
                  <a:pt x="12" y="4"/>
                  <a:pt x="4" y="10"/>
                  <a:pt x="0" y="17"/>
                </a:cubicBezTo>
                <a:cubicBezTo>
                  <a:pt x="16" y="12"/>
                  <a:pt x="40" y="19"/>
                  <a:pt x="54" y="35"/>
                </a:cubicBezTo>
                <a:cubicBezTo>
                  <a:pt x="66" y="36"/>
                  <a:pt x="92" y="53"/>
                  <a:pt x="80" y="71"/>
                </a:cubicBezTo>
                <a:cubicBezTo>
                  <a:pt x="81" y="71"/>
                  <a:pt x="82" y="71"/>
                  <a:pt x="83" y="70"/>
                </a:cubicBezTo>
                <a:cubicBezTo>
                  <a:pt x="87" y="66"/>
                  <a:pt x="100" y="55"/>
                  <a:pt x="110" y="52"/>
                </a:cubicBezTo>
                <a:cubicBezTo>
                  <a:pt x="105" y="47"/>
                  <a:pt x="103" y="44"/>
                  <a:pt x="98" y="43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53"/>
          <p:cNvSpPr>
            <a:spLocks/>
          </p:cNvSpPr>
          <p:nvPr/>
        </p:nvSpPr>
        <p:spPr bwMode="auto">
          <a:xfrm>
            <a:off x="2605088" y="1209676"/>
            <a:ext cx="117475" cy="119062"/>
          </a:xfrm>
          <a:custGeom>
            <a:avLst/>
            <a:gdLst>
              <a:gd name="T0" fmla="*/ 21 w 22"/>
              <a:gd name="T1" fmla="*/ 8 h 22"/>
              <a:gd name="T2" fmla="*/ 16 w 22"/>
              <a:gd name="T3" fmla="*/ 2 h 22"/>
              <a:gd name="T4" fmla="*/ 11 w 22"/>
              <a:gd name="T5" fmla="*/ 0 h 22"/>
              <a:gd name="T6" fmla="*/ 0 w 22"/>
              <a:gd name="T7" fmla="*/ 11 h 22"/>
              <a:gd name="T8" fmla="*/ 11 w 22"/>
              <a:gd name="T9" fmla="*/ 22 h 22"/>
              <a:gd name="T10" fmla="*/ 22 w 22"/>
              <a:gd name="T11" fmla="*/ 11 h 22"/>
              <a:gd name="T12" fmla="*/ 21 w 22"/>
              <a:gd name="T13" fmla="*/ 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2">
                <a:moveTo>
                  <a:pt x="21" y="8"/>
                </a:moveTo>
                <a:cubicBezTo>
                  <a:pt x="20" y="5"/>
                  <a:pt x="19" y="3"/>
                  <a:pt x="16" y="2"/>
                </a:cubicBezTo>
                <a:cubicBezTo>
                  <a:pt x="15" y="1"/>
                  <a:pt x="13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7" y="22"/>
                  <a:pt x="22" y="17"/>
                  <a:pt x="22" y="11"/>
                </a:cubicBezTo>
                <a:cubicBezTo>
                  <a:pt x="22" y="10"/>
                  <a:pt x="21" y="9"/>
                  <a:pt x="21" y="8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54"/>
          <p:cNvSpPr>
            <a:spLocks/>
          </p:cNvSpPr>
          <p:nvPr/>
        </p:nvSpPr>
        <p:spPr bwMode="auto">
          <a:xfrm>
            <a:off x="2695575" y="1108076"/>
            <a:ext cx="15875" cy="38100"/>
          </a:xfrm>
          <a:custGeom>
            <a:avLst/>
            <a:gdLst>
              <a:gd name="T0" fmla="*/ 1 w 3"/>
              <a:gd name="T1" fmla="*/ 3 h 7"/>
              <a:gd name="T2" fmla="*/ 0 w 3"/>
              <a:gd name="T3" fmla="*/ 7 h 7"/>
              <a:gd name="T4" fmla="*/ 3 w 3"/>
              <a:gd name="T5" fmla="*/ 0 h 7"/>
              <a:gd name="T6" fmla="*/ 1 w 3"/>
              <a:gd name="T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7">
                <a:moveTo>
                  <a:pt x="1" y="3"/>
                </a:moveTo>
                <a:cubicBezTo>
                  <a:pt x="1" y="5"/>
                  <a:pt x="0" y="6"/>
                  <a:pt x="0" y="7"/>
                </a:cubicBezTo>
                <a:cubicBezTo>
                  <a:pt x="1" y="5"/>
                  <a:pt x="2" y="3"/>
                  <a:pt x="3" y="0"/>
                </a:cubicBezTo>
                <a:cubicBezTo>
                  <a:pt x="2" y="1"/>
                  <a:pt x="2" y="2"/>
                  <a:pt x="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55"/>
          <p:cNvSpPr>
            <a:spLocks/>
          </p:cNvSpPr>
          <p:nvPr/>
        </p:nvSpPr>
        <p:spPr bwMode="auto">
          <a:xfrm>
            <a:off x="2684463" y="1027113"/>
            <a:ext cx="187325" cy="254000"/>
          </a:xfrm>
          <a:custGeom>
            <a:avLst/>
            <a:gdLst>
              <a:gd name="T0" fmla="*/ 25 w 35"/>
              <a:gd name="T1" fmla="*/ 3 h 47"/>
              <a:gd name="T2" fmla="*/ 5 w 35"/>
              <a:gd name="T3" fmla="*/ 15 h 47"/>
              <a:gd name="T4" fmla="*/ 2 w 35"/>
              <a:gd name="T5" fmla="*/ 22 h 47"/>
              <a:gd name="T6" fmla="*/ 1 w 35"/>
              <a:gd name="T7" fmla="*/ 36 h 47"/>
              <a:gd name="T8" fmla="*/ 6 w 35"/>
              <a:gd name="T9" fmla="*/ 42 h 47"/>
              <a:gd name="T10" fmla="*/ 10 w 35"/>
              <a:gd name="T11" fmla="*/ 44 h 47"/>
              <a:gd name="T12" fmla="*/ 31 w 35"/>
              <a:gd name="T13" fmla="*/ 32 h 47"/>
              <a:gd name="T14" fmla="*/ 31 w 35"/>
              <a:gd name="T15" fmla="*/ 32 h 47"/>
              <a:gd name="T16" fmla="*/ 25 w 35"/>
              <a:gd name="T17" fmla="*/ 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47">
                <a:moveTo>
                  <a:pt x="25" y="3"/>
                </a:moveTo>
                <a:cubicBezTo>
                  <a:pt x="17" y="0"/>
                  <a:pt x="10" y="4"/>
                  <a:pt x="5" y="15"/>
                </a:cubicBezTo>
                <a:cubicBezTo>
                  <a:pt x="4" y="18"/>
                  <a:pt x="3" y="20"/>
                  <a:pt x="2" y="22"/>
                </a:cubicBezTo>
                <a:cubicBezTo>
                  <a:pt x="0" y="27"/>
                  <a:pt x="0" y="32"/>
                  <a:pt x="1" y="36"/>
                </a:cubicBezTo>
                <a:cubicBezTo>
                  <a:pt x="4" y="37"/>
                  <a:pt x="5" y="39"/>
                  <a:pt x="6" y="42"/>
                </a:cubicBezTo>
                <a:cubicBezTo>
                  <a:pt x="7" y="43"/>
                  <a:pt x="8" y="43"/>
                  <a:pt x="10" y="44"/>
                </a:cubicBezTo>
                <a:cubicBezTo>
                  <a:pt x="18" y="47"/>
                  <a:pt x="27" y="43"/>
                  <a:pt x="31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5" y="20"/>
                  <a:pt x="32" y="7"/>
                  <a:pt x="2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56"/>
          <p:cNvSpPr>
            <a:spLocks/>
          </p:cNvSpPr>
          <p:nvPr/>
        </p:nvSpPr>
        <p:spPr bwMode="auto">
          <a:xfrm>
            <a:off x="2481263" y="946151"/>
            <a:ext cx="246062" cy="280987"/>
          </a:xfrm>
          <a:custGeom>
            <a:avLst/>
            <a:gdLst>
              <a:gd name="T0" fmla="*/ 43 w 46"/>
              <a:gd name="T1" fmla="*/ 30 h 52"/>
              <a:gd name="T2" fmla="*/ 35 w 46"/>
              <a:gd name="T3" fmla="*/ 5 h 52"/>
              <a:gd name="T4" fmla="*/ 7 w 46"/>
              <a:gd name="T5" fmla="*/ 16 h 52"/>
              <a:gd name="T6" fmla="*/ 5 w 46"/>
              <a:gd name="T7" fmla="*/ 20 h 52"/>
              <a:gd name="T8" fmla="*/ 13 w 46"/>
              <a:gd name="T9" fmla="*/ 47 h 52"/>
              <a:gd name="T10" fmla="*/ 40 w 46"/>
              <a:gd name="T11" fmla="*/ 38 h 52"/>
              <a:gd name="T12" fmla="*/ 40 w 46"/>
              <a:gd name="T13" fmla="*/ 37 h 52"/>
              <a:gd name="T14" fmla="*/ 41 w 46"/>
              <a:gd name="T15" fmla="*/ 33 h 52"/>
              <a:gd name="T16" fmla="*/ 43 w 46"/>
              <a:gd name="T17" fmla="*/ 3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52">
                <a:moveTo>
                  <a:pt x="43" y="30"/>
                </a:moveTo>
                <a:cubicBezTo>
                  <a:pt x="46" y="18"/>
                  <a:pt x="43" y="8"/>
                  <a:pt x="35" y="5"/>
                </a:cubicBezTo>
                <a:cubicBezTo>
                  <a:pt x="27" y="0"/>
                  <a:pt x="14" y="3"/>
                  <a:pt x="7" y="16"/>
                </a:cubicBezTo>
                <a:cubicBezTo>
                  <a:pt x="6" y="18"/>
                  <a:pt x="6" y="19"/>
                  <a:pt x="5" y="20"/>
                </a:cubicBezTo>
                <a:cubicBezTo>
                  <a:pt x="0" y="32"/>
                  <a:pt x="3" y="42"/>
                  <a:pt x="13" y="47"/>
                </a:cubicBezTo>
                <a:cubicBezTo>
                  <a:pt x="22" y="52"/>
                  <a:pt x="34" y="50"/>
                  <a:pt x="40" y="38"/>
                </a:cubicBezTo>
                <a:cubicBezTo>
                  <a:pt x="40" y="38"/>
                  <a:pt x="40" y="37"/>
                  <a:pt x="40" y="37"/>
                </a:cubicBezTo>
                <a:cubicBezTo>
                  <a:pt x="40" y="36"/>
                  <a:pt x="41" y="35"/>
                  <a:pt x="41" y="33"/>
                </a:cubicBezTo>
                <a:cubicBezTo>
                  <a:pt x="42" y="32"/>
                  <a:pt x="42" y="31"/>
                  <a:pt x="43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57"/>
          <p:cNvSpPr>
            <a:spLocks/>
          </p:cNvSpPr>
          <p:nvPr/>
        </p:nvSpPr>
        <p:spPr bwMode="auto">
          <a:xfrm>
            <a:off x="2171700" y="1544638"/>
            <a:ext cx="171450" cy="173037"/>
          </a:xfrm>
          <a:custGeom>
            <a:avLst/>
            <a:gdLst>
              <a:gd name="T0" fmla="*/ 32 w 32"/>
              <a:gd name="T1" fmla="*/ 16 h 32"/>
              <a:gd name="T2" fmla="*/ 16 w 32"/>
              <a:gd name="T3" fmla="*/ 0 h 32"/>
              <a:gd name="T4" fmla="*/ 11 w 32"/>
              <a:gd name="T5" fmla="*/ 1 h 32"/>
              <a:gd name="T6" fmla="*/ 0 w 32"/>
              <a:gd name="T7" fmla="*/ 16 h 32"/>
              <a:gd name="T8" fmla="*/ 2 w 32"/>
              <a:gd name="T9" fmla="*/ 24 h 32"/>
              <a:gd name="T10" fmla="*/ 16 w 32"/>
              <a:gd name="T11" fmla="*/ 32 h 32"/>
              <a:gd name="T12" fmla="*/ 31 w 32"/>
              <a:gd name="T13" fmla="*/ 23 h 32"/>
              <a:gd name="T14" fmla="*/ 32 w 32"/>
              <a:gd name="T15" fmla="*/ 16 h 32"/>
              <a:gd name="T16" fmla="*/ 32 w 32"/>
              <a:gd name="T17" fmla="*/ 1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32">
                <a:moveTo>
                  <a:pt x="32" y="16"/>
                </a:moveTo>
                <a:cubicBezTo>
                  <a:pt x="32" y="7"/>
                  <a:pt x="25" y="0"/>
                  <a:pt x="16" y="0"/>
                </a:cubicBezTo>
                <a:cubicBezTo>
                  <a:pt x="14" y="0"/>
                  <a:pt x="12" y="0"/>
                  <a:pt x="11" y="1"/>
                </a:cubicBezTo>
                <a:cubicBezTo>
                  <a:pt x="5" y="3"/>
                  <a:pt x="0" y="9"/>
                  <a:pt x="0" y="16"/>
                </a:cubicBezTo>
                <a:cubicBezTo>
                  <a:pt x="0" y="19"/>
                  <a:pt x="1" y="21"/>
                  <a:pt x="2" y="24"/>
                </a:cubicBezTo>
                <a:cubicBezTo>
                  <a:pt x="5" y="29"/>
                  <a:pt x="10" y="32"/>
                  <a:pt x="16" y="32"/>
                </a:cubicBezTo>
                <a:cubicBezTo>
                  <a:pt x="23" y="32"/>
                  <a:pt x="28" y="28"/>
                  <a:pt x="31" y="23"/>
                </a:cubicBezTo>
                <a:cubicBezTo>
                  <a:pt x="32" y="21"/>
                  <a:pt x="32" y="18"/>
                  <a:pt x="32" y="16"/>
                </a:cubicBezTo>
                <a:cubicBezTo>
                  <a:pt x="32" y="16"/>
                  <a:pt x="32" y="16"/>
                  <a:pt x="32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58"/>
          <p:cNvSpPr>
            <a:spLocks/>
          </p:cNvSpPr>
          <p:nvPr/>
        </p:nvSpPr>
        <p:spPr bwMode="auto">
          <a:xfrm>
            <a:off x="2465388" y="1679576"/>
            <a:ext cx="166687" cy="161925"/>
          </a:xfrm>
          <a:custGeom>
            <a:avLst/>
            <a:gdLst>
              <a:gd name="T0" fmla="*/ 27 w 31"/>
              <a:gd name="T1" fmla="*/ 5 h 30"/>
              <a:gd name="T2" fmla="*/ 26 w 31"/>
              <a:gd name="T3" fmla="*/ 4 h 30"/>
              <a:gd name="T4" fmla="*/ 15 w 31"/>
              <a:gd name="T5" fmla="*/ 0 h 30"/>
              <a:gd name="T6" fmla="*/ 7 w 31"/>
              <a:gd name="T7" fmla="*/ 3 h 30"/>
              <a:gd name="T8" fmla="*/ 2 w 31"/>
              <a:gd name="T9" fmla="*/ 8 h 30"/>
              <a:gd name="T10" fmla="*/ 0 w 31"/>
              <a:gd name="T11" fmla="*/ 15 h 30"/>
              <a:gd name="T12" fmla="*/ 4 w 31"/>
              <a:gd name="T13" fmla="*/ 25 h 30"/>
              <a:gd name="T14" fmla="*/ 8 w 31"/>
              <a:gd name="T15" fmla="*/ 28 h 30"/>
              <a:gd name="T16" fmla="*/ 15 w 31"/>
              <a:gd name="T17" fmla="*/ 30 h 30"/>
              <a:gd name="T18" fmla="*/ 19 w 31"/>
              <a:gd name="T19" fmla="*/ 30 h 30"/>
              <a:gd name="T20" fmla="*/ 31 w 31"/>
              <a:gd name="T21" fmla="*/ 15 h 30"/>
              <a:gd name="T22" fmla="*/ 27 w 31"/>
              <a:gd name="T23" fmla="*/ 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" h="30">
                <a:moveTo>
                  <a:pt x="27" y="5"/>
                </a:moveTo>
                <a:cubicBezTo>
                  <a:pt x="27" y="5"/>
                  <a:pt x="27" y="5"/>
                  <a:pt x="26" y="4"/>
                </a:cubicBezTo>
                <a:cubicBezTo>
                  <a:pt x="24" y="2"/>
                  <a:pt x="20" y="0"/>
                  <a:pt x="15" y="0"/>
                </a:cubicBezTo>
                <a:cubicBezTo>
                  <a:pt x="12" y="0"/>
                  <a:pt x="9" y="1"/>
                  <a:pt x="7" y="3"/>
                </a:cubicBezTo>
                <a:cubicBezTo>
                  <a:pt x="4" y="4"/>
                  <a:pt x="3" y="6"/>
                  <a:pt x="2" y="8"/>
                </a:cubicBezTo>
                <a:cubicBezTo>
                  <a:pt x="1" y="10"/>
                  <a:pt x="0" y="12"/>
                  <a:pt x="0" y="15"/>
                </a:cubicBezTo>
                <a:cubicBezTo>
                  <a:pt x="0" y="19"/>
                  <a:pt x="2" y="22"/>
                  <a:pt x="4" y="25"/>
                </a:cubicBezTo>
                <a:cubicBezTo>
                  <a:pt x="5" y="26"/>
                  <a:pt x="7" y="27"/>
                  <a:pt x="8" y="28"/>
                </a:cubicBezTo>
                <a:cubicBezTo>
                  <a:pt x="10" y="29"/>
                  <a:pt x="13" y="30"/>
                  <a:pt x="15" y="30"/>
                </a:cubicBezTo>
                <a:cubicBezTo>
                  <a:pt x="17" y="30"/>
                  <a:pt x="18" y="30"/>
                  <a:pt x="19" y="30"/>
                </a:cubicBezTo>
                <a:cubicBezTo>
                  <a:pt x="26" y="28"/>
                  <a:pt x="31" y="22"/>
                  <a:pt x="31" y="15"/>
                </a:cubicBezTo>
                <a:cubicBezTo>
                  <a:pt x="31" y="11"/>
                  <a:pt x="29" y="7"/>
                  <a:pt x="27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59"/>
          <p:cNvSpPr>
            <a:spLocks/>
          </p:cNvSpPr>
          <p:nvPr/>
        </p:nvSpPr>
        <p:spPr bwMode="auto">
          <a:xfrm>
            <a:off x="2305050" y="1674813"/>
            <a:ext cx="144462" cy="139700"/>
          </a:xfrm>
          <a:custGeom>
            <a:avLst/>
            <a:gdLst>
              <a:gd name="T0" fmla="*/ 26 w 27"/>
              <a:gd name="T1" fmla="*/ 11 h 26"/>
              <a:gd name="T2" fmla="*/ 26 w 27"/>
              <a:gd name="T3" fmla="*/ 11 h 26"/>
              <a:gd name="T4" fmla="*/ 24 w 27"/>
              <a:gd name="T5" fmla="*/ 7 h 26"/>
              <a:gd name="T6" fmla="*/ 13 w 27"/>
              <a:gd name="T7" fmla="*/ 0 h 26"/>
              <a:gd name="T8" fmla="*/ 9 w 27"/>
              <a:gd name="T9" fmla="*/ 1 h 26"/>
              <a:gd name="T10" fmla="*/ 5 w 27"/>
              <a:gd name="T11" fmla="*/ 3 h 26"/>
              <a:gd name="T12" fmla="*/ 5 w 27"/>
              <a:gd name="T13" fmla="*/ 3 h 26"/>
              <a:gd name="T14" fmla="*/ 2 w 27"/>
              <a:gd name="T15" fmla="*/ 6 h 26"/>
              <a:gd name="T16" fmla="*/ 2 w 27"/>
              <a:gd name="T17" fmla="*/ 6 h 26"/>
              <a:gd name="T18" fmla="*/ 0 w 27"/>
              <a:gd name="T19" fmla="*/ 13 h 26"/>
              <a:gd name="T20" fmla="*/ 13 w 27"/>
              <a:gd name="T21" fmla="*/ 26 h 26"/>
              <a:gd name="T22" fmla="*/ 26 w 27"/>
              <a:gd name="T23" fmla="*/ 15 h 26"/>
              <a:gd name="T24" fmla="*/ 26 w 27"/>
              <a:gd name="T25" fmla="*/ 1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" h="26">
                <a:moveTo>
                  <a:pt x="26" y="11"/>
                </a:moveTo>
                <a:cubicBezTo>
                  <a:pt x="26" y="11"/>
                  <a:pt x="26" y="11"/>
                  <a:pt x="26" y="11"/>
                </a:cubicBezTo>
                <a:cubicBezTo>
                  <a:pt x="25" y="10"/>
                  <a:pt x="25" y="8"/>
                  <a:pt x="24" y="7"/>
                </a:cubicBezTo>
                <a:cubicBezTo>
                  <a:pt x="22" y="3"/>
                  <a:pt x="18" y="0"/>
                  <a:pt x="13" y="0"/>
                </a:cubicBezTo>
                <a:cubicBezTo>
                  <a:pt x="12" y="0"/>
                  <a:pt x="11" y="0"/>
                  <a:pt x="9" y="1"/>
                </a:cubicBezTo>
                <a:cubicBezTo>
                  <a:pt x="8" y="1"/>
                  <a:pt x="6" y="2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3" y="3"/>
                  <a:pt x="2" y="4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20"/>
                  <a:pt x="6" y="26"/>
                  <a:pt x="13" y="26"/>
                </a:cubicBezTo>
                <a:cubicBezTo>
                  <a:pt x="19" y="26"/>
                  <a:pt x="25" y="21"/>
                  <a:pt x="26" y="15"/>
                </a:cubicBezTo>
                <a:cubicBezTo>
                  <a:pt x="27" y="15"/>
                  <a:pt x="27" y="12"/>
                  <a:pt x="26" y="11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260"/>
          <p:cNvSpPr>
            <a:spLocks noChangeArrowheads="1"/>
          </p:cNvSpPr>
          <p:nvPr/>
        </p:nvSpPr>
        <p:spPr bwMode="auto">
          <a:xfrm>
            <a:off x="1787525" y="1657351"/>
            <a:ext cx="117475" cy="119062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61"/>
          <p:cNvSpPr>
            <a:spLocks/>
          </p:cNvSpPr>
          <p:nvPr/>
        </p:nvSpPr>
        <p:spPr bwMode="auto">
          <a:xfrm>
            <a:off x="1900238" y="1690688"/>
            <a:ext cx="298450" cy="323850"/>
          </a:xfrm>
          <a:custGeom>
            <a:avLst/>
            <a:gdLst>
              <a:gd name="T0" fmla="*/ 42 w 56"/>
              <a:gd name="T1" fmla="*/ 4 h 60"/>
              <a:gd name="T2" fmla="*/ 37 w 56"/>
              <a:gd name="T3" fmla="*/ 2 h 60"/>
              <a:gd name="T4" fmla="*/ 7 w 56"/>
              <a:gd name="T5" fmla="*/ 18 h 60"/>
              <a:gd name="T6" fmla="*/ 0 w 56"/>
              <a:gd name="T7" fmla="*/ 37 h 60"/>
              <a:gd name="T8" fmla="*/ 13 w 56"/>
              <a:gd name="T9" fmla="*/ 56 h 60"/>
              <a:gd name="T10" fmla="*/ 37 w 56"/>
              <a:gd name="T11" fmla="*/ 54 h 60"/>
              <a:gd name="T12" fmla="*/ 48 w 56"/>
              <a:gd name="T13" fmla="*/ 41 h 60"/>
              <a:gd name="T14" fmla="*/ 49 w 56"/>
              <a:gd name="T15" fmla="*/ 39 h 60"/>
              <a:gd name="T16" fmla="*/ 42 w 56"/>
              <a:gd name="T17" fmla="*/ 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60">
                <a:moveTo>
                  <a:pt x="42" y="4"/>
                </a:moveTo>
                <a:cubicBezTo>
                  <a:pt x="41" y="3"/>
                  <a:pt x="39" y="2"/>
                  <a:pt x="37" y="2"/>
                </a:cubicBezTo>
                <a:cubicBezTo>
                  <a:pt x="27" y="0"/>
                  <a:pt x="15" y="6"/>
                  <a:pt x="7" y="18"/>
                </a:cubicBezTo>
                <a:cubicBezTo>
                  <a:pt x="3" y="25"/>
                  <a:pt x="0" y="31"/>
                  <a:pt x="0" y="37"/>
                </a:cubicBezTo>
                <a:cubicBezTo>
                  <a:pt x="0" y="45"/>
                  <a:pt x="5" y="51"/>
                  <a:pt x="13" y="56"/>
                </a:cubicBezTo>
                <a:cubicBezTo>
                  <a:pt x="21" y="60"/>
                  <a:pt x="29" y="60"/>
                  <a:pt x="37" y="54"/>
                </a:cubicBezTo>
                <a:cubicBezTo>
                  <a:pt x="41" y="51"/>
                  <a:pt x="45" y="47"/>
                  <a:pt x="48" y="41"/>
                </a:cubicBezTo>
                <a:cubicBezTo>
                  <a:pt x="48" y="40"/>
                  <a:pt x="49" y="40"/>
                  <a:pt x="49" y="39"/>
                </a:cubicBezTo>
                <a:cubicBezTo>
                  <a:pt x="56" y="25"/>
                  <a:pt x="53" y="9"/>
                  <a:pt x="4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62"/>
          <p:cNvSpPr>
            <a:spLocks/>
          </p:cNvSpPr>
          <p:nvPr/>
        </p:nvSpPr>
        <p:spPr bwMode="auto">
          <a:xfrm>
            <a:off x="2359025" y="1917701"/>
            <a:ext cx="266700" cy="274637"/>
          </a:xfrm>
          <a:custGeom>
            <a:avLst/>
            <a:gdLst>
              <a:gd name="T0" fmla="*/ 44 w 50"/>
              <a:gd name="T1" fmla="*/ 3 h 51"/>
              <a:gd name="T2" fmla="*/ 26 w 50"/>
              <a:gd name="T3" fmla="*/ 5 h 51"/>
              <a:gd name="T4" fmla="*/ 14 w 50"/>
              <a:gd name="T5" fmla="*/ 15 h 51"/>
              <a:gd name="T6" fmla="*/ 0 w 50"/>
              <a:gd name="T7" fmla="*/ 36 h 51"/>
              <a:gd name="T8" fmla="*/ 4 w 50"/>
              <a:gd name="T9" fmla="*/ 46 h 51"/>
              <a:gd name="T10" fmla="*/ 35 w 50"/>
              <a:gd name="T11" fmla="*/ 35 h 51"/>
              <a:gd name="T12" fmla="*/ 44 w 50"/>
              <a:gd name="T13" fmla="*/ 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51">
                <a:moveTo>
                  <a:pt x="44" y="3"/>
                </a:moveTo>
                <a:cubicBezTo>
                  <a:pt x="41" y="0"/>
                  <a:pt x="34" y="0"/>
                  <a:pt x="26" y="5"/>
                </a:cubicBezTo>
                <a:cubicBezTo>
                  <a:pt x="22" y="7"/>
                  <a:pt x="18" y="11"/>
                  <a:pt x="14" y="15"/>
                </a:cubicBezTo>
                <a:cubicBezTo>
                  <a:pt x="6" y="23"/>
                  <a:pt x="1" y="30"/>
                  <a:pt x="0" y="36"/>
                </a:cubicBezTo>
                <a:cubicBezTo>
                  <a:pt x="0" y="39"/>
                  <a:pt x="1" y="43"/>
                  <a:pt x="4" y="46"/>
                </a:cubicBezTo>
                <a:cubicBezTo>
                  <a:pt x="9" y="51"/>
                  <a:pt x="24" y="47"/>
                  <a:pt x="35" y="35"/>
                </a:cubicBezTo>
                <a:cubicBezTo>
                  <a:pt x="46" y="24"/>
                  <a:pt x="50" y="9"/>
                  <a:pt x="4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63"/>
          <p:cNvSpPr>
            <a:spLocks/>
          </p:cNvSpPr>
          <p:nvPr/>
        </p:nvSpPr>
        <p:spPr bwMode="auto">
          <a:xfrm>
            <a:off x="2406650" y="950913"/>
            <a:ext cx="33337" cy="49212"/>
          </a:xfrm>
          <a:custGeom>
            <a:avLst/>
            <a:gdLst>
              <a:gd name="T0" fmla="*/ 6 w 6"/>
              <a:gd name="T1" fmla="*/ 0 h 9"/>
              <a:gd name="T2" fmla="*/ 2 w 6"/>
              <a:gd name="T3" fmla="*/ 5 h 9"/>
              <a:gd name="T4" fmla="*/ 4 w 6"/>
              <a:gd name="T5" fmla="*/ 7 h 9"/>
              <a:gd name="T6" fmla="*/ 6 w 6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9">
                <a:moveTo>
                  <a:pt x="6" y="0"/>
                </a:moveTo>
                <a:cubicBezTo>
                  <a:pt x="6" y="0"/>
                  <a:pt x="3" y="4"/>
                  <a:pt x="2" y="5"/>
                </a:cubicBezTo>
                <a:cubicBezTo>
                  <a:pt x="0" y="7"/>
                  <a:pt x="2" y="9"/>
                  <a:pt x="4" y="7"/>
                </a:cubicBezTo>
                <a:cubicBezTo>
                  <a:pt x="5" y="5"/>
                  <a:pt x="6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64"/>
          <p:cNvSpPr>
            <a:spLocks/>
          </p:cNvSpPr>
          <p:nvPr/>
        </p:nvSpPr>
        <p:spPr bwMode="auto">
          <a:xfrm>
            <a:off x="2279650" y="941388"/>
            <a:ext cx="84137" cy="117475"/>
          </a:xfrm>
          <a:custGeom>
            <a:avLst/>
            <a:gdLst>
              <a:gd name="T0" fmla="*/ 16 w 16"/>
              <a:gd name="T1" fmla="*/ 0 h 22"/>
              <a:gd name="T2" fmla="*/ 3 w 16"/>
              <a:gd name="T3" fmla="*/ 13 h 22"/>
              <a:gd name="T4" fmla="*/ 7 w 16"/>
              <a:gd name="T5" fmla="*/ 17 h 22"/>
              <a:gd name="T6" fmla="*/ 16 w 16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22">
                <a:moveTo>
                  <a:pt x="16" y="0"/>
                </a:moveTo>
                <a:cubicBezTo>
                  <a:pt x="16" y="0"/>
                  <a:pt x="6" y="11"/>
                  <a:pt x="3" y="13"/>
                </a:cubicBezTo>
                <a:cubicBezTo>
                  <a:pt x="0" y="16"/>
                  <a:pt x="3" y="22"/>
                  <a:pt x="7" y="17"/>
                </a:cubicBezTo>
                <a:cubicBezTo>
                  <a:pt x="11" y="12"/>
                  <a:pt x="14" y="5"/>
                  <a:pt x="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65"/>
          <p:cNvSpPr>
            <a:spLocks/>
          </p:cNvSpPr>
          <p:nvPr/>
        </p:nvSpPr>
        <p:spPr bwMode="auto">
          <a:xfrm>
            <a:off x="2625725" y="1162051"/>
            <a:ext cx="22225" cy="20637"/>
          </a:xfrm>
          <a:custGeom>
            <a:avLst/>
            <a:gdLst>
              <a:gd name="T0" fmla="*/ 3 w 4"/>
              <a:gd name="T1" fmla="*/ 2 h 4"/>
              <a:gd name="T2" fmla="*/ 1 w 4"/>
              <a:gd name="T3" fmla="*/ 4 h 4"/>
              <a:gd name="T4" fmla="*/ 1 w 4"/>
              <a:gd name="T5" fmla="*/ 1 h 4"/>
              <a:gd name="T6" fmla="*/ 3 w 4"/>
              <a:gd name="T7" fmla="*/ 0 h 4"/>
              <a:gd name="T8" fmla="*/ 3 w 4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3" y="2"/>
                </a:moveTo>
                <a:cubicBezTo>
                  <a:pt x="3" y="3"/>
                  <a:pt x="2" y="4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1" y="0"/>
                  <a:pt x="2" y="0"/>
                  <a:pt x="3" y="0"/>
                </a:cubicBezTo>
                <a:cubicBezTo>
                  <a:pt x="3" y="0"/>
                  <a:pt x="4" y="1"/>
                  <a:pt x="3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66"/>
          <p:cNvSpPr>
            <a:spLocks/>
          </p:cNvSpPr>
          <p:nvPr/>
        </p:nvSpPr>
        <p:spPr bwMode="auto">
          <a:xfrm>
            <a:off x="2716213" y="1189038"/>
            <a:ext cx="17462" cy="20637"/>
          </a:xfrm>
          <a:custGeom>
            <a:avLst/>
            <a:gdLst>
              <a:gd name="T0" fmla="*/ 2 w 3"/>
              <a:gd name="T1" fmla="*/ 3 h 4"/>
              <a:gd name="T2" fmla="*/ 1 w 3"/>
              <a:gd name="T3" fmla="*/ 4 h 4"/>
              <a:gd name="T4" fmla="*/ 0 w 3"/>
              <a:gd name="T5" fmla="*/ 2 h 4"/>
              <a:gd name="T6" fmla="*/ 1 w 3"/>
              <a:gd name="T7" fmla="*/ 1 h 4"/>
              <a:gd name="T8" fmla="*/ 2 w 3"/>
              <a:gd name="T9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3"/>
                </a:moveTo>
                <a:cubicBezTo>
                  <a:pt x="2" y="4"/>
                  <a:pt x="2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1" y="0"/>
                  <a:pt x="1" y="1"/>
                </a:cubicBezTo>
                <a:cubicBezTo>
                  <a:pt x="2" y="1"/>
                  <a:pt x="3" y="2"/>
                  <a:pt x="2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67"/>
          <p:cNvSpPr>
            <a:spLocks/>
          </p:cNvSpPr>
          <p:nvPr/>
        </p:nvSpPr>
        <p:spPr bwMode="auto">
          <a:xfrm>
            <a:off x="2354263" y="1744663"/>
            <a:ext cx="47625" cy="31750"/>
          </a:xfrm>
          <a:custGeom>
            <a:avLst/>
            <a:gdLst>
              <a:gd name="T0" fmla="*/ 8 w 9"/>
              <a:gd name="T1" fmla="*/ 5 h 6"/>
              <a:gd name="T2" fmla="*/ 3 w 9"/>
              <a:gd name="T3" fmla="*/ 5 h 6"/>
              <a:gd name="T4" fmla="*/ 1 w 9"/>
              <a:gd name="T5" fmla="*/ 1 h 6"/>
              <a:gd name="T6" fmla="*/ 6 w 9"/>
              <a:gd name="T7" fmla="*/ 1 h 6"/>
              <a:gd name="T8" fmla="*/ 8 w 9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6">
                <a:moveTo>
                  <a:pt x="8" y="5"/>
                </a:moveTo>
                <a:cubicBezTo>
                  <a:pt x="8" y="6"/>
                  <a:pt x="5" y="6"/>
                  <a:pt x="3" y="5"/>
                </a:cubicBezTo>
                <a:cubicBezTo>
                  <a:pt x="1" y="4"/>
                  <a:pt x="0" y="2"/>
                  <a:pt x="1" y="1"/>
                </a:cubicBezTo>
                <a:cubicBezTo>
                  <a:pt x="1" y="0"/>
                  <a:pt x="3" y="0"/>
                  <a:pt x="6" y="1"/>
                </a:cubicBezTo>
                <a:cubicBezTo>
                  <a:pt x="8" y="2"/>
                  <a:pt x="9" y="4"/>
                  <a:pt x="8" y="5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268"/>
          <p:cNvSpPr>
            <a:spLocks noChangeArrowheads="1"/>
          </p:cNvSpPr>
          <p:nvPr/>
        </p:nvSpPr>
        <p:spPr bwMode="auto">
          <a:xfrm>
            <a:off x="2647950" y="1243013"/>
            <a:ext cx="36512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269"/>
          <p:cNvSpPr>
            <a:spLocks noChangeArrowheads="1"/>
          </p:cNvSpPr>
          <p:nvPr/>
        </p:nvSpPr>
        <p:spPr bwMode="auto">
          <a:xfrm>
            <a:off x="2605088" y="1209676"/>
            <a:ext cx="117475" cy="119062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70"/>
          <p:cNvSpPr>
            <a:spLocks/>
          </p:cNvSpPr>
          <p:nvPr/>
        </p:nvSpPr>
        <p:spPr bwMode="auto">
          <a:xfrm>
            <a:off x="2481263" y="946151"/>
            <a:ext cx="252412" cy="280987"/>
          </a:xfrm>
          <a:custGeom>
            <a:avLst/>
            <a:gdLst>
              <a:gd name="T0" fmla="*/ 40 w 47"/>
              <a:gd name="T1" fmla="*/ 38 h 52"/>
              <a:gd name="T2" fmla="*/ 13 w 47"/>
              <a:gd name="T3" fmla="*/ 47 h 52"/>
              <a:gd name="T4" fmla="*/ 7 w 47"/>
              <a:gd name="T5" fmla="*/ 16 h 52"/>
              <a:gd name="T6" fmla="*/ 35 w 47"/>
              <a:gd name="T7" fmla="*/ 5 h 52"/>
              <a:gd name="T8" fmla="*/ 40 w 47"/>
              <a:gd name="T9" fmla="*/ 3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52">
                <a:moveTo>
                  <a:pt x="40" y="38"/>
                </a:moveTo>
                <a:cubicBezTo>
                  <a:pt x="34" y="50"/>
                  <a:pt x="22" y="52"/>
                  <a:pt x="13" y="47"/>
                </a:cubicBezTo>
                <a:cubicBezTo>
                  <a:pt x="2" y="41"/>
                  <a:pt x="0" y="30"/>
                  <a:pt x="7" y="16"/>
                </a:cubicBezTo>
                <a:cubicBezTo>
                  <a:pt x="14" y="3"/>
                  <a:pt x="27" y="0"/>
                  <a:pt x="35" y="5"/>
                </a:cubicBezTo>
                <a:cubicBezTo>
                  <a:pt x="44" y="9"/>
                  <a:pt x="47" y="23"/>
                  <a:pt x="40" y="38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71"/>
          <p:cNvSpPr>
            <a:spLocks/>
          </p:cNvSpPr>
          <p:nvPr/>
        </p:nvSpPr>
        <p:spPr bwMode="auto">
          <a:xfrm>
            <a:off x="2684463" y="1022351"/>
            <a:ext cx="187325" cy="258762"/>
          </a:xfrm>
          <a:custGeom>
            <a:avLst/>
            <a:gdLst>
              <a:gd name="T0" fmla="*/ 1 w 35"/>
              <a:gd name="T1" fmla="*/ 36 h 48"/>
              <a:gd name="T2" fmla="*/ 3 w 35"/>
              <a:gd name="T3" fmla="*/ 19 h 48"/>
              <a:gd name="T4" fmla="*/ 25 w 35"/>
              <a:gd name="T5" fmla="*/ 4 h 48"/>
              <a:gd name="T6" fmla="*/ 31 w 35"/>
              <a:gd name="T7" fmla="*/ 33 h 48"/>
              <a:gd name="T8" fmla="*/ 10 w 35"/>
              <a:gd name="T9" fmla="*/ 45 h 48"/>
              <a:gd name="T10" fmla="*/ 6 w 35"/>
              <a:gd name="T11" fmla="*/ 4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48">
                <a:moveTo>
                  <a:pt x="1" y="36"/>
                </a:moveTo>
                <a:cubicBezTo>
                  <a:pt x="0" y="32"/>
                  <a:pt x="1" y="26"/>
                  <a:pt x="3" y="19"/>
                </a:cubicBezTo>
                <a:cubicBezTo>
                  <a:pt x="9" y="5"/>
                  <a:pt x="16" y="0"/>
                  <a:pt x="25" y="4"/>
                </a:cubicBezTo>
                <a:cubicBezTo>
                  <a:pt x="32" y="8"/>
                  <a:pt x="35" y="21"/>
                  <a:pt x="31" y="33"/>
                </a:cubicBezTo>
                <a:cubicBezTo>
                  <a:pt x="27" y="44"/>
                  <a:pt x="18" y="48"/>
                  <a:pt x="10" y="45"/>
                </a:cubicBezTo>
                <a:cubicBezTo>
                  <a:pt x="8" y="44"/>
                  <a:pt x="7" y="44"/>
                  <a:pt x="6" y="4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72"/>
          <p:cNvSpPr>
            <a:spLocks/>
          </p:cNvSpPr>
          <p:nvPr/>
        </p:nvSpPr>
        <p:spPr bwMode="auto">
          <a:xfrm>
            <a:off x="2151063" y="1258888"/>
            <a:ext cx="833437" cy="398462"/>
          </a:xfrm>
          <a:custGeom>
            <a:avLst/>
            <a:gdLst>
              <a:gd name="T0" fmla="*/ 136 w 156"/>
              <a:gd name="T1" fmla="*/ 29 h 74"/>
              <a:gd name="T2" fmla="*/ 149 w 156"/>
              <a:gd name="T3" fmla="*/ 27 h 74"/>
              <a:gd name="T4" fmla="*/ 143 w 156"/>
              <a:gd name="T5" fmla="*/ 52 h 74"/>
              <a:gd name="T6" fmla="*/ 117 w 156"/>
              <a:gd name="T7" fmla="*/ 52 h 74"/>
              <a:gd name="T8" fmla="*/ 105 w 156"/>
              <a:gd name="T9" fmla="*/ 43 h 74"/>
              <a:gd name="T10" fmla="*/ 85 w 156"/>
              <a:gd name="T11" fmla="*/ 40 h 74"/>
              <a:gd name="T12" fmla="*/ 78 w 156"/>
              <a:gd name="T13" fmla="*/ 36 h 74"/>
              <a:gd name="T14" fmla="*/ 66 w 156"/>
              <a:gd name="T15" fmla="*/ 22 h 74"/>
              <a:gd name="T16" fmla="*/ 56 w 156"/>
              <a:gd name="T17" fmla="*/ 18 h 74"/>
              <a:gd name="T18" fmla="*/ 44 w 156"/>
              <a:gd name="T19" fmla="*/ 12 h 74"/>
              <a:gd name="T20" fmla="*/ 25 w 156"/>
              <a:gd name="T21" fmla="*/ 3 h 74"/>
              <a:gd name="T22" fmla="*/ 6 w 156"/>
              <a:gd name="T23" fmla="*/ 32 h 74"/>
              <a:gd name="T24" fmla="*/ 31 w 156"/>
              <a:gd name="T25" fmla="*/ 50 h 74"/>
              <a:gd name="T26" fmla="*/ 68 w 156"/>
              <a:gd name="T27" fmla="*/ 63 h 74"/>
              <a:gd name="T28" fmla="*/ 90 w 156"/>
              <a:gd name="T29" fmla="*/ 70 h 74"/>
              <a:gd name="T30" fmla="*/ 117 w 156"/>
              <a:gd name="T31" fmla="*/ 5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6" h="74">
                <a:moveTo>
                  <a:pt x="136" y="29"/>
                </a:moveTo>
                <a:cubicBezTo>
                  <a:pt x="136" y="29"/>
                  <a:pt x="143" y="23"/>
                  <a:pt x="149" y="27"/>
                </a:cubicBezTo>
                <a:cubicBezTo>
                  <a:pt x="156" y="31"/>
                  <a:pt x="154" y="45"/>
                  <a:pt x="143" y="52"/>
                </a:cubicBezTo>
                <a:cubicBezTo>
                  <a:pt x="129" y="60"/>
                  <a:pt x="123" y="56"/>
                  <a:pt x="117" y="52"/>
                </a:cubicBezTo>
                <a:cubicBezTo>
                  <a:pt x="112" y="47"/>
                  <a:pt x="110" y="44"/>
                  <a:pt x="105" y="43"/>
                </a:cubicBezTo>
                <a:cubicBezTo>
                  <a:pt x="98" y="41"/>
                  <a:pt x="88" y="40"/>
                  <a:pt x="85" y="40"/>
                </a:cubicBezTo>
                <a:cubicBezTo>
                  <a:pt x="82" y="40"/>
                  <a:pt x="80" y="39"/>
                  <a:pt x="78" y="36"/>
                </a:cubicBezTo>
                <a:cubicBezTo>
                  <a:pt x="75" y="33"/>
                  <a:pt x="71" y="27"/>
                  <a:pt x="66" y="22"/>
                </a:cubicBezTo>
                <a:cubicBezTo>
                  <a:pt x="61" y="16"/>
                  <a:pt x="57" y="18"/>
                  <a:pt x="56" y="18"/>
                </a:cubicBezTo>
                <a:cubicBezTo>
                  <a:pt x="54" y="17"/>
                  <a:pt x="47" y="17"/>
                  <a:pt x="44" y="12"/>
                </a:cubicBezTo>
                <a:cubicBezTo>
                  <a:pt x="41" y="7"/>
                  <a:pt x="36" y="0"/>
                  <a:pt x="25" y="3"/>
                </a:cubicBezTo>
                <a:cubicBezTo>
                  <a:pt x="14" y="5"/>
                  <a:pt x="0" y="19"/>
                  <a:pt x="6" y="32"/>
                </a:cubicBezTo>
                <a:cubicBezTo>
                  <a:pt x="12" y="46"/>
                  <a:pt x="23" y="49"/>
                  <a:pt x="31" y="50"/>
                </a:cubicBezTo>
                <a:cubicBezTo>
                  <a:pt x="40" y="52"/>
                  <a:pt x="57" y="55"/>
                  <a:pt x="68" y="63"/>
                </a:cubicBezTo>
                <a:cubicBezTo>
                  <a:pt x="76" y="69"/>
                  <a:pt x="86" y="74"/>
                  <a:pt x="90" y="70"/>
                </a:cubicBezTo>
                <a:cubicBezTo>
                  <a:pt x="94" y="67"/>
                  <a:pt x="106" y="55"/>
                  <a:pt x="117" y="5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73"/>
          <p:cNvSpPr>
            <a:spLocks/>
          </p:cNvSpPr>
          <p:nvPr/>
        </p:nvSpPr>
        <p:spPr bwMode="auto">
          <a:xfrm>
            <a:off x="2476500" y="1447801"/>
            <a:ext cx="203200" cy="193675"/>
          </a:xfrm>
          <a:custGeom>
            <a:avLst/>
            <a:gdLst>
              <a:gd name="T0" fmla="*/ 0 w 38"/>
              <a:gd name="T1" fmla="*/ 0 h 36"/>
              <a:gd name="T2" fmla="*/ 26 w 38"/>
              <a:gd name="T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" h="36">
                <a:moveTo>
                  <a:pt x="0" y="0"/>
                </a:moveTo>
                <a:cubicBezTo>
                  <a:pt x="13" y="1"/>
                  <a:pt x="38" y="18"/>
                  <a:pt x="26" y="3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74"/>
          <p:cNvSpPr>
            <a:spLocks/>
          </p:cNvSpPr>
          <p:nvPr/>
        </p:nvSpPr>
        <p:spPr bwMode="auto">
          <a:xfrm>
            <a:off x="2187575" y="1323976"/>
            <a:ext cx="311150" cy="155575"/>
          </a:xfrm>
          <a:custGeom>
            <a:avLst/>
            <a:gdLst>
              <a:gd name="T0" fmla="*/ 0 w 58"/>
              <a:gd name="T1" fmla="*/ 5 h 29"/>
              <a:gd name="T2" fmla="*/ 58 w 58"/>
              <a:gd name="T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8" h="29">
                <a:moveTo>
                  <a:pt x="0" y="5"/>
                </a:moveTo>
                <a:cubicBezTo>
                  <a:pt x="18" y="0"/>
                  <a:pt x="46" y="9"/>
                  <a:pt x="58" y="2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Line 275"/>
          <p:cNvSpPr>
            <a:spLocks noChangeShapeType="1"/>
          </p:cNvSpPr>
          <p:nvPr/>
        </p:nvSpPr>
        <p:spPr bwMode="auto">
          <a:xfrm flipH="1" flipV="1">
            <a:off x="2214563" y="1220788"/>
            <a:ext cx="246062" cy="69850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Line 276"/>
          <p:cNvSpPr>
            <a:spLocks noChangeShapeType="1"/>
          </p:cNvSpPr>
          <p:nvPr/>
        </p:nvSpPr>
        <p:spPr bwMode="auto">
          <a:xfrm>
            <a:off x="2257425" y="1123951"/>
            <a:ext cx="230187" cy="134937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Line 277"/>
          <p:cNvSpPr>
            <a:spLocks noChangeShapeType="1"/>
          </p:cNvSpPr>
          <p:nvPr/>
        </p:nvSpPr>
        <p:spPr bwMode="auto">
          <a:xfrm>
            <a:off x="2332038" y="1058863"/>
            <a:ext cx="182562" cy="161925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78"/>
          <p:cNvSpPr>
            <a:spLocks/>
          </p:cNvSpPr>
          <p:nvPr/>
        </p:nvSpPr>
        <p:spPr bwMode="auto">
          <a:xfrm>
            <a:off x="2573338" y="1323976"/>
            <a:ext cx="63500" cy="134937"/>
          </a:xfrm>
          <a:custGeom>
            <a:avLst/>
            <a:gdLst>
              <a:gd name="T0" fmla="*/ 12 w 12"/>
              <a:gd name="T1" fmla="*/ 0 h 25"/>
              <a:gd name="T2" fmla="*/ 0 w 12"/>
              <a:gd name="T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" h="25">
                <a:moveTo>
                  <a:pt x="12" y="0"/>
                </a:moveTo>
                <a:cubicBezTo>
                  <a:pt x="11" y="6"/>
                  <a:pt x="3" y="21"/>
                  <a:pt x="0" y="2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279"/>
          <p:cNvSpPr>
            <a:spLocks noChangeShapeType="1"/>
          </p:cNvSpPr>
          <p:nvPr/>
        </p:nvSpPr>
        <p:spPr bwMode="auto">
          <a:xfrm flipV="1">
            <a:off x="2727325" y="1317626"/>
            <a:ext cx="223837" cy="1746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Line 280"/>
          <p:cNvSpPr>
            <a:spLocks noChangeShapeType="1"/>
          </p:cNvSpPr>
          <p:nvPr/>
        </p:nvSpPr>
        <p:spPr bwMode="auto">
          <a:xfrm>
            <a:off x="2722563" y="1371601"/>
            <a:ext cx="207962" cy="44450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Line 281"/>
          <p:cNvSpPr>
            <a:spLocks noChangeShapeType="1"/>
          </p:cNvSpPr>
          <p:nvPr/>
        </p:nvSpPr>
        <p:spPr bwMode="auto">
          <a:xfrm>
            <a:off x="2716213" y="1416051"/>
            <a:ext cx="166687" cy="90487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82"/>
          <p:cNvSpPr>
            <a:spLocks/>
          </p:cNvSpPr>
          <p:nvPr/>
        </p:nvSpPr>
        <p:spPr bwMode="auto">
          <a:xfrm>
            <a:off x="2578100" y="1085851"/>
            <a:ext cx="101600" cy="119062"/>
          </a:xfrm>
          <a:custGeom>
            <a:avLst/>
            <a:gdLst>
              <a:gd name="T0" fmla="*/ 7 w 19"/>
              <a:gd name="T1" fmla="*/ 22 h 22"/>
              <a:gd name="T2" fmla="*/ 4 w 19"/>
              <a:gd name="T3" fmla="*/ 21 h 22"/>
              <a:gd name="T4" fmla="*/ 2 w 19"/>
              <a:gd name="T5" fmla="*/ 8 h 22"/>
              <a:gd name="T6" fmla="*/ 14 w 19"/>
              <a:gd name="T7" fmla="*/ 2 h 22"/>
              <a:gd name="T8" fmla="*/ 15 w 19"/>
              <a:gd name="T9" fmla="*/ 1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22">
                <a:moveTo>
                  <a:pt x="7" y="22"/>
                </a:moveTo>
                <a:cubicBezTo>
                  <a:pt x="6" y="22"/>
                  <a:pt x="5" y="21"/>
                  <a:pt x="4" y="21"/>
                </a:cubicBezTo>
                <a:cubicBezTo>
                  <a:pt x="0" y="19"/>
                  <a:pt x="0" y="13"/>
                  <a:pt x="2" y="8"/>
                </a:cubicBezTo>
                <a:cubicBezTo>
                  <a:pt x="5" y="3"/>
                  <a:pt x="10" y="0"/>
                  <a:pt x="14" y="2"/>
                </a:cubicBezTo>
                <a:cubicBezTo>
                  <a:pt x="19" y="4"/>
                  <a:pt x="18" y="10"/>
                  <a:pt x="15" y="1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283"/>
          <p:cNvSpPr>
            <a:spLocks/>
          </p:cNvSpPr>
          <p:nvPr/>
        </p:nvSpPr>
        <p:spPr bwMode="auto">
          <a:xfrm>
            <a:off x="2711450" y="1135063"/>
            <a:ext cx="69850" cy="112712"/>
          </a:xfrm>
          <a:custGeom>
            <a:avLst/>
            <a:gdLst>
              <a:gd name="T0" fmla="*/ 0 w 13"/>
              <a:gd name="T1" fmla="*/ 6 h 21"/>
              <a:gd name="T2" fmla="*/ 9 w 13"/>
              <a:gd name="T3" fmla="*/ 1 h 21"/>
              <a:gd name="T4" fmla="*/ 11 w 13"/>
              <a:gd name="T5" fmla="*/ 12 h 21"/>
              <a:gd name="T6" fmla="*/ 2 w 13"/>
              <a:gd name="T7" fmla="*/ 1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21">
                <a:moveTo>
                  <a:pt x="0" y="6"/>
                </a:moveTo>
                <a:cubicBezTo>
                  <a:pt x="2" y="2"/>
                  <a:pt x="6" y="0"/>
                  <a:pt x="9" y="1"/>
                </a:cubicBezTo>
                <a:cubicBezTo>
                  <a:pt x="12" y="2"/>
                  <a:pt x="13" y="7"/>
                  <a:pt x="11" y="12"/>
                </a:cubicBezTo>
                <a:cubicBezTo>
                  <a:pt x="10" y="19"/>
                  <a:pt x="5" y="21"/>
                  <a:pt x="2" y="1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284"/>
          <p:cNvSpPr>
            <a:spLocks/>
          </p:cNvSpPr>
          <p:nvPr/>
        </p:nvSpPr>
        <p:spPr bwMode="auto">
          <a:xfrm>
            <a:off x="2625725" y="1162051"/>
            <a:ext cx="22225" cy="20637"/>
          </a:xfrm>
          <a:custGeom>
            <a:avLst/>
            <a:gdLst>
              <a:gd name="T0" fmla="*/ 3 w 4"/>
              <a:gd name="T1" fmla="*/ 2 h 4"/>
              <a:gd name="T2" fmla="*/ 1 w 4"/>
              <a:gd name="T3" fmla="*/ 4 h 4"/>
              <a:gd name="T4" fmla="*/ 1 w 4"/>
              <a:gd name="T5" fmla="*/ 1 h 4"/>
              <a:gd name="T6" fmla="*/ 3 w 4"/>
              <a:gd name="T7" fmla="*/ 0 h 4"/>
              <a:gd name="T8" fmla="*/ 3 w 4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3" y="2"/>
                </a:moveTo>
                <a:cubicBezTo>
                  <a:pt x="3" y="3"/>
                  <a:pt x="2" y="4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1" y="0"/>
                  <a:pt x="2" y="0"/>
                  <a:pt x="3" y="0"/>
                </a:cubicBezTo>
                <a:cubicBezTo>
                  <a:pt x="3" y="0"/>
                  <a:pt x="4" y="1"/>
                  <a:pt x="3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285"/>
          <p:cNvSpPr>
            <a:spLocks/>
          </p:cNvSpPr>
          <p:nvPr/>
        </p:nvSpPr>
        <p:spPr bwMode="auto">
          <a:xfrm>
            <a:off x="2716213" y="1189038"/>
            <a:ext cx="17462" cy="20637"/>
          </a:xfrm>
          <a:custGeom>
            <a:avLst/>
            <a:gdLst>
              <a:gd name="T0" fmla="*/ 2 w 3"/>
              <a:gd name="T1" fmla="*/ 3 h 4"/>
              <a:gd name="T2" fmla="*/ 1 w 3"/>
              <a:gd name="T3" fmla="*/ 4 h 4"/>
              <a:gd name="T4" fmla="*/ 0 w 3"/>
              <a:gd name="T5" fmla="*/ 2 h 4"/>
              <a:gd name="T6" fmla="*/ 1 w 3"/>
              <a:gd name="T7" fmla="*/ 1 h 4"/>
              <a:gd name="T8" fmla="*/ 2 w 3"/>
              <a:gd name="T9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3"/>
                </a:moveTo>
                <a:cubicBezTo>
                  <a:pt x="2" y="4"/>
                  <a:pt x="2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1" y="0"/>
                  <a:pt x="1" y="1"/>
                </a:cubicBezTo>
                <a:cubicBezTo>
                  <a:pt x="2" y="1"/>
                  <a:pt x="3" y="2"/>
                  <a:pt x="2" y="3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286"/>
          <p:cNvSpPr>
            <a:spLocks/>
          </p:cNvSpPr>
          <p:nvPr/>
        </p:nvSpPr>
        <p:spPr bwMode="auto">
          <a:xfrm>
            <a:off x="2851150" y="1200151"/>
            <a:ext cx="79375" cy="193675"/>
          </a:xfrm>
          <a:custGeom>
            <a:avLst/>
            <a:gdLst>
              <a:gd name="T0" fmla="*/ 0 w 15"/>
              <a:gd name="T1" fmla="*/ 0 h 36"/>
              <a:gd name="T2" fmla="*/ 15 w 15"/>
              <a:gd name="T3" fmla="*/ 28 h 36"/>
              <a:gd name="T4" fmla="*/ 14 w 15"/>
              <a:gd name="T5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36">
                <a:moveTo>
                  <a:pt x="0" y="0"/>
                </a:moveTo>
                <a:cubicBezTo>
                  <a:pt x="9" y="5"/>
                  <a:pt x="15" y="16"/>
                  <a:pt x="15" y="28"/>
                </a:cubicBezTo>
                <a:cubicBezTo>
                  <a:pt x="15" y="31"/>
                  <a:pt x="15" y="34"/>
                  <a:pt x="14" y="3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287"/>
          <p:cNvSpPr>
            <a:spLocks/>
          </p:cNvSpPr>
          <p:nvPr/>
        </p:nvSpPr>
        <p:spPr bwMode="auto">
          <a:xfrm>
            <a:off x="2135188" y="1038226"/>
            <a:ext cx="373062" cy="414337"/>
          </a:xfrm>
          <a:custGeom>
            <a:avLst/>
            <a:gdLst>
              <a:gd name="T0" fmla="*/ 2 w 70"/>
              <a:gd name="T1" fmla="*/ 77 h 77"/>
              <a:gd name="T2" fmla="*/ 0 w 70"/>
              <a:gd name="T3" fmla="*/ 58 h 77"/>
              <a:gd name="T4" fmla="*/ 51 w 70"/>
              <a:gd name="T5" fmla="*/ 0 h 77"/>
              <a:gd name="T6" fmla="*/ 70 w 70"/>
              <a:gd name="T7" fmla="*/ 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7">
                <a:moveTo>
                  <a:pt x="2" y="77"/>
                </a:moveTo>
                <a:cubicBezTo>
                  <a:pt x="0" y="70"/>
                  <a:pt x="0" y="64"/>
                  <a:pt x="0" y="58"/>
                </a:cubicBezTo>
                <a:cubicBezTo>
                  <a:pt x="0" y="25"/>
                  <a:pt x="22" y="0"/>
                  <a:pt x="51" y="0"/>
                </a:cubicBezTo>
                <a:cubicBezTo>
                  <a:pt x="58" y="0"/>
                  <a:pt x="64" y="1"/>
                  <a:pt x="70" y="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288"/>
          <p:cNvSpPr>
            <a:spLocks/>
          </p:cNvSpPr>
          <p:nvPr/>
        </p:nvSpPr>
        <p:spPr bwMode="auto">
          <a:xfrm>
            <a:off x="2609850" y="1566863"/>
            <a:ext cx="214312" cy="134937"/>
          </a:xfrm>
          <a:custGeom>
            <a:avLst/>
            <a:gdLst>
              <a:gd name="T0" fmla="*/ 40 w 40"/>
              <a:gd name="T1" fmla="*/ 0 h 25"/>
              <a:gd name="T2" fmla="*/ 10 w 40"/>
              <a:gd name="T3" fmla="*/ 21 h 25"/>
              <a:gd name="T4" fmla="*/ 0 w 40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5">
                <a:moveTo>
                  <a:pt x="40" y="0"/>
                </a:moveTo>
                <a:cubicBezTo>
                  <a:pt x="33" y="7"/>
                  <a:pt x="23" y="15"/>
                  <a:pt x="10" y="21"/>
                </a:cubicBezTo>
                <a:cubicBezTo>
                  <a:pt x="7" y="23"/>
                  <a:pt x="3" y="24"/>
                  <a:pt x="0" y="2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289"/>
          <p:cNvSpPr>
            <a:spLocks/>
          </p:cNvSpPr>
          <p:nvPr/>
        </p:nvSpPr>
        <p:spPr bwMode="auto">
          <a:xfrm>
            <a:off x="2070100" y="811213"/>
            <a:ext cx="914400" cy="631825"/>
          </a:xfrm>
          <a:custGeom>
            <a:avLst/>
            <a:gdLst>
              <a:gd name="T0" fmla="*/ 8 w 171"/>
              <a:gd name="T1" fmla="*/ 117 h 117"/>
              <a:gd name="T2" fmla="*/ 16 w 171"/>
              <a:gd name="T3" fmla="*/ 41 h 117"/>
              <a:gd name="T4" fmla="*/ 130 w 171"/>
              <a:gd name="T5" fmla="*/ 26 h 117"/>
              <a:gd name="T6" fmla="*/ 162 w 171"/>
              <a:gd name="T7" fmla="*/ 10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1" h="117">
                <a:moveTo>
                  <a:pt x="8" y="117"/>
                </a:moveTo>
                <a:cubicBezTo>
                  <a:pt x="0" y="92"/>
                  <a:pt x="1" y="63"/>
                  <a:pt x="16" y="41"/>
                </a:cubicBezTo>
                <a:cubicBezTo>
                  <a:pt x="45" y="0"/>
                  <a:pt x="99" y="4"/>
                  <a:pt x="130" y="26"/>
                </a:cubicBezTo>
                <a:cubicBezTo>
                  <a:pt x="160" y="47"/>
                  <a:pt x="171" y="80"/>
                  <a:pt x="162" y="10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Oval 290"/>
          <p:cNvSpPr>
            <a:spLocks noChangeArrowheads="1"/>
          </p:cNvSpPr>
          <p:nvPr/>
        </p:nvSpPr>
        <p:spPr bwMode="auto">
          <a:xfrm>
            <a:off x="2171700" y="1544638"/>
            <a:ext cx="171450" cy="1730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Oval 291"/>
          <p:cNvSpPr>
            <a:spLocks noChangeArrowheads="1"/>
          </p:cNvSpPr>
          <p:nvPr/>
        </p:nvSpPr>
        <p:spPr bwMode="auto">
          <a:xfrm>
            <a:off x="2465388" y="1679576"/>
            <a:ext cx="166687" cy="161925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292"/>
          <p:cNvSpPr>
            <a:spLocks/>
          </p:cNvSpPr>
          <p:nvPr/>
        </p:nvSpPr>
        <p:spPr bwMode="auto">
          <a:xfrm>
            <a:off x="1974850" y="1382713"/>
            <a:ext cx="255587" cy="292100"/>
          </a:xfrm>
          <a:custGeom>
            <a:avLst/>
            <a:gdLst>
              <a:gd name="T0" fmla="*/ 48 w 48"/>
              <a:gd name="T1" fmla="*/ 31 h 54"/>
              <a:gd name="T2" fmla="*/ 8 w 48"/>
              <a:gd name="T3" fmla="*/ 18 h 54"/>
              <a:gd name="T4" fmla="*/ 14 w 48"/>
              <a:gd name="T5" fmla="*/ 45 h 54"/>
              <a:gd name="T6" fmla="*/ 39 w 48"/>
              <a:gd name="T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54">
                <a:moveTo>
                  <a:pt x="48" y="31"/>
                </a:moveTo>
                <a:cubicBezTo>
                  <a:pt x="42" y="19"/>
                  <a:pt x="24" y="0"/>
                  <a:pt x="8" y="18"/>
                </a:cubicBezTo>
                <a:cubicBezTo>
                  <a:pt x="0" y="27"/>
                  <a:pt x="5" y="39"/>
                  <a:pt x="14" y="45"/>
                </a:cubicBezTo>
                <a:cubicBezTo>
                  <a:pt x="21" y="50"/>
                  <a:pt x="30" y="54"/>
                  <a:pt x="39" y="5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293"/>
          <p:cNvSpPr>
            <a:spLocks/>
          </p:cNvSpPr>
          <p:nvPr/>
        </p:nvSpPr>
        <p:spPr bwMode="auto">
          <a:xfrm>
            <a:off x="2566988" y="1701801"/>
            <a:ext cx="149225" cy="166687"/>
          </a:xfrm>
          <a:custGeom>
            <a:avLst/>
            <a:gdLst>
              <a:gd name="T0" fmla="*/ 8 w 28"/>
              <a:gd name="T1" fmla="*/ 1 h 31"/>
              <a:gd name="T2" fmla="*/ 27 w 28"/>
              <a:gd name="T3" fmla="*/ 15 h 31"/>
              <a:gd name="T4" fmla="*/ 14 w 28"/>
              <a:gd name="T5" fmla="*/ 30 h 31"/>
              <a:gd name="T6" fmla="*/ 0 w 28"/>
              <a:gd name="T7" fmla="*/ 2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31">
                <a:moveTo>
                  <a:pt x="8" y="1"/>
                </a:moveTo>
                <a:cubicBezTo>
                  <a:pt x="14" y="0"/>
                  <a:pt x="28" y="1"/>
                  <a:pt x="27" y="15"/>
                </a:cubicBezTo>
                <a:cubicBezTo>
                  <a:pt x="26" y="25"/>
                  <a:pt x="19" y="29"/>
                  <a:pt x="14" y="30"/>
                </a:cubicBezTo>
                <a:cubicBezTo>
                  <a:pt x="9" y="31"/>
                  <a:pt x="3" y="29"/>
                  <a:pt x="0" y="2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294"/>
          <p:cNvSpPr>
            <a:spLocks/>
          </p:cNvSpPr>
          <p:nvPr/>
        </p:nvSpPr>
        <p:spPr bwMode="auto">
          <a:xfrm>
            <a:off x="2343150" y="1630363"/>
            <a:ext cx="160337" cy="65087"/>
          </a:xfrm>
          <a:custGeom>
            <a:avLst/>
            <a:gdLst>
              <a:gd name="T0" fmla="*/ 0 w 30"/>
              <a:gd name="T1" fmla="*/ 0 h 12"/>
              <a:gd name="T2" fmla="*/ 30 w 30"/>
              <a:gd name="T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" h="12">
                <a:moveTo>
                  <a:pt x="0" y="0"/>
                </a:moveTo>
                <a:cubicBezTo>
                  <a:pt x="8" y="5"/>
                  <a:pt x="22" y="10"/>
                  <a:pt x="30" y="1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295"/>
          <p:cNvSpPr>
            <a:spLocks/>
          </p:cNvSpPr>
          <p:nvPr/>
        </p:nvSpPr>
        <p:spPr bwMode="auto">
          <a:xfrm>
            <a:off x="2439988" y="1711326"/>
            <a:ext cx="36512" cy="11112"/>
          </a:xfrm>
          <a:custGeom>
            <a:avLst/>
            <a:gdLst>
              <a:gd name="T0" fmla="*/ 0 w 7"/>
              <a:gd name="T1" fmla="*/ 0 h 2"/>
              <a:gd name="T2" fmla="*/ 7 w 7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2">
                <a:moveTo>
                  <a:pt x="0" y="0"/>
                </a:moveTo>
                <a:cubicBezTo>
                  <a:pt x="2" y="1"/>
                  <a:pt x="4" y="2"/>
                  <a:pt x="7" y="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296"/>
          <p:cNvSpPr>
            <a:spLocks/>
          </p:cNvSpPr>
          <p:nvPr/>
        </p:nvSpPr>
        <p:spPr bwMode="auto">
          <a:xfrm>
            <a:off x="2338388" y="1668463"/>
            <a:ext cx="15875" cy="11112"/>
          </a:xfrm>
          <a:custGeom>
            <a:avLst/>
            <a:gdLst>
              <a:gd name="T0" fmla="*/ 0 w 3"/>
              <a:gd name="T1" fmla="*/ 0 h 2"/>
              <a:gd name="T2" fmla="*/ 3 w 3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2">
                <a:moveTo>
                  <a:pt x="0" y="0"/>
                </a:moveTo>
                <a:cubicBezTo>
                  <a:pt x="1" y="0"/>
                  <a:pt x="2" y="1"/>
                  <a:pt x="3" y="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297"/>
          <p:cNvSpPr>
            <a:spLocks/>
          </p:cNvSpPr>
          <p:nvPr/>
        </p:nvSpPr>
        <p:spPr bwMode="auto">
          <a:xfrm>
            <a:off x="2305050" y="1706563"/>
            <a:ext cx="139700" cy="107950"/>
          </a:xfrm>
          <a:custGeom>
            <a:avLst/>
            <a:gdLst>
              <a:gd name="T0" fmla="*/ 26 w 26"/>
              <a:gd name="T1" fmla="*/ 9 h 20"/>
              <a:gd name="T2" fmla="*/ 13 w 26"/>
              <a:gd name="T3" fmla="*/ 20 h 20"/>
              <a:gd name="T4" fmla="*/ 0 w 26"/>
              <a:gd name="T5" fmla="*/ 7 h 20"/>
              <a:gd name="T6" fmla="*/ 2 w 26"/>
              <a:gd name="T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0">
                <a:moveTo>
                  <a:pt x="26" y="9"/>
                </a:moveTo>
                <a:cubicBezTo>
                  <a:pt x="25" y="15"/>
                  <a:pt x="19" y="20"/>
                  <a:pt x="13" y="20"/>
                </a:cubicBezTo>
                <a:cubicBezTo>
                  <a:pt x="6" y="20"/>
                  <a:pt x="0" y="14"/>
                  <a:pt x="0" y="7"/>
                </a:cubicBezTo>
                <a:cubicBezTo>
                  <a:pt x="0" y="5"/>
                  <a:pt x="1" y="2"/>
                  <a:pt x="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298"/>
          <p:cNvSpPr>
            <a:spLocks/>
          </p:cNvSpPr>
          <p:nvPr/>
        </p:nvSpPr>
        <p:spPr bwMode="auto">
          <a:xfrm>
            <a:off x="2332038" y="1674813"/>
            <a:ext cx="112712" cy="58737"/>
          </a:xfrm>
          <a:custGeom>
            <a:avLst/>
            <a:gdLst>
              <a:gd name="T0" fmla="*/ 0 w 21"/>
              <a:gd name="T1" fmla="*/ 3 h 11"/>
              <a:gd name="T2" fmla="*/ 8 w 21"/>
              <a:gd name="T3" fmla="*/ 0 h 11"/>
              <a:gd name="T4" fmla="*/ 21 w 21"/>
              <a:gd name="T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" h="11">
                <a:moveTo>
                  <a:pt x="0" y="3"/>
                </a:moveTo>
                <a:cubicBezTo>
                  <a:pt x="2" y="1"/>
                  <a:pt x="5" y="0"/>
                  <a:pt x="8" y="0"/>
                </a:cubicBezTo>
                <a:cubicBezTo>
                  <a:pt x="14" y="0"/>
                  <a:pt x="19" y="5"/>
                  <a:pt x="21" y="1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299"/>
          <p:cNvSpPr>
            <a:spLocks/>
          </p:cNvSpPr>
          <p:nvPr/>
        </p:nvSpPr>
        <p:spPr bwMode="auto">
          <a:xfrm>
            <a:off x="2354263" y="1744663"/>
            <a:ext cx="47625" cy="31750"/>
          </a:xfrm>
          <a:custGeom>
            <a:avLst/>
            <a:gdLst>
              <a:gd name="T0" fmla="*/ 8 w 9"/>
              <a:gd name="T1" fmla="*/ 5 h 6"/>
              <a:gd name="T2" fmla="*/ 3 w 9"/>
              <a:gd name="T3" fmla="*/ 5 h 6"/>
              <a:gd name="T4" fmla="*/ 1 w 9"/>
              <a:gd name="T5" fmla="*/ 1 h 6"/>
              <a:gd name="T6" fmla="*/ 6 w 9"/>
              <a:gd name="T7" fmla="*/ 1 h 6"/>
              <a:gd name="T8" fmla="*/ 8 w 9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6">
                <a:moveTo>
                  <a:pt x="8" y="5"/>
                </a:moveTo>
                <a:cubicBezTo>
                  <a:pt x="8" y="6"/>
                  <a:pt x="5" y="6"/>
                  <a:pt x="3" y="5"/>
                </a:cubicBezTo>
                <a:cubicBezTo>
                  <a:pt x="1" y="4"/>
                  <a:pt x="0" y="2"/>
                  <a:pt x="1" y="1"/>
                </a:cubicBezTo>
                <a:cubicBezTo>
                  <a:pt x="1" y="0"/>
                  <a:pt x="3" y="0"/>
                  <a:pt x="6" y="1"/>
                </a:cubicBezTo>
                <a:cubicBezTo>
                  <a:pt x="8" y="2"/>
                  <a:pt x="9" y="4"/>
                  <a:pt x="8" y="5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00"/>
          <p:cNvSpPr>
            <a:spLocks/>
          </p:cNvSpPr>
          <p:nvPr/>
        </p:nvSpPr>
        <p:spPr bwMode="auto">
          <a:xfrm>
            <a:off x="2316163" y="1690688"/>
            <a:ext cx="133350" cy="65087"/>
          </a:xfrm>
          <a:custGeom>
            <a:avLst/>
            <a:gdLst>
              <a:gd name="T0" fmla="*/ 3 w 25"/>
              <a:gd name="T1" fmla="*/ 0 h 12"/>
              <a:gd name="T2" fmla="*/ 0 w 25"/>
              <a:gd name="T3" fmla="*/ 3 h 12"/>
              <a:gd name="T4" fmla="*/ 24 w 25"/>
              <a:gd name="T5" fmla="*/ 12 h 12"/>
              <a:gd name="T6" fmla="*/ 24 w 25"/>
              <a:gd name="T7" fmla="*/ 8 h 12"/>
              <a:gd name="T8" fmla="*/ 3 w 25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2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5" y="3"/>
                  <a:pt x="20" y="9"/>
                  <a:pt x="24" y="12"/>
                </a:cubicBezTo>
                <a:cubicBezTo>
                  <a:pt x="25" y="12"/>
                  <a:pt x="25" y="9"/>
                  <a:pt x="24" y="8"/>
                </a:cubicBezTo>
                <a:cubicBezTo>
                  <a:pt x="22" y="6"/>
                  <a:pt x="12" y="1"/>
                  <a:pt x="3" y="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01"/>
          <p:cNvSpPr>
            <a:spLocks/>
          </p:cNvSpPr>
          <p:nvPr/>
        </p:nvSpPr>
        <p:spPr bwMode="auto">
          <a:xfrm>
            <a:off x="2354263" y="1776413"/>
            <a:ext cx="20637" cy="33337"/>
          </a:xfrm>
          <a:custGeom>
            <a:avLst/>
            <a:gdLst>
              <a:gd name="T0" fmla="*/ 4 w 4"/>
              <a:gd name="T1" fmla="*/ 0 h 6"/>
              <a:gd name="T2" fmla="*/ 0 w 4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6">
                <a:moveTo>
                  <a:pt x="4" y="0"/>
                </a:moveTo>
                <a:cubicBezTo>
                  <a:pt x="4" y="0"/>
                  <a:pt x="2" y="6"/>
                  <a:pt x="0" y="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02"/>
          <p:cNvSpPr>
            <a:spLocks/>
          </p:cNvSpPr>
          <p:nvPr/>
        </p:nvSpPr>
        <p:spPr bwMode="auto">
          <a:xfrm>
            <a:off x="2162175" y="1814513"/>
            <a:ext cx="325437" cy="161925"/>
          </a:xfrm>
          <a:custGeom>
            <a:avLst/>
            <a:gdLst>
              <a:gd name="T0" fmla="*/ 61 w 61"/>
              <a:gd name="T1" fmla="*/ 0 h 30"/>
              <a:gd name="T2" fmla="*/ 28 w 61"/>
              <a:gd name="T3" fmla="*/ 30 h 30"/>
              <a:gd name="T4" fmla="*/ 0 w 61"/>
              <a:gd name="T5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1" h="30">
                <a:moveTo>
                  <a:pt x="61" y="0"/>
                </a:moveTo>
                <a:cubicBezTo>
                  <a:pt x="61" y="19"/>
                  <a:pt x="47" y="30"/>
                  <a:pt x="28" y="30"/>
                </a:cubicBezTo>
                <a:cubicBezTo>
                  <a:pt x="16" y="30"/>
                  <a:pt x="6" y="24"/>
                  <a:pt x="0" y="1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03"/>
          <p:cNvSpPr>
            <a:spLocks/>
          </p:cNvSpPr>
          <p:nvPr/>
        </p:nvSpPr>
        <p:spPr bwMode="auto">
          <a:xfrm>
            <a:off x="2097088" y="1663701"/>
            <a:ext cx="26987" cy="38100"/>
          </a:xfrm>
          <a:custGeom>
            <a:avLst/>
            <a:gdLst>
              <a:gd name="T0" fmla="*/ 5 w 5"/>
              <a:gd name="T1" fmla="*/ 0 h 7"/>
              <a:gd name="T2" fmla="*/ 0 w 5"/>
              <a:gd name="T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7">
                <a:moveTo>
                  <a:pt x="5" y="0"/>
                </a:moveTo>
                <a:cubicBezTo>
                  <a:pt x="3" y="2"/>
                  <a:pt x="1" y="4"/>
                  <a:pt x="0" y="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304"/>
          <p:cNvSpPr>
            <a:spLocks/>
          </p:cNvSpPr>
          <p:nvPr/>
        </p:nvSpPr>
        <p:spPr bwMode="auto">
          <a:xfrm>
            <a:off x="1985963" y="1690688"/>
            <a:ext cx="58737" cy="15875"/>
          </a:xfrm>
          <a:custGeom>
            <a:avLst/>
            <a:gdLst>
              <a:gd name="T0" fmla="*/ 0 w 11"/>
              <a:gd name="T1" fmla="*/ 1 h 3"/>
              <a:gd name="T2" fmla="*/ 11 w 11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3">
                <a:moveTo>
                  <a:pt x="0" y="1"/>
                </a:moveTo>
                <a:cubicBezTo>
                  <a:pt x="2" y="0"/>
                  <a:pt x="8" y="1"/>
                  <a:pt x="11" y="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305"/>
          <p:cNvSpPr>
            <a:spLocks/>
          </p:cNvSpPr>
          <p:nvPr/>
        </p:nvSpPr>
        <p:spPr bwMode="auto">
          <a:xfrm>
            <a:off x="2471738" y="1830388"/>
            <a:ext cx="36512" cy="53975"/>
          </a:xfrm>
          <a:custGeom>
            <a:avLst/>
            <a:gdLst>
              <a:gd name="T0" fmla="*/ 7 w 7"/>
              <a:gd name="T1" fmla="*/ 0 h 10"/>
              <a:gd name="T2" fmla="*/ 0 w 7"/>
              <a:gd name="T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0">
                <a:moveTo>
                  <a:pt x="7" y="0"/>
                </a:moveTo>
                <a:cubicBezTo>
                  <a:pt x="5" y="3"/>
                  <a:pt x="3" y="7"/>
                  <a:pt x="0" y="1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306"/>
          <p:cNvSpPr>
            <a:spLocks/>
          </p:cNvSpPr>
          <p:nvPr/>
        </p:nvSpPr>
        <p:spPr bwMode="auto">
          <a:xfrm>
            <a:off x="2455863" y="1911351"/>
            <a:ext cx="42862" cy="33337"/>
          </a:xfrm>
          <a:custGeom>
            <a:avLst/>
            <a:gdLst>
              <a:gd name="T0" fmla="*/ 0 w 8"/>
              <a:gd name="T1" fmla="*/ 0 h 6"/>
              <a:gd name="T2" fmla="*/ 8 w 8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6">
                <a:moveTo>
                  <a:pt x="0" y="0"/>
                </a:moveTo>
                <a:cubicBezTo>
                  <a:pt x="3" y="0"/>
                  <a:pt x="6" y="2"/>
                  <a:pt x="8" y="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307"/>
          <p:cNvSpPr>
            <a:spLocks/>
          </p:cNvSpPr>
          <p:nvPr/>
        </p:nvSpPr>
        <p:spPr bwMode="auto">
          <a:xfrm>
            <a:off x="2097088" y="1981201"/>
            <a:ext cx="261937" cy="130175"/>
          </a:xfrm>
          <a:custGeom>
            <a:avLst/>
            <a:gdLst>
              <a:gd name="T0" fmla="*/ 0 w 49"/>
              <a:gd name="T1" fmla="*/ 0 h 24"/>
              <a:gd name="T2" fmla="*/ 32 w 49"/>
              <a:gd name="T3" fmla="*/ 14 h 24"/>
              <a:gd name="T4" fmla="*/ 49 w 49"/>
              <a:gd name="T5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" h="24">
                <a:moveTo>
                  <a:pt x="0" y="0"/>
                </a:moveTo>
                <a:cubicBezTo>
                  <a:pt x="9" y="3"/>
                  <a:pt x="25" y="10"/>
                  <a:pt x="32" y="14"/>
                </a:cubicBezTo>
                <a:cubicBezTo>
                  <a:pt x="38" y="17"/>
                  <a:pt x="44" y="21"/>
                  <a:pt x="49" y="2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308"/>
          <p:cNvSpPr>
            <a:spLocks noChangeArrowheads="1"/>
          </p:cNvSpPr>
          <p:nvPr/>
        </p:nvSpPr>
        <p:spPr bwMode="auto">
          <a:xfrm>
            <a:off x="1787525" y="1657351"/>
            <a:ext cx="117475" cy="119062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309"/>
          <p:cNvSpPr>
            <a:spLocks/>
          </p:cNvSpPr>
          <p:nvPr/>
        </p:nvSpPr>
        <p:spPr bwMode="auto">
          <a:xfrm>
            <a:off x="1868488" y="1598613"/>
            <a:ext cx="153987" cy="285750"/>
          </a:xfrm>
          <a:custGeom>
            <a:avLst/>
            <a:gdLst>
              <a:gd name="T0" fmla="*/ 29 w 29"/>
              <a:gd name="T1" fmla="*/ 0 h 53"/>
              <a:gd name="T2" fmla="*/ 16 w 29"/>
              <a:gd name="T3" fmla="*/ 17 h 53"/>
              <a:gd name="T4" fmla="*/ 6 w 29"/>
              <a:gd name="T5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9" h="53">
                <a:moveTo>
                  <a:pt x="29" y="0"/>
                </a:moveTo>
                <a:cubicBezTo>
                  <a:pt x="26" y="6"/>
                  <a:pt x="20" y="12"/>
                  <a:pt x="16" y="17"/>
                </a:cubicBezTo>
                <a:cubicBezTo>
                  <a:pt x="11" y="23"/>
                  <a:pt x="0" y="35"/>
                  <a:pt x="6" y="5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310"/>
          <p:cNvSpPr>
            <a:spLocks/>
          </p:cNvSpPr>
          <p:nvPr/>
        </p:nvSpPr>
        <p:spPr bwMode="auto">
          <a:xfrm>
            <a:off x="1868488" y="1738313"/>
            <a:ext cx="42862" cy="11112"/>
          </a:xfrm>
          <a:custGeom>
            <a:avLst/>
            <a:gdLst>
              <a:gd name="T0" fmla="*/ 0 w 8"/>
              <a:gd name="T1" fmla="*/ 0 h 2"/>
              <a:gd name="T2" fmla="*/ 8 w 8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2">
                <a:moveTo>
                  <a:pt x="0" y="0"/>
                </a:moveTo>
                <a:cubicBezTo>
                  <a:pt x="0" y="0"/>
                  <a:pt x="5" y="2"/>
                  <a:pt x="8" y="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311"/>
          <p:cNvSpPr>
            <a:spLocks/>
          </p:cNvSpPr>
          <p:nvPr/>
        </p:nvSpPr>
        <p:spPr bwMode="auto">
          <a:xfrm>
            <a:off x="1878013" y="1684338"/>
            <a:ext cx="320675" cy="346075"/>
          </a:xfrm>
          <a:custGeom>
            <a:avLst/>
            <a:gdLst>
              <a:gd name="T0" fmla="*/ 52 w 60"/>
              <a:gd name="T1" fmla="*/ 42 h 64"/>
              <a:gd name="T2" fmla="*/ 17 w 60"/>
              <a:gd name="T3" fmla="*/ 57 h 64"/>
              <a:gd name="T4" fmla="*/ 11 w 60"/>
              <a:gd name="T5" fmla="*/ 19 h 64"/>
              <a:gd name="T6" fmla="*/ 46 w 60"/>
              <a:gd name="T7" fmla="*/ 5 h 64"/>
              <a:gd name="T8" fmla="*/ 52 w 60"/>
              <a:gd name="T9" fmla="*/ 4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4">
                <a:moveTo>
                  <a:pt x="52" y="42"/>
                </a:moveTo>
                <a:cubicBezTo>
                  <a:pt x="43" y="58"/>
                  <a:pt x="29" y="64"/>
                  <a:pt x="17" y="57"/>
                </a:cubicBezTo>
                <a:cubicBezTo>
                  <a:pt x="3" y="49"/>
                  <a:pt x="0" y="35"/>
                  <a:pt x="11" y="19"/>
                </a:cubicBezTo>
                <a:cubicBezTo>
                  <a:pt x="20" y="5"/>
                  <a:pt x="36" y="0"/>
                  <a:pt x="46" y="5"/>
                </a:cubicBezTo>
                <a:cubicBezTo>
                  <a:pt x="58" y="11"/>
                  <a:pt x="60" y="28"/>
                  <a:pt x="52" y="4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312"/>
          <p:cNvSpPr>
            <a:spLocks/>
          </p:cNvSpPr>
          <p:nvPr/>
        </p:nvSpPr>
        <p:spPr bwMode="auto">
          <a:xfrm>
            <a:off x="2338388" y="1906588"/>
            <a:ext cx="287337" cy="285750"/>
          </a:xfrm>
          <a:custGeom>
            <a:avLst/>
            <a:gdLst>
              <a:gd name="T0" fmla="*/ 18 w 54"/>
              <a:gd name="T1" fmla="*/ 17 h 53"/>
              <a:gd name="T2" fmla="*/ 8 w 54"/>
              <a:gd name="T3" fmla="*/ 48 h 53"/>
              <a:gd name="T4" fmla="*/ 39 w 54"/>
              <a:gd name="T5" fmla="*/ 37 h 53"/>
              <a:gd name="T6" fmla="*/ 48 w 54"/>
              <a:gd name="T7" fmla="*/ 5 h 53"/>
              <a:gd name="T8" fmla="*/ 18 w 54"/>
              <a:gd name="T9" fmla="*/ 1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3">
                <a:moveTo>
                  <a:pt x="18" y="17"/>
                </a:moveTo>
                <a:cubicBezTo>
                  <a:pt x="5" y="31"/>
                  <a:pt x="0" y="41"/>
                  <a:pt x="8" y="48"/>
                </a:cubicBezTo>
                <a:cubicBezTo>
                  <a:pt x="13" y="53"/>
                  <a:pt x="28" y="49"/>
                  <a:pt x="39" y="37"/>
                </a:cubicBezTo>
                <a:cubicBezTo>
                  <a:pt x="50" y="26"/>
                  <a:pt x="54" y="11"/>
                  <a:pt x="48" y="5"/>
                </a:cubicBezTo>
                <a:cubicBezTo>
                  <a:pt x="43" y="0"/>
                  <a:pt x="32" y="2"/>
                  <a:pt x="18" y="17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313"/>
          <p:cNvSpPr>
            <a:spLocks/>
          </p:cNvSpPr>
          <p:nvPr/>
        </p:nvSpPr>
        <p:spPr bwMode="auto">
          <a:xfrm>
            <a:off x="2406650" y="950913"/>
            <a:ext cx="33337" cy="49212"/>
          </a:xfrm>
          <a:custGeom>
            <a:avLst/>
            <a:gdLst>
              <a:gd name="T0" fmla="*/ 6 w 6"/>
              <a:gd name="T1" fmla="*/ 0 h 9"/>
              <a:gd name="T2" fmla="*/ 2 w 6"/>
              <a:gd name="T3" fmla="*/ 5 h 9"/>
              <a:gd name="T4" fmla="*/ 4 w 6"/>
              <a:gd name="T5" fmla="*/ 7 h 9"/>
              <a:gd name="T6" fmla="*/ 6 w 6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9">
                <a:moveTo>
                  <a:pt x="6" y="0"/>
                </a:moveTo>
                <a:cubicBezTo>
                  <a:pt x="6" y="0"/>
                  <a:pt x="3" y="4"/>
                  <a:pt x="2" y="5"/>
                </a:cubicBezTo>
                <a:cubicBezTo>
                  <a:pt x="0" y="7"/>
                  <a:pt x="2" y="9"/>
                  <a:pt x="4" y="7"/>
                </a:cubicBezTo>
                <a:cubicBezTo>
                  <a:pt x="5" y="5"/>
                  <a:pt x="6" y="0"/>
                  <a:pt x="6" y="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14"/>
          <p:cNvSpPr>
            <a:spLocks/>
          </p:cNvSpPr>
          <p:nvPr/>
        </p:nvSpPr>
        <p:spPr bwMode="auto">
          <a:xfrm>
            <a:off x="2279650" y="941388"/>
            <a:ext cx="84137" cy="117475"/>
          </a:xfrm>
          <a:custGeom>
            <a:avLst/>
            <a:gdLst>
              <a:gd name="T0" fmla="*/ 16 w 16"/>
              <a:gd name="T1" fmla="*/ 0 h 22"/>
              <a:gd name="T2" fmla="*/ 3 w 16"/>
              <a:gd name="T3" fmla="*/ 13 h 22"/>
              <a:gd name="T4" fmla="*/ 7 w 16"/>
              <a:gd name="T5" fmla="*/ 17 h 22"/>
              <a:gd name="T6" fmla="*/ 16 w 16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22">
                <a:moveTo>
                  <a:pt x="16" y="0"/>
                </a:moveTo>
                <a:cubicBezTo>
                  <a:pt x="16" y="0"/>
                  <a:pt x="6" y="11"/>
                  <a:pt x="3" y="13"/>
                </a:cubicBezTo>
                <a:cubicBezTo>
                  <a:pt x="0" y="16"/>
                  <a:pt x="3" y="22"/>
                  <a:pt x="7" y="17"/>
                </a:cubicBezTo>
                <a:cubicBezTo>
                  <a:pt x="11" y="12"/>
                  <a:pt x="14" y="5"/>
                  <a:pt x="16" y="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315"/>
          <p:cNvSpPr>
            <a:spLocks/>
          </p:cNvSpPr>
          <p:nvPr/>
        </p:nvSpPr>
        <p:spPr bwMode="auto">
          <a:xfrm>
            <a:off x="2171700" y="1814513"/>
            <a:ext cx="277812" cy="173037"/>
          </a:xfrm>
          <a:custGeom>
            <a:avLst/>
            <a:gdLst>
              <a:gd name="T0" fmla="*/ 38 w 52"/>
              <a:gd name="T1" fmla="*/ 0 h 32"/>
              <a:gd name="T2" fmla="*/ 52 w 52"/>
              <a:gd name="T3" fmla="*/ 6 h 32"/>
              <a:gd name="T4" fmla="*/ 14 w 52"/>
              <a:gd name="T5" fmla="*/ 21 h 32"/>
              <a:gd name="T6" fmla="*/ 0 w 52"/>
              <a:gd name="T7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32">
                <a:moveTo>
                  <a:pt x="38" y="0"/>
                </a:moveTo>
                <a:cubicBezTo>
                  <a:pt x="47" y="3"/>
                  <a:pt x="52" y="6"/>
                  <a:pt x="52" y="6"/>
                </a:cubicBezTo>
                <a:cubicBezTo>
                  <a:pt x="52" y="6"/>
                  <a:pt x="44" y="32"/>
                  <a:pt x="14" y="21"/>
                </a:cubicBezTo>
                <a:cubicBezTo>
                  <a:pt x="10" y="20"/>
                  <a:pt x="4" y="15"/>
                  <a:pt x="0" y="1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316"/>
          <p:cNvSpPr>
            <a:spLocks/>
          </p:cNvSpPr>
          <p:nvPr/>
        </p:nvSpPr>
        <p:spPr bwMode="auto">
          <a:xfrm>
            <a:off x="2151063" y="1706563"/>
            <a:ext cx="176212" cy="92075"/>
          </a:xfrm>
          <a:custGeom>
            <a:avLst/>
            <a:gdLst>
              <a:gd name="T0" fmla="*/ 0 w 33"/>
              <a:gd name="T1" fmla="*/ 4 h 17"/>
              <a:gd name="T2" fmla="*/ 2 w 33"/>
              <a:gd name="T3" fmla="*/ 0 h 17"/>
              <a:gd name="T4" fmla="*/ 31 w 33"/>
              <a:gd name="T5" fmla="*/ 16 h 17"/>
              <a:gd name="T6" fmla="*/ 33 w 33"/>
              <a:gd name="T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17">
                <a:moveTo>
                  <a:pt x="0" y="4"/>
                </a:moveTo>
                <a:cubicBezTo>
                  <a:pt x="0" y="3"/>
                  <a:pt x="1" y="1"/>
                  <a:pt x="2" y="0"/>
                </a:cubicBezTo>
                <a:cubicBezTo>
                  <a:pt x="6" y="3"/>
                  <a:pt x="16" y="9"/>
                  <a:pt x="31" y="16"/>
                </a:cubicBezTo>
                <a:cubicBezTo>
                  <a:pt x="31" y="16"/>
                  <a:pt x="32" y="17"/>
                  <a:pt x="33" y="1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317"/>
          <p:cNvSpPr>
            <a:spLocks/>
          </p:cNvSpPr>
          <p:nvPr/>
        </p:nvSpPr>
        <p:spPr bwMode="auto">
          <a:xfrm>
            <a:off x="581025" y="1652588"/>
            <a:ext cx="490537" cy="409575"/>
          </a:xfrm>
          <a:custGeom>
            <a:avLst/>
            <a:gdLst>
              <a:gd name="T0" fmla="*/ 74 w 92"/>
              <a:gd name="T1" fmla="*/ 11 h 76"/>
              <a:gd name="T2" fmla="*/ 74 w 92"/>
              <a:gd name="T3" fmla="*/ 13 h 76"/>
              <a:gd name="T4" fmla="*/ 73 w 92"/>
              <a:gd name="T5" fmla="*/ 15 h 76"/>
              <a:gd name="T6" fmla="*/ 73 w 92"/>
              <a:gd name="T7" fmla="*/ 15 h 76"/>
              <a:gd name="T8" fmla="*/ 72 w 92"/>
              <a:gd name="T9" fmla="*/ 19 h 76"/>
              <a:gd name="T10" fmla="*/ 60 w 92"/>
              <a:gd name="T11" fmla="*/ 26 h 76"/>
              <a:gd name="T12" fmla="*/ 47 w 92"/>
              <a:gd name="T13" fmla="*/ 13 h 76"/>
              <a:gd name="T14" fmla="*/ 48 w 92"/>
              <a:gd name="T15" fmla="*/ 8 h 76"/>
              <a:gd name="T16" fmla="*/ 17 w 92"/>
              <a:gd name="T17" fmla="*/ 0 h 76"/>
              <a:gd name="T18" fmla="*/ 21 w 92"/>
              <a:gd name="T19" fmla="*/ 53 h 76"/>
              <a:gd name="T20" fmla="*/ 76 w 92"/>
              <a:gd name="T21" fmla="*/ 55 h 76"/>
              <a:gd name="T22" fmla="*/ 88 w 92"/>
              <a:gd name="T23" fmla="*/ 16 h 76"/>
              <a:gd name="T24" fmla="*/ 74 w 92"/>
              <a:gd name="T25" fmla="*/ 11 h 76"/>
              <a:gd name="T26" fmla="*/ 74 w 92"/>
              <a:gd name="T27" fmla="*/ 1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" h="76">
                <a:moveTo>
                  <a:pt x="74" y="11"/>
                </a:moveTo>
                <a:cubicBezTo>
                  <a:pt x="74" y="12"/>
                  <a:pt x="74" y="13"/>
                  <a:pt x="74" y="13"/>
                </a:cubicBezTo>
                <a:cubicBezTo>
                  <a:pt x="74" y="14"/>
                  <a:pt x="74" y="15"/>
                  <a:pt x="73" y="15"/>
                </a:cubicBezTo>
                <a:cubicBezTo>
                  <a:pt x="73" y="15"/>
                  <a:pt x="73" y="15"/>
                  <a:pt x="73" y="15"/>
                </a:cubicBezTo>
                <a:cubicBezTo>
                  <a:pt x="74" y="16"/>
                  <a:pt x="74" y="18"/>
                  <a:pt x="72" y="19"/>
                </a:cubicBezTo>
                <a:cubicBezTo>
                  <a:pt x="70" y="23"/>
                  <a:pt x="66" y="26"/>
                  <a:pt x="60" y="26"/>
                </a:cubicBezTo>
                <a:cubicBezTo>
                  <a:pt x="53" y="26"/>
                  <a:pt x="47" y="20"/>
                  <a:pt x="47" y="13"/>
                </a:cubicBezTo>
                <a:cubicBezTo>
                  <a:pt x="47" y="11"/>
                  <a:pt x="47" y="9"/>
                  <a:pt x="48" y="8"/>
                </a:cubicBezTo>
                <a:cubicBezTo>
                  <a:pt x="38" y="9"/>
                  <a:pt x="26" y="6"/>
                  <a:pt x="17" y="0"/>
                </a:cubicBezTo>
                <a:cubicBezTo>
                  <a:pt x="3" y="10"/>
                  <a:pt x="0" y="34"/>
                  <a:pt x="21" y="53"/>
                </a:cubicBezTo>
                <a:cubicBezTo>
                  <a:pt x="31" y="62"/>
                  <a:pt x="55" y="76"/>
                  <a:pt x="76" y="55"/>
                </a:cubicBezTo>
                <a:cubicBezTo>
                  <a:pt x="87" y="44"/>
                  <a:pt x="92" y="29"/>
                  <a:pt x="88" y="16"/>
                </a:cubicBezTo>
                <a:cubicBezTo>
                  <a:pt x="83" y="15"/>
                  <a:pt x="77" y="13"/>
                  <a:pt x="74" y="11"/>
                </a:cubicBezTo>
                <a:cubicBezTo>
                  <a:pt x="74" y="11"/>
                  <a:pt x="74" y="11"/>
                  <a:pt x="74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318"/>
          <p:cNvSpPr>
            <a:spLocks/>
          </p:cNvSpPr>
          <p:nvPr/>
        </p:nvSpPr>
        <p:spPr bwMode="auto">
          <a:xfrm>
            <a:off x="777875" y="1420813"/>
            <a:ext cx="465137" cy="301625"/>
          </a:xfrm>
          <a:custGeom>
            <a:avLst/>
            <a:gdLst>
              <a:gd name="T0" fmla="*/ 70 w 87"/>
              <a:gd name="T1" fmla="*/ 22 h 56"/>
              <a:gd name="T2" fmla="*/ 50 w 87"/>
              <a:gd name="T3" fmla="*/ 17 h 56"/>
              <a:gd name="T4" fmla="*/ 39 w 87"/>
              <a:gd name="T5" fmla="*/ 14 h 56"/>
              <a:gd name="T6" fmla="*/ 15 w 87"/>
              <a:gd name="T7" fmla="*/ 2 h 56"/>
              <a:gd name="T8" fmla="*/ 0 w 87"/>
              <a:gd name="T9" fmla="*/ 13 h 56"/>
              <a:gd name="T10" fmla="*/ 22 w 87"/>
              <a:gd name="T11" fmla="*/ 24 h 56"/>
              <a:gd name="T12" fmla="*/ 31 w 87"/>
              <a:gd name="T13" fmla="*/ 21 h 56"/>
              <a:gd name="T14" fmla="*/ 48 w 87"/>
              <a:gd name="T15" fmla="*/ 38 h 56"/>
              <a:gd name="T16" fmla="*/ 46 w 87"/>
              <a:gd name="T17" fmla="*/ 46 h 56"/>
              <a:gd name="T18" fmla="*/ 57 w 87"/>
              <a:gd name="T19" fmla="*/ 53 h 56"/>
              <a:gd name="T20" fmla="*/ 73 w 87"/>
              <a:gd name="T21" fmla="*/ 54 h 56"/>
              <a:gd name="T22" fmla="*/ 85 w 87"/>
              <a:gd name="T23" fmla="*/ 47 h 56"/>
              <a:gd name="T24" fmla="*/ 70 w 87"/>
              <a:gd name="T25" fmla="*/ 2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7" h="56">
                <a:moveTo>
                  <a:pt x="70" y="22"/>
                </a:moveTo>
                <a:cubicBezTo>
                  <a:pt x="62" y="17"/>
                  <a:pt x="52" y="17"/>
                  <a:pt x="50" y="17"/>
                </a:cubicBezTo>
                <a:cubicBezTo>
                  <a:pt x="45" y="17"/>
                  <a:pt x="42" y="16"/>
                  <a:pt x="39" y="14"/>
                </a:cubicBezTo>
                <a:cubicBezTo>
                  <a:pt x="35" y="11"/>
                  <a:pt x="26" y="0"/>
                  <a:pt x="15" y="2"/>
                </a:cubicBezTo>
                <a:cubicBezTo>
                  <a:pt x="4" y="3"/>
                  <a:pt x="0" y="8"/>
                  <a:pt x="0" y="13"/>
                </a:cubicBezTo>
                <a:cubicBezTo>
                  <a:pt x="8" y="16"/>
                  <a:pt x="17" y="20"/>
                  <a:pt x="22" y="24"/>
                </a:cubicBezTo>
                <a:cubicBezTo>
                  <a:pt x="25" y="22"/>
                  <a:pt x="28" y="21"/>
                  <a:pt x="31" y="21"/>
                </a:cubicBezTo>
                <a:cubicBezTo>
                  <a:pt x="41" y="21"/>
                  <a:pt x="48" y="29"/>
                  <a:pt x="48" y="38"/>
                </a:cubicBezTo>
                <a:cubicBezTo>
                  <a:pt x="48" y="41"/>
                  <a:pt x="48" y="44"/>
                  <a:pt x="46" y="46"/>
                </a:cubicBezTo>
                <a:cubicBezTo>
                  <a:pt x="48" y="48"/>
                  <a:pt x="51" y="49"/>
                  <a:pt x="57" y="53"/>
                </a:cubicBezTo>
                <a:cubicBezTo>
                  <a:pt x="60" y="54"/>
                  <a:pt x="68" y="56"/>
                  <a:pt x="73" y="54"/>
                </a:cubicBezTo>
                <a:cubicBezTo>
                  <a:pt x="77" y="53"/>
                  <a:pt x="81" y="50"/>
                  <a:pt x="85" y="47"/>
                </a:cubicBezTo>
                <a:cubicBezTo>
                  <a:pt x="87" y="37"/>
                  <a:pt x="79" y="27"/>
                  <a:pt x="70" y="22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319"/>
          <p:cNvSpPr>
            <a:spLocks/>
          </p:cNvSpPr>
          <p:nvPr/>
        </p:nvSpPr>
        <p:spPr bwMode="auto">
          <a:xfrm>
            <a:off x="831850" y="1684338"/>
            <a:ext cx="144462" cy="107950"/>
          </a:xfrm>
          <a:custGeom>
            <a:avLst/>
            <a:gdLst>
              <a:gd name="T0" fmla="*/ 26 w 27"/>
              <a:gd name="T1" fmla="*/ 9 h 20"/>
              <a:gd name="T2" fmla="*/ 26 w 27"/>
              <a:gd name="T3" fmla="*/ 9 h 20"/>
              <a:gd name="T4" fmla="*/ 27 w 27"/>
              <a:gd name="T5" fmla="*/ 7 h 20"/>
              <a:gd name="T6" fmla="*/ 27 w 27"/>
              <a:gd name="T7" fmla="*/ 5 h 20"/>
              <a:gd name="T8" fmla="*/ 23 w 27"/>
              <a:gd name="T9" fmla="*/ 6 h 20"/>
              <a:gd name="T10" fmla="*/ 21 w 27"/>
              <a:gd name="T11" fmla="*/ 6 h 20"/>
              <a:gd name="T12" fmla="*/ 17 w 27"/>
              <a:gd name="T13" fmla="*/ 6 h 20"/>
              <a:gd name="T14" fmla="*/ 8 w 27"/>
              <a:gd name="T15" fmla="*/ 0 h 20"/>
              <a:gd name="T16" fmla="*/ 1 w 27"/>
              <a:gd name="T17" fmla="*/ 2 h 20"/>
              <a:gd name="T18" fmla="*/ 0 w 27"/>
              <a:gd name="T19" fmla="*/ 7 h 20"/>
              <a:gd name="T20" fmla="*/ 13 w 27"/>
              <a:gd name="T21" fmla="*/ 20 h 20"/>
              <a:gd name="T22" fmla="*/ 25 w 27"/>
              <a:gd name="T23" fmla="*/ 13 h 20"/>
              <a:gd name="T24" fmla="*/ 26 w 27"/>
              <a:gd name="T25" fmla="*/ 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" h="20">
                <a:moveTo>
                  <a:pt x="26" y="9"/>
                </a:moveTo>
                <a:cubicBezTo>
                  <a:pt x="26" y="9"/>
                  <a:pt x="26" y="9"/>
                  <a:pt x="26" y="9"/>
                </a:cubicBezTo>
                <a:cubicBezTo>
                  <a:pt x="27" y="9"/>
                  <a:pt x="27" y="8"/>
                  <a:pt x="27" y="7"/>
                </a:cubicBezTo>
                <a:cubicBezTo>
                  <a:pt x="27" y="7"/>
                  <a:pt x="27" y="6"/>
                  <a:pt x="27" y="5"/>
                </a:cubicBezTo>
                <a:cubicBezTo>
                  <a:pt x="25" y="6"/>
                  <a:pt x="24" y="6"/>
                  <a:pt x="23" y="6"/>
                </a:cubicBezTo>
                <a:cubicBezTo>
                  <a:pt x="23" y="6"/>
                  <a:pt x="22" y="6"/>
                  <a:pt x="21" y="6"/>
                </a:cubicBezTo>
                <a:cubicBezTo>
                  <a:pt x="20" y="6"/>
                  <a:pt x="18" y="6"/>
                  <a:pt x="17" y="6"/>
                </a:cubicBezTo>
                <a:cubicBezTo>
                  <a:pt x="14" y="5"/>
                  <a:pt x="11" y="3"/>
                  <a:pt x="8" y="0"/>
                </a:cubicBezTo>
                <a:cubicBezTo>
                  <a:pt x="6" y="1"/>
                  <a:pt x="4" y="2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0" y="14"/>
                  <a:pt x="6" y="20"/>
                  <a:pt x="13" y="20"/>
                </a:cubicBezTo>
                <a:cubicBezTo>
                  <a:pt x="19" y="20"/>
                  <a:pt x="23" y="17"/>
                  <a:pt x="25" y="13"/>
                </a:cubicBezTo>
                <a:cubicBezTo>
                  <a:pt x="27" y="12"/>
                  <a:pt x="27" y="10"/>
                  <a:pt x="26" y="9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320"/>
          <p:cNvSpPr>
            <a:spLocks/>
          </p:cNvSpPr>
          <p:nvPr/>
        </p:nvSpPr>
        <p:spPr bwMode="auto">
          <a:xfrm>
            <a:off x="863600" y="2014538"/>
            <a:ext cx="112712" cy="96837"/>
          </a:xfrm>
          <a:custGeom>
            <a:avLst/>
            <a:gdLst>
              <a:gd name="T0" fmla="*/ 9 w 21"/>
              <a:gd name="T1" fmla="*/ 18 h 18"/>
              <a:gd name="T2" fmla="*/ 21 w 21"/>
              <a:gd name="T3" fmla="*/ 6 h 18"/>
              <a:gd name="T4" fmla="*/ 20 w 21"/>
              <a:gd name="T5" fmla="*/ 0 h 18"/>
              <a:gd name="T6" fmla="*/ 0 w 21"/>
              <a:gd name="T7" fmla="*/ 14 h 18"/>
              <a:gd name="T8" fmla="*/ 9 w 21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8">
                <a:moveTo>
                  <a:pt x="9" y="18"/>
                </a:moveTo>
                <a:cubicBezTo>
                  <a:pt x="16" y="18"/>
                  <a:pt x="21" y="13"/>
                  <a:pt x="21" y="6"/>
                </a:cubicBezTo>
                <a:cubicBezTo>
                  <a:pt x="21" y="4"/>
                  <a:pt x="21" y="2"/>
                  <a:pt x="20" y="0"/>
                </a:cubicBezTo>
                <a:cubicBezTo>
                  <a:pt x="14" y="5"/>
                  <a:pt x="7" y="10"/>
                  <a:pt x="0" y="14"/>
                </a:cubicBezTo>
                <a:cubicBezTo>
                  <a:pt x="3" y="17"/>
                  <a:pt x="6" y="18"/>
                  <a:pt x="9" y="18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321"/>
          <p:cNvSpPr>
            <a:spLocks/>
          </p:cNvSpPr>
          <p:nvPr/>
        </p:nvSpPr>
        <p:spPr bwMode="auto">
          <a:xfrm>
            <a:off x="752475" y="865188"/>
            <a:ext cx="831850" cy="846137"/>
          </a:xfrm>
          <a:custGeom>
            <a:avLst/>
            <a:gdLst>
              <a:gd name="T0" fmla="*/ 120 w 156"/>
              <a:gd name="T1" fmla="*/ 32 h 157"/>
              <a:gd name="T2" fmla="*/ 7 w 156"/>
              <a:gd name="T3" fmla="*/ 32 h 157"/>
              <a:gd name="T4" fmla="*/ 0 w 156"/>
              <a:gd name="T5" fmla="*/ 42 h 157"/>
              <a:gd name="T6" fmla="*/ 1 w 156"/>
              <a:gd name="T7" fmla="*/ 43 h 157"/>
              <a:gd name="T8" fmla="*/ 46 w 156"/>
              <a:gd name="T9" fmla="*/ 26 h 157"/>
              <a:gd name="T10" fmla="*/ 49 w 156"/>
              <a:gd name="T11" fmla="*/ 21 h 157"/>
              <a:gd name="T12" fmla="*/ 78 w 156"/>
              <a:gd name="T13" fmla="*/ 14 h 157"/>
              <a:gd name="T14" fmla="*/ 77 w 156"/>
              <a:gd name="T15" fmla="*/ 38 h 157"/>
              <a:gd name="T16" fmla="*/ 77 w 156"/>
              <a:gd name="T17" fmla="*/ 39 h 157"/>
              <a:gd name="T18" fmla="*/ 78 w 156"/>
              <a:gd name="T19" fmla="*/ 37 h 157"/>
              <a:gd name="T20" fmla="*/ 105 w 156"/>
              <a:gd name="T21" fmla="*/ 27 h 157"/>
              <a:gd name="T22" fmla="*/ 109 w 156"/>
              <a:gd name="T23" fmla="*/ 56 h 157"/>
              <a:gd name="T24" fmla="*/ 107 w 156"/>
              <a:gd name="T25" fmla="*/ 59 h 157"/>
              <a:gd name="T26" fmla="*/ 130 w 156"/>
              <a:gd name="T27" fmla="*/ 110 h 157"/>
              <a:gd name="T28" fmla="*/ 94 w 156"/>
              <a:gd name="T29" fmla="*/ 157 h 157"/>
              <a:gd name="T30" fmla="*/ 110 w 156"/>
              <a:gd name="T31" fmla="*/ 155 h 157"/>
              <a:gd name="T32" fmla="*/ 114 w 156"/>
              <a:gd name="T33" fmla="*/ 153 h 157"/>
              <a:gd name="T34" fmla="*/ 124 w 156"/>
              <a:gd name="T35" fmla="*/ 144 h 157"/>
              <a:gd name="T36" fmla="*/ 127 w 156"/>
              <a:gd name="T37" fmla="*/ 142 h 157"/>
              <a:gd name="T38" fmla="*/ 120 w 156"/>
              <a:gd name="T39" fmla="*/ 3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157">
                <a:moveTo>
                  <a:pt x="120" y="32"/>
                </a:moveTo>
                <a:cubicBezTo>
                  <a:pt x="93" y="7"/>
                  <a:pt x="37" y="0"/>
                  <a:pt x="7" y="32"/>
                </a:cubicBezTo>
                <a:cubicBezTo>
                  <a:pt x="4" y="36"/>
                  <a:pt x="2" y="39"/>
                  <a:pt x="0" y="42"/>
                </a:cubicBezTo>
                <a:cubicBezTo>
                  <a:pt x="0" y="42"/>
                  <a:pt x="1" y="42"/>
                  <a:pt x="1" y="43"/>
                </a:cubicBezTo>
                <a:cubicBezTo>
                  <a:pt x="11" y="30"/>
                  <a:pt x="28" y="24"/>
                  <a:pt x="46" y="26"/>
                </a:cubicBezTo>
                <a:cubicBezTo>
                  <a:pt x="47" y="25"/>
                  <a:pt x="48" y="23"/>
                  <a:pt x="49" y="21"/>
                </a:cubicBezTo>
                <a:cubicBezTo>
                  <a:pt x="57" y="12"/>
                  <a:pt x="71" y="8"/>
                  <a:pt x="78" y="14"/>
                </a:cubicBezTo>
                <a:cubicBezTo>
                  <a:pt x="84" y="19"/>
                  <a:pt x="82" y="29"/>
                  <a:pt x="77" y="38"/>
                </a:cubicBezTo>
                <a:cubicBezTo>
                  <a:pt x="77" y="39"/>
                  <a:pt x="77" y="39"/>
                  <a:pt x="77" y="39"/>
                </a:cubicBezTo>
                <a:cubicBezTo>
                  <a:pt x="78" y="38"/>
                  <a:pt x="78" y="38"/>
                  <a:pt x="78" y="37"/>
                </a:cubicBezTo>
                <a:cubicBezTo>
                  <a:pt x="84" y="26"/>
                  <a:pt x="98" y="22"/>
                  <a:pt x="105" y="27"/>
                </a:cubicBezTo>
                <a:cubicBezTo>
                  <a:pt x="113" y="33"/>
                  <a:pt x="114" y="45"/>
                  <a:pt x="109" y="56"/>
                </a:cubicBezTo>
                <a:cubicBezTo>
                  <a:pt x="108" y="57"/>
                  <a:pt x="108" y="58"/>
                  <a:pt x="107" y="59"/>
                </a:cubicBezTo>
                <a:cubicBezTo>
                  <a:pt x="122" y="70"/>
                  <a:pt x="133" y="89"/>
                  <a:pt x="130" y="110"/>
                </a:cubicBezTo>
                <a:cubicBezTo>
                  <a:pt x="126" y="132"/>
                  <a:pt x="110" y="149"/>
                  <a:pt x="94" y="157"/>
                </a:cubicBezTo>
                <a:cubicBezTo>
                  <a:pt x="100" y="156"/>
                  <a:pt x="106" y="155"/>
                  <a:pt x="110" y="155"/>
                </a:cubicBezTo>
                <a:cubicBezTo>
                  <a:pt x="112" y="154"/>
                  <a:pt x="113" y="154"/>
                  <a:pt x="114" y="153"/>
                </a:cubicBezTo>
                <a:cubicBezTo>
                  <a:pt x="116" y="149"/>
                  <a:pt x="120" y="146"/>
                  <a:pt x="124" y="144"/>
                </a:cubicBezTo>
                <a:cubicBezTo>
                  <a:pt x="125" y="144"/>
                  <a:pt x="126" y="143"/>
                  <a:pt x="127" y="142"/>
                </a:cubicBezTo>
                <a:cubicBezTo>
                  <a:pt x="155" y="111"/>
                  <a:pt x="156" y="66"/>
                  <a:pt x="120" y="3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322"/>
          <p:cNvSpPr>
            <a:spLocks/>
          </p:cNvSpPr>
          <p:nvPr/>
        </p:nvSpPr>
        <p:spPr bwMode="auto">
          <a:xfrm>
            <a:off x="976313" y="1695451"/>
            <a:ext cx="153987" cy="60325"/>
          </a:xfrm>
          <a:custGeom>
            <a:avLst/>
            <a:gdLst>
              <a:gd name="T0" fmla="*/ 5 w 29"/>
              <a:gd name="T1" fmla="*/ 0 h 11"/>
              <a:gd name="T2" fmla="*/ 0 w 29"/>
              <a:gd name="T3" fmla="*/ 3 h 11"/>
              <a:gd name="T4" fmla="*/ 14 w 29"/>
              <a:gd name="T5" fmla="*/ 8 h 11"/>
              <a:gd name="T6" fmla="*/ 21 w 29"/>
              <a:gd name="T7" fmla="*/ 11 h 11"/>
              <a:gd name="T8" fmla="*/ 29 w 29"/>
              <a:gd name="T9" fmla="*/ 8 h 11"/>
              <a:gd name="T10" fmla="*/ 5 w 29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11">
                <a:moveTo>
                  <a:pt x="5" y="0"/>
                </a:moveTo>
                <a:cubicBezTo>
                  <a:pt x="4" y="1"/>
                  <a:pt x="2" y="2"/>
                  <a:pt x="0" y="3"/>
                </a:cubicBezTo>
                <a:cubicBezTo>
                  <a:pt x="3" y="5"/>
                  <a:pt x="9" y="7"/>
                  <a:pt x="14" y="8"/>
                </a:cubicBezTo>
                <a:cubicBezTo>
                  <a:pt x="16" y="9"/>
                  <a:pt x="19" y="10"/>
                  <a:pt x="21" y="11"/>
                </a:cubicBezTo>
                <a:cubicBezTo>
                  <a:pt x="23" y="10"/>
                  <a:pt x="26" y="9"/>
                  <a:pt x="29" y="8"/>
                </a:cubicBezTo>
                <a:cubicBezTo>
                  <a:pt x="22" y="7"/>
                  <a:pt x="11" y="3"/>
                  <a:pt x="5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323"/>
          <p:cNvSpPr>
            <a:spLocks/>
          </p:cNvSpPr>
          <p:nvPr/>
        </p:nvSpPr>
        <p:spPr bwMode="auto">
          <a:xfrm>
            <a:off x="468313" y="1598613"/>
            <a:ext cx="930275" cy="533400"/>
          </a:xfrm>
          <a:custGeom>
            <a:avLst/>
            <a:gdLst>
              <a:gd name="T0" fmla="*/ 165 w 174"/>
              <a:gd name="T1" fmla="*/ 25 h 99"/>
              <a:gd name="T2" fmla="*/ 166 w 174"/>
              <a:gd name="T3" fmla="*/ 19 h 99"/>
              <a:gd name="T4" fmla="*/ 163 w 174"/>
              <a:gd name="T5" fmla="*/ 19 h 99"/>
              <a:gd name="T6" fmla="*/ 147 w 174"/>
              <a:gd name="T7" fmla="*/ 21 h 99"/>
              <a:gd name="T8" fmla="*/ 124 w 174"/>
              <a:gd name="T9" fmla="*/ 26 h 99"/>
              <a:gd name="T10" fmla="*/ 116 w 174"/>
              <a:gd name="T11" fmla="*/ 29 h 99"/>
              <a:gd name="T12" fmla="*/ 109 w 174"/>
              <a:gd name="T13" fmla="*/ 26 h 99"/>
              <a:gd name="T14" fmla="*/ 97 w 174"/>
              <a:gd name="T15" fmla="*/ 65 h 99"/>
              <a:gd name="T16" fmla="*/ 42 w 174"/>
              <a:gd name="T17" fmla="*/ 63 h 99"/>
              <a:gd name="T18" fmla="*/ 38 w 174"/>
              <a:gd name="T19" fmla="*/ 10 h 99"/>
              <a:gd name="T20" fmla="*/ 30 w 174"/>
              <a:gd name="T21" fmla="*/ 0 h 99"/>
              <a:gd name="T22" fmla="*/ 26 w 174"/>
              <a:gd name="T23" fmla="*/ 4 h 99"/>
              <a:gd name="T24" fmla="*/ 19 w 174"/>
              <a:gd name="T25" fmla="*/ 30 h 99"/>
              <a:gd name="T26" fmla="*/ 0 w 174"/>
              <a:gd name="T27" fmla="*/ 48 h 99"/>
              <a:gd name="T28" fmla="*/ 22 w 174"/>
              <a:gd name="T29" fmla="*/ 62 h 99"/>
              <a:gd name="T30" fmla="*/ 24 w 174"/>
              <a:gd name="T31" fmla="*/ 64 h 99"/>
              <a:gd name="T32" fmla="*/ 55 w 174"/>
              <a:gd name="T33" fmla="*/ 98 h 99"/>
              <a:gd name="T34" fmla="*/ 60 w 174"/>
              <a:gd name="T35" fmla="*/ 98 h 99"/>
              <a:gd name="T36" fmla="*/ 74 w 174"/>
              <a:gd name="T37" fmla="*/ 91 h 99"/>
              <a:gd name="T38" fmla="*/ 94 w 174"/>
              <a:gd name="T39" fmla="*/ 77 h 99"/>
              <a:gd name="T40" fmla="*/ 107 w 174"/>
              <a:gd name="T41" fmla="*/ 64 h 99"/>
              <a:gd name="T42" fmla="*/ 174 w 174"/>
              <a:gd name="T43" fmla="*/ 40 h 99"/>
              <a:gd name="T44" fmla="*/ 165 w 174"/>
              <a:gd name="T45" fmla="*/ 2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4" h="99">
                <a:moveTo>
                  <a:pt x="165" y="25"/>
                </a:moveTo>
                <a:cubicBezTo>
                  <a:pt x="165" y="23"/>
                  <a:pt x="166" y="21"/>
                  <a:pt x="166" y="19"/>
                </a:cubicBezTo>
                <a:cubicBezTo>
                  <a:pt x="165" y="19"/>
                  <a:pt x="164" y="19"/>
                  <a:pt x="163" y="19"/>
                </a:cubicBezTo>
                <a:cubicBezTo>
                  <a:pt x="159" y="19"/>
                  <a:pt x="153" y="20"/>
                  <a:pt x="147" y="21"/>
                </a:cubicBezTo>
                <a:cubicBezTo>
                  <a:pt x="140" y="22"/>
                  <a:pt x="131" y="24"/>
                  <a:pt x="124" y="26"/>
                </a:cubicBezTo>
                <a:cubicBezTo>
                  <a:pt x="121" y="27"/>
                  <a:pt x="118" y="28"/>
                  <a:pt x="116" y="29"/>
                </a:cubicBezTo>
                <a:cubicBezTo>
                  <a:pt x="114" y="28"/>
                  <a:pt x="111" y="27"/>
                  <a:pt x="109" y="26"/>
                </a:cubicBezTo>
                <a:cubicBezTo>
                  <a:pt x="113" y="39"/>
                  <a:pt x="108" y="54"/>
                  <a:pt x="97" y="65"/>
                </a:cubicBezTo>
                <a:cubicBezTo>
                  <a:pt x="76" y="86"/>
                  <a:pt x="52" y="72"/>
                  <a:pt x="42" y="63"/>
                </a:cubicBezTo>
                <a:cubicBezTo>
                  <a:pt x="21" y="44"/>
                  <a:pt x="24" y="20"/>
                  <a:pt x="38" y="10"/>
                </a:cubicBezTo>
                <a:cubicBezTo>
                  <a:pt x="35" y="8"/>
                  <a:pt x="32" y="4"/>
                  <a:pt x="30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27" y="12"/>
                  <a:pt x="24" y="21"/>
                  <a:pt x="19" y="30"/>
                </a:cubicBezTo>
                <a:cubicBezTo>
                  <a:pt x="14" y="39"/>
                  <a:pt x="7" y="45"/>
                  <a:pt x="0" y="48"/>
                </a:cubicBezTo>
                <a:cubicBezTo>
                  <a:pt x="5" y="50"/>
                  <a:pt x="15" y="56"/>
                  <a:pt x="22" y="62"/>
                </a:cubicBezTo>
                <a:cubicBezTo>
                  <a:pt x="23" y="63"/>
                  <a:pt x="23" y="63"/>
                  <a:pt x="24" y="64"/>
                </a:cubicBezTo>
                <a:cubicBezTo>
                  <a:pt x="14" y="82"/>
                  <a:pt x="37" y="99"/>
                  <a:pt x="55" y="98"/>
                </a:cubicBezTo>
                <a:cubicBezTo>
                  <a:pt x="56" y="98"/>
                  <a:pt x="58" y="98"/>
                  <a:pt x="60" y="98"/>
                </a:cubicBezTo>
                <a:cubicBezTo>
                  <a:pt x="64" y="96"/>
                  <a:pt x="69" y="94"/>
                  <a:pt x="74" y="91"/>
                </a:cubicBezTo>
                <a:cubicBezTo>
                  <a:pt x="81" y="87"/>
                  <a:pt x="88" y="82"/>
                  <a:pt x="94" y="77"/>
                </a:cubicBezTo>
                <a:cubicBezTo>
                  <a:pt x="99" y="73"/>
                  <a:pt x="103" y="68"/>
                  <a:pt x="107" y="64"/>
                </a:cubicBezTo>
                <a:cubicBezTo>
                  <a:pt x="136" y="61"/>
                  <a:pt x="166" y="46"/>
                  <a:pt x="174" y="40"/>
                </a:cubicBezTo>
                <a:cubicBezTo>
                  <a:pt x="169" y="37"/>
                  <a:pt x="165" y="31"/>
                  <a:pt x="165" y="2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324"/>
          <p:cNvSpPr>
            <a:spLocks/>
          </p:cNvSpPr>
          <p:nvPr/>
        </p:nvSpPr>
        <p:spPr bwMode="auto">
          <a:xfrm>
            <a:off x="623888" y="1474788"/>
            <a:ext cx="271462" cy="227012"/>
          </a:xfrm>
          <a:custGeom>
            <a:avLst/>
            <a:gdLst>
              <a:gd name="T0" fmla="*/ 51 w 51"/>
              <a:gd name="T1" fmla="*/ 14 h 42"/>
              <a:gd name="T2" fmla="*/ 29 w 51"/>
              <a:gd name="T3" fmla="*/ 3 h 42"/>
              <a:gd name="T4" fmla="*/ 24 w 51"/>
              <a:gd name="T5" fmla="*/ 2 h 42"/>
              <a:gd name="T6" fmla="*/ 15 w 51"/>
              <a:gd name="T7" fmla="*/ 1 h 42"/>
              <a:gd name="T8" fmla="*/ 1 w 51"/>
              <a:gd name="T9" fmla="*/ 11 h 42"/>
              <a:gd name="T10" fmla="*/ 1 w 51"/>
              <a:gd name="T11" fmla="*/ 23 h 42"/>
              <a:gd name="T12" fmla="*/ 9 w 51"/>
              <a:gd name="T13" fmla="*/ 33 h 42"/>
              <a:gd name="T14" fmla="*/ 40 w 51"/>
              <a:gd name="T15" fmla="*/ 41 h 42"/>
              <a:gd name="T16" fmla="*/ 47 w 51"/>
              <a:gd name="T17" fmla="*/ 39 h 42"/>
              <a:gd name="T18" fmla="*/ 43 w 51"/>
              <a:gd name="T19" fmla="*/ 28 h 42"/>
              <a:gd name="T20" fmla="*/ 51 w 51"/>
              <a:gd name="T21" fmla="*/ 1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" h="42">
                <a:moveTo>
                  <a:pt x="51" y="14"/>
                </a:moveTo>
                <a:cubicBezTo>
                  <a:pt x="46" y="10"/>
                  <a:pt x="37" y="6"/>
                  <a:pt x="29" y="3"/>
                </a:cubicBezTo>
                <a:cubicBezTo>
                  <a:pt x="27" y="2"/>
                  <a:pt x="25" y="2"/>
                  <a:pt x="24" y="2"/>
                </a:cubicBezTo>
                <a:cubicBezTo>
                  <a:pt x="21" y="1"/>
                  <a:pt x="17" y="0"/>
                  <a:pt x="15" y="1"/>
                </a:cubicBezTo>
                <a:cubicBezTo>
                  <a:pt x="9" y="1"/>
                  <a:pt x="4" y="4"/>
                  <a:pt x="1" y="11"/>
                </a:cubicBezTo>
                <a:cubicBezTo>
                  <a:pt x="0" y="15"/>
                  <a:pt x="0" y="19"/>
                  <a:pt x="1" y="23"/>
                </a:cubicBezTo>
                <a:cubicBezTo>
                  <a:pt x="3" y="27"/>
                  <a:pt x="6" y="31"/>
                  <a:pt x="9" y="33"/>
                </a:cubicBezTo>
                <a:cubicBezTo>
                  <a:pt x="18" y="39"/>
                  <a:pt x="30" y="42"/>
                  <a:pt x="40" y="41"/>
                </a:cubicBezTo>
                <a:cubicBezTo>
                  <a:pt x="43" y="41"/>
                  <a:pt x="45" y="40"/>
                  <a:pt x="47" y="39"/>
                </a:cubicBezTo>
                <a:cubicBezTo>
                  <a:pt x="45" y="36"/>
                  <a:pt x="43" y="32"/>
                  <a:pt x="43" y="28"/>
                </a:cubicBezTo>
                <a:cubicBezTo>
                  <a:pt x="43" y="22"/>
                  <a:pt x="46" y="17"/>
                  <a:pt x="51" y="14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325"/>
          <p:cNvSpPr>
            <a:spLocks/>
          </p:cNvSpPr>
          <p:nvPr/>
        </p:nvSpPr>
        <p:spPr bwMode="auto">
          <a:xfrm>
            <a:off x="1008063" y="1112838"/>
            <a:ext cx="133350" cy="134937"/>
          </a:xfrm>
          <a:custGeom>
            <a:avLst/>
            <a:gdLst>
              <a:gd name="T0" fmla="*/ 20 w 25"/>
              <a:gd name="T1" fmla="*/ 2 h 25"/>
              <a:gd name="T2" fmla="*/ 13 w 25"/>
              <a:gd name="T3" fmla="*/ 0 h 25"/>
              <a:gd name="T4" fmla="*/ 4 w 25"/>
              <a:gd name="T5" fmla="*/ 3 h 25"/>
              <a:gd name="T6" fmla="*/ 0 w 25"/>
              <a:gd name="T7" fmla="*/ 13 h 25"/>
              <a:gd name="T8" fmla="*/ 13 w 25"/>
              <a:gd name="T9" fmla="*/ 25 h 25"/>
              <a:gd name="T10" fmla="*/ 25 w 25"/>
              <a:gd name="T11" fmla="*/ 13 h 25"/>
              <a:gd name="T12" fmla="*/ 20 w 25"/>
              <a:gd name="T13" fmla="*/ 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25">
                <a:moveTo>
                  <a:pt x="20" y="2"/>
                </a:moveTo>
                <a:cubicBezTo>
                  <a:pt x="18" y="1"/>
                  <a:pt x="16" y="0"/>
                  <a:pt x="13" y="0"/>
                </a:cubicBezTo>
                <a:cubicBezTo>
                  <a:pt x="10" y="0"/>
                  <a:pt x="7" y="1"/>
                  <a:pt x="4" y="3"/>
                </a:cubicBezTo>
                <a:cubicBezTo>
                  <a:pt x="2" y="6"/>
                  <a:pt x="0" y="9"/>
                  <a:pt x="0" y="13"/>
                </a:cubicBezTo>
                <a:cubicBezTo>
                  <a:pt x="0" y="20"/>
                  <a:pt x="6" y="25"/>
                  <a:pt x="13" y="25"/>
                </a:cubicBezTo>
                <a:cubicBezTo>
                  <a:pt x="20" y="25"/>
                  <a:pt x="25" y="20"/>
                  <a:pt x="25" y="13"/>
                </a:cubicBezTo>
                <a:cubicBezTo>
                  <a:pt x="25" y="8"/>
                  <a:pt x="23" y="5"/>
                  <a:pt x="20" y="2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326"/>
          <p:cNvSpPr>
            <a:spLocks/>
          </p:cNvSpPr>
          <p:nvPr/>
        </p:nvSpPr>
        <p:spPr bwMode="auto">
          <a:xfrm>
            <a:off x="971550" y="908051"/>
            <a:ext cx="228600" cy="220662"/>
          </a:xfrm>
          <a:custGeom>
            <a:avLst/>
            <a:gdLst>
              <a:gd name="T0" fmla="*/ 36 w 43"/>
              <a:gd name="T1" fmla="*/ 30 h 41"/>
              <a:gd name="T2" fmla="*/ 37 w 43"/>
              <a:gd name="T3" fmla="*/ 6 h 41"/>
              <a:gd name="T4" fmla="*/ 8 w 43"/>
              <a:gd name="T5" fmla="*/ 13 h 41"/>
              <a:gd name="T6" fmla="*/ 5 w 43"/>
              <a:gd name="T7" fmla="*/ 18 h 41"/>
              <a:gd name="T8" fmla="*/ 9 w 43"/>
              <a:gd name="T9" fmla="*/ 40 h 41"/>
              <a:gd name="T10" fmla="*/ 11 w 43"/>
              <a:gd name="T11" fmla="*/ 41 h 41"/>
              <a:gd name="T12" fmla="*/ 20 w 43"/>
              <a:gd name="T13" fmla="*/ 38 h 41"/>
              <a:gd name="T14" fmla="*/ 27 w 43"/>
              <a:gd name="T15" fmla="*/ 40 h 41"/>
              <a:gd name="T16" fmla="*/ 35 w 43"/>
              <a:gd name="T17" fmla="*/ 32 h 41"/>
              <a:gd name="T18" fmla="*/ 36 w 43"/>
              <a:gd name="T19" fmla="*/ 3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41">
                <a:moveTo>
                  <a:pt x="36" y="30"/>
                </a:moveTo>
                <a:cubicBezTo>
                  <a:pt x="41" y="21"/>
                  <a:pt x="43" y="11"/>
                  <a:pt x="37" y="6"/>
                </a:cubicBezTo>
                <a:cubicBezTo>
                  <a:pt x="30" y="0"/>
                  <a:pt x="16" y="4"/>
                  <a:pt x="8" y="13"/>
                </a:cubicBezTo>
                <a:cubicBezTo>
                  <a:pt x="7" y="15"/>
                  <a:pt x="6" y="17"/>
                  <a:pt x="5" y="18"/>
                </a:cubicBezTo>
                <a:cubicBezTo>
                  <a:pt x="0" y="27"/>
                  <a:pt x="0" y="36"/>
                  <a:pt x="9" y="40"/>
                </a:cubicBezTo>
                <a:cubicBezTo>
                  <a:pt x="9" y="41"/>
                  <a:pt x="10" y="41"/>
                  <a:pt x="11" y="41"/>
                </a:cubicBezTo>
                <a:cubicBezTo>
                  <a:pt x="14" y="39"/>
                  <a:pt x="17" y="38"/>
                  <a:pt x="20" y="38"/>
                </a:cubicBezTo>
                <a:cubicBezTo>
                  <a:pt x="23" y="38"/>
                  <a:pt x="25" y="39"/>
                  <a:pt x="27" y="40"/>
                </a:cubicBezTo>
                <a:cubicBezTo>
                  <a:pt x="30" y="39"/>
                  <a:pt x="33" y="36"/>
                  <a:pt x="35" y="32"/>
                </a:cubicBezTo>
                <a:cubicBezTo>
                  <a:pt x="36" y="32"/>
                  <a:pt x="36" y="31"/>
                  <a:pt x="36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327"/>
          <p:cNvSpPr>
            <a:spLocks/>
          </p:cNvSpPr>
          <p:nvPr/>
        </p:nvSpPr>
        <p:spPr bwMode="auto">
          <a:xfrm>
            <a:off x="1130300" y="984251"/>
            <a:ext cx="230187" cy="263525"/>
          </a:xfrm>
          <a:custGeom>
            <a:avLst/>
            <a:gdLst>
              <a:gd name="T0" fmla="*/ 34 w 43"/>
              <a:gd name="T1" fmla="*/ 5 h 49"/>
              <a:gd name="T2" fmla="*/ 7 w 43"/>
              <a:gd name="T3" fmla="*/ 15 h 49"/>
              <a:gd name="T4" fmla="*/ 6 w 43"/>
              <a:gd name="T5" fmla="*/ 17 h 49"/>
              <a:gd name="T6" fmla="*/ 12 w 43"/>
              <a:gd name="T7" fmla="*/ 44 h 49"/>
              <a:gd name="T8" fmla="*/ 36 w 43"/>
              <a:gd name="T9" fmla="*/ 37 h 49"/>
              <a:gd name="T10" fmla="*/ 38 w 43"/>
              <a:gd name="T11" fmla="*/ 34 h 49"/>
              <a:gd name="T12" fmla="*/ 34 w 43"/>
              <a:gd name="T13" fmla="*/ 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49">
                <a:moveTo>
                  <a:pt x="34" y="5"/>
                </a:moveTo>
                <a:cubicBezTo>
                  <a:pt x="27" y="0"/>
                  <a:pt x="13" y="4"/>
                  <a:pt x="7" y="15"/>
                </a:cubicBezTo>
                <a:cubicBezTo>
                  <a:pt x="7" y="16"/>
                  <a:pt x="7" y="16"/>
                  <a:pt x="6" y="17"/>
                </a:cubicBezTo>
                <a:cubicBezTo>
                  <a:pt x="0" y="29"/>
                  <a:pt x="2" y="39"/>
                  <a:pt x="12" y="44"/>
                </a:cubicBezTo>
                <a:cubicBezTo>
                  <a:pt x="20" y="49"/>
                  <a:pt x="30" y="46"/>
                  <a:pt x="36" y="37"/>
                </a:cubicBezTo>
                <a:cubicBezTo>
                  <a:pt x="37" y="36"/>
                  <a:pt x="37" y="35"/>
                  <a:pt x="38" y="34"/>
                </a:cubicBezTo>
                <a:cubicBezTo>
                  <a:pt x="43" y="23"/>
                  <a:pt x="42" y="11"/>
                  <a:pt x="34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328"/>
          <p:cNvSpPr>
            <a:spLocks/>
          </p:cNvSpPr>
          <p:nvPr/>
        </p:nvSpPr>
        <p:spPr bwMode="auto">
          <a:xfrm>
            <a:off x="1349375" y="1641476"/>
            <a:ext cx="187325" cy="184150"/>
          </a:xfrm>
          <a:custGeom>
            <a:avLst/>
            <a:gdLst>
              <a:gd name="T0" fmla="*/ 17 w 35"/>
              <a:gd name="T1" fmla="*/ 0 h 34"/>
              <a:gd name="T2" fmla="*/ 12 w 35"/>
              <a:gd name="T3" fmla="*/ 0 h 34"/>
              <a:gd name="T4" fmla="*/ 2 w 35"/>
              <a:gd name="T5" fmla="*/ 9 h 34"/>
              <a:gd name="T6" fmla="*/ 1 w 35"/>
              <a:gd name="T7" fmla="*/ 11 h 34"/>
              <a:gd name="T8" fmla="*/ 0 w 35"/>
              <a:gd name="T9" fmla="*/ 17 h 34"/>
              <a:gd name="T10" fmla="*/ 9 w 35"/>
              <a:gd name="T11" fmla="*/ 32 h 34"/>
              <a:gd name="T12" fmla="*/ 17 w 35"/>
              <a:gd name="T13" fmla="*/ 34 h 34"/>
              <a:gd name="T14" fmla="*/ 35 w 35"/>
              <a:gd name="T15" fmla="*/ 17 h 34"/>
              <a:gd name="T16" fmla="*/ 17 w 35"/>
              <a:gd name="T17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34">
                <a:moveTo>
                  <a:pt x="17" y="0"/>
                </a:moveTo>
                <a:cubicBezTo>
                  <a:pt x="16" y="0"/>
                  <a:pt x="14" y="0"/>
                  <a:pt x="12" y="0"/>
                </a:cubicBezTo>
                <a:cubicBezTo>
                  <a:pt x="8" y="2"/>
                  <a:pt x="4" y="5"/>
                  <a:pt x="2" y="9"/>
                </a:cubicBezTo>
                <a:cubicBezTo>
                  <a:pt x="2" y="9"/>
                  <a:pt x="1" y="10"/>
                  <a:pt x="1" y="11"/>
                </a:cubicBezTo>
                <a:cubicBezTo>
                  <a:pt x="1" y="13"/>
                  <a:pt x="0" y="15"/>
                  <a:pt x="0" y="17"/>
                </a:cubicBezTo>
                <a:cubicBezTo>
                  <a:pt x="0" y="23"/>
                  <a:pt x="4" y="29"/>
                  <a:pt x="9" y="32"/>
                </a:cubicBezTo>
                <a:cubicBezTo>
                  <a:pt x="11" y="33"/>
                  <a:pt x="14" y="34"/>
                  <a:pt x="17" y="34"/>
                </a:cubicBezTo>
                <a:cubicBezTo>
                  <a:pt x="27" y="34"/>
                  <a:pt x="35" y="27"/>
                  <a:pt x="35" y="17"/>
                </a:cubicBezTo>
                <a:cubicBezTo>
                  <a:pt x="35" y="7"/>
                  <a:pt x="27" y="0"/>
                  <a:pt x="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329"/>
          <p:cNvSpPr>
            <a:spLocks/>
          </p:cNvSpPr>
          <p:nvPr/>
        </p:nvSpPr>
        <p:spPr bwMode="auto">
          <a:xfrm>
            <a:off x="854075" y="1533526"/>
            <a:ext cx="180975" cy="184150"/>
          </a:xfrm>
          <a:custGeom>
            <a:avLst/>
            <a:gdLst>
              <a:gd name="T0" fmla="*/ 17 w 34"/>
              <a:gd name="T1" fmla="*/ 0 h 34"/>
              <a:gd name="T2" fmla="*/ 8 w 34"/>
              <a:gd name="T3" fmla="*/ 3 h 34"/>
              <a:gd name="T4" fmla="*/ 0 w 34"/>
              <a:gd name="T5" fmla="*/ 17 h 34"/>
              <a:gd name="T6" fmla="*/ 4 w 34"/>
              <a:gd name="T7" fmla="*/ 28 h 34"/>
              <a:gd name="T8" fmla="*/ 13 w 34"/>
              <a:gd name="T9" fmla="*/ 34 h 34"/>
              <a:gd name="T10" fmla="*/ 17 w 34"/>
              <a:gd name="T11" fmla="*/ 34 h 34"/>
              <a:gd name="T12" fmla="*/ 19 w 34"/>
              <a:gd name="T13" fmla="*/ 34 h 34"/>
              <a:gd name="T14" fmla="*/ 23 w 34"/>
              <a:gd name="T15" fmla="*/ 33 h 34"/>
              <a:gd name="T16" fmla="*/ 23 w 34"/>
              <a:gd name="T17" fmla="*/ 33 h 34"/>
              <a:gd name="T18" fmla="*/ 28 w 34"/>
              <a:gd name="T19" fmla="*/ 30 h 34"/>
              <a:gd name="T20" fmla="*/ 32 w 34"/>
              <a:gd name="T21" fmla="*/ 25 h 34"/>
              <a:gd name="T22" fmla="*/ 34 w 34"/>
              <a:gd name="T23" fmla="*/ 17 h 34"/>
              <a:gd name="T24" fmla="*/ 17 w 34"/>
              <a:gd name="T2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34">
                <a:moveTo>
                  <a:pt x="17" y="0"/>
                </a:moveTo>
                <a:cubicBezTo>
                  <a:pt x="14" y="0"/>
                  <a:pt x="11" y="1"/>
                  <a:pt x="8" y="3"/>
                </a:cubicBezTo>
                <a:cubicBezTo>
                  <a:pt x="3" y="6"/>
                  <a:pt x="0" y="11"/>
                  <a:pt x="0" y="17"/>
                </a:cubicBezTo>
                <a:cubicBezTo>
                  <a:pt x="0" y="21"/>
                  <a:pt x="2" y="25"/>
                  <a:pt x="4" y="28"/>
                </a:cubicBezTo>
                <a:cubicBezTo>
                  <a:pt x="7" y="31"/>
                  <a:pt x="10" y="33"/>
                  <a:pt x="13" y="34"/>
                </a:cubicBezTo>
                <a:cubicBezTo>
                  <a:pt x="14" y="34"/>
                  <a:pt x="16" y="34"/>
                  <a:pt x="17" y="34"/>
                </a:cubicBezTo>
                <a:cubicBezTo>
                  <a:pt x="18" y="34"/>
                  <a:pt x="19" y="34"/>
                  <a:pt x="19" y="34"/>
                </a:cubicBezTo>
                <a:cubicBezTo>
                  <a:pt x="20" y="34"/>
                  <a:pt x="21" y="34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5" y="32"/>
                  <a:pt x="27" y="31"/>
                  <a:pt x="28" y="30"/>
                </a:cubicBezTo>
                <a:cubicBezTo>
                  <a:pt x="30" y="29"/>
                  <a:pt x="31" y="27"/>
                  <a:pt x="32" y="25"/>
                </a:cubicBezTo>
                <a:cubicBezTo>
                  <a:pt x="34" y="23"/>
                  <a:pt x="34" y="20"/>
                  <a:pt x="34" y="17"/>
                </a:cubicBezTo>
                <a:cubicBezTo>
                  <a:pt x="34" y="8"/>
                  <a:pt x="27" y="0"/>
                  <a:pt x="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330"/>
          <p:cNvSpPr>
            <a:spLocks/>
          </p:cNvSpPr>
          <p:nvPr/>
        </p:nvSpPr>
        <p:spPr bwMode="auto">
          <a:xfrm>
            <a:off x="517525" y="1933576"/>
            <a:ext cx="244475" cy="296862"/>
          </a:xfrm>
          <a:custGeom>
            <a:avLst/>
            <a:gdLst>
              <a:gd name="T0" fmla="*/ 15 w 46"/>
              <a:gd name="T1" fmla="*/ 2 h 55"/>
              <a:gd name="T2" fmla="*/ 13 w 46"/>
              <a:gd name="T3" fmla="*/ 0 h 55"/>
              <a:gd name="T4" fmla="*/ 0 w 46"/>
              <a:gd name="T5" fmla="*/ 28 h 55"/>
              <a:gd name="T6" fmla="*/ 24 w 46"/>
              <a:gd name="T7" fmla="*/ 55 h 55"/>
              <a:gd name="T8" fmla="*/ 46 w 46"/>
              <a:gd name="T9" fmla="*/ 36 h 55"/>
              <a:gd name="T10" fmla="*/ 15 w 46"/>
              <a:gd name="T11" fmla="*/ 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" h="55">
                <a:moveTo>
                  <a:pt x="15" y="2"/>
                </a:moveTo>
                <a:cubicBezTo>
                  <a:pt x="14" y="1"/>
                  <a:pt x="14" y="1"/>
                  <a:pt x="13" y="0"/>
                </a:cubicBezTo>
                <a:cubicBezTo>
                  <a:pt x="5" y="6"/>
                  <a:pt x="0" y="18"/>
                  <a:pt x="0" y="28"/>
                </a:cubicBezTo>
                <a:cubicBezTo>
                  <a:pt x="0" y="43"/>
                  <a:pt x="10" y="55"/>
                  <a:pt x="24" y="55"/>
                </a:cubicBezTo>
                <a:cubicBezTo>
                  <a:pt x="34" y="55"/>
                  <a:pt x="43" y="47"/>
                  <a:pt x="46" y="36"/>
                </a:cubicBezTo>
                <a:cubicBezTo>
                  <a:pt x="28" y="37"/>
                  <a:pt x="5" y="20"/>
                  <a:pt x="1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331"/>
          <p:cNvSpPr>
            <a:spLocks/>
          </p:cNvSpPr>
          <p:nvPr/>
        </p:nvSpPr>
        <p:spPr bwMode="auto">
          <a:xfrm>
            <a:off x="276225" y="1474788"/>
            <a:ext cx="336550" cy="398462"/>
          </a:xfrm>
          <a:custGeom>
            <a:avLst/>
            <a:gdLst>
              <a:gd name="T0" fmla="*/ 55 w 63"/>
              <a:gd name="T1" fmla="*/ 53 h 74"/>
              <a:gd name="T2" fmla="*/ 62 w 63"/>
              <a:gd name="T3" fmla="*/ 27 h 74"/>
              <a:gd name="T4" fmla="*/ 53 w 63"/>
              <a:gd name="T5" fmla="*/ 8 h 74"/>
              <a:gd name="T6" fmla="*/ 11 w 63"/>
              <a:gd name="T7" fmla="*/ 24 h 74"/>
              <a:gd name="T8" fmla="*/ 13 w 63"/>
              <a:gd name="T9" fmla="*/ 69 h 74"/>
              <a:gd name="T10" fmla="*/ 36 w 63"/>
              <a:gd name="T11" fmla="*/ 71 h 74"/>
              <a:gd name="T12" fmla="*/ 55 w 63"/>
              <a:gd name="T13" fmla="*/ 5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74">
                <a:moveTo>
                  <a:pt x="55" y="53"/>
                </a:moveTo>
                <a:cubicBezTo>
                  <a:pt x="60" y="44"/>
                  <a:pt x="63" y="35"/>
                  <a:pt x="62" y="27"/>
                </a:cubicBezTo>
                <a:cubicBezTo>
                  <a:pt x="62" y="19"/>
                  <a:pt x="59" y="11"/>
                  <a:pt x="53" y="8"/>
                </a:cubicBezTo>
                <a:cubicBezTo>
                  <a:pt x="38" y="0"/>
                  <a:pt x="22" y="6"/>
                  <a:pt x="11" y="24"/>
                </a:cubicBezTo>
                <a:cubicBezTo>
                  <a:pt x="0" y="41"/>
                  <a:pt x="1" y="61"/>
                  <a:pt x="13" y="69"/>
                </a:cubicBezTo>
                <a:cubicBezTo>
                  <a:pt x="20" y="74"/>
                  <a:pt x="28" y="74"/>
                  <a:pt x="36" y="71"/>
                </a:cubicBezTo>
                <a:cubicBezTo>
                  <a:pt x="43" y="68"/>
                  <a:pt x="50" y="62"/>
                  <a:pt x="55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Oval 332"/>
          <p:cNvSpPr>
            <a:spLocks noChangeArrowheads="1"/>
          </p:cNvSpPr>
          <p:nvPr/>
        </p:nvSpPr>
        <p:spPr bwMode="auto">
          <a:xfrm>
            <a:off x="1066800" y="1146176"/>
            <a:ext cx="38100" cy="428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333"/>
          <p:cNvSpPr>
            <a:spLocks/>
          </p:cNvSpPr>
          <p:nvPr/>
        </p:nvSpPr>
        <p:spPr bwMode="auto">
          <a:xfrm>
            <a:off x="1039813" y="1027113"/>
            <a:ext cx="53975" cy="69850"/>
          </a:xfrm>
          <a:custGeom>
            <a:avLst/>
            <a:gdLst>
              <a:gd name="T0" fmla="*/ 8 w 10"/>
              <a:gd name="T1" fmla="*/ 8 h 13"/>
              <a:gd name="T2" fmla="*/ 2 w 10"/>
              <a:gd name="T3" fmla="*/ 12 h 13"/>
              <a:gd name="T4" fmla="*/ 2 w 10"/>
              <a:gd name="T5" fmla="*/ 5 h 13"/>
              <a:gd name="T6" fmla="*/ 8 w 10"/>
              <a:gd name="T7" fmla="*/ 1 h 13"/>
              <a:gd name="T8" fmla="*/ 8 w 10"/>
              <a:gd name="T9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3">
                <a:moveTo>
                  <a:pt x="8" y="8"/>
                </a:moveTo>
                <a:cubicBezTo>
                  <a:pt x="6" y="12"/>
                  <a:pt x="4" y="13"/>
                  <a:pt x="2" y="12"/>
                </a:cubicBezTo>
                <a:cubicBezTo>
                  <a:pt x="0" y="12"/>
                  <a:pt x="0" y="9"/>
                  <a:pt x="2" y="5"/>
                </a:cubicBezTo>
                <a:cubicBezTo>
                  <a:pt x="4" y="2"/>
                  <a:pt x="7" y="0"/>
                  <a:pt x="8" y="1"/>
                </a:cubicBezTo>
                <a:cubicBezTo>
                  <a:pt x="10" y="2"/>
                  <a:pt x="10" y="5"/>
                  <a:pt x="8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334"/>
          <p:cNvSpPr>
            <a:spLocks/>
          </p:cNvSpPr>
          <p:nvPr/>
        </p:nvSpPr>
        <p:spPr bwMode="auto">
          <a:xfrm>
            <a:off x="1179513" y="1112838"/>
            <a:ext cx="15875" cy="15875"/>
          </a:xfrm>
          <a:custGeom>
            <a:avLst/>
            <a:gdLst>
              <a:gd name="T0" fmla="*/ 2 w 3"/>
              <a:gd name="T1" fmla="*/ 2 h 3"/>
              <a:gd name="T2" fmla="*/ 1 w 3"/>
              <a:gd name="T3" fmla="*/ 3 h 3"/>
              <a:gd name="T4" fmla="*/ 1 w 3"/>
              <a:gd name="T5" fmla="*/ 1 h 3"/>
              <a:gd name="T6" fmla="*/ 2 w 3"/>
              <a:gd name="T7" fmla="*/ 0 h 3"/>
              <a:gd name="T8" fmla="*/ 2 w 3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2" y="2"/>
                </a:moveTo>
                <a:cubicBezTo>
                  <a:pt x="2" y="3"/>
                  <a:pt x="1" y="3"/>
                  <a:pt x="1" y="3"/>
                </a:cubicBezTo>
                <a:cubicBezTo>
                  <a:pt x="0" y="3"/>
                  <a:pt x="0" y="2"/>
                  <a:pt x="1" y="1"/>
                </a:cubicBezTo>
                <a:cubicBezTo>
                  <a:pt x="1" y="0"/>
                  <a:pt x="2" y="0"/>
                  <a:pt x="2" y="0"/>
                </a:cubicBezTo>
                <a:cubicBezTo>
                  <a:pt x="3" y="0"/>
                  <a:pt x="3" y="1"/>
                  <a:pt x="2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335"/>
          <p:cNvSpPr>
            <a:spLocks/>
          </p:cNvSpPr>
          <p:nvPr/>
        </p:nvSpPr>
        <p:spPr bwMode="auto">
          <a:xfrm>
            <a:off x="1055688" y="1049338"/>
            <a:ext cx="22225" cy="31750"/>
          </a:xfrm>
          <a:custGeom>
            <a:avLst/>
            <a:gdLst>
              <a:gd name="T0" fmla="*/ 3 w 4"/>
              <a:gd name="T1" fmla="*/ 4 h 6"/>
              <a:gd name="T2" fmla="*/ 0 w 4"/>
              <a:gd name="T3" fmla="*/ 6 h 6"/>
              <a:gd name="T4" fmla="*/ 0 w 4"/>
              <a:gd name="T5" fmla="*/ 2 h 6"/>
              <a:gd name="T6" fmla="*/ 3 w 4"/>
              <a:gd name="T7" fmla="*/ 0 h 6"/>
              <a:gd name="T8" fmla="*/ 3 w 4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4"/>
                </a:moveTo>
                <a:cubicBezTo>
                  <a:pt x="2" y="5"/>
                  <a:pt x="1" y="6"/>
                  <a:pt x="0" y="6"/>
                </a:cubicBezTo>
                <a:cubicBezTo>
                  <a:pt x="0" y="5"/>
                  <a:pt x="0" y="4"/>
                  <a:pt x="0" y="2"/>
                </a:cubicBezTo>
                <a:cubicBezTo>
                  <a:pt x="1" y="1"/>
                  <a:pt x="2" y="0"/>
                  <a:pt x="3" y="0"/>
                </a:cubicBezTo>
                <a:cubicBezTo>
                  <a:pt x="4" y="1"/>
                  <a:pt x="4" y="2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336"/>
          <p:cNvSpPr>
            <a:spLocks/>
          </p:cNvSpPr>
          <p:nvPr/>
        </p:nvSpPr>
        <p:spPr bwMode="auto">
          <a:xfrm>
            <a:off x="885825" y="1722438"/>
            <a:ext cx="36512" cy="33337"/>
          </a:xfrm>
          <a:custGeom>
            <a:avLst/>
            <a:gdLst>
              <a:gd name="T0" fmla="*/ 6 w 7"/>
              <a:gd name="T1" fmla="*/ 5 h 6"/>
              <a:gd name="T2" fmla="*/ 2 w 7"/>
              <a:gd name="T3" fmla="*/ 5 h 6"/>
              <a:gd name="T4" fmla="*/ 0 w 7"/>
              <a:gd name="T5" fmla="*/ 1 h 6"/>
              <a:gd name="T6" fmla="*/ 4 w 7"/>
              <a:gd name="T7" fmla="*/ 1 h 6"/>
              <a:gd name="T8" fmla="*/ 6 w 7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6">
                <a:moveTo>
                  <a:pt x="6" y="5"/>
                </a:moveTo>
                <a:cubicBezTo>
                  <a:pt x="6" y="6"/>
                  <a:pt x="4" y="6"/>
                  <a:pt x="2" y="5"/>
                </a:cubicBezTo>
                <a:cubicBezTo>
                  <a:pt x="0" y="4"/>
                  <a:pt x="0" y="2"/>
                  <a:pt x="0" y="1"/>
                </a:cubicBezTo>
                <a:cubicBezTo>
                  <a:pt x="1" y="0"/>
                  <a:pt x="3" y="0"/>
                  <a:pt x="4" y="1"/>
                </a:cubicBezTo>
                <a:cubicBezTo>
                  <a:pt x="6" y="2"/>
                  <a:pt x="7" y="4"/>
                  <a:pt x="6" y="5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337"/>
          <p:cNvSpPr>
            <a:spLocks/>
          </p:cNvSpPr>
          <p:nvPr/>
        </p:nvSpPr>
        <p:spPr bwMode="auto">
          <a:xfrm>
            <a:off x="1441450" y="1216026"/>
            <a:ext cx="36512" cy="92075"/>
          </a:xfrm>
          <a:custGeom>
            <a:avLst/>
            <a:gdLst>
              <a:gd name="T0" fmla="*/ 7 w 7"/>
              <a:gd name="T1" fmla="*/ 0 h 17"/>
              <a:gd name="T2" fmla="*/ 3 w 7"/>
              <a:gd name="T3" fmla="*/ 8 h 17"/>
              <a:gd name="T4" fmla="*/ 7 w 7"/>
              <a:gd name="T5" fmla="*/ 11 h 17"/>
              <a:gd name="T6" fmla="*/ 7 w 7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7">
                <a:moveTo>
                  <a:pt x="7" y="0"/>
                </a:moveTo>
                <a:cubicBezTo>
                  <a:pt x="7" y="0"/>
                  <a:pt x="4" y="5"/>
                  <a:pt x="3" y="8"/>
                </a:cubicBezTo>
                <a:cubicBezTo>
                  <a:pt x="0" y="12"/>
                  <a:pt x="6" y="17"/>
                  <a:pt x="7" y="11"/>
                </a:cubicBezTo>
                <a:cubicBezTo>
                  <a:pt x="7" y="5"/>
                  <a:pt x="7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338"/>
          <p:cNvSpPr>
            <a:spLocks noEditPoints="1"/>
          </p:cNvSpPr>
          <p:nvPr/>
        </p:nvSpPr>
        <p:spPr bwMode="auto">
          <a:xfrm>
            <a:off x="207963" y="806451"/>
            <a:ext cx="592137" cy="403225"/>
          </a:xfrm>
          <a:custGeom>
            <a:avLst/>
            <a:gdLst>
              <a:gd name="T0" fmla="*/ 100 w 111"/>
              <a:gd name="T1" fmla="*/ 10 h 75"/>
              <a:gd name="T2" fmla="*/ 88 w 111"/>
              <a:gd name="T3" fmla="*/ 10 h 75"/>
              <a:gd name="T4" fmla="*/ 84 w 111"/>
              <a:gd name="T5" fmla="*/ 19 h 75"/>
              <a:gd name="T6" fmla="*/ 82 w 111"/>
              <a:gd name="T7" fmla="*/ 15 h 75"/>
              <a:gd name="T8" fmla="*/ 72 w 111"/>
              <a:gd name="T9" fmla="*/ 1 h 75"/>
              <a:gd name="T10" fmla="*/ 57 w 111"/>
              <a:gd name="T11" fmla="*/ 10 h 75"/>
              <a:gd name="T12" fmla="*/ 49 w 111"/>
              <a:gd name="T13" fmla="*/ 15 h 75"/>
              <a:gd name="T14" fmla="*/ 38 w 111"/>
              <a:gd name="T15" fmla="*/ 28 h 75"/>
              <a:gd name="T16" fmla="*/ 55 w 111"/>
              <a:gd name="T17" fmla="*/ 42 h 75"/>
              <a:gd name="T18" fmla="*/ 41 w 111"/>
              <a:gd name="T19" fmla="*/ 43 h 75"/>
              <a:gd name="T20" fmla="*/ 32 w 111"/>
              <a:gd name="T21" fmla="*/ 32 h 75"/>
              <a:gd name="T22" fmla="*/ 12 w 111"/>
              <a:gd name="T23" fmla="*/ 19 h 75"/>
              <a:gd name="T24" fmla="*/ 10 w 111"/>
              <a:gd name="T25" fmla="*/ 38 h 75"/>
              <a:gd name="T26" fmla="*/ 7 w 111"/>
              <a:gd name="T27" fmla="*/ 31 h 75"/>
              <a:gd name="T28" fmla="*/ 13 w 111"/>
              <a:gd name="T29" fmla="*/ 23 h 75"/>
              <a:gd name="T30" fmla="*/ 27 w 111"/>
              <a:gd name="T31" fmla="*/ 30 h 75"/>
              <a:gd name="T32" fmla="*/ 41 w 111"/>
              <a:gd name="T33" fmla="*/ 49 h 75"/>
              <a:gd name="T34" fmla="*/ 48 w 111"/>
              <a:gd name="T35" fmla="*/ 49 h 75"/>
              <a:gd name="T36" fmla="*/ 43 w 111"/>
              <a:gd name="T37" fmla="*/ 55 h 75"/>
              <a:gd name="T38" fmla="*/ 42 w 111"/>
              <a:gd name="T39" fmla="*/ 62 h 75"/>
              <a:gd name="T40" fmla="*/ 24 w 111"/>
              <a:gd name="T41" fmla="*/ 66 h 75"/>
              <a:gd name="T42" fmla="*/ 22 w 111"/>
              <a:gd name="T43" fmla="*/ 68 h 75"/>
              <a:gd name="T44" fmla="*/ 26 w 111"/>
              <a:gd name="T45" fmla="*/ 71 h 75"/>
              <a:gd name="T46" fmla="*/ 51 w 111"/>
              <a:gd name="T47" fmla="*/ 68 h 75"/>
              <a:gd name="T48" fmla="*/ 52 w 111"/>
              <a:gd name="T49" fmla="*/ 67 h 75"/>
              <a:gd name="T50" fmla="*/ 59 w 111"/>
              <a:gd name="T51" fmla="*/ 67 h 75"/>
              <a:gd name="T52" fmla="*/ 64 w 111"/>
              <a:gd name="T53" fmla="*/ 70 h 75"/>
              <a:gd name="T54" fmla="*/ 81 w 111"/>
              <a:gd name="T55" fmla="*/ 74 h 75"/>
              <a:gd name="T56" fmla="*/ 83 w 111"/>
              <a:gd name="T57" fmla="*/ 71 h 75"/>
              <a:gd name="T58" fmla="*/ 82 w 111"/>
              <a:gd name="T59" fmla="*/ 70 h 75"/>
              <a:gd name="T60" fmla="*/ 70 w 111"/>
              <a:gd name="T61" fmla="*/ 65 h 75"/>
              <a:gd name="T62" fmla="*/ 72 w 111"/>
              <a:gd name="T63" fmla="*/ 55 h 75"/>
              <a:gd name="T64" fmla="*/ 71 w 111"/>
              <a:gd name="T65" fmla="*/ 50 h 75"/>
              <a:gd name="T66" fmla="*/ 77 w 111"/>
              <a:gd name="T67" fmla="*/ 51 h 75"/>
              <a:gd name="T68" fmla="*/ 93 w 111"/>
              <a:gd name="T69" fmla="*/ 50 h 75"/>
              <a:gd name="T70" fmla="*/ 107 w 111"/>
              <a:gd name="T71" fmla="*/ 38 h 75"/>
              <a:gd name="T72" fmla="*/ 100 w 111"/>
              <a:gd name="T73" fmla="*/ 10 h 75"/>
              <a:gd name="T74" fmla="*/ 97 w 111"/>
              <a:gd name="T75" fmla="*/ 42 h 75"/>
              <a:gd name="T76" fmla="*/ 78 w 111"/>
              <a:gd name="T77" fmla="*/ 46 h 75"/>
              <a:gd name="T78" fmla="*/ 70 w 111"/>
              <a:gd name="T79" fmla="*/ 44 h 75"/>
              <a:gd name="T80" fmla="*/ 70 w 111"/>
              <a:gd name="T81" fmla="*/ 43 h 75"/>
              <a:gd name="T82" fmla="*/ 74 w 111"/>
              <a:gd name="T83" fmla="*/ 43 h 75"/>
              <a:gd name="T84" fmla="*/ 75 w 111"/>
              <a:gd name="T85" fmla="*/ 43 h 75"/>
              <a:gd name="T86" fmla="*/ 90 w 111"/>
              <a:gd name="T87" fmla="*/ 40 h 75"/>
              <a:gd name="T88" fmla="*/ 90 w 111"/>
              <a:gd name="T89" fmla="*/ 24 h 75"/>
              <a:gd name="T90" fmla="*/ 96 w 111"/>
              <a:gd name="T91" fmla="*/ 21 h 75"/>
              <a:gd name="T92" fmla="*/ 92 w 111"/>
              <a:gd name="T93" fmla="*/ 17 h 75"/>
              <a:gd name="T94" fmla="*/ 93 w 111"/>
              <a:gd name="T95" fmla="*/ 20 h 75"/>
              <a:gd name="T96" fmla="*/ 88 w 111"/>
              <a:gd name="T97" fmla="*/ 17 h 75"/>
              <a:gd name="T98" fmla="*/ 100 w 111"/>
              <a:gd name="T99" fmla="*/ 16 h 75"/>
              <a:gd name="T100" fmla="*/ 97 w 111"/>
              <a:gd name="T101" fmla="*/ 4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1" h="75">
                <a:moveTo>
                  <a:pt x="100" y="10"/>
                </a:moveTo>
                <a:cubicBezTo>
                  <a:pt x="95" y="7"/>
                  <a:pt x="90" y="9"/>
                  <a:pt x="88" y="10"/>
                </a:cubicBezTo>
                <a:cubicBezTo>
                  <a:pt x="85" y="12"/>
                  <a:pt x="84" y="15"/>
                  <a:pt x="84" y="19"/>
                </a:cubicBezTo>
                <a:cubicBezTo>
                  <a:pt x="83" y="17"/>
                  <a:pt x="83" y="16"/>
                  <a:pt x="82" y="15"/>
                </a:cubicBezTo>
                <a:cubicBezTo>
                  <a:pt x="80" y="9"/>
                  <a:pt x="78" y="2"/>
                  <a:pt x="72" y="1"/>
                </a:cubicBezTo>
                <a:cubicBezTo>
                  <a:pt x="65" y="0"/>
                  <a:pt x="60" y="5"/>
                  <a:pt x="57" y="10"/>
                </a:cubicBezTo>
                <a:cubicBezTo>
                  <a:pt x="55" y="13"/>
                  <a:pt x="52" y="15"/>
                  <a:pt x="49" y="15"/>
                </a:cubicBezTo>
                <a:cubicBezTo>
                  <a:pt x="46" y="17"/>
                  <a:pt x="38" y="22"/>
                  <a:pt x="38" y="28"/>
                </a:cubicBezTo>
                <a:cubicBezTo>
                  <a:pt x="39" y="39"/>
                  <a:pt x="49" y="41"/>
                  <a:pt x="55" y="42"/>
                </a:cubicBezTo>
                <a:cubicBezTo>
                  <a:pt x="53" y="44"/>
                  <a:pt x="47" y="45"/>
                  <a:pt x="41" y="43"/>
                </a:cubicBezTo>
                <a:cubicBezTo>
                  <a:pt x="34" y="40"/>
                  <a:pt x="33" y="37"/>
                  <a:pt x="32" y="32"/>
                </a:cubicBezTo>
                <a:cubicBezTo>
                  <a:pt x="30" y="22"/>
                  <a:pt x="21" y="15"/>
                  <a:pt x="12" y="19"/>
                </a:cubicBezTo>
                <a:cubicBezTo>
                  <a:pt x="0" y="24"/>
                  <a:pt x="2" y="36"/>
                  <a:pt x="10" y="38"/>
                </a:cubicBezTo>
                <a:cubicBezTo>
                  <a:pt x="10" y="38"/>
                  <a:pt x="7" y="35"/>
                  <a:pt x="7" y="31"/>
                </a:cubicBezTo>
                <a:cubicBezTo>
                  <a:pt x="7" y="27"/>
                  <a:pt x="9" y="24"/>
                  <a:pt x="13" y="23"/>
                </a:cubicBezTo>
                <a:cubicBezTo>
                  <a:pt x="18" y="21"/>
                  <a:pt x="25" y="23"/>
                  <a:pt x="27" y="30"/>
                </a:cubicBezTo>
                <a:cubicBezTo>
                  <a:pt x="30" y="38"/>
                  <a:pt x="30" y="45"/>
                  <a:pt x="41" y="49"/>
                </a:cubicBezTo>
                <a:cubicBezTo>
                  <a:pt x="44" y="49"/>
                  <a:pt x="46" y="50"/>
                  <a:pt x="48" y="49"/>
                </a:cubicBezTo>
                <a:cubicBezTo>
                  <a:pt x="47" y="50"/>
                  <a:pt x="45" y="52"/>
                  <a:pt x="43" y="55"/>
                </a:cubicBezTo>
                <a:cubicBezTo>
                  <a:pt x="41" y="58"/>
                  <a:pt x="41" y="60"/>
                  <a:pt x="42" y="62"/>
                </a:cubicBezTo>
                <a:cubicBezTo>
                  <a:pt x="36" y="62"/>
                  <a:pt x="28" y="63"/>
                  <a:pt x="24" y="66"/>
                </a:cubicBezTo>
                <a:cubicBezTo>
                  <a:pt x="23" y="67"/>
                  <a:pt x="22" y="68"/>
                  <a:pt x="22" y="68"/>
                </a:cubicBezTo>
                <a:cubicBezTo>
                  <a:pt x="21" y="70"/>
                  <a:pt x="23" y="72"/>
                  <a:pt x="26" y="71"/>
                </a:cubicBezTo>
                <a:cubicBezTo>
                  <a:pt x="31" y="70"/>
                  <a:pt x="48" y="68"/>
                  <a:pt x="51" y="68"/>
                </a:cubicBezTo>
                <a:cubicBezTo>
                  <a:pt x="52" y="68"/>
                  <a:pt x="52" y="67"/>
                  <a:pt x="52" y="67"/>
                </a:cubicBezTo>
                <a:cubicBezTo>
                  <a:pt x="55" y="67"/>
                  <a:pt x="57" y="67"/>
                  <a:pt x="59" y="67"/>
                </a:cubicBezTo>
                <a:cubicBezTo>
                  <a:pt x="60" y="70"/>
                  <a:pt x="62" y="70"/>
                  <a:pt x="64" y="70"/>
                </a:cubicBezTo>
                <a:cubicBezTo>
                  <a:pt x="66" y="71"/>
                  <a:pt x="78" y="73"/>
                  <a:pt x="81" y="74"/>
                </a:cubicBezTo>
                <a:cubicBezTo>
                  <a:pt x="82" y="75"/>
                  <a:pt x="84" y="73"/>
                  <a:pt x="83" y="71"/>
                </a:cubicBezTo>
                <a:cubicBezTo>
                  <a:pt x="83" y="71"/>
                  <a:pt x="83" y="70"/>
                  <a:pt x="82" y="70"/>
                </a:cubicBezTo>
                <a:cubicBezTo>
                  <a:pt x="77" y="67"/>
                  <a:pt x="73" y="65"/>
                  <a:pt x="70" y="65"/>
                </a:cubicBezTo>
                <a:cubicBezTo>
                  <a:pt x="73" y="62"/>
                  <a:pt x="73" y="57"/>
                  <a:pt x="72" y="55"/>
                </a:cubicBezTo>
                <a:cubicBezTo>
                  <a:pt x="72" y="54"/>
                  <a:pt x="72" y="52"/>
                  <a:pt x="71" y="50"/>
                </a:cubicBezTo>
                <a:cubicBezTo>
                  <a:pt x="73" y="50"/>
                  <a:pt x="75" y="51"/>
                  <a:pt x="77" y="51"/>
                </a:cubicBezTo>
                <a:cubicBezTo>
                  <a:pt x="82" y="52"/>
                  <a:pt x="88" y="52"/>
                  <a:pt x="93" y="50"/>
                </a:cubicBezTo>
                <a:cubicBezTo>
                  <a:pt x="99" y="48"/>
                  <a:pt x="104" y="44"/>
                  <a:pt x="107" y="38"/>
                </a:cubicBezTo>
                <a:cubicBezTo>
                  <a:pt x="111" y="30"/>
                  <a:pt x="110" y="17"/>
                  <a:pt x="100" y="10"/>
                </a:cubicBezTo>
                <a:close/>
                <a:moveTo>
                  <a:pt x="97" y="42"/>
                </a:moveTo>
                <a:cubicBezTo>
                  <a:pt x="90" y="47"/>
                  <a:pt x="82" y="47"/>
                  <a:pt x="78" y="46"/>
                </a:cubicBezTo>
                <a:cubicBezTo>
                  <a:pt x="74" y="45"/>
                  <a:pt x="72" y="45"/>
                  <a:pt x="70" y="44"/>
                </a:cubicBezTo>
                <a:cubicBezTo>
                  <a:pt x="70" y="44"/>
                  <a:pt x="70" y="43"/>
                  <a:pt x="70" y="43"/>
                </a:cubicBezTo>
                <a:cubicBezTo>
                  <a:pt x="71" y="43"/>
                  <a:pt x="72" y="43"/>
                  <a:pt x="74" y="43"/>
                </a:cubicBezTo>
                <a:cubicBezTo>
                  <a:pt x="74" y="43"/>
                  <a:pt x="75" y="43"/>
                  <a:pt x="75" y="43"/>
                </a:cubicBezTo>
                <a:cubicBezTo>
                  <a:pt x="78" y="45"/>
                  <a:pt x="84" y="46"/>
                  <a:pt x="90" y="40"/>
                </a:cubicBezTo>
                <a:cubicBezTo>
                  <a:pt x="96" y="34"/>
                  <a:pt x="93" y="28"/>
                  <a:pt x="90" y="24"/>
                </a:cubicBezTo>
                <a:cubicBezTo>
                  <a:pt x="93" y="25"/>
                  <a:pt x="96" y="23"/>
                  <a:pt x="96" y="21"/>
                </a:cubicBezTo>
                <a:cubicBezTo>
                  <a:pt x="97" y="18"/>
                  <a:pt x="94" y="15"/>
                  <a:pt x="92" y="17"/>
                </a:cubicBezTo>
                <a:cubicBezTo>
                  <a:pt x="94" y="17"/>
                  <a:pt x="95" y="19"/>
                  <a:pt x="93" y="20"/>
                </a:cubicBezTo>
                <a:cubicBezTo>
                  <a:pt x="92" y="21"/>
                  <a:pt x="88" y="20"/>
                  <a:pt x="88" y="17"/>
                </a:cubicBezTo>
                <a:cubicBezTo>
                  <a:pt x="88" y="12"/>
                  <a:pt x="95" y="10"/>
                  <a:pt x="100" y="16"/>
                </a:cubicBezTo>
                <a:cubicBezTo>
                  <a:pt x="105" y="21"/>
                  <a:pt x="106" y="35"/>
                  <a:pt x="97" y="42"/>
                </a:cubicBezTo>
                <a:close/>
              </a:path>
            </a:pathLst>
          </a:custGeom>
          <a:solidFill>
            <a:srgbClr val="8FC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339"/>
          <p:cNvSpPr>
            <a:spLocks/>
          </p:cNvSpPr>
          <p:nvPr/>
        </p:nvSpPr>
        <p:spPr bwMode="auto">
          <a:xfrm>
            <a:off x="741363" y="1301751"/>
            <a:ext cx="571500" cy="373062"/>
          </a:xfrm>
          <a:custGeom>
            <a:avLst/>
            <a:gdLst>
              <a:gd name="T0" fmla="*/ 55 w 107"/>
              <a:gd name="T1" fmla="*/ 2 h 69"/>
              <a:gd name="T2" fmla="*/ 11 w 107"/>
              <a:gd name="T3" fmla="*/ 0 h 69"/>
              <a:gd name="T4" fmla="*/ 8 w 107"/>
              <a:gd name="T5" fmla="*/ 6 h 69"/>
              <a:gd name="T6" fmla="*/ 5 w 107"/>
              <a:gd name="T7" fmla="*/ 6 h 69"/>
              <a:gd name="T8" fmla="*/ 0 w 107"/>
              <a:gd name="T9" fmla="*/ 9 h 69"/>
              <a:gd name="T10" fmla="*/ 0 w 107"/>
              <a:gd name="T11" fmla="*/ 17 h 69"/>
              <a:gd name="T12" fmla="*/ 2 w 107"/>
              <a:gd name="T13" fmla="*/ 34 h 69"/>
              <a:gd name="T14" fmla="*/ 7 w 107"/>
              <a:gd name="T15" fmla="*/ 35 h 69"/>
              <a:gd name="T16" fmla="*/ 22 w 107"/>
              <a:gd name="T17" fmla="*/ 24 h 69"/>
              <a:gd name="T18" fmla="*/ 46 w 107"/>
              <a:gd name="T19" fmla="*/ 36 h 69"/>
              <a:gd name="T20" fmla="*/ 57 w 107"/>
              <a:gd name="T21" fmla="*/ 39 h 69"/>
              <a:gd name="T22" fmla="*/ 77 w 107"/>
              <a:gd name="T23" fmla="*/ 44 h 69"/>
              <a:gd name="T24" fmla="*/ 92 w 107"/>
              <a:gd name="T25" fmla="*/ 69 h 69"/>
              <a:gd name="T26" fmla="*/ 104 w 107"/>
              <a:gd name="T27" fmla="*/ 45 h 69"/>
              <a:gd name="T28" fmla="*/ 55 w 107"/>
              <a:gd name="T29" fmla="*/ 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7" h="69">
                <a:moveTo>
                  <a:pt x="55" y="2"/>
                </a:moveTo>
                <a:cubicBezTo>
                  <a:pt x="37" y="1"/>
                  <a:pt x="24" y="2"/>
                  <a:pt x="11" y="0"/>
                </a:cubicBezTo>
                <a:cubicBezTo>
                  <a:pt x="11" y="3"/>
                  <a:pt x="11" y="6"/>
                  <a:pt x="8" y="6"/>
                </a:cubicBezTo>
                <a:cubicBezTo>
                  <a:pt x="8" y="6"/>
                  <a:pt x="7" y="6"/>
                  <a:pt x="5" y="6"/>
                </a:cubicBezTo>
                <a:cubicBezTo>
                  <a:pt x="4" y="7"/>
                  <a:pt x="2" y="8"/>
                  <a:pt x="0" y="9"/>
                </a:cubicBezTo>
                <a:cubicBezTo>
                  <a:pt x="0" y="12"/>
                  <a:pt x="0" y="16"/>
                  <a:pt x="0" y="17"/>
                </a:cubicBezTo>
                <a:cubicBezTo>
                  <a:pt x="0" y="20"/>
                  <a:pt x="0" y="28"/>
                  <a:pt x="2" y="34"/>
                </a:cubicBezTo>
                <a:cubicBezTo>
                  <a:pt x="3" y="34"/>
                  <a:pt x="5" y="34"/>
                  <a:pt x="7" y="35"/>
                </a:cubicBezTo>
                <a:cubicBezTo>
                  <a:pt x="7" y="30"/>
                  <a:pt x="11" y="25"/>
                  <a:pt x="22" y="24"/>
                </a:cubicBezTo>
                <a:cubicBezTo>
                  <a:pt x="33" y="22"/>
                  <a:pt x="42" y="33"/>
                  <a:pt x="46" y="36"/>
                </a:cubicBezTo>
                <a:cubicBezTo>
                  <a:pt x="49" y="38"/>
                  <a:pt x="52" y="39"/>
                  <a:pt x="57" y="39"/>
                </a:cubicBezTo>
                <a:cubicBezTo>
                  <a:pt x="59" y="39"/>
                  <a:pt x="69" y="39"/>
                  <a:pt x="77" y="44"/>
                </a:cubicBezTo>
                <a:cubicBezTo>
                  <a:pt x="86" y="49"/>
                  <a:pt x="94" y="59"/>
                  <a:pt x="92" y="69"/>
                </a:cubicBezTo>
                <a:cubicBezTo>
                  <a:pt x="99" y="61"/>
                  <a:pt x="104" y="51"/>
                  <a:pt x="104" y="45"/>
                </a:cubicBezTo>
                <a:cubicBezTo>
                  <a:pt x="107" y="7"/>
                  <a:pt x="72" y="2"/>
                  <a:pt x="55" y="2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340"/>
          <p:cNvSpPr>
            <a:spLocks/>
          </p:cNvSpPr>
          <p:nvPr/>
        </p:nvSpPr>
        <p:spPr bwMode="auto">
          <a:xfrm>
            <a:off x="682625" y="1350963"/>
            <a:ext cx="69850" cy="134937"/>
          </a:xfrm>
          <a:custGeom>
            <a:avLst/>
            <a:gdLst>
              <a:gd name="T0" fmla="*/ 11 w 13"/>
              <a:gd name="T1" fmla="*/ 8 h 25"/>
              <a:gd name="T2" fmla="*/ 11 w 13"/>
              <a:gd name="T3" fmla="*/ 0 h 25"/>
              <a:gd name="T4" fmla="*/ 0 w 13"/>
              <a:gd name="T5" fmla="*/ 4 h 25"/>
              <a:gd name="T6" fmla="*/ 4 w 13"/>
              <a:gd name="T7" fmla="*/ 24 h 25"/>
              <a:gd name="T8" fmla="*/ 13 w 13"/>
              <a:gd name="T9" fmla="*/ 25 h 25"/>
              <a:gd name="T10" fmla="*/ 11 w 13"/>
              <a:gd name="T11" fmla="*/ 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5">
                <a:moveTo>
                  <a:pt x="11" y="8"/>
                </a:moveTo>
                <a:cubicBezTo>
                  <a:pt x="11" y="7"/>
                  <a:pt x="11" y="3"/>
                  <a:pt x="11" y="0"/>
                </a:cubicBezTo>
                <a:cubicBezTo>
                  <a:pt x="8" y="2"/>
                  <a:pt x="4" y="3"/>
                  <a:pt x="0" y="4"/>
                </a:cubicBezTo>
                <a:cubicBezTo>
                  <a:pt x="1" y="11"/>
                  <a:pt x="2" y="17"/>
                  <a:pt x="4" y="24"/>
                </a:cubicBezTo>
                <a:cubicBezTo>
                  <a:pt x="6" y="23"/>
                  <a:pt x="10" y="24"/>
                  <a:pt x="13" y="25"/>
                </a:cubicBezTo>
                <a:cubicBezTo>
                  <a:pt x="11" y="19"/>
                  <a:pt x="11" y="11"/>
                  <a:pt x="11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341"/>
          <p:cNvSpPr>
            <a:spLocks/>
          </p:cNvSpPr>
          <p:nvPr/>
        </p:nvSpPr>
        <p:spPr bwMode="auto">
          <a:xfrm>
            <a:off x="660400" y="995363"/>
            <a:ext cx="801687" cy="742950"/>
          </a:xfrm>
          <a:custGeom>
            <a:avLst/>
            <a:gdLst>
              <a:gd name="T0" fmla="*/ 124 w 150"/>
              <a:gd name="T1" fmla="*/ 35 h 138"/>
              <a:gd name="T2" fmla="*/ 100 w 150"/>
              <a:gd name="T3" fmla="*/ 42 h 138"/>
              <a:gd name="T4" fmla="*/ 94 w 150"/>
              <a:gd name="T5" fmla="*/ 15 h 138"/>
              <a:gd name="T6" fmla="*/ 94 w 150"/>
              <a:gd name="T7" fmla="*/ 14 h 138"/>
              <a:gd name="T8" fmla="*/ 93 w 150"/>
              <a:gd name="T9" fmla="*/ 16 h 138"/>
              <a:gd name="T10" fmla="*/ 85 w 150"/>
              <a:gd name="T11" fmla="*/ 24 h 138"/>
              <a:gd name="T12" fmla="*/ 90 w 150"/>
              <a:gd name="T13" fmla="*/ 35 h 138"/>
              <a:gd name="T14" fmla="*/ 78 w 150"/>
              <a:gd name="T15" fmla="*/ 47 h 138"/>
              <a:gd name="T16" fmla="*/ 65 w 150"/>
              <a:gd name="T17" fmla="*/ 35 h 138"/>
              <a:gd name="T18" fmla="*/ 69 w 150"/>
              <a:gd name="T19" fmla="*/ 25 h 138"/>
              <a:gd name="T20" fmla="*/ 67 w 150"/>
              <a:gd name="T21" fmla="*/ 24 h 138"/>
              <a:gd name="T22" fmla="*/ 63 w 150"/>
              <a:gd name="T23" fmla="*/ 2 h 138"/>
              <a:gd name="T24" fmla="*/ 18 w 150"/>
              <a:gd name="T25" fmla="*/ 19 h 138"/>
              <a:gd name="T26" fmla="*/ 17 w 150"/>
              <a:gd name="T27" fmla="*/ 18 h 138"/>
              <a:gd name="T28" fmla="*/ 1 w 150"/>
              <a:gd name="T29" fmla="*/ 28 h 138"/>
              <a:gd name="T30" fmla="*/ 1 w 150"/>
              <a:gd name="T31" fmla="*/ 37 h 138"/>
              <a:gd name="T32" fmla="*/ 20 w 150"/>
              <a:gd name="T33" fmla="*/ 50 h 138"/>
              <a:gd name="T34" fmla="*/ 22 w 150"/>
              <a:gd name="T35" fmla="*/ 50 h 138"/>
              <a:gd name="T36" fmla="*/ 26 w 150"/>
              <a:gd name="T37" fmla="*/ 57 h 138"/>
              <a:gd name="T38" fmla="*/ 26 w 150"/>
              <a:gd name="T39" fmla="*/ 57 h 138"/>
              <a:gd name="T40" fmla="*/ 70 w 150"/>
              <a:gd name="T41" fmla="*/ 59 h 138"/>
              <a:gd name="T42" fmla="*/ 119 w 150"/>
              <a:gd name="T43" fmla="*/ 102 h 138"/>
              <a:gd name="T44" fmla="*/ 107 w 150"/>
              <a:gd name="T45" fmla="*/ 126 h 138"/>
              <a:gd name="T46" fmla="*/ 95 w 150"/>
              <a:gd name="T47" fmla="*/ 133 h 138"/>
              <a:gd name="T48" fmla="*/ 79 w 150"/>
              <a:gd name="T49" fmla="*/ 132 h 138"/>
              <a:gd name="T50" fmla="*/ 68 w 150"/>
              <a:gd name="T51" fmla="*/ 125 h 138"/>
              <a:gd name="T52" fmla="*/ 64 w 150"/>
              <a:gd name="T53" fmla="*/ 130 h 138"/>
              <a:gd name="T54" fmla="*/ 88 w 150"/>
              <a:gd name="T55" fmla="*/ 138 h 138"/>
              <a:gd name="T56" fmla="*/ 111 w 150"/>
              <a:gd name="T57" fmla="*/ 133 h 138"/>
              <a:gd name="T58" fmla="*/ 147 w 150"/>
              <a:gd name="T59" fmla="*/ 86 h 138"/>
              <a:gd name="T60" fmla="*/ 124 w 150"/>
              <a:gd name="T61" fmla="*/ 3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0" h="138">
                <a:moveTo>
                  <a:pt x="124" y="35"/>
                </a:moveTo>
                <a:cubicBezTo>
                  <a:pt x="118" y="44"/>
                  <a:pt x="108" y="47"/>
                  <a:pt x="100" y="42"/>
                </a:cubicBezTo>
                <a:cubicBezTo>
                  <a:pt x="90" y="37"/>
                  <a:pt x="88" y="27"/>
                  <a:pt x="94" y="15"/>
                </a:cubicBezTo>
                <a:cubicBezTo>
                  <a:pt x="94" y="15"/>
                  <a:pt x="94" y="15"/>
                  <a:pt x="94" y="14"/>
                </a:cubicBezTo>
                <a:cubicBezTo>
                  <a:pt x="94" y="15"/>
                  <a:pt x="94" y="16"/>
                  <a:pt x="93" y="16"/>
                </a:cubicBezTo>
                <a:cubicBezTo>
                  <a:pt x="91" y="20"/>
                  <a:pt x="88" y="23"/>
                  <a:pt x="85" y="24"/>
                </a:cubicBezTo>
                <a:cubicBezTo>
                  <a:pt x="88" y="27"/>
                  <a:pt x="90" y="30"/>
                  <a:pt x="90" y="35"/>
                </a:cubicBezTo>
                <a:cubicBezTo>
                  <a:pt x="90" y="42"/>
                  <a:pt x="85" y="47"/>
                  <a:pt x="78" y="47"/>
                </a:cubicBezTo>
                <a:cubicBezTo>
                  <a:pt x="71" y="47"/>
                  <a:pt x="65" y="42"/>
                  <a:pt x="65" y="35"/>
                </a:cubicBezTo>
                <a:cubicBezTo>
                  <a:pt x="65" y="31"/>
                  <a:pt x="67" y="28"/>
                  <a:pt x="69" y="25"/>
                </a:cubicBezTo>
                <a:cubicBezTo>
                  <a:pt x="68" y="25"/>
                  <a:pt x="67" y="25"/>
                  <a:pt x="67" y="24"/>
                </a:cubicBezTo>
                <a:cubicBezTo>
                  <a:pt x="58" y="20"/>
                  <a:pt x="58" y="11"/>
                  <a:pt x="63" y="2"/>
                </a:cubicBezTo>
                <a:cubicBezTo>
                  <a:pt x="45" y="0"/>
                  <a:pt x="28" y="6"/>
                  <a:pt x="18" y="19"/>
                </a:cubicBezTo>
                <a:cubicBezTo>
                  <a:pt x="18" y="18"/>
                  <a:pt x="17" y="18"/>
                  <a:pt x="17" y="18"/>
                </a:cubicBezTo>
                <a:cubicBezTo>
                  <a:pt x="10" y="17"/>
                  <a:pt x="4" y="20"/>
                  <a:pt x="1" y="28"/>
                </a:cubicBezTo>
                <a:cubicBezTo>
                  <a:pt x="0" y="31"/>
                  <a:pt x="0" y="35"/>
                  <a:pt x="1" y="37"/>
                </a:cubicBezTo>
                <a:cubicBezTo>
                  <a:pt x="9" y="41"/>
                  <a:pt x="16" y="46"/>
                  <a:pt x="20" y="50"/>
                </a:cubicBezTo>
                <a:cubicBezTo>
                  <a:pt x="21" y="50"/>
                  <a:pt x="22" y="50"/>
                  <a:pt x="22" y="50"/>
                </a:cubicBezTo>
                <a:cubicBezTo>
                  <a:pt x="25" y="51"/>
                  <a:pt x="26" y="55"/>
                  <a:pt x="26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39" y="59"/>
                  <a:pt x="52" y="58"/>
                  <a:pt x="70" y="59"/>
                </a:cubicBezTo>
                <a:cubicBezTo>
                  <a:pt x="87" y="59"/>
                  <a:pt x="122" y="64"/>
                  <a:pt x="119" y="102"/>
                </a:cubicBezTo>
                <a:cubicBezTo>
                  <a:pt x="119" y="108"/>
                  <a:pt x="114" y="118"/>
                  <a:pt x="107" y="126"/>
                </a:cubicBezTo>
                <a:cubicBezTo>
                  <a:pt x="103" y="129"/>
                  <a:pt x="99" y="132"/>
                  <a:pt x="95" y="133"/>
                </a:cubicBezTo>
                <a:cubicBezTo>
                  <a:pt x="90" y="135"/>
                  <a:pt x="82" y="133"/>
                  <a:pt x="79" y="132"/>
                </a:cubicBezTo>
                <a:cubicBezTo>
                  <a:pt x="73" y="128"/>
                  <a:pt x="70" y="127"/>
                  <a:pt x="68" y="125"/>
                </a:cubicBezTo>
                <a:cubicBezTo>
                  <a:pt x="67" y="127"/>
                  <a:pt x="66" y="129"/>
                  <a:pt x="64" y="130"/>
                </a:cubicBezTo>
                <a:cubicBezTo>
                  <a:pt x="70" y="133"/>
                  <a:pt x="81" y="137"/>
                  <a:pt x="88" y="138"/>
                </a:cubicBezTo>
                <a:cubicBezTo>
                  <a:pt x="95" y="136"/>
                  <a:pt x="104" y="134"/>
                  <a:pt x="111" y="133"/>
                </a:cubicBezTo>
                <a:cubicBezTo>
                  <a:pt x="127" y="125"/>
                  <a:pt x="143" y="108"/>
                  <a:pt x="147" y="86"/>
                </a:cubicBezTo>
                <a:cubicBezTo>
                  <a:pt x="150" y="65"/>
                  <a:pt x="139" y="46"/>
                  <a:pt x="124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342"/>
          <p:cNvSpPr>
            <a:spLocks/>
          </p:cNvSpPr>
          <p:nvPr/>
        </p:nvSpPr>
        <p:spPr bwMode="auto">
          <a:xfrm>
            <a:off x="217488" y="1166813"/>
            <a:ext cx="550862" cy="96837"/>
          </a:xfrm>
          <a:custGeom>
            <a:avLst/>
            <a:gdLst>
              <a:gd name="T0" fmla="*/ 84 w 103"/>
              <a:gd name="T1" fmla="*/ 5 h 18"/>
              <a:gd name="T2" fmla="*/ 81 w 103"/>
              <a:gd name="T3" fmla="*/ 4 h 18"/>
              <a:gd name="T4" fmla="*/ 79 w 103"/>
              <a:gd name="T5" fmla="*/ 7 h 18"/>
              <a:gd name="T6" fmla="*/ 62 w 103"/>
              <a:gd name="T7" fmla="*/ 3 h 18"/>
              <a:gd name="T8" fmla="*/ 57 w 103"/>
              <a:gd name="T9" fmla="*/ 0 h 18"/>
              <a:gd name="T10" fmla="*/ 50 w 103"/>
              <a:gd name="T11" fmla="*/ 0 h 18"/>
              <a:gd name="T12" fmla="*/ 49 w 103"/>
              <a:gd name="T13" fmla="*/ 1 h 18"/>
              <a:gd name="T14" fmla="*/ 24 w 103"/>
              <a:gd name="T15" fmla="*/ 4 h 18"/>
              <a:gd name="T16" fmla="*/ 20 w 103"/>
              <a:gd name="T17" fmla="*/ 1 h 18"/>
              <a:gd name="T18" fmla="*/ 0 w 103"/>
              <a:gd name="T19" fmla="*/ 10 h 18"/>
              <a:gd name="T20" fmla="*/ 53 w 103"/>
              <a:gd name="T21" fmla="*/ 10 h 18"/>
              <a:gd name="T22" fmla="*/ 88 w 103"/>
              <a:gd name="T23" fmla="*/ 15 h 18"/>
              <a:gd name="T24" fmla="*/ 103 w 103"/>
              <a:gd name="T25" fmla="*/ 18 h 18"/>
              <a:gd name="T26" fmla="*/ 84 w 103"/>
              <a:gd name="T27" fmla="*/ 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" h="18">
                <a:moveTo>
                  <a:pt x="84" y="5"/>
                </a:moveTo>
                <a:cubicBezTo>
                  <a:pt x="83" y="5"/>
                  <a:pt x="82" y="5"/>
                  <a:pt x="81" y="4"/>
                </a:cubicBezTo>
                <a:cubicBezTo>
                  <a:pt x="82" y="6"/>
                  <a:pt x="80" y="8"/>
                  <a:pt x="79" y="7"/>
                </a:cubicBezTo>
                <a:cubicBezTo>
                  <a:pt x="76" y="6"/>
                  <a:pt x="64" y="4"/>
                  <a:pt x="62" y="3"/>
                </a:cubicBezTo>
                <a:cubicBezTo>
                  <a:pt x="60" y="3"/>
                  <a:pt x="58" y="3"/>
                  <a:pt x="57" y="0"/>
                </a:cubicBezTo>
                <a:cubicBezTo>
                  <a:pt x="55" y="0"/>
                  <a:pt x="53" y="0"/>
                  <a:pt x="50" y="0"/>
                </a:cubicBezTo>
                <a:cubicBezTo>
                  <a:pt x="50" y="0"/>
                  <a:pt x="50" y="1"/>
                  <a:pt x="49" y="1"/>
                </a:cubicBezTo>
                <a:cubicBezTo>
                  <a:pt x="46" y="1"/>
                  <a:pt x="29" y="3"/>
                  <a:pt x="24" y="4"/>
                </a:cubicBezTo>
                <a:cubicBezTo>
                  <a:pt x="21" y="5"/>
                  <a:pt x="19" y="3"/>
                  <a:pt x="20" y="1"/>
                </a:cubicBezTo>
                <a:cubicBezTo>
                  <a:pt x="10" y="4"/>
                  <a:pt x="3" y="7"/>
                  <a:pt x="0" y="10"/>
                </a:cubicBezTo>
                <a:cubicBezTo>
                  <a:pt x="7" y="9"/>
                  <a:pt x="29" y="8"/>
                  <a:pt x="53" y="10"/>
                </a:cubicBezTo>
                <a:cubicBezTo>
                  <a:pt x="65" y="11"/>
                  <a:pt x="78" y="13"/>
                  <a:pt x="88" y="15"/>
                </a:cubicBezTo>
                <a:cubicBezTo>
                  <a:pt x="94" y="16"/>
                  <a:pt x="100" y="17"/>
                  <a:pt x="103" y="18"/>
                </a:cubicBezTo>
                <a:cubicBezTo>
                  <a:pt x="99" y="14"/>
                  <a:pt x="92" y="9"/>
                  <a:pt x="84" y="5"/>
                </a:cubicBezTo>
                <a:close/>
              </a:path>
            </a:pathLst>
          </a:custGeom>
          <a:solidFill>
            <a:srgbClr val="BDCF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343"/>
          <p:cNvSpPr>
            <a:spLocks/>
          </p:cNvSpPr>
          <p:nvPr/>
        </p:nvSpPr>
        <p:spPr bwMode="auto">
          <a:xfrm>
            <a:off x="217488" y="1285876"/>
            <a:ext cx="550862" cy="112712"/>
          </a:xfrm>
          <a:custGeom>
            <a:avLst/>
            <a:gdLst>
              <a:gd name="T0" fmla="*/ 98 w 103"/>
              <a:gd name="T1" fmla="*/ 8 h 21"/>
              <a:gd name="T2" fmla="*/ 87 w 103"/>
              <a:gd name="T3" fmla="*/ 7 h 21"/>
              <a:gd name="T4" fmla="*/ 48 w 103"/>
              <a:gd name="T5" fmla="*/ 4 h 21"/>
              <a:gd name="T6" fmla="*/ 0 w 103"/>
              <a:gd name="T7" fmla="*/ 0 h 21"/>
              <a:gd name="T8" fmla="*/ 51 w 103"/>
              <a:gd name="T9" fmla="*/ 21 h 21"/>
              <a:gd name="T10" fmla="*/ 87 w 103"/>
              <a:gd name="T11" fmla="*/ 16 h 21"/>
              <a:gd name="T12" fmla="*/ 98 w 103"/>
              <a:gd name="T13" fmla="*/ 12 h 21"/>
              <a:gd name="T14" fmla="*/ 103 w 103"/>
              <a:gd name="T15" fmla="*/ 9 h 21"/>
              <a:gd name="T16" fmla="*/ 98 w 103"/>
              <a:gd name="T17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21">
                <a:moveTo>
                  <a:pt x="98" y="8"/>
                </a:moveTo>
                <a:cubicBezTo>
                  <a:pt x="95" y="8"/>
                  <a:pt x="91" y="8"/>
                  <a:pt x="87" y="7"/>
                </a:cubicBezTo>
                <a:cubicBezTo>
                  <a:pt x="75" y="6"/>
                  <a:pt x="60" y="5"/>
                  <a:pt x="48" y="4"/>
                </a:cubicBezTo>
                <a:cubicBezTo>
                  <a:pt x="27" y="2"/>
                  <a:pt x="7" y="1"/>
                  <a:pt x="0" y="0"/>
                </a:cubicBezTo>
                <a:cubicBezTo>
                  <a:pt x="7" y="10"/>
                  <a:pt x="28" y="19"/>
                  <a:pt x="51" y="21"/>
                </a:cubicBezTo>
                <a:cubicBezTo>
                  <a:pt x="63" y="21"/>
                  <a:pt x="77" y="19"/>
                  <a:pt x="87" y="16"/>
                </a:cubicBezTo>
                <a:cubicBezTo>
                  <a:pt x="91" y="15"/>
                  <a:pt x="95" y="14"/>
                  <a:pt x="98" y="12"/>
                </a:cubicBezTo>
                <a:cubicBezTo>
                  <a:pt x="100" y="11"/>
                  <a:pt x="102" y="10"/>
                  <a:pt x="103" y="9"/>
                </a:cubicBezTo>
                <a:cubicBezTo>
                  <a:pt x="102" y="9"/>
                  <a:pt x="100" y="8"/>
                  <a:pt x="98" y="8"/>
                </a:cubicBezTo>
                <a:close/>
              </a:path>
            </a:pathLst>
          </a:custGeom>
          <a:solidFill>
            <a:srgbClr val="BDCF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344"/>
          <p:cNvSpPr>
            <a:spLocks/>
          </p:cNvSpPr>
          <p:nvPr/>
        </p:nvSpPr>
        <p:spPr bwMode="auto">
          <a:xfrm>
            <a:off x="185738" y="1209676"/>
            <a:ext cx="614362" cy="125412"/>
          </a:xfrm>
          <a:custGeom>
            <a:avLst/>
            <a:gdLst>
              <a:gd name="T0" fmla="*/ 111 w 115"/>
              <a:gd name="T1" fmla="*/ 10 h 23"/>
              <a:gd name="T2" fmla="*/ 109 w 115"/>
              <a:gd name="T3" fmla="*/ 10 h 23"/>
              <a:gd name="T4" fmla="*/ 94 w 115"/>
              <a:gd name="T5" fmla="*/ 7 h 23"/>
              <a:gd name="T6" fmla="*/ 59 w 115"/>
              <a:gd name="T7" fmla="*/ 2 h 23"/>
              <a:gd name="T8" fmla="*/ 6 w 115"/>
              <a:gd name="T9" fmla="*/ 2 h 23"/>
              <a:gd name="T10" fmla="*/ 5 w 115"/>
              <a:gd name="T11" fmla="*/ 2 h 23"/>
              <a:gd name="T12" fmla="*/ 0 w 115"/>
              <a:gd name="T13" fmla="*/ 9 h 23"/>
              <a:gd name="T14" fmla="*/ 4 w 115"/>
              <a:gd name="T15" fmla="*/ 14 h 23"/>
              <a:gd name="T16" fmla="*/ 6 w 115"/>
              <a:gd name="T17" fmla="*/ 14 h 23"/>
              <a:gd name="T18" fmla="*/ 54 w 115"/>
              <a:gd name="T19" fmla="*/ 18 h 23"/>
              <a:gd name="T20" fmla="*/ 93 w 115"/>
              <a:gd name="T21" fmla="*/ 21 h 23"/>
              <a:gd name="T22" fmla="*/ 104 w 115"/>
              <a:gd name="T23" fmla="*/ 22 h 23"/>
              <a:gd name="T24" fmla="*/ 109 w 115"/>
              <a:gd name="T25" fmla="*/ 23 h 23"/>
              <a:gd name="T26" fmla="*/ 112 w 115"/>
              <a:gd name="T27" fmla="*/ 23 h 23"/>
              <a:gd name="T28" fmla="*/ 115 w 115"/>
              <a:gd name="T29" fmla="*/ 17 h 23"/>
              <a:gd name="T30" fmla="*/ 115 w 115"/>
              <a:gd name="T31" fmla="*/ 17 h 23"/>
              <a:gd name="T32" fmla="*/ 111 w 115"/>
              <a:gd name="T33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5" h="23">
                <a:moveTo>
                  <a:pt x="111" y="10"/>
                </a:moveTo>
                <a:cubicBezTo>
                  <a:pt x="111" y="10"/>
                  <a:pt x="110" y="10"/>
                  <a:pt x="109" y="10"/>
                </a:cubicBezTo>
                <a:cubicBezTo>
                  <a:pt x="106" y="9"/>
                  <a:pt x="100" y="8"/>
                  <a:pt x="94" y="7"/>
                </a:cubicBezTo>
                <a:cubicBezTo>
                  <a:pt x="84" y="5"/>
                  <a:pt x="71" y="3"/>
                  <a:pt x="59" y="2"/>
                </a:cubicBezTo>
                <a:cubicBezTo>
                  <a:pt x="35" y="0"/>
                  <a:pt x="13" y="1"/>
                  <a:pt x="6" y="2"/>
                </a:cubicBezTo>
                <a:cubicBezTo>
                  <a:pt x="6" y="2"/>
                  <a:pt x="5" y="2"/>
                  <a:pt x="5" y="2"/>
                </a:cubicBezTo>
                <a:cubicBezTo>
                  <a:pt x="1" y="3"/>
                  <a:pt x="0" y="6"/>
                  <a:pt x="0" y="9"/>
                </a:cubicBezTo>
                <a:cubicBezTo>
                  <a:pt x="1" y="12"/>
                  <a:pt x="0" y="14"/>
                  <a:pt x="4" y="14"/>
                </a:cubicBezTo>
                <a:cubicBezTo>
                  <a:pt x="5" y="14"/>
                  <a:pt x="5" y="14"/>
                  <a:pt x="6" y="14"/>
                </a:cubicBezTo>
                <a:cubicBezTo>
                  <a:pt x="13" y="15"/>
                  <a:pt x="33" y="16"/>
                  <a:pt x="54" y="18"/>
                </a:cubicBezTo>
                <a:cubicBezTo>
                  <a:pt x="66" y="19"/>
                  <a:pt x="81" y="20"/>
                  <a:pt x="93" y="21"/>
                </a:cubicBezTo>
                <a:cubicBezTo>
                  <a:pt x="97" y="22"/>
                  <a:pt x="101" y="22"/>
                  <a:pt x="104" y="22"/>
                </a:cubicBezTo>
                <a:cubicBezTo>
                  <a:pt x="106" y="22"/>
                  <a:pt x="108" y="23"/>
                  <a:pt x="109" y="23"/>
                </a:cubicBezTo>
                <a:cubicBezTo>
                  <a:pt x="111" y="23"/>
                  <a:pt x="112" y="23"/>
                  <a:pt x="112" y="23"/>
                </a:cubicBezTo>
                <a:cubicBezTo>
                  <a:pt x="115" y="23"/>
                  <a:pt x="115" y="20"/>
                  <a:pt x="115" y="17"/>
                </a:cubicBezTo>
                <a:cubicBezTo>
                  <a:pt x="115" y="17"/>
                  <a:pt x="115" y="17"/>
                  <a:pt x="115" y="17"/>
                </a:cubicBezTo>
                <a:cubicBezTo>
                  <a:pt x="115" y="15"/>
                  <a:pt x="114" y="11"/>
                  <a:pt x="111" y="10"/>
                </a:cubicBezTo>
                <a:close/>
              </a:path>
            </a:pathLst>
          </a:custGeom>
          <a:solidFill>
            <a:srgbClr val="9C9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345"/>
          <p:cNvSpPr>
            <a:spLocks/>
          </p:cNvSpPr>
          <p:nvPr/>
        </p:nvSpPr>
        <p:spPr bwMode="auto">
          <a:xfrm>
            <a:off x="527050" y="919163"/>
            <a:ext cx="33337" cy="31750"/>
          </a:xfrm>
          <a:custGeom>
            <a:avLst/>
            <a:gdLst>
              <a:gd name="T0" fmla="*/ 5 w 6"/>
              <a:gd name="T1" fmla="*/ 3 h 6"/>
              <a:gd name="T2" fmla="*/ 3 w 6"/>
              <a:gd name="T3" fmla="*/ 6 h 6"/>
              <a:gd name="T4" fmla="*/ 1 w 6"/>
              <a:gd name="T5" fmla="*/ 3 h 6"/>
              <a:gd name="T6" fmla="*/ 3 w 6"/>
              <a:gd name="T7" fmla="*/ 0 h 6"/>
              <a:gd name="T8" fmla="*/ 5 w 6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5"/>
                  <a:pt x="4" y="6"/>
                  <a:pt x="3" y="6"/>
                </a:cubicBezTo>
                <a:cubicBezTo>
                  <a:pt x="1" y="6"/>
                  <a:pt x="0" y="5"/>
                  <a:pt x="1" y="3"/>
                </a:cubicBezTo>
                <a:cubicBezTo>
                  <a:pt x="1" y="2"/>
                  <a:pt x="2" y="0"/>
                  <a:pt x="3" y="0"/>
                </a:cubicBezTo>
                <a:cubicBezTo>
                  <a:pt x="5" y="0"/>
                  <a:pt x="6" y="2"/>
                  <a:pt x="5" y="3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346"/>
          <p:cNvSpPr>
            <a:spLocks/>
          </p:cNvSpPr>
          <p:nvPr/>
        </p:nvSpPr>
        <p:spPr bwMode="auto">
          <a:xfrm>
            <a:off x="612775" y="930276"/>
            <a:ext cx="26987" cy="26987"/>
          </a:xfrm>
          <a:custGeom>
            <a:avLst/>
            <a:gdLst>
              <a:gd name="T0" fmla="*/ 5 w 5"/>
              <a:gd name="T1" fmla="*/ 2 h 5"/>
              <a:gd name="T2" fmla="*/ 3 w 5"/>
              <a:gd name="T3" fmla="*/ 5 h 5"/>
              <a:gd name="T4" fmla="*/ 1 w 5"/>
              <a:gd name="T5" fmla="*/ 2 h 5"/>
              <a:gd name="T6" fmla="*/ 3 w 5"/>
              <a:gd name="T7" fmla="*/ 0 h 5"/>
              <a:gd name="T8" fmla="*/ 5 w 5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4"/>
                  <a:pt x="4" y="5"/>
                  <a:pt x="3" y="5"/>
                </a:cubicBezTo>
                <a:cubicBezTo>
                  <a:pt x="1" y="5"/>
                  <a:pt x="0" y="4"/>
                  <a:pt x="1" y="2"/>
                </a:cubicBezTo>
                <a:cubicBezTo>
                  <a:pt x="1" y="1"/>
                  <a:pt x="2" y="0"/>
                  <a:pt x="3" y="0"/>
                </a:cubicBezTo>
                <a:cubicBezTo>
                  <a:pt x="4" y="0"/>
                  <a:pt x="5" y="1"/>
                  <a:pt x="5" y="2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347"/>
          <p:cNvSpPr>
            <a:spLocks/>
          </p:cNvSpPr>
          <p:nvPr/>
        </p:nvSpPr>
        <p:spPr bwMode="auto">
          <a:xfrm>
            <a:off x="800100" y="1301751"/>
            <a:ext cx="512762" cy="420687"/>
          </a:xfrm>
          <a:custGeom>
            <a:avLst/>
            <a:gdLst>
              <a:gd name="T0" fmla="*/ 0 w 96"/>
              <a:gd name="T1" fmla="*/ 0 h 78"/>
              <a:gd name="T2" fmla="*/ 44 w 96"/>
              <a:gd name="T3" fmla="*/ 2 h 78"/>
              <a:gd name="T4" fmla="*/ 93 w 96"/>
              <a:gd name="T5" fmla="*/ 45 h 78"/>
              <a:gd name="T6" fmla="*/ 69 w 96"/>
              <a:gd name="T7" fmla="*/ 76 h 78"/>
              <a:gd name="T8" fmla="*/ 53 w 96"/>
              <a:gd name="T9" fmla="*/ 75 h 78"/>
              <a:gd name="T10" fmla="*/ 43 w 96"/>
              <a:gd name="T11" fmla="*/ 6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78">
                <a:moveTo>
                  <a:pt x="0" y="0"/>
                </a:moveTo>
                <a:cubicBezTo>
                  <a:pt x="13" y="2"/>
                  <a:pt x="26" y="1"/>
                  <a:pt x="44" y="2"/>
                </a:cubicBezTo>
                <a:cubicBezTo>
                  <a:pt x="61" y="2"/>
                  <a:pt x="96" y="7"/>
                  <a:pt x="93" y="45"/>
                </a:cubicBezTo>
                <a:cubicBezTo>
                  <a:pt x="93" y="54"/>
                  <a:pt x="83" y="72"/>
                  <a:pt x="69" y="76"/>
                </a:cubicBezTo>
                <a:cubicBezTo>
                  <a:pt x="64" y="78"/>
                  <a:pt x="56" y="76"/>
                  <a:pt x="53" y="75"/>
                </a:cubicBezTo>
                <a:cubicBezTo>
                  <a:pt x="47" y="71"/>
                  <a:pt x="44" y="70"/>
                  <a:pt x="43" y="6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348"/>
          <p:cNvSpPr>
            <a:spLocks/>
          </p:cNvSpPr>
          <p:nvPr/>
        </p:nvSpPr>
        <p:spPr bwMode="auto">
          <a:xfrm>
            <a:off x="660400" y="1069976"/>
            <a:ext cx="144462" cy="123825"/>
          </a:xfrm>
          <a:custGeom>
            <a:avLst/>
            <a:gdLst>
              <a:gd name="T0" fmla="*/ 27 w 27"/>
              <a:gd name="T1" fmla="*/ 12 h 23"/>
              <a:gd name="T2" fmla="*/ 1 w 27"/>
              <a:gd name="T3" fmla="*/ 14 h 23"/>
              <a:gd name="T4" fmla="*/ 1 w 27"/>
              <a:gd name="T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" h="23">
                <a:moveTo>
                  <a:pt x="27" y="12"/>
                </a:moveTo>
                <a:cubicBezTo>
                  <a:pt x="21" y="0"/>
                  <a:pt x="5" y="1"/>
                  <a:pt x="1" y="14"/>
                </a:cubicBezTo>
                <a:cubicBezTo>
                  <a:pt x="0" y="17"/>
                  <a:pt x="0" y="20"/>
                  <a:pt x="1" y="2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349"/>
          <p:cNvSpPr>
            <a:spLocks/>
          </p:cNvSpPr>
          <p:nvPr/>
        </p:nvSpPr>
        <p:spPr bwMode="auto">
          <a:xfrm>
            <a:off x="741363" y="1350963"/>
            <a:ext cx="11112" cy="128587"/>
          </a:xfrm>
          <a:custGeom>
            <a:avLst/>
            <a:gdLst>
              <a:gd name="T0" fmla="*/ 0 w 2"/>
              <a:gd name="T1" fmla="*/ 0 h 24"/>
              <a:gd name="T2" fmla="*/ 0 w 2"/>
              <a:gd name="T3" fmla="*/ 8 h 24"/>
              <a:gd name="T4" fmla="*/ 2 w 2"/>
              <a:gd name="T5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4">
                <a:moveTo>
                  <a:pt x="0" y="0"/>
                </a:moveTo>
                <a:cubicBezTo>
                  <a:pt x="0" y="3"/>
                  <a:pt x="0" y="7"/>
                  <a:pt x="0" y="8"/>
                </a:cubicBezTo>
                <a:cubicBezTo>
                  <a:pt x="0" y="11"/>
                  <a:pt x="0" y="19"/>
                  <a:pt x="2" y="2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350"/>
          <p:cNvSpPr>
            <a:spLocks/>
          </p:cNvSpPr>
          <p:nvPr/>
        </p:nvSpPr>
        <p:spPr bwMode="auto">
          <a:xfrm>
            <a:off x="777875" y="1420813"/>
            <a:ext cx="465137" cy="254000"/>
          </a:xfrm>
          <a:custGeom>
            <a:avLst/>
            <a:gdLst>
              <a:gd name="T0" fmla="*/ 0 w 87"/>
              <a:gd name="T1" fmla="*/ 13 h 47"/>
              <a:gd name="T2" fmla="*/ 15 w 87"/>
              <a:gd name="T3" fmla="*/ 2 h 47"/>
              <a:gd name="T4" fmla="*/ 39 w 87"/>
              <a:gd name="T5" fmla="*/ 14 h 47"/>
              <a:gd name="T6" fmla="*/ 50 w 87"/>
              <a:gd name="T7" fmla="*/ 17 h 47"/>
              <a:gd name="T8" fmla="*/ 70 w 87"/>
              <a:gd name="T9" fmla="*/ 22 h 47"/>
              <a:gd name="T10" fmla="*/ 85 w 87"/>
              <a:gd name="T11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47">
                <a:moveTo>
                  <a:pt x="0" y="13"/>
                </a:moveTo>
                <a:cubicBezTo>
                  <a:pt x="0" y="8"/>
                  <a:pt x="4" y="3"/>
                  <a:pt x="15" y="2"/>
                </a:cubicBezTo>
                <a:cubicBezTo>
                  <a:pt x="26" y="0"/>
                  <a:pt x="35" y="11"/>
                  <a:pt x="39" y="14"/>
                </a:cubicBezTo>
                <a:cubicBezTo>
                  <a:pt x="42" y="16"/>
                  <a:pt x="45" y="17"/>
                  <a:pt x="50" y="17"/>
                </a:cubicBezTo>
                <a:cubicBezTo>
                  <a:pt x="52" y="17"/>
                  <a:pt x="62" y="17"/>
                  <a:pt x="70" y="22"/>
                </a:cubicBezTo>
                <a:cubicBezTo>
                  <a:pt x="79" y="27"/>
                  <a:pt x="87" y="37"/>
                  <a:pt x="85" y="4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Oval 351"/>
          <p:cNvSpPr>
            <a:spLocks noChangeArrowheads="1"/>
          </p:cNvSpPr>
          <p:nvPr/>
        </p:nvSpPr>
        <p:spPr bwMode="auto">
          <a:xfrm>
            <a:off x="1008063" y="1112838"/>
            <a:ext cx="133350" cy="1349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352"/>
          <p:cNvSpPr>
            <a:spLocks/>
          </p:cNvSpPr>
          <p:nvPr/>
        </p:nvSpPr>
        <p:spPr bwMode="auto">
          <a:xfrm>
            <a:off x="965200" y="908051"/>
            <a:ext cx="234950" cy="220662"/>
          </a:xfrm>
          <a:custGeom>
            <a:avLst/>
            <a:gdLst>
              <a:gd name="T0" fmla="*/ 12 w 44"/>
              <a:gd name="T1" fmla="*/ 41 h 41"/>
              <a:gd name="T2" fmla="*/ 10 w 44"/>
              <a:gd name="T3" fmla="*/ 40 h 41"/>
              <a:gd name="T4" fmla="*/ 9 w 44"/>
              <a:gd name="T5" fmla="*/ 13 h 41"/>
              <a:gd name="T6" fmla="*/ 38 w 44"/>
              <a:gd name="T7" fmla="*/ 6 h 41"/>
              <a:gd name="T8" fmla="*/ 36 w 44"/>
              <a:gd name="T9" fmla="*/ 32 h 41"/>
              <a:gd name="T10" fmla="*/ 29 w 44"/>
              <a:gd name="T11" fmla="*/ 4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41">
                <a:moveTo>
                  <a:pt x="12" y="41"/>
                </a:moveTo>
                <a:cubicBezTo>
                  <a:pt x="11" y="41"/>
                  <a:pt x="10" y="41"/>
                  <a:pt x="10" y="40"/>
                </a:cubicBezTo>
                <a:cubicBezTo>
                  <a:pt x="0" y="35"/>
                  <a:pt x="1" y="23"/>
                  <a:pt x="9" y="13"/>
                </a:cubicBezTo>
                <a:cubicBezTo>
                  <a:pt x="17" y="4"/>
                  <a:pt x="31" y="0"/>
                  <a:pt x="38" y="6"/>
                </a:cubicBezTo>
                <a:cubicBezTo>
                  <a:pt x="44" y="11"/>
                  <a:pt x="42" y="22"/>
                  <a:pt x="36" y="32"/>
                </a:cubicBezTo>
                <a:cubicBezTo>
                  <a:pt x="34" y="36"/>
                  <a:pt x="31" y="39"/>
                  <a:pt x="29" y="4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353"/>
          <p:cNvSpPr>
            <a:spLocks/>
          </p:cNvSpPr>
          <p:nvPr/>
        </p:nvSpPr>
        <p:spPr bwMode="auto">
          <a:xfrm>
            <a:off x="1130300" y="984251"/>
            <a:ext cx="230187" cy="263525"/>
          </a:xfrm>
          <a:custGeom>
            <a:avLst/>
            <a:gdLst>
              <a:gd name="T0" fmla="*/ 38 w 43"/>
              <a:gd name="T1" fmla="*/ 34 h 49"/>
              <a:gd name="T2" fmla="*/ 12 w 43"/>
              <a:gd name="T3" fmla="*/ 44 h 49"/>
              <a:gd name="T4" fmla="*/ 7 w 43"/>
              <a:gd name="T5" fmla="*/ 15 h 49"/>
              <a:gd name="T6" fmla="*/ 34 w 43"/>
              <a:gd name="T7" fmla="*/ 5 h 49"/>
              <a:gd name="T8" fmla="*/ 38 w 43"/>
              <a:gd name="T9" fmla="*/ 3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9">
                <a:moveTo>
                  <a:pt x="38" y="34"/>
                </a:moveTo>
                <a:cubicBezTo>
                  <a:pt x="32" y="46"/>
                  <a:pt x="20" y="49"/>
                  <a:pt x="12" y="44"/>
                </a:cubicBezTo>
                <a:cubicBezTo>
                  <a:pt x="2" y="39"/>
                  <a:pt x="0" y="28"/>
                  <a:pt x="7" y="15"/>
                </a:cubicBezTo>
                <a:cubicBezTo>
                  <a:pt x="13" y="4"/>
                  <a:pt x="27" y="0"/>
                  <a:pt x="34" y="5"/>
                </a:cubicBezTo>
                <a:cubicBezTo>
                  <a:pt x="42" y="11"/>
                  <a:pt x="43" y="23"/>
                  <a:pt x="38" y="34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354"/>
          <p:cNvSpPr>
            <a:spLocks/>
          </p:cNvSpPr>
          <p:nvPr/>
        </p:nvSpPr>
        <p:spPr bwMode="auto">
          <a:xfrm>
            <a:off x="1147763" y="1058863"/>
            <a:ext cx="100012" cy="130175"/>
          </a:xfrm>
          <a:custGeom>
            <a:avLst/>
            <a:gdLst>
              <a:gd name="T0" fmla="*/ 17 w 19"/>
              <a:gd name="T1" fmla="*/ 16 h 24"/>
              <a:gd name="T2" fmla="*/ 5 w 19"/>
              <a:gd name="T3" fmla="*/ 22 h 24"/>
              <a:gd name="T4" fmla="*/ 4 w 19"/>
              <a:gd name="T5" fmla="*/ 8 h 24"/>
              <a:gd name="T6" fmla="*/ 16 w 19"/>
              <a:gd name="T7" fmla="*/ 3 h 24"/>
              <a:gd name="T8" fmla="*/ 17 w 19"/>
              <a:gd name="T9" fmla="*/ 1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24">
                <a:moveTo>
                  <a:pt x="17" y="16"/>
                </a:moveTo>
                <a:cubicBezTo>
                  <a:pt x="14" y="22"/>
                  <a:pt x="8" y="24"/>
                  <a:pt x="5" y="22"/>
                </a:cubicBezTo>
                <a:cubicBezTo>
                  <a:pt x="1" y="19"/>
                  <a:pt x="0" y="14"/>
                  <a:pt x="4" y="8"/>
                </a:cubicBezTo>
                <a:cubicBezTo>
                  <a:pt x="7" y="3"/>
                  <a:pt x="13" y="0"/>
                  <a:pt x="16" y="3"/>
                </a:cubicBezTo>
                <a:cubicBezTo>
                  <a:pt x="19" y="5"/>
                  <a:pt x="19" y="11"/>
                  <a:pt x="17" y="16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355"/>
          <p:cNvSpPr>
            <a:spLocks/>
          </p:cNvSpPr>
          <p:nvPr/>
        </p:nvSpPr>
        <p:spPr bwMode="auto">
          <a:xfrm>
            <a:off x="1039813" y="1027113"/>
            <a:ext cx="53975" cy="69850"/>
          </a:xfrm>
          <a:custGeom>
            <a:avLst/>
            <a:gdLst>
              <a:gd name="T0" fmla="*/ 8 w 10"/>
              <a:gd name="T1" fmla="*/ 8 h 13"/>
              <a:gd name="T2" fmla="*/ 2 w 10"/>
              <a:gd name="T3" fmla="*/ 12 h 13"/>
              <a:gd name="T4" fmla="*/ 2 w 10"/>
              <a:gd name="T5" fmla="*/ 5 h 13"/>
              <a:gd name="T6" fmla="*/ 8 w 10"/>
              <a:gd name="T7" fmla="*/ 1 h 13"/>
              <a:gd name="T8" fmla="*/ 8 w 10"/>
              <a:gd name="T9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3">
                <a:moveTo>
                  <a:pt x="8" y="8"/>
                </a:moveTo>
                <a:cubicBezTo>
                  <a:pt x="6" y="12"/>
                  <a:pt x="4" y="13"/>
                  <a:pt x="2" y="12"/>
                </a:cubicBezTo>
                <a:cubicBezTo>
                  <a:pt x="0" y="12"/>
                  <a:pt x="0" y="9"/>
                  <a:pt x="2" y="5"/>
                </a:cubicBezTo>
                <a:cubicBezTo>
                  <a:pt x="4" y="2"/>
                  <a:pt x="7" y="0"/>
                  <a:pt x="8" y="1"/>
                </a:cubicBezTo>
                <a:cubicBezTo>
                  <a:pt x="10" y="2"/>
                  <a:pt x="10" y="5"/>
                  <a:pt x="8" y="8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356"/>
          <p:cNvSpPr>
            <a:spLocks/>
          </p:cNvSpPr>
          <p:nvPr/>
        </p:nvSpPr>
        <p:spPr bwMode="auto">
          <a:xfrm>
            <a:off x="1179513" y="1112838"/>
            <a:ext cx="9525" cy="15875"/>
          </a:xfrm>
          <a:custGeom>
            <a:avLst/>
            <a:gdLst>
              <a:gd name="T0" fmla="*/ 2 w 2"/>
              <a:gd name="T1" fmla="*/ 2 h 3"/>
              <a:gd name="T2" fmla="*/ 1 w 2"/>
              <a:gd name="T3" fmla="*/ 3 h 3"/>
              <a:gd name="T4" fmla="*/ 1 w 2"/>
              <a:gd name="T5" fmla="*/ 1 h 3"/>
              <a:gd name="T6" fmla="*/ 2 w 2"/>
              <a:gd name="T7" fmla="*/ 0 h 3"/>
              <a:gd name="T8" fmla="*/ 2 w 2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2" y="2"/>
                </a:moveTo>
                <a:cubicBezTo>
                  <a:pt x="2" y="3"/>
                  <a:pt x="1" y="3"/>
                  <a:pt x="1" y="3"/>
                </a:cubicBezTo>
                <a:cubicBezTo>
                  <a:pt x="0" y="3"/>
                  <a:pt x="0" y="2"/>
                  <a:pt x="1" y="1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2" y="1"/>
                  <a:pt x="2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357"/>
          <p:cNvSpPr>
            <a:spLocks/>
          </p:cNvSpPr>
          <p:nvPr/>
        </p:nvSpPr>
        <p:spPr bwMode="auto">
          <a:xfrm>
            <a:off x="854075" y="977901"/>
            <a:ext cx="127000" cy="204787"/>
          </a:xfrm>
          <a:custGeom>
            <a:avLst/>
            <a:gdLst>
              <a:gd name="T0" fmla="*/ 0 w 24"/>
              <a:gd name="T1" fmla="*/ 0 h 38"/>
              <a:gd name="T2" fmla="*/ 24 w 24"/>
              <a:gd name="T3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" h="38">
                <a:moveTo>
                  <a:pt x="0" y="0"/>
                </a:moveTo>
                <a:cubicBezTo>
                  <a:pt x="3" y="4"/>
                  <a:pt x="21" y="34"/>
                  <a:pt x="24" y="3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358"/>
          <p:cNvSpPr>
            <a:spLocks/>
          </p:cNvSpPr>
          <p:nvPr/>
        </p:nvSpPr>
        <p:spPr bwMode="auto">
          <a:xfrm>
            <a:off x="768350" y="1049338"/>
            <a:ext cx="185737" cy="155575"/>
          </a:xfrm>
          <a:custGeom>
            <a:avLst/>
            <a:gdLst>
              <a:gd name="T0" fmla="*/ 0 w 35"/>
              <a:gd name="T1" fmla="*/ 0 h 29"/>
              <a:gd name="T2" fmla="*/ 35 w 35"/>
              <a:gd name="T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5" h="29">
                <a:moveTo>
                  <a:pt x="0" y="0"/>
                </a:moveTo>
                <a:cubicBezTo>
                  <a:pt x="3" y="2"/>
                  <a:pt x="35" y="29"/>
                  <a:pt x="35" y="2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359"/>
          <p:cNvSpPr>
            <a:spLocks/>
          </p:cNvSpPr>
          <p:nvPr/>
        </p:nvSpPr>
        <p:spPr bwMode="auto">
          <a:xfrm>
            <a:off x="709613" y="1139826"/>
            <a:ext cx="223837" cy="103187"/>
          </a:xfrm>
          <a:custGeom>
            <a:avLst/>
            <a:gdLst>
              <a:gd name="T0" fmla="*/ 42 w 42"/>
              <a:gd name="T1" fmla="*/ 19 h 19"/>
              <a:gd name="T2" fmla="*/ 0 w 42"/>
              <a:gd name="T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" h="19">
                <a:moveTo>
                  <a:pt x="42" y="19"/>
                </a:moveTo>
                <a:cubicBezTo>
                  <a:pt x="42" y="19"/>
                  <a:pt x="15" y="6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360"/>
          <p:cNvSpPr>
            <a:spLocks/>
          </p:cNvSpPr>
          <p:nvPr/>
        </p:nvSpPr>
        <p:spPr bwMode="auto">
          <a:xfrm>
            <a:off x="1179513" y="1254126"/>
            <a:ext cx="250825" cy="4762"/>
          </a:xfrm>
          <a:custGeom>
            <a:avLst/>
            <a:gdLst>
              <a:gd name="T0" fmla="*/ 0 w 47"/>
              <a:gd name="T1" fmla="*/ 0 h 1"/>
              <a:gd name="T2" fmla="*/ 47 w 47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7" h="1">
                <a:moveTo>
                  <a:pt x="0" y="0"/>
                </a:moveTo>
                <a:cubicBezTo>
                  <a:pt x="6" y="0"/>
                  <a:pt x="39" y="1"/>
                  <a:pt x="47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361"/>
          <p:cNvSpPr>
            <a:spLocks/>
          </p:cNvSpPr>
          <p:nvPr/>
        </p:nvSpPr>
        <p:spPr bwMode="auto">
          <a:xfrm>
            <a:off x="1168400" y="1281113"/>
            <a:ext cx="250825" cy="58737"/>
          </a:xfrm>
          <a:custGeom>
            <a:avLst/>
            <a:gdLst>
              <a:gd name="T0" fmla="*/ 0 w 47"/>
              <a:gd name="T1" fmla="*/ 0 h 11"/>
              <a:gd name="T2" fmla="*/ 47 w 47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7" h="11">
                <a:moveTo>
                  <a:pt x="0" y="0"/>
                </a:moveTo>
                <a:cubicBezTo>
                  <a:pt x="8" y="2"/>
                  <a:pt x="47" y="11"/>
                  <a:pt x="47" y="1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Line 362"/>
          <p:cNvSpPr>
            <a:spLocks noChangeShapeType="1"/>
          </p:cNvSpPr>
          <p:nvPr/>
        </p:nvSpPr>
        <p:spPr bwMode="auto">
          <a:xfrm>
            <a:off x="1157288" y="1308101"/>
            <a:ext cx="234950" cy="134937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363"/>
          <p:cNvSpPr>
            <a:spLocks/>
          </p:cNvSpPr>
          <p:nvPr/>
        </p:nvSpPr>
        <p:spPr bwMode="auto">
          <a:xfrm>
            <a:off x="1008063" y="1243013"/>
            <a:ext cx="38100" cy="65087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7" y="0"/>
                  <a:pt x="1" y="9"/>
                  <a:pt x="0" y="1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364"/>
          <p:cNvSpPr>
            <a:spLocks/>
          </p:cNvSpPr>
          <p:nvPr/>
        </p:nvSpPr>
        <p:spPr bwMode="auto">
          <a:xfrm>
            <a:off x="1258888" y="1182688"/>
            <a:ext cx="203200" cy="528637"/>
          </a:xfrm>
          <a:custGeom>
            <a:avLst/>
            <a:gdLst>
              <a:gd name="T0" fmla="*/ 12 w 38"/>
              <a:gd name="T1" fmla="*/ 0 h 98"/>
              <a:gd name="T2" fmla="*/ 35 w 38"/>
              <a:gd name="T3" fmla="*/ 51 h 98"/>
              <a:gd name="T4" fmla="*/ 0 w 38"/>
              <a:gd name="T5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98">
                <a:moveTo>
                  <a:pt x="12" y="0"/>
                </a:moveTo>
                <a:cubicBezTo>
                  <a:pt x="27" y="12"/>
                  <a:pt x="38" y="30"/>
                  <a:pt x="35" y="51"/>
                </a:cubicBezTo>
                <a:cubicBezTo>
                  <a:pt x="31" y="72"/>
                  <a:pt x="15" y="90"/>
                  <a:pt x="0" y="9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365"/>
          <p:cNvSpPr>
            <a:spLocks/>
          </p:cNvSpPr>
          <p:nvPr/>
        </p:nvSpPr>
        <p:spPr bwMode="auto">
          <a:xfrm>
            <a:off x="757238" y="995363"/>
            <a:ext cx="234950" cy="96837"/>
          </a:xfrm>
          <a:custGeom>
            <a:avLst/>
            <a:gdLst>
              <a:gd name="T0" fmla="*/ 0 w 44"/>
              <a:gd name="T1" fmla="*/ 18 h 18"/>
              <a:gd name="T2" fmla="*/ 44 w 44"/>
              <a:gd name="T3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18">
                <a:moveTo>
                  <a:pt x="0" y="18"/>
                </a:moveTo>
                <a:cubicBezTo>
                  <a:pt x="10" y="6"/>
                  <a:pt x="27" y="0"/>
                  <a:pt x="44" y="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366"/>
          <p:cNvSpPr>
            <a:spLocks/>
          </p:cNvSpPr>
          <p:nvPr/>
        </p:nvSpPr>
        <p:spPr bwMode="auto">
          <a:xfrm>
            <a:off x="682625" y="1371601"/>
            <a:ext cx="20637" cy="103187"/>
          </a:xfrm>
          <a:custGeom>
            <a:avLst/>
            <a:gdLst>
              <a:gd name="T0" fmla="*/ 4 w 4"/>
              <a:gd name="T1" fmla="*/ 19 h 19"/>
              <a:gd name="T2" fmla="*/ 0 w 4"/>
              <a:gd name="T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19">
                <a:moveTo>
                  <a:pt x="4" y="19"/>
                </a:moveTo>
                <a:cubicBezTo>
                  <a:pt x="2" y="13"/>
                  <a:pt x="1" y="7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367"/>
          <p:cNvSpPr>
            <a:spLocks/>
          </p:cNvSpPr>
          <p:nvPr/>
        </p:nvSpPr>
        <p:spPr bwMode="auto">
          <a:xfrm>
            <a:off x="1344613" y="1690688"/>
            <a:ext cx="15875" cy="11112"/>
          </a:xfrm>
          <a:custGeom>
            <a:avLst/>
            <a:gdLst>
              <a:gd name="T0" fmla="*/ 3 w 3"/>
              <a:gd name="T1" fmla="*/ 0 h 2"/>
              <a:gd name="T2" fmla="*/ 0 w 3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2" y="1"/>
                  <a:pt x="1" y="1"/>
                  <a:pt x="0" y="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368"/>
          <p:cNvSpPr>
            <a:spLocks/>
          </p:cNvSpPr>
          <p:nvPr/>
        </p:nvSpPr>
        <p:spPr bwMode="auto">
          <a:xfrm>
            <a:off x="752475" y="865188"/>
            <a:ext cx="831850" cy="776287"/>
          </a:xfrm>
          <a:custGeom>
            <a:avLst/>
            <a:gdLst>
              <a:gd name="T0" fmla="*/ 0 w 156"/>
              <a:gd name="T1" fmla="*/ 42 h 144"/>
              <a:gd name="T2" fmla="*/ 7 w 156"/>
              <a:gd name="T3" fmla="*/ 32 h 144"/>
              <a:gd name="T4" fmla="*/ 120 w 156"/>
              <a:gd name="T5" fmla="*/ 32 h 144"/>
              <a:gd name="T6" fmla="*/ 127 w 156"/>
              <a:gd name="T7" fmla="*/ 142 h 144"/>
              <a:gd name="T8" fmla="*/ 125 w 156"/>
              <a:gd name="T9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144">
                <a:moveTo>
                  <a:pt x="0" y="42"/>
                </a:moveTo>
                <a:cubicBezTo>
                  <a:pt x="2" y="39"/>
                  <a:pt x="4" y="36"/>
                  <a:pt x="7" y="32"/>
                </a:cubicBezTo>
                <a:cubicBezTo>
                  <a:pt x="37" y="0"/>
                  <a:pt x="93" y="7"/>
                  <a:pt x="120" y="32"/>
                </a:cubicBezTo>
                <a:cubicBezTo>
                  <a:pt x="156" y="66"/>
                  <a:pt x="155" y="111"/>
                  <a:pt x="127" y="142"/>
                </a:cubicBezTo>
                <a:cubicBezTo>
                  <a:pt x="126" y="143"/>
                  <a:pt x="125" y="144"/>
                  <a:pt x="125" y="14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369"/>
          <p:cNvSpPr>
            <a:spLocks/>
          </p:cNvSpPr>
          <p:nvPr/>
        </p:nvSpPr>
        <p:spPr bwMode="auto">
          <a:xfrm>
            <a:off x="1441450" y="1216026"/>
            <a:ext cx="36512" cy="92075"/>
          </a:xfrm>
          <a:custGeom>
            <a:avLst/>
            <a:gdLst>
              <a:gd name="T0" fmla="*/ 7 w 7"/>
              <a:gd name="T1" fmla="*/ 0 h 17"/>
              <a:gd name="T2" fmla="*/ 3 w 7"/>
              <a:gd name="T3" fmla="*/ 8 h 17"/>
              <a:gd name="T4" fmla="*/ 7 w 7"/>
              <a:gd name="T5" fmla="*/ 11 h 17"/>
              <a:gd name="T6" fmla="*/ 7 w 7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7">
                <a:moveTo>
                  <a:pt x="7" y="0"/>
                </a:moveTo>
                <a:cubicBezTo>
                  <a:pt x="7" y="0"/>
                  <a:pt x="4" y="5"/>
                  <a:pt x="3" y="8"/>
                </a:cubicBezTo>
                <a:cubicBezTo>
                  <a:pt x="0" y="12"/>
                  <a:pt x="6" y="17"/>
                  <a:pt x="7" y="11"/>
                </a:cubicBezTo>
                <a:cubicBezTo>
                  <a:pt x="7" y="5"/>
                  <a:pt x="7" y="0"/>
                  <a:pt x="7" y="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Oval 370"/>
          <p:cNvSpPr>
            <a:spLocks noChangeArrowheads="1"/>
          </p:cNvSpPr>
          <p:nvPr/>
        </p:nvSpPr>
        <p:spPr bwMode="auto">
          <a:xfrm>
            <a:off x="1349375" y="1641476"/>
            <a:ext cx="187325" cy="184150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371"/>
          <p:cNvSpPr>
            <a:spLocks/>
          </p:cNvSpPr>
          <p:nvPr/>
        </p:nvSpPr>
        <p:spPr bwMode="auto">
          <a:xfrm>
            <a:off x="1082675" y="1701801"/>
            <a:ext cx="273050" cy="53975"/>
          </a:xfrm>
          <a:custGeom>
            <a:avLst/>
            <a:gdLst>
              <a:gd name="T0" fmla="*/ 51 w 51"/>
              <a:gd name="T1" fmla="*/ 0 h 10"/>
              <a:gd name="T2" fmla="*/ 0 w 51"/>
              <a:gd name="T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" h="10">
                <a:moveTo>
                  <a:pt x="51" y="0"/>
                </a:moveTo>
                <a:cubicBezTo>
                  <a:pt x="41" y="0"/>
                  <a:pt x="12" y="5"/>
                  <a:pt x="0" y="1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372"/>
          <p:cNvSpPr>
            <a:spLocks/>
          </p:cNvSpPr>
          <p:nvPr/>
        </p:nvSpPr>
        <p:spPr bwMode="auto">
          <a:xfrm>
            <a:off x="1039813" y="1814513"/>
            <a:ext cx="358775" cy="130175"/>
          </a:xfrm>
          <a:custGeom>
            <a:avLst/>
            <a:gdLst>
              <a:gd name="T0" fmla="*/ 67 w 67"/>
              <a:gd name="T1" fmla="*/ 0 h 24"/>
              <a:gd name="T2" fmla="*/ 0 w 67"/>
              <a:gd name="T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7" h="24">
                <a:moveTo>
                  <a:pt x="67" y="0"/>
                </a:moveTo>
                <a:cubicBezTo>
                  <a:pt x="59" y="6"/>
                  <a:pt x="30" y="21"/>
                  <a:pt x="0" y="2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Oval 373"/>
          <p:cNvSpPr>
            <a:spLocks noChangeArrowheads="1"/>
          </p:cNvSpPr>
          <p:nvPr/>
        </p:nvSpPr>
        <p:spPr bwMode="auto">
          <a:xfrm>
            <a:off x="854075" y="1533526"/>
            <a:ext cx="180975" cy="184150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374"/>
          <p:cNvSpPr>
            <a:spLocks/>
          </p:cNvSpPr>
          <p:nvPr/>
        </p:nvSpPr>
        <p:spPr bwMode="auto">
          <a:xfrm>
            <a:off x="585788" y="1420813"/>
            <a:ext cx="309562" cy="301625"/>
          </a:xfrm>
          <a:custGeom>
            <a:avLst/>
            <a:gdLst>
              <a:gd name="T0" fmla="*/ 58 w 58"/>
              <a:gd name="T1" fmla="*/ 24 h 56"/>
              <a:gd name="T2" fmla="*/ 8 w 58"/>
              <a:gd name="T3" fmla="*/ 21 h 56"/>
              <a:gd name="T4" fmla="*/ 54 w 58"/>
              <a:gd name="T5" fmla="*/ 4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8" h="56">
                <a:moveTo>
                  <a:pt x="58" y="24"/>
                </a:moveTo>
                <a:cubicBezTo>
                  <a:pt x="45" y="16"/>
                  <a:pt x="15" y="0"/>
                  <a:pt x="8" y="21"/>
                </a:cubicBezTo>
                <a:cubicBezTo>
                  <a:pt x="0" y="44"/>
                  <a:pt x="35" y="56"/>
                  <a:pt x="54" y="4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Line 375"/>
          <p:cNvSpPr>
            <a:spLocks noChangeShapeType="1"/>
          </p:cNvSpPr>
          <p:nvPr/>
        </p:nvSpPr>
        <p:spPr bwMode="auto">
          <a:xfrm flipH="1">
            <a:off x="612775" y="1598613"/>
            <a:ext cx="15875" cy="22225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376"/>
          <p:cNvSpPr>
            <a:spLocks/>
          </p:cNvSpPr>
          <p:nvPr/>
        </p:nvSpPr>
        <p:spPr bwMode="auto">
          <a:xfrm>
            <a:off x="976313" y="1711326"/>
            <a:ext cx="112712" cy="44450"/>
          </a:xfrm>
          <a:custGeom>
            <a:avLst/>
            <a:gdLst>
              <a:gd name="T0" fmla="*/ 0 w 21"/>
              <a:gd name="T1" fmla="*/ 0 h 8"/>
              <a:gd name="T2" fmla="*/ 21 w 21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" h="8">
                <a:moveTo>
                  <a:pt x="0" y="0"/>
                </a:moveTo>
                <a:cubicBezTo>
                  <a:pt x="5" y="2"/>
                  <a:pt x="14" y="6"/>
                  <a:pt x="21" y="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377"/>
          <p:cNvSpPr>
            <a:spLocks/>
          </p:cNvSpPr>
          <p:nvPr/>
        </p:nvSpPr>
        <p:spPr bwMode="auto">
          <a:xfrm>
            <a:off x="1003300" y="1695451"/>
            <a:ext cx="127000" cy="42862"/>
          </a:xfrm>
          <a:custGeom>
            <a:avLst/>
            <a:gdLst>
              <a:gd name="T0" fmla="*/ 0 w 24"/>
              <a:gd name="T1" fmla="*/ 0 h 8"/>
              <a:gd name="T2" fmla="*/ 24 w 24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" h="8">
                <a:moveTo>
                  <a:pt x="0" y="0"/>
                </a:moveTo>
                <a:cubicBezTo>
                  <a:pt x="6" y="3"/>
                  <a:pt x="17" y="7"/>
                  <a:pt x="24" y="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378"/>
          <p:cNvSpPr>
            <a:spLocks/>
          </p:cNvSpPr>
          <p:nvPr/>
        </p:nvSpPr>
        <p:spPr bwMode="auto">
          <a:xfrm>
            <a:off x="831850" y="1695451"/>
            <a:ext cx="133350" cy="96837"/>
          </a:xfrm>
          <a:custGeom>
            <a:avLst/>
            <a:gdLst>
              <a:gd name="T0" fmla="*/ 25 w 25"/>
              <a:gd name="T1" fmla="*/ 11 h 18"/>
              <a:gd name="T2" fmla="*/ 13 w 25"/>
              <a:gd name="T3" fmla="*/ 18 h 18"/>
              <a:gd name="T4" fmla="*/ 0 w 25"/>
              <a:gd name="T5" fmla="*/ 5 h 18"/>
              <a:gd name="T6" fmla="*/ 1 w 25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18">
                <a:moveTo>
                  <a:pt x="25" y="11"/>
                </a:moveTo>
                <a:cubicBezTo>
                  <a:pt x="23" y="15"/>
                  <a:pt x="19" y="18"/>
                  <a:pt x="13" y="18"/>
                </a:cubicBezTo>
                <a:cubicBezTo>
                  <a:pt x="6" y="18"/>
                  <a:pt x="0" y="12"/>
                  <a:pt x="0" y="5"/>
                </a:cubicBezTo>
                <a:cubicBezTo>
                  <a:pt x="0" y="3"/>
                  <a:pt x="0" y="2"/>
                  <a:pt x="1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379"/>
          <p:cNvSpPr>
            <a:spLocks/>
          </p:cNvSpPr>
          <p:nvPr/>
        </p:nvSpPr>
        <p:spPr bwMode="auto">
          <a:xfrm>
            <a:off x="971550" y="1711326"/>
            <a:ext cx="4762" cy="22225"/>
          </a:xfrm>
          <a:custGeom>
            <a:avLst/>
            <a:gdLst>
              <a:gd name="T0" fmla="*/ 1 w 1"/>
              <a:gd name="T1" fmla="*/ 0 h 4"/>
              <a:gd name="T2" fmla="*/ 1 w 1"/>
              <a:gd name="T3" fmla="*/ 2 h 4"/>
              <a:gd name="T4" fmla="*/ 0 w 1"/>
              <a:gd name="T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4">
                <a:moveTo>
                  <a:pt x="1" y="0"/>
                </a:moveTo>
                <a:cubicBezTo>
                  <a:pt x="1" y="1"/>
                  <a:pt x="1" y="2"/>
                  <a:pt x="1" y="2"/>
                </a:cubicBezTo>
                <a:cubicBezTo>
                  <a:pt x="1" y="3"/>
                  <a:pt x="1" y="4"/>
                  <a:pt x="0" y="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380"/>
          <p:cNvSpPr>
            <a:spLocks/>
          </p:cNvSpPr>
          <p:nvPr/>
        </p:nvSpPr>
        <p:spPr bwMode="auto">
          <a:xfrm>
            <a:off x="885825" y="1722438"/>
            <a:ext cx="36512" cy="33337"/>
          </a:xfrm>
          <a:custGeom>
            <a:avLst/>
            <a:gdLst>
              <a:gd name="T0" fmla="*/ 6 w 7"/>
              <a:gd name="T1" fmla="*/ 5 h 6"/>
              <a:gd name="T2" fmla="*/ 2 w 7"/>
              <a:gd name="T3" fmla="*/ 5 h 6"/>
              <a:gd name="T4" fmla="*/ 0 w 7"/>
              <a:gd name="T5" fmla="*/ 1 h 6"/>
              <a:gd name="T6" fmla="*/ 4 w 7"/>
              <a:gd name="T7" fmla="*/ 1 h 6"/>
              <a:gd name="T8" fmla="*/ 6 w 7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6">
                <a:moveTo>
                  <a:pt x="6" y="5"/>
                </a:moveTo>
                <a:cubicBezTo>
                  <a:pt x="6" y="6"/>
                  <a:pt x="4" y="6"/>
                  <a:pt x="2" y="5"/>
                </a:cubicBezTo>
                <a:cubicBezTo>
                  <a:pt x="0" y="4"/>
                  <a:pt x="0" y="2"/>
                  <a:pt x="0" y="1"/>
                </a:cubicBezTo>
                <a:cubicBezTo>
                  <a:pt x="1" y="0"/>
                  <a:pt x="3" y="0"/>
                  <a:pt x="4" y="1"/>
                </a:cubicBezTo>
                <a:cubicBezTo>
                  <a:pt x="6" y="2"/>
                  <a:pt x="7" y="4"/>
                  <a:pt x="6" y="5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381"/>
          <p:cNvSpPr>
            <a:spLocks/>
          </p:cNvSpPr>
          <p:nvPr/>
        </p:nvSpPr>
        <p:spPr bwMode="auto">
          <a:xfrm>
            <a:off x="869950" y="1749426"/>
            <a:ext cx="25400" cy="33337"/>
          </a:xfrm>
          <a:custGeom>
            <a:avLst/>
            <a:gdLst>
              <a:gd name="T0" fmla="*/ 5 w 5"/>
              <a:gd name="T1" fmla="*/ 0 h 6"/>
              <a:gd name="T2" fmla="*/ 0 w 5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6">
                <a:moveTo>
                  <a:pt x="5" y="0"/>
                </a:moveTo>
                <a:cubicBezTo>
                  <a:pt x="5" y="0"/>
                  <a:pt x="2" y="5"/>
                  <a:pt x="0" y="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382"/>
          <p:cNvSpPr>
            <a:spLocks/>
          </p:cNvSpPr>
          <p:nvPr/>
        </p:nvSpPr>
        <p:spPr bwMode="auto">
          <a:xfrm>
            <a:off x="922338" y="1717676"/>
            <a:ext cx="53975" cy="38100"/>
          </a:xfrm>
          <a:custGeom>
            <a:avLst/>
            <a:gdLst>
              <a:gd name="T0" fmla="*/ 0 w 10"/>
              <a:gd name="T1" fmla="*/ 0 h 7"/>
              <a:gd name="T2" fmla="*/ 8 w 10"/>
              <a:gd name="T3" fmla="*/ 7 h 7"/>
              <a:gd name="T4" fmla="*/ 9 w 10"/>
              <a:gd name="T5" fmla="*/ 3 h 7"/>
              <a:gd name="T6" fmla="*/ 6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0" y="0"/>
                </a:moveTo>
                <a:cubicBezTo>
                  <a:pt x="2" y="1"/>
                  <a:pt x="6" y="4"/>
                  <a:pt x="8" y="7"/>
                </a:cubicBezTo>
                <a:cubicBezTo>
                  <a:pt x="10" y="6"/>
                  <a:pt x="10" y="4"/>
                  <a:pt x="9" y="3"/>
                </a:cubicBezTo>
                <a:cubicBezTo>
                  <a:pt x="8" y="2"/>
                  <a:pt x="7" y="1"/>
                  <a:pt x="6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383"/>
          <p:cNvSpPr>
            <a:spLocks/>
          </p:cNvSpPr>
          <p:nvPr/>
        </p:nvSpPr>
        <p:spPr bwMode="auto">
          <a:xfrm>
            <a:off x="581025" y="1652588"/>
            <a:ext cx="490537" cy="409575"/>
          </a:xfrm>
          <a:custGeom>
            <a:avLst/>
            <a:gdLst>
              <a:gd name="T0" fmla="*/ 88 w 92"/>
              <a:gd name="T1" fmla="*/ 17 h 76"/>
              <a:gd name="T2" fmla="*/ 76 w 92"/>
              <a:gd name="T3" fmla="*/ 55 h 76"/>
              <a:gd name="T4" fmla="*/ 21 w 92"/>
              <a:gd name="T5" fmla="*/ 53 h 76"/>
              <a:gd name="T6" fmla="*/ 17 w 92"/>
              <a:gd name="T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76">
                <a:moveTo>
                  <a:pt x="88" y="17"/>
                </a:moveTo>
                <a:cubicBezTo>
                  <a:pt x="92" y="29"/>
                  <a:pt x="87" y="44"/>
                  <a:pt x="76" y="55"/>
                </a:cubicBezTo>
                <a:cubicBezTo>
                  <a:pt x="55" y="76"/>
                  <a:pt x="31" y="62"/>
                  <a:pt x="21" y="53"/>
                </a:cubicBezTo>
                <a:cubicBezTo>
                  <a:pt x="0" y="34"/>
                  <a:pt x="3" y="10"/>
                  <a:pt x="17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384"/>
          <p:cNvSpPr>
            <a:spLocks/>
          </p:cNvSpPr>
          <p:nvPr/>
        </p:nvSpPr>
        <p:spPr bwMode="auto">
          <a:xfrm>
            <a:off x="628650" y="1701801"/>
            <a:ext cx="358775" cy="296862"/>
          </a:xfrm>
          <a:custGeom>
            <a:avLst/>
            <a:gdLst>
              <a:gd name="T0" fmla="*/ 12 w 67"/>
              <a:gd name="T1" fmla="*/ 0 h 55"/>
              <a:gd name="T2" fmla="*/ 67 w 67"/>
              <a:gd name="T3" fmla="*/ 34 h 55"/>
              <a:gd name="T4" fmla="*/ 23 w 67"/>
              <a:gd name="T5" fmla="*/ 43 h 55"/>
              <a:gd name="T6" fmla="*/ 12 w 67"/>
              <a:gd name="T7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55">
                <a:moveTo>
                  <a:pt x="12" y="0"/>
                </a:moveTo>
                <a:cubicBezTo>
                  <a:pt x="21" y="8"/>
                  <a:pt x="56" y="32"/>
                  <a:pt x="67" y="34"/>
                </a:cubicBezTo>
                <a:cubicBezTo>
                  <a:pt x="59" y="49"/>
                  <a:pt x="40" y="55"/>
                  <a:pt x="23" y="43"/>
                </a:cubicBezTo>
                <a:cubicBezTo>
                  <a:pt x="6" y="32"/>
                  <a:pt x="0" y="12"/>
                  <a:pt x="12" y="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385"/>
          <p:cNvSpPr>
            <a:spLocks/>
          </p:cNvSpPr>
          <p:nvPr/>
        </p:nvSpPr>
        <p:spPr bwMode="auto">
          <a:xfrm>
            <a:off x="542925" y="1917701"/>
            <a:ext cx="512762" cy="231775"/>
          </a:xfrm>
          <a:custGeom>
            <a:avLst/>
            <a:gdLst>
              <a:gd name="T0" fmla="*/ 96 w 96"/>
              <a:gd name="T1" fmla="*/ 0 h 43"/>
              <a:gd name="T2" fmla="*/ 46 w 96"/>
              <a:gd name="T3" fmla="*/ 39 h 43"/>
              <a:gd name="T4" fmla="*/ 10 w 96"/>
              <a:gd name="T5" fmla="*/ 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6" h="43">
                <a:moveTo>
                  <a:pt x="96" y="0"/>
                </a:moveTo>
                <a:cubicBezTo>
                  <a:pt x="86" y="15"/>
                  <a:pt x="62" y="34"/>
                  <a:pt x="46" y="39"/>
                </a:cubicBezTo>
                <a:cubicBezTo>
                  <a:pt x="27" y="43"/>
                  <a:pt x="0" y="25"/>
                  <a:pt x="10" y="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386"/>
          <p:cNvSpPr>
            <a:spLocks/>
          </p:cNvSpPr>
          <p:nvPr/>
        </p:nvSpPr>
        <p:spPr bwMode="auto">
          <a:xfrm>
            <a:off x="863600" y="2014538"/>
            <a:ext cx="112712" cy="96837"/>
          </a:xfrm>
          <a:custGeom>
            <a:avLst/>
            <a:gdLst>
              <a:gd name="T0" fmla="*/ 20 w 21"/>
              <a:gd name="T1" fmla="*/ 0 h 18"/>
              <a:gd name="T2" fmla="*/ 21 w 21"/>
              <a:gd name="T3" fmla="*/ 6 h 18"/>
              <a:gd name="T4" fmla="*/ 9 w 21"/>
              <a:gd name="T5" fmla="*/ 18 h 18"/>
              <a:gd name="T6" fmla="*/ 0 w 21"/>
              <a:gd name="T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8">
                <a:moveTo>
                  <a:pt x="20" y="0"/>
                </a:moveTo>
                <a:cubicBezTo>
                  <a:pt x="21" y="2"/>
                  <a:pt x="21" y="4"/>
                  <a:pt x="21" y="6"/>
                </a:cubicBezTo>
                <a:cubicBezTo>
                  <a:pt x="21" y="13"/>
                  <a:pt x="16" y="18"/>
                  <a:pt x="9" y="18"/>
                </a:cubicBezTo>
                <a:cubicBezTo>
                  <a:pt x="6" y="18"/>
                  <a:pt x="3" y="17"/>
                  <a:pt x="0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387"/>
          <p:cNvSpPr>
            <a:spLocks/>
          </p:cNvSpPr>
          <p:nvPr/>
        </p:nvSpPr>
        <p:spPr bwMode="auto">
          <a:xfrm>
            <a:off x="517525" y="1933576"/>
            <a:ext cx="244475" cy="296862"/>
          </a:xfrm>
          <a:custGeom>
            <a:avLst/>
            <a:gdLst>
              <a:gd name="T0" fmla="*/ 46 w 46"/>
              <a:gd name="T1" fmla="*/ 36 h 55"/>
              <a:gd name="T2" fmla="*/ 24 w 46"/>
              <a:gd name="T3" fmla="*/ 55 h 55"/>
              <a:gd name="T4" fmla="*/ 0 w 46"/>
              <a:gd name="T5" fmla="*/ 28 h 55"/>
              <a:gd name="T6" fmla="*/ 13 w 46"/>
              <a:gd name="T7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55">
                <a:moveTo>
                  <a:pt x="46" y="36"/>
                </a:moveTo>
                <a:cubicBezTo>
                  <a:pt x="43" y="47"/>
                  <a:pt x="34" y="55"/>
                  <a:pt x="24" y="55"/>
                </a:cubicBezTo>
                <a:cubicBezTo>
                  <a:pt x="10" y="55"/>
                  <a:pt x="0" y="43"/>
                  <a:pt x="0" y="28"/>
                </a:cubicBezTo>
                <a:cubicBezTo>
                  <a:pt x="0" y="18"/>
                  <a:pt x="5" y="6"/>
                  <a:pt x="13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388"/>
          <p:cNvSpPr>
            <a:spLocks/>
          </p:cNvSpPr>
          <p:nvPr/>
        </p:nvSpPr>
        <p:spPr bwMode="auto">
          <a:xfrm>
            <a:off x="468313" y="1857376"/>
            <a:ext cx="150812" cy="119062"/>
          </a:xfrm>
          <a:custGeom>
            <a:avLst/>
            <a:gdLst>
              <a:gd name="T0" fmla="*/ 28 w 28"/>
              <a:gd name="T1" fmla="*/ 22 h 22"/>
              <a:gd name="T2" fmla="*/ 0 w 28"/>
              <a:gd name="T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8" h="22">
                <a:moveTo>
                  <a:pt x="28" y="22"/>
                </a:moveTo>
                <a:cubicBezTo>
                  <a:pt x="24" y="13"/>
                  <a:pt x="8" y="3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389"/>
          <p:cNvSpPr>
            <a:spLocks/>
          </p:cNvSpPr>
          <p:nvPr/>
        </p:nvSpPr>
        <p:spPr bwMode="auto">
          <a:xfrm>
            <a:off x="276225" y="1474788"/>
            <a:ext cx="352425" cy="420687"/>
          </a:xfrm>
          <a:custGeom>
            <a:avLst/>
            <a:gdLst>
              <a:gd name="T0" fmla="*/ 11 w 66"/>
              <a:gd name="T1" fmla="*/ 24 h 78"/>
              <a:gd name="T2" fmla="*/ 13 w 66"/>
              <a:gd name="T3" fmla="*/ 69 h 78"/>
              <a:gd name="T4" fmla="*/ 55 w 66"/>
              <a:gd name="T5" fmla="*/ 53 h 78"/>
              <a:gd name="T6" fmla="*/ 53 w 66"/>
              <a:gd name="T7" fmla="*/ 8 h 78"/>
              <a:gd name="T8" fmla="*/ 11 w 66"/>
              <a:gd name="T9" fmla="*/ 2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78">
                <a:moveTo>
                  <a:pt x="11" y="24"/>
                </a:moveTo>
                <a:cubicBezTo>
                  <a:pt x="0" y="41"/>
                  <a:pt x="1" y="61"/>
                  <a:pt x="13" y="69"/>
                </a:cubicBezTo>
                <a:cubicBezTo>
                  <a:pt x="26" y="78"/>
                  <a:pt x="44" y="72"/>
                  <a:pt x="55" y="53"/>
                </a:cubicBezTo>
                <a:cubicBezTo>
                  <a:pt x="66" y="34"/>
                  <a:pt x="65" y="14"/>
                  <a:pt x="53" y="8"/>
                </a:cubicBezTo>
                <a:cubicBezTo>
                  <a:pt x="38" y="0"/>
                  <a:pt x="22" y="6"/>
                  <a:pt x="11" y="24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390"/>
          <p:cNvSpPr>
            <a:spLocks/>
          </p:cNvSpPr>
          <p:nvPr/>
        </p:nvSpPr>
        <p:spPr bwMode="auto">
          <a:xfrm>
            <a:off x="527050" y="919163"/>
            <a:ext cx="33337" cy="31750"/>
          </a:xfrm>
          <a:custGeom>
            <a:avLst/>
            <a:gdLst>
              <a:gd name="T0" fmla="*/ 5 w 6"/>
              <a:gd name="T1" fmla="*/ 3 h 6"/>
              <a:gd name="T2" fmla="*/ 3 w 6"/>
              <a:gd name="T3" fmla="*/ 6 h 6"/>
              <a:gd name="T4" fmla="*/ 1 w 6"/>
              <a:gd name="T5" fmla="*/ 3 h 6"/>
              <a:gd name="T6" fmla="*/ 3 w 6"/>
              <a:gd name="T7" fmla="*/ 0 h 6"/>
              <a:gd name="T8" fmla="*/ 5 w 6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3"/>
                </a:moveTo>
                <a:cubicBezTo>
                  <a:pt x="5" y="5"/>
                  <a:pt x="4" y="6"/>
                  <a:pt x="3" y="6"/>
                </a:cubicBezTo>
                <a:cubicBezTo>
                  <a:pt x="1" y="6"/>
                  <a:pt x="0" y="5"/>
                  <a:pt x="1" y="3"/>
                </a:cubicBezTo>
                <a:cubicBezTo>
                  <a:pt x="1" y="2"/>
                  <a:pt x="2" y="0"/>
                  <a:pt x="3" y="0"/>
                </a:cubicBezTo>
                <a:cubicBezTo>
                  <a:pt x="5" y="0"/>
                  <a:pt x="6" y="2"/>
                  <a:pt x="5" y="3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391"/>
          <p:cNvSpPr>
            <a:spLocks/>
          </p:cNvSpPr>
          <p:nvPr/>
        </p:nvSpPr>
        <p:spPr bwMode="auto">
          <a:xfrm>
            <a:off x="612775" y="930276"/>
            <a:ext cx="26987" cy="26987"/>
          </a:xfrm>
          <a:custGeom>
            <a:avLst/>
            <a:gdLst>
              <a:gd name="T0" fmla="*/ 5 w 5"/>
              <a:gd name="T1" fmla="*/ 2 h 5"/>
              <a:gd name="T2" fmla="*/ 3 w 5"/>
              <a:gd name="T3" fmla="*/ 5 h 5"/>
              <a:gd name="T4" fmla="*/ 1 w 5"/>
              <a:gd name="T5" fmla="*/ 2 h 5"/>
              <a:gd name="T6" fmla="*/ 3 w 5"/>
              <a:gd name="T7" fmla="*/ 0 h 5"/>
              <a:gd name="T8" fmla="*/ 5 w 5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4"/>
                  <a:pt x="4" y="5"/>
                  <a:pt x="3" y="5"/>
                </a:cubicBezTo>
                <a:cubicBezTo>
                  <a:pt x="1" y="5"/>
                  <a:pt x="0" y="4"/>
                  <a:pt x="1" y="2"/>
                </a:cubicBezTo>
                <a:cubicBezTo>
                  <a:pt x="1" y="1"/>
                  <a:pt x="2" y="0"/>
                  <a:pt x="3" y="0"/>
                </a:cubicBezTo>
                <a:cubicBezTo>
                  <a:pt x="4" y="0"/>
                  <a:pt x="5" y="1"/>
                  <a:pt x="5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392"/>
          <p:cNvSpPr>
            <a:spLocks/>
          </p:cNvSpPr>
          <p:nvPr/>
        </p:nvSpPr>
        <p:spPr bwMode="auto">
          <a:xfrm>
            <a:off x="592138" y="962026"/>
            <a:ext cx="47625" cy="42862"/>
          </a:xfrm>
          <a:custGeom>
            <a:avLst/>
            <a:gdLst>
              <a:gd name="T0" fmla="*/ 0 w 9"/>
              <a:gd name="T1" fmla="*/ 2 h 8"/>
              <a:gd name="T2" fmla="*/ 5 w 9"/>
              <a:gd name="T3" fmla="*/ 0 h 8"/>
              <a:gd name="T4" fmla="*/ 9 w 9"/>
              <a:gd name="T5" fmla="*/ 4 h 8"/>
              <a:gd name="T6" fmla="*/ 4 w 9"/>
              <a:gd name="T7" fmla="*/ 8 h 8"/>
              <a:gd name="T8" fmla="*/ 2 w 9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0" y="2"/>
                </a:moveTo>
                <a:cubicBezTo>
                  <a:pt x="1" y="1"/>
                  <a:pt x="3" y="0"/>
                  <a:pt x="5" y="0"/>
                </a:cubicBezTo>
                <a:cubicBezTo>
                  <a:pt x="7" y="0"/>
                  <a:pt x="9" y="2"/>
                  <a:pt x="9" y="4"/>
                </a:cubicBezTo>
                <a:cubicBezTo>
                  <a:pt x="9" y="6"/>
                  <a:pt x="7" y="8"/>
                  <a:pt x="4" y="8"/>
                </a:cubicBezTo>
                <a:cubicBezTo>
                  <a:pt x="3" y="8"/>
                  <a:pt x="2" y="8"/>
                  <a:pt x="2" y="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393"/>
          <p:cNvSpPr>
            <a:spLocks/>
          </p:cNvSpPr>
          <p:nvPr/>
        </p:nvSpPr>
        <p:spPr bwMode="auto">
          <a:xfrm>
            <a:off x="569913" y="1004888"/>
            <a:ext cx="58737" cy="33337"/>
          </a:xfrm>
          <a:custGeom>
            <a:avLst/>
            <a:gdLst>
              <a:gd name="T0" fmla="*/ 9 w 11"/>
              <a:gd name="T1" fmla="*/ 0 h 6"/>
              <a:gd name="T2" fmla="*/ 6 w 11"/>
              <a:gd name="T3" fmla="*/ 6 h 6"/>
              <a:gd name="T4" fmla="*/ 0 w 11"/>
              <a:gd name="T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6">
                <a:moveTo>
                  <a:pt x="9" y="0"/>
                </a:moveTo>
                <a:cubicBezTo>
                  <a:pt x="11" y="1"/>
                  <a:pt x="11" y="6"/>
                  <a:pt x="6" y="6"/>
                </a:cubicBezTo>
                <a:cubicBezTo>
                  <a:pt x="1" y="6"/>
                  <a:pt x="0" y="3"/>
                  <a:pt x="0" y="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394"/>
          <p:cNvSpPr>
            <a:spLocks/>
          </p:cNvSpPr>
          <p:nvPr/>
        </p:nvSpPr>
        <p:spPr bwMode="auto">
          <a:xfrm>
            <a:off x="409575" y="806451"/>
            <a:ext cx="320675" cy="247650"/>
          </a:xfrm>
          <a:custGeom>
            <a:avLst/>
            <a:gdLst>
              <a:gd name="T0" fmla="*/ 20 w 60"/>
              <a:gd name="T1" fmla="*/ 42 h 46"/>
              <a:gd name="T2" fmla="*/ 0 w 60"/>
              <a:gd name="T3" fmla="*/ 28 h 46"/>
              <a:gd name="T4" fmla="*/ 11 w 60"/>
              <a:gd name="T5" fmla="*/ 15 h 46"/>
              <a:gd name="T6" fmla="*/ 19 w 60"/>
              <a:gd name="T7" fmla="*/ 10 h 46"/>
              <a:gd name="T8" fmla="*/ 34 w 60"/>
              <a:gd name="T9" fmla="*/ 1 h 46"/>
              <a:gd name="T10" fmla="*/ 44 w 60"/>
              <a:gd name="T11" fmla="*/ 15 h 46"/>
              <a:gd name="T12" fmla="*/ 48 w 60"/>
              <a:gd name="T13" fmla="*/ 20 h 46"/>
              <a:gd name="T14" fmla="*/ 52 w 60"/>
              <a:gd name="T15" fmla="*/ 40 h 46"/>
              <a:gd name="T16" fmla="*/ 37 w 60"/>
              <a:gd name="T17" fmla="*/ 4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46">
                <a:moveTo>
                  <a:pt x="20" y="42"/>
                </a:moveTo>
                <a:cubicBezTo>
                  <a:pt x="18" y="42"/>
                  <a:pt x="1" y="42"/>
                  <a:pt x="0" y="28"/>
                </a:cubicBezTo>
                <a:cubicBezTo>
                  <a:pt x="0" y="22"/>
                  <a:pt x="8" y="17"/>
                  <a:pt x="11" y="15"/>
                </a:cubicBezTo>
                <a:cubicBezTo>
                  <a:pt x="14" y="15"/>
                  <a:pt x="17" y="13"/>
                  <a:pt x="19" y="10"/>
                </a:cubicBezTo>
                <a:cubicBezTo>
                  <a:pt x="22" y="5"/>
                  <a:pt x="27" y="0"/>
                  <a:pt x="34" y="1"/>
                </a:cubicBezTo>
                <a:cubicBezTo>
                  <a:pt x="40" y="2"/>
                  <a:pt x="42" y="9"/>
                  <a:pt x="44" y="15"/>
                </a:cubicBezTo>
                <a:cubicBezTo>
                  <a:pt x="45" y="16"/>
                  <a:pt x="46" y="18"/>
                  <a:pt x="48" y="20"/>
                </a:cubicBezTo>
                <a:cubicBezTo>
                  <a:pt x="50" y="22"/>
                  <a:pt x="60" y="32"/>
                  <a:pt x="52" y="40"/>
                </a:cubicBezTo>
                <a:cubicBezTo>
                  <a:pt x="47" y="46"/>
                  <a:pt x="40" y="45"/>
                  <a:pt x="37" y="4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395"/>
          <p:cNvSpPr>
            <a:spLocks/>
          </p:cNvSpPr>
          <p:nvPr/>
        </p:nvSpPr>
        <p:spPr bwMode="auto">
          <a:xfrm>
            <a:off x="549275" y="1027113"/>
            <a:ext cx="20637" cy="4762"/>
          </a:xfrm>
          <a:custGeom>
            <a:avLst/>
            <a:gdLst>
              <a:gd name="T0" fmla="*/ 4 w 4"/>
              <a:gd name="T1" fmla="*/ 0 h 1"/>
              <a:gd name="T2" fmla="*/ 0 w 4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1">
                <a:moveTo>
                  <a:pt x="4" y="0"/>
                </a:moveTo>
                <a:cubicBezTo>
                  <a:pt x="3" y="0"/>
                  <a:pt x="1" y="1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396"/>
          <p:cNvSpPr>
            <a:spLocks/>
          </p:cNvSpPr>
          <p:nvPr/>
        </p:nvSpPr>
        <p:spPr bwMode="auto">
          <a:xfrm>
            <a:off x="542925" y="1038226"/>
            <a:ext cx="58737" cy="128587"/>
          </a:xfrm>
          <a:custGeom>
            <a:avLst/>
            <a:gdLst>
              <a:gd name="T0" fmla="*/ 7 w 11"/>
              <a:gd name="T1" fmla="*/ 0 h 24"/>
              <a:gd name="T2" fmla="*/ 9 w 11"/>
              <a:gd name="T3" fmla="*/ 12 h 24"/>
              <a:gd name="T4" fmla="*/ 0 w 11"/>
              <a:gd name="T5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24">
                <a:moveTo>
                  <a:pt x="7" y="0"/>
                </a:moveTo>
                <a:cubicBezTo>
                  <a:pt x="8" y="2"/>
                  <a:pt x="9" y="10"/>
                  <a:pt x="9" y="12"/>
                </a:cubicBezTo>
                <a:cubicBezTo>
                  <a:pt x="10" y="15"/>
                  <a:pt x="11" y="23"/>
                  <a:pt x="0" y="2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397"/>
          <p:cNvSpPr>
            <a:spLocks/>
          </p:cNvSpPr>
          <p:nvPr/>
        </p:nvSpPr>
        <p:spPr bwMode="auto">
          <a:xfrm>
            <a:off x="468313" y="1155701"/>
            <a:ext cx="69850" cy="17462"/>
          </a:xfrm>
          <a:custGeom>
            <a:avLst/>
            <a:gdLst>
              <a:gd name="T0" fmla="*/ 13 w 13"/>
              <a:gd name="T1" fmla="*/ 2 h 3"/>
              <a:gd name="T2" fmla="*/ 0 w 13"/>
              <a:gd name="T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3">
                <a:moveTo>
                  <a:pt x="13" y="2"/>
                </a:moveTo>
                <a:cubicBezTo>
                  <a:pt x="13" y="2"/>
                  <a:pt x="3" y="3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398"/>
          <p:cNvSpPr>
            <a:spLocks/>
          </p:cNvSpPr>
          <p:nvPr/>
        </p:nvSpPr>
        <p:spPr bwMode="auto">
          <a:xfrm>
            <a:off x="420688" y="1076326"/>
            <a:ext cx="42862" cy="69850"/>
          </a:xfrm>
          <a:custGeom>
            <a:avLst/>
            <a:gdLst>
              <a:gd name="T0" fmla="*/ 3 w 8"/>
              <a:gd name="T1" fmla="*/ 13 h 13"/>
              <a:gd name="T2" fmla="*/ 3 w 8"/>
              <a:gd name="T3" fmla="*/ 5 h 13"/>
              <a:gd name="T4" fmla="*/ 8 w 8"/>
              <a:gd name="T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13">
                <a:moveTo>
                  <a:pt x="3" y="13"/>
                </a:moveTo>
                <a:cubicBezTo>
                  <a:pt x="1" y="11"/>
                  <a:pt x="0" y="9"/>
                  <a:pt x="3" y="5"/>
                </a:cubicBezTo>
                <a:cubicBezTo>
                  <a:pt x="5" y="3"/>
                  <a:pt x="7" y="1"/>
                  <a:pt x="8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399"/>
          <p:cNvSpPr>
            <a:spLocks/>
          </p:cNvSpPr>
          <p:nvPr/>
        </p:nvSpPr>
        <p:spPr bwMode="auto">
          <a:xfrm>
            <a:off x="527050" y="1155701"/>
            <a:ext cx="133350" cy="53975"/>
          </a:xfrm>
          <a:custGeom>
            <a:avLst/>
            <a:gdLst>
              <a:gd name="T0" fmla="*/ 10 w 25"/>
              <a:gd name="T1" fmla="*/ 0 h 10"/>
              <a:gd name="T2" fmla="*/ 22 w 25"/>
              <a:gd name="T3" fmla="*/ 5 h 10"/>
              <a:gd name="T4" fmla="*/ 21 w 25"/>
              <a:gd name="T5" fmla="*/ 9 h 10"/>
              <a:gd name="T6" fmla="*/ 4 w 25"/>
              <a:gd name="T7" fmla="*/ 5 h 10"/>
              <a:gd name="T8" fmla="*/ 0 w 25"/>
              <a:gd name="T9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0">
                <a:moveTo>
                  <a:pt x="10" y="0"/>
                </a:moveTo>
                <a:cubicBezTo>
                  <a:pt x="13" y="0"/>
                  <a:pt x="17" y="2"/>
                  <a:pt x="22" y="5"/>
                </a:cubicBezTo>
                <a:cubicBezTo>
                  <a:pt x="25" y="7"/>
                  <a:pt x="23" y="10"/>
                  <a:pt x="21" y="9"/>
                </a:cubicBezTo>
                <a:cubicBezTo>
                  <a:pt x="18" y="8"/>
                  <a:pt x="6" y="6"/>
                  <a:pt x="4" y="5"/>
                </a:cubicBezTo>
                <a:cubicBezTo>
                  <a:pt x="2" y="5"/>
                  <a:pt x="0" y="5"/>
                  <a:pt x="0" y="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400"/>
          <p:cNvSpPr>
            <a:spLocks/>
          </p:cNvSpPr>
          <p:nvPr/>
        </p:nvSpPr>
        <p:spPr bwMode="auto">
          <a:xfrm>
            <a:off x="314325" y="1139826"/>
            <a:ext cx="169862" cy="53975"/>
          </a:xfrm>
          <a:custGeom>
            <a:avLst/>
            <a:gdLst>
              <a:gd name="T0" fmla="*/ 32 w 32"/>
              <a:gd name="T1" fmla="*/ 5 h 10"/>
              <a:gd name="T2" fmla="*/ 31 w 32"/>
              <a:gd name="T3" fmla="*/ 6 h 10"/>
              <a:gd name="T4" fmla="*/ 6 w 32"/>
              <a:gd name="T5" fmla="*/ 9 h 10"/>
              <a:gd name="T6" fmla="*/ 4 w 32"/>
              <a:gd name="T7" fmla="*/ 4 h 10"/>
              <a:gd name="T8" fmla="*/ 22 w 3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10">
                <a:moveTo>
                  <a:pt x="32" y="5"/>
                </a:moveTo>
                <a:cubicBezTo>
                  <a:pt x="32" y="5"/>
                  <a:pt x="32" y="6"/>
                  <a:pt x="31" y="6"/>
                </a:cubicBezTo>
                <a:cubicBezTo>
                  <a:pt x="28" y="6"/>
                  <a:pt x="11" y="8"/>
                  <a:pt x="6" y="9"/>
                </a:cubicBezTo>
                <a:cubicBezTo>
                  <a:pt x="1" y="10"/>
                  <a:pt x="0" y="7"/>
                  <a:pt x="4" y="4"/>
                </a:cubicBezTo>
                <a:cubicBezTo>
                  <a:pt x="8" y="1"/>
                  <a:pt x="16" y="0"/>
                  <a:pt x="2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401"/>
          <p:cNvSpPr>
            <a:spLocks/>
          </p:cNvSpPr>
          <p:nvPr/>
        </p:nvSpPr>
        <p:spPr bwMode="auto">
          <a:xfrm>
            <a:off x="207963" y="887413"/>
            <a:ext cx="293687" cy="193675"/>
          </a:xfrm>
          <a:custGeom>
            <a:avLst/>
            <a:gdLst>
              <a:gd name="T0" fmla="*/ 55 w 55"/>
              <a:gd name="T1" fmla="*/ 27 h 36"/>
              <a:gd name="T2" fmla="*/ 41 w 55"/>
              <a:gd name="T3" fmla="*/ 28 h 36"/>
              <a:gd name="T4" fmla="*/ 32 w 55"/>
              <a:gd name="T5" fmla="*/ 17 h 36"/>
              <a:gd name="T6" fmla="*/ 12 w 55"/>
              <a:gd name="T7" fmla="*/ 4 h 36"/>
              <a:gd name="T8" fmla="*/ 10 w 55"/>
              <a:gd name="T9" fmla="*/ 23 h 36"/>
              <a:gd name="T10" fmla="*/ 7 w 55"/>
              <a:gd name="T11" fmla="*/ 16 h 36"/>
              <a:gd name="T12" fmla="*/ 13 w 55"/>
              <a:gd name="T13" fmla="*/ 8 h 36"/>
              <a:gd name="T14" fmla="*/ 27 w 55"/>
              <a:gd name="T15" fmla="*/ 15 h 36"/>
              <a:gd name="T16" fmla="*/ 41 w 55"/>
              <a:gd name="T17" fmla="*/ 34 h 36"/>
              <a:gd name="T18" fmla="*/ 52 w 55"/>
              <a:gd name="T19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" h="36">
                <a:moveTo>
                  <a:pt x="55" y="27"/>
                </a:moveTo>
                <a:cubicBezTo>
                  <a:pt x="52" y="29"/>
                  <a:pt x="47" y="30"/>
                  <a:pt x="41" y="28"/>
                </a:cubicBezTo>
                <a:cubicBezTo>
                  <a:pt x="34" y="25"/>
                  <a:pt x="33" y="22"/>
                  <a:pt x="32" y="17"/>
                </a:cubicBezTo>
                <a:cubicBezTo>
                  <a:pt x="30" y="7"/>
                  <a:pt x="21" y="0"/>
                  <a:pt x="12" y="4"/>
                </a:cubicBezTo>
                <a:cubicBezTo>
                  <a:pt x="0" y="9"/>
                  <a:pt x="2" y="21"/>
                  <a:pt x="10" y="23"/>
                </a:cubicBezTo>
                <a:cubicBezTo>
                  <a:pt x="10" y="23"/>
                  <a:pt x="7" y="20"/>
                  <a:pt x="7" y="16"/>
                </a:cubicBezTo>
                <a:cubicBezTo>
                  <a:pt x="7" y="12"/>
                  <a:pt x="9" y="9"/>
                  <a:pt x="13" y="8"/>
                </a:cubicBezTo>
                <a:cubicBezTo>
                  <a:pt x="18" y="6"/>
                  <a:pt x="25" y="8"/>
                  <a:pt x="27" y="15"/>
                </a:cubicBezTo>
                <a:cubicBezTo>
                  <a:pt x="30" y="23"/>
                  <a:pt x="30" y="30"/>
                  <a:pt x="41" y="34"/>
                </a:cubicBezTo>
                <a:cubicBezTo>
                  <a:pt x="47" y="36"/>
                  <a:pt x="52" y="33"/>
                  <a:pt x="52" y="3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402"/>
          <p:cNvSpPr>
            <a:spLocks/>
          </p:cNvSpPr>
          <p:nvPr/>
        </p:nvSpPr>
        <p:spPr bwMode="auto">
          <a:xfrm>
            <a:off x="581025" y="860426"/>
            <a:ext cx="192087" cy="198437"/>
          </a:xfrm>
          <a:custGeom>
            <a:avLst/>
            <a:gdLst>
              <a:gd name="T0" fmla="*/ 0 w 36"/>
              <a:gd name="T1" fmla="*/ 34 h 37"/>
              <a:gd name="T2" fmla="*/ 8 w 36"/>
              <a:gd name="T3" fmla="*/ 36 h 37"/>
              <a:gd name="T4" fmla="*/ 27 w 36"/>
              <a:gd name="T5" fmla="*/ 32 h 37"/>
              <a:gd name="T6" fmla="*/ 30 w 36"/>
              <a:gd name="T7" fmla="*/ 6 h 37"/>
              <a:gd name="T8" fmla="*/ 18 w 36"/>
              <a:gd name="T9" fmla="*/ 7 h 37"/>
              <a:gd name="T10" fmla="*/ 23 w 36"/>
              <a:gd name="T11" fmla="*/ 10 h 37"/>
              <a:gd name="T12" fmla="*/ 22 w 36"/>
              <a:gd name="T13" fmla="*/ 7 h 37"/>
              <a:gd name="T14" fmla="*/ 26 w 36"/>
              <a:gd name="T15" fmla="*/ 11 h 37"/>
              <a:gd name="T16" fmla="*/ 20 w 36"/>
              <a:gd name="T17" fmla="*/ 1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37">
                <a:moveTo>
                  <a:pt x="0" y="34"/>
                </a:moveTo>
                <a:cubicBezTo>
                  <a:pt x="2" y="35"/>
                  <a:pt x="3" y="35"/>
                  <a:pt x="8" y="36"/>
                </a:cubicBezTo>
                <a:cubicBezTo>
                  <a:pt x="12" y="37"/>
                  <a:pt x="20" y="37"/>
                  <a:pt x="27" y="32"/>
                </a:cubicBezTo>
                <a:cubicBezTo>
                  <a:pt x="36" y="25"/>
                  <a:pt x="35" y="11"/>
                  <a:pt x="30" y="6"/>
                </a:cubicBezTo>
                <a:cubicBezTo>
                  <a:pt x="25" y="0"/>
                  <a:pt x="18" y="2"/>
                  <a:pt x="18" y="7"/>
                </a:cubicBezTo>
                <a:cubicBezTo>
                  <a:pt x="18" y="10"/>
                  <a:pt x="22" y="11"/>
                  <a:pt x="23" y="10"/>
                </a:cubicBezTo>
                <a:cubicBezTo>
                  <a:pt x="25" y="9"/>
                  <a:pt x="24" y="7"/>
                  <a:pt x="22" y="7"/>
                </a:cubicBezTo>
                <a:cubicBezTo>
                  <a:pt x="24" y="5"/>
                  <a:pt x="27" y="8"/>
                  <a:pt x="26" y="11"/>
                </a:cubicBezTo>
                <a:cubicBezTo>
                  <a:pt x="26" y="13"/>
                  <a:pt x="23" y="15"/>
                  <a:pt x="20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403"/>
          <p:cNvSpPr>
            <a:spLocks/>
          </p:cNvSpPr>
          <p:nvPr/>
        </p:nvSpPr>
        <p:spPr bwMode="auto">
          <a:xfrm>
            <a:off x="585788" y="842963"/>
            <a:ext cx="214312" cy="242887"/>
          </a:xfrm>
          <a:custGeom>
            <a:avLst/>
            <a:gdLst>
              <a:gd name="T0" fmla="*/ 13 w 40"/>
              <a:gd name="T1" fmla="*/ 11 h 45"/>
              <a:gd name="T2" fmla="*/ 17 w 40"/>
              <a:gd name="T3" fmla="*/ 3 h 45"/>
              <a:gd name="T4" fmla="*/ 29 w 40"/>
              <a:gd name="T5" fmla="*/ 3 h 45"/>
              <a:gd name="T6" fmla="*/ 36 w 40"/>
              <a:gd name="T7" fmla="*/ 31 h 45"/>
              <a:gd name="T8" fmla="*/ 22 w 40"/>
              <a:gd name="T9" fmla="*/ 43 h 45"/>
              <a:gd name="T10" fmla="*/ 6 w 40"/>
              <a:gd name="T11" fmla="*/ 44 h 45"/>
              <a:gd name="T12" fmla="*/ 0 w 40"/>
              <a:gd name="T13" fmla="*/ 4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45">
                <a:moveTo>
                  <a:pt x="13" y="11"/>
                </a:moveTo>
                <a:cubicBezTo>
                  <a:pt x="13" y="8"/>
                  <a:pt x="15" y="5"/>
                  <a:pt x="17" y="3"/>
                </a:cubicBezTo>
                <a:cubicBezTo>
                  <a:pt x="19" y="2"/>
                  <a:pt x="24" y="0"/>
                  <a:pt x="29" y="3"/>
                </a:cubicBezTo>
                <a:cubicBezTo>
                  <a:pt x="39" y="10"/>
                  <a:pt x="40" y="23"/>
                  <a:pt x="36" y="31"/>
                </a:cubicBezTo>
                <a:cubicBezTo>
                  <a:pt x="33" y="37"/>
                  <a:pt x="28" y="41"/>
                  <a:pt x="22" y="43"/>
                </a:cubicBezTo>
                <a:cubicBezTo>
                  <a:pt x="17" y="45"/>
                  <a:pt x="11" y="45"/>
                  <a:pt x="6" y="44"/>
                </a:cubicBezTo>
                <a:cubicBezTo>
                  <a:pt x="4" y="44"/>
                  <a:pt x="2" y="43"/>
                  <a:pt x="0" y="4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404"/>
          <p:cNvSpPr>
            <a:spLocks/>
          </p:cNvSpPr>
          <p:nvPr/>
        </p:nvSpPr>
        <p:spPr bwMode="auto">
          <a:xfrm>
            <a:off x="217488" y="1247776"/>
            <a:ext cx="42862" cy="6350"/>
          </a:xfrm>
          <a:custGeom>
            <a:avLst/>
            <a:gdLst>
              <a:gd name="T0" fmla="*/ 8 w 8"/>
              <a:gd name="T1" fmla="*/ 0 h 1"/>
              <a:gd name="T2" fmla="*/ 7 w 8"/>
              <a:gd name="T3" fmla="*/ 1 h 1"/>
              <a:gd name="T4" fmla="*/ 1 w 8"/>
              <a:gd name="T5" fmla="*/ 1 h 1"/>
              <a:gd name="T6" fmla="*/ 0 w 8"/>
              <a:gd name="T7" fmla="*/ 1 h 1"/>
              <a:gd name="T8" fmla="*/ 0 w 8"/>
              <a:gd name="T9" fmla="*/ 1 h 1"/>
              <a:gd name="T10" fmla="*/ 1 w 8"/>
              <a:gd name="T11" fmla="*/ 0 h 1"/>
              <a:gd name="T12" fmla="*/ 7 w 8"/>
              <a:gd name="T13" fmla="*/ 0 h 1"/>
              <a:gd name="T14" fmla="*/ 8 w 8"/>
              <a:gd name="T1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1">
                <a:moveTo>
                  <a:pt x="8" y="0"/>
                </a:moveTo>
                <a:cubicBezTo>
                  <a:pt x="8" y="1"/>
                  <a:pt x="8" y="1"/>
                  <a:pt x="7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8" y="0"/>
                  <a:pt x="8" y="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405"/>
          <p:cNvSpPr>
            <a:spLocks/>
          </p:cNvSpPr>
          <p:nvPr/>
        </p:nvSpPr>
        <p:spPr bwMode="auto">
          <a:xfrm>
            <a:off x="292100" y="1247776"/>
            <a:ext cx="53975" cy="11112"/>
          </a:xfrm>
          <a:custGeom>
            <a:avLst/>
            <a:gdLst>
              <a:gd name="T0" fmla="*/ 10 w 10"/>
              <a:gd name="T1" fmla="*/ 1 h 2"/>
              <a:gd name="T2" fmla="*/ 9 w 10"/>
              <a:gd name="T3" fmla="*/ 2 h 2"/>
              <a:gd name="T4" fmla="*/ 1 w 10"/>
              <a:gd name="T5" fmla="*/ 2 h 2"/>
              <a:gd name="T6" fmla="*/ 0 w 10"/>
              <a:gd name="T7" fmla="*/ 1 h 2"/>
              <a:gd name="T8" fmla="*/ 0 w 10"/>
              <a:gd name="T9" fmla="*/ 1 h 2"/>
              <a:gd name="T10" fmla="*/ 1 w 10"/>
              <a:gd name="T11" fmla="*/ 0 h 2"/>
              <a:gd name="T12" fmla="*/ 9 w 10"/>
              <a:gd name="T13" fmla="*/ 0 h 2"/>
              <a:gd name="T14" fmla="*/ 10 w 10"/>
              <a:gd name="T1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">
                <a:moveTo>
                  <a:pt x="10" y="1"/>
                </a:moveTo>
                <a:cubicBezTo>
                  <a:pt x="10" y="1"/>
                  <a:pt x="10" y="2"/>
                  <a:pt x="9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1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07"/>
          <p:cNvSpPr>
            <a:spLocks/>
          </p:cNvSpPr>
          <p:nvPr/>
        </p:nvSpPr>
        <p:spPr bwMode="auto">
          <a:xfrm>
            <a:off x="517525" y="1258888"/>
            <a:ext cx="52387" cy="11112"/>
          </a:xfrm>
          <a:custGeom>
            <a:avLst/>
            <a:gdLst>
              <a:gd name="T0" fmla="*/ 10 w 10"/>
              <a:gd name="T1" fmla="*/ 2 h 2"/>
              <a:gd name="T2" fmla="*/ 9 w 10"/>
              <a:gd name="T3" fmla="*/ 2 h 2"/>
              <a:gd name="T4" fmla="*/ 1 w 10"/>
              <a:gd name="T5" fmla="*/ 2 h 2"/>
              <a:gd name="T6" fmla="*/ 0 w 10"/>
              <a:gd name="T7" fmla="*/ 1 h 2"/>
              <a:gd name="T8" fmla="*/ 0 w 10"/>
              <a:gd name="T9" fmla="*/ 1 h 2"/>
              <a:gd name="T10" fmla="*/ 1 w 10"/>
              <a:gd name="T11" fmla="*/ 0 h 2"/>
              <a:gd name="T12" fmla="*/ 9 w 10"/>
              <a:gd name="T13" fmla="*/ 1 h 2"/>
              <a:gd name="T14" fmla="*/ 10 w 10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">
                <a:moveTo>
                  <a:pt x="10" y="2"/>
                </a:moveTo>
                <a:cubicBezTo>
                  <a:pt x="10" y="2"/>
                  <a:pt x="10" y="2"/>
                  <a:pt x="9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9" y="1"/>
                  <a:pt x="9" y="1"/>
                  <a:pt x="9" y="1"/>
                </a:cubicBezTo>
                <a:cubicBezTo>
                  <a:pt x="10" y="1"/>
                  <a:pt x="10" y="1"/>
                  <a:pt x="10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08"/>
          <p:cNvSpPr>
            <a:spLocks/>
          </p:cNvSpPr>
          <p:nvPr/>
        </p:nvSpPr>
        <p:spPr bwMode="auto">
          <a:xfrm>
            <a:off x="601663" y="1270000"/>
            <a:ext cx="49212" cy="11112"/>
          </a:xfrm>
          <a:custGeom>
            <a:avLst/>
            <a:gdLst>
              <a:gd name="T0" fmla="*/ 9 w 9"/>
              <a:gd name="T1" fmla="*/ 1 h 2"/>
              <a:gd name="T2" fmla="*/ 9 w 9"/>
              <a:gd name="T3" fmla="*/ 2 h 2"/>
              <a:gd name="T4" fmla="*/ 1 w 9"/>
              <a:gd name="T5" fmla="*/ 1 h 2"/>
              <a:gd name="T6" fmla="*/ 1 w 9"/>
              <a:gd name="T7" fmla="*/ 0 h 2"/>
              <a:gd name="T8" fmla="*/ 1 w 9"/>
              <a:gd name="T9" fmla="*/ 0 h 2"/>
              <a:gd name="T10" fmla="*/ 1 w 9"/>
              <a:gd name="T11" fmla="*/ 0 h 2"/>
              <a:gd name="T12" fmla="*/ 9 w 9"/>
              <a:gd name="T13" fmla="*/ 1 h 2"/>
              <a:gd name="T14" fmla="*/ 9 w 9"/>
              <a:gd name="T1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2">
                <a:moveTo>
                  <a:pt x="9" y="1"/>
                </a:moveTo>
                <a:cubicBezTo>
                  <a:pt x="9" y="2"/>
                  <a:pt x="9" y="2"/>
                  <a:pt x="9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09"/>
          <p:cNvSpPr>
            <a:spLocks/>
          </p:cNvSpPr>
          <p:nvPr/>
        </p:nvSpPr>
        <p:spPr bwMode="auto">
          <a:xfrm>
            <a:off x="757238" y="1290638"/>
            <a:ext cx="38100" cy="17462"/>
          </a:xfrm>
          <a:custGeom>
            <a:avLst/>
            <a:gdLst>
              <a:gd name="T0" fmla="*/ 7 w 7"/>
              <a:gd name="T1" fmla="*/ 2 h 3"/>
              <a:gd name="T2" fmla="*/ 6 w 7"/>
              <a:gd name="T3" fmla="*/ 3 h 3"/>
              <a:gd name="T4" fmla="*/ 1 w 7"/>
              <a:gd name="T5" fmla="*/ 2 h 3"/>
              <a:gd name="T6" fmla="*/ 0 w 7"/>
              <a:gd name="T7" fmla="*/ 1 h 3"/>
              <a:gd name="T8" fmla="*/ 0 w 7"/>
              <a:gd name="T9" fmla="*/ 1 h 3"/>
              <a:gd name="T10" fmla="*/ 1 w 7"/>
              <a:gd name="T11" fmla="*/ 0 h 3"/>
              <a:gd name="T12" fmla="*/ 7 w 7"/>
              <a:gd name="T13" fmla="*/ 1 h 3"/>
              <a:gd name="T14" fmla="*/ 7 w 7"/>
              <a:gd name="T1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3">
                <a:moveTo>
                  <a:pt x="7" y="2"/>
                </a:moveTo>
                <a:cubicBezTo>
                  <a:pt x="7" y="3"/>
                  <a:pt x="7" y="3"/>
                  <a:pt x="6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2"/>
                  <a:pt x="7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10"/>
          <p:cNvSpPr>
            <a:spLocks/>
          </p:cNvSpPr>
          <p:nvPr/>
        </p:nvSpPr>
        <p:spPr bwMode="auto">
          <a:xfrm>
            <a:off x="185738" y="1209675"/>
            <a:ext cx="614362" cy="125412"/>
          </a:xfrm>
          <a:custGeom>
            <a:avLst/>
            <a:gdLst>
              <a:gd name="T0" fmla="*/ 111 w 115"/>
              <a:gd name="T1" fmla="*/ 10 h 23"/>
              <a:gd name="T2" fmla="*/ 115 w 115"/>
              <a:gd name="T3" fmla="*/ 17 h 23"/>
              <a:gd name="T4" fmla="*/ 112 w 115"/>
              <a:gd name="T5" fmla="*/ 23 h 23"/>
              <a:gd name="T6" fmla="*/ 54 w 115"/>
              <a:gd name="T7" fmla="*/ 18 h 23"/>
              <a:gd name="T8" fmla="*/ 4 w 115"/>
              <a:gd name="T9" fmla="*/ 14 h 23"/>
              <a:gd name="T10" fmla="*/ 0 w 115"/>
              <a:gd name="T11" fmla="*/ 9 h 23"/>
              <a:gd name="T12" fmla="*/ 5 w 115"/>
              <a:gd name="T13" fmla="*/ 2 h 23"/>
              <a:gd name="T14" fmla="*/ 59 w 115"/>
              <a:gd name="T15" fmla="*/ 2 h 23"/>
              <a:gd name="T16" fmla="*/ 111 w 115"/>
              <a:gd name="T17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" h="23">
                <a:moveTo>
                  <a:pt x="111" y="10"/>
                </a:moveTo>
                <a:cubicBezTo>
                  <a:pt x="114" y="11"/>
                  <a:pt x="115" y="15"/>
                  <a:pt x="115" y="17"/>
                </a:cubicBezTo>
                <a:cubicBezTo>
                  <a:pt x="115" y="20"/>
                  <a:pt x="115" y="23"/>
                  <a:pt x="112" y="23"/>
                </a:cubicBezTo>
                <a:cubicBezTo>
                  <a:pt x="109" y="23"/>
                  <a:pt x="76" y="20"/>
                  <a:pt x="54" y="18"/>
                </a:cubicBezTo>
                <a:cubicBezTo>
                  <a:pt x="31" y="16"/>
                  <a:pt x="8" y="15"/>
                  <a:pt x="4" y="14"/>
                </a:cubicBezTo>
                <a:cubicBezTo>
                  <a:pt x="0" y="14"/>
                  <a:pt x="1" y="12"/>
                  <a:pt x="0" y="9"/>
                </a:cubicBezTo>
                <a:cubicBezTo>
                  <a:pt x="0" y="6"/>
                  <a:pt x="1" y="3"/>
                  <a:pt x="5" y="2"/>
                </a:cubicBezTo>
                <a:cubicBezTo>
                  <a:pt x="9" y="2"/>
                  <a:pt x="33" y="0"/>
                  <a:pt x="59" y="2"/>
                </a:cubicBezTo>
                <a:cubicBezTo>
                  <a:pt x="85" y="4"/>
                  <a:pt x="111" y="10"/>
                  <a:pt x="111" y="1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1"/>
          <p:cNvSpPr>
            <a:spLocks/>
          </p:cNvSpPr>
          <p:nvPr/>
        </p:nvSpPr>
        <p:spPr bwMode="auto">
          <a:xfrm>
            <a:off x="217488" y="1285875"/>
            <a:ext cx="550862" cy="119062"/>
          </a:xfrm>
          <a:custGeom>
            <a:avLst/>
            <a:gdLst>
              <a:gd name="T0" fmla="*/ 103 w 103"/>
              <a:gd name="T1" fmla="*/ 9 h 22"/>
              <a:gd name="T2" fmla="*/ 51 w 103"/>
              <a:gd name="T3" fmla="*/ 21 h 22"/>
              <a:gd name="T4" fmla="*/ 0 w 103"/>
              <a:gd name="T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3" h="22">
                <a:moveTo>
                  <a:pt x="103" y="9"/>
                </a:moveTo>
                <a:cubicBezTo>
                  <a:pt x="95" y="16"/>
                  <a:pt x="71" y="22"/>
                  <a:pt x="51" y="21"/>
                </a:cubicBezTo>
                <a:cubicBezTo>
                  <a:pt x="28" y="19"/>
                  <a:pt x="7" y="10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12"/>
          <p:cNvSpPr>
            <a:spLocks/>
          </p:cNvSpPr>
          <p:nvPr/>
        </p:nvSpPr>
        <p:spPr bwMode="auto">
          <a:xfrm>
            <a:off x="655638" y="1189038"/>
            <a:ext cx="106362" cy="69850"/>
          </a:xfrm>
          <a:custGeom>
            <a:avLst/>
            <a:gdLst>
              <a:gd name="T0" fmla="*/ 0 w 20"/>
              <a:gd name="T1" fmla="*/ 0 h 13"/>
              <a:gd name="T2" fmla="*/ 20 w 20"/>
              <a:gd name="T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" h="13">
                <a:moveTo>
                  <a:pt x="0" y="0"/>
                </a:moveTo>
                <a:cubicBezTo>
                  <a:pt x="9" y="4"/>
                  <a:pt x="16" y="9"/>
                  <a:pt x="20" y="1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3"/>
          <p:cNvSpPr>
            <a:spLocks/>
          </p:cNvSpPr>
          <p:nvPr/>
        </p:nvSpPr>
        <p:spPr bwMode="auto">
          <a:xfrm>
            <a:off x="217488" y="1173163"/>
            <a:ext cx="107950" cy="47625"/>
          </a:xfrm>
          <a:custGeom>
            <a:avLst/>
            <a:gdLst>
              <a:gd name="T0" fmla="*/ 0 w 20"/>
              <a:gd name="T1" fmla="*/ 9 h 9"/>
              <a:gd name="T2" fmla="*/ 20 w 20"/>
              <a:gd name="T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" h="9">
                <a:moveTo>
                  <a:pt x="0" y="9"/>
                </a:moveTo>
                <a:cubicBezTo>
                  <a:pt x="3" y="6"/>
                  <a:pt x="10" y="3"/>
                  <a:pt x="2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" name="Freeform 417"/>
          <p:cNvSpPr>
            <a:spLocks noEditPoints="1"/>
          </p:cNvSpPr>
          <p:nvPr/>
        </p:nvSpPr>
        <p:spPr bwMode="auto">
          <a:xfrm>
            <a:off x="7964488" y="3279776"/>
            <a:ext cx="779463" cy="539750"/>
          </a:xfrm>
          <a:custGeom>
            <a:avLst/>
            <a:gdLst>
              <a:gd name="T0" fmla="*/ 124 w 140"/>
              <a:gd name="T1" fmla="*/ 80 h 96"/>
              <a:gd name="T2" fmla="*/ 97 w 140"/>
              <a:gd name="T3" fmla="*/ 76 h 96"/>
              <a:gd name="T4" fmla="*/ 85 w 140"/>
              <a:gd name="T5" fmla="*/ 74 h 96"/>
              <a:gd name="T6" fmla="*/ 82 w 140"/>
              <a:gd name="T7" fmla="*/ 61 h 96"/>
              <a:gd name="T8" fmla="*/ 98 w 140"/>
              <a:gd name="T9" fmla="*/ 39 h 96"/>
              <a:gd name="T10" fmla="*/ 108 w 140"/>
              <a:gd name="T11" fmla="*/ 36 h 96"/>
              <a:gd name="T12" fmla="*/ 111 w 140"/>
              <a:gd name="T13" fmla="*/ 36 h 96"/>
              <a:gd name="T14" fmla="*/ 109 w 140"/>
              <a:gd name="T15" fmla="*/ 37 h 96"/>
              <a:gd name="T16" fmla="*/ 114 w 140"/>
              <a:gd name="T17" fmla="*/ 35 h 96"/>
              <a:gd name="T18" fmla="*/ 120 w 140"/>
              <a:gd name="T19" fmla="*/ 44 h 96"/>
              <a:gd name="T20" fmla="*/ 136 w 140"/>
              <a:gd name="T21" fmla="*/ 10 h 96"/>
              <a:gd name="T22" fmla="*/ 59 w 140"/>
              <a:gd name="T23" fmla="*/ 18 h 96"/>
              <a:gd name="T24" fmla="*/ 34 w 140"/>
              <a:gd name="T25" fmla="*/ 6 h 96"/>
              <a:gd name="T26" fmla="*/ 13 w 140"/>
              <a:gd name="T27" fmla="*/ 48 h 96"/>
              <a:gd name="T28" fmla="*/ 44 w 140"/>
              <a:gd name="T29" fmla="*/ 59 h 96"/>
              <a:gd name="T30" fmla="*/ 23 w 140"/>
              <a:gd name="T31" fmla="*/ 81 h 96"/>
              <a:gd name="T32" fmla="*/ 77 w 140"/>
              <a:gd name="T33" fmla="*/ 95 h 96"/>
              <a:gd name="T34" fmla="*/ 119 w 140"/>
              <a:gd name="T35" fmla="*/ 19 h 96"/>
              <a:gd name="T36" fmla="*/ 120 w 140"/>
              <a:gd name="T37" fmla="*/ 30 h 96"/>
              <a:gd name="T38" fmla="*/ 116 w 140"/>
              <a:gd name="T39" fmla="*/ 18 h 96"/>
              <a:gd name="T40" fmla="*/ 110 w 140"/>
              <a:gd name="T41" fmla="*/ 18 h 96"/>
              <a:gd name="T42" fmla="*/ 113 w 140"/>
              <a:gd name="T43" fmla="*/ 20 h 96"/>
              <a:gd name="T44" fmla="*/ 104 w 140"/>
              <a:gd name="T45" fmla="*/ 27 h 96"/>
              <a:gd name="T46" fmla="*/ 104 w 140"/>
              <a:gd name="T47" fmla="*/ 18 h 96"/>
              <a:gd name="T48" fmla="*/ 99 w 140"/>
              <a:gd name="T49" fmla="*/ 15 h 96"/>
              <a:gd name="T50" fmla="*/ 99 w 140"/>
              <a:gd name="T51" fmla="*/ 32 h 96"/>
              <a:gd name="T52" fmla="*/ 99 w 140"/>
              <a:gd name="T53" fmla="*/ 29 h 96"/>
              <a:gd name="T54" fmla="*/ 95 w 140"/>
              <a:gd name="T55" fmla="*/ 16 h 96"/>
              <a:gd name="T56" fmla="*/ 97 w 140"/>
              <a:gd name="T57" fmla="*/ 27 h 96"/>
              <a:gd name="T58" fmla="*/ 94 w 140"/>
              <a:gd name="T59" fmla="*/ 17 h 96"/>
              <a:gd name="T60" fmla="*/ 53 w 140"/>
              <a:gd name="T61" fmla="*/ 31 h 96"/>
              <a:gd name="T62" fmla="*/ 61 w 140"/>
              <a:gd name="T63" fmla="*/ 43 h 96"/>
              <a:gd name="T64" fmla="*/ 72 w 140"/>
              <a:gd name="T65" fmla="*/ 22 h 96"/>
              <a:gd name="T66" fmla="*/ 74 w 140"/>
              <a:gd name="T67" fmla="*/ 24 h 96"/>
              <a:gd name="T68" fmla="*/ 71 w 140"/>
              <a:gd name="T69" fmla="*/ 23 h 96"/>
              <a:gd name="T70" fmla="*/ 72 w 140"/>
              <a:gd name="T71" fmla="*/ 35 h 96"/>
              <a:gd name="T72" fmla="*/ 74 w 140"/>
              <a:gd name="T73" fmla="*/ 30 h 96"/>
              <a:gd name="T74" fmla="*/ 73 w 140"/>
              <a:gd name="T75" fmla="*/ 28 h 96"/>
              <a:gd name="T76" fmla="*/ 71 w 140"/>
              <a:gd name="T77" fmla="*/ 27 h 96"/>
              <a:gd name="T78" fmla="*/ 74 w 140"/>
              <a:gd name="T79" fmla="*/ 24 h 96"/>
              <a:gd name="T80" fmla="*/ 76 w 140"/>
              <a:gd name="T81" fmla="*/ 26 h 96"/>
              <a:gd name="T82" fmla="*/ 76 w 140"/>
              <a:gd name="T83" fmla="*/ 30 h 96"/>
              <a:gd name="T84" fmla="*/ 77 w 140"/>
              <a:gd name="T85" fmla="*/ 31 h 96"/>
              <a:gd name="T86" fmla="*/ 76 w 140"/>
              <a:gd name="T87" fmla="*/ 20 h 96"/>
              <a:gd name="T88" fmla="*/ 85 w 140"/>
              <a:gd name="T89" fmla="*/ 18 h 96"/>
              <a:gd name="T90" fmla="*/ 88 w 140"/>
              <a:gd name="T91" fmla="*/ 31 h 96"/>
              <a:gd name="T92" fmla="*/ 91 w 140"/>
              <a:gd name="T93" fmla="*/ 26 h 96"/>
              <a:gd name="T94" fmla="*/ 88 w 140"/>
              <a:gd name="T95" fmla="*/ 24 h 96"/>
              <a:gd name="T96" fmla="*/ 90 w 140"/>
              <a:gd name="T97" fmla="*/ 20 h 96"/>
              <a:gd name="T98" fmla="*/ 87 w 140"/>
              <a:gd name="T99" fmla="*/ 18 h 96"/>
              <a:gd name="T100" fmla="*/ 94 w 140"/>
              <a:gd name="T101" fmla="*/ 17 h 96"/>
              <a:gd name="T102" fmla="*/ 92 w 140"/>
              <a:gd name="T103" fmla="*/ 19 h 96"/>
              <a:gd name="T104" fmla="*/ 94 w 140"/>
              <a:gd name="T105" fmla="*/ 21 h 96"/>
              <a:gd name="T106" fmla="*/ 94 w 140"/>
              <a:gd name="T107" fmla="*/ 23 h 96"/>
              <a:gd name="T108" fmla="*/ 91 w 140"/>
              <a:gd name="T109" fmla="*/ 32 h 96"/>
              <a:gd name="T110" fmla="*/ 89 w 140"/>
              <a:gd name="T111" fmla="*/ 3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0" h="96">
                <a:moveTo>
                  <a:pt x="130" y="77"/>
                </a:moveTo>
                <a:cubicBezTo>
                  <a:pt x="130" y="77"/>
                  <a:pt x="130" y="78"/>
                  <a:pt x="129" y="78"/>
                </a:cubicBezTo>
                <a:cubicBezTo>
                  <a:pt x="128" y="84"/>
                  <a:pt x="125" y="85"/>
                  <a:pt x="122" y="84"/>
                </a:cubicBezTo>
                <a:cubicBezTo>
                  <a:pt x="123" y="83"/>
                  <a:pt x="124" y="81"/>
                  <a:pt x="124" y="80"/>
                </a:cubicBezTo>
                <a:cubicBezTo>
                  <a:pt x="124" y="75"/>
                  <a:pt x="122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7" y="73"/>
                  <a:pt x="116" y="73"/>
                  <a:pt x="113" y="74"/>
                </a:cubicBezTo>
                <a:cubicBezTo>
                  <a:pt x="109" y="74"/>
                  <a:pt x="102" y="75"/>
                  <a:pt x="97" y="76"/>
                </a:cubicBezTo>
                <a:cubicBezTo>
                  <a:pt x="96" y="76"/>
                  <a:pt x="94" y="76"/>
                  <a:pt x="93" y="76"/>
                </a:cubicBezTo>
                <a:cubicBezTo>
                  <a:pt x="92" y="76"/>
                  <a:pt x="90" y="76"/>
                  <a:pt x="89" y="76"/>
                </a:cubicBezTo>
                <a:cubicBezTo>
                  <a:pt x="87" y="76"/>
                  <a:pt x="86" y="76"/>
                  <a:pt x="86" y="76"/>
                </a:cubicBezTo>
                <a:cubicBezTo>
                  <a:pt x="85" y="76"/>
                  <a:pt x="84" y="75"/>
                  <a:pt x="85" y="74"/>
                </a:cubicBezTo>
                <a:cubicBezTo>
                  <a:pt x="84" y="75"/>
                  <a:pt x="83" y="75"/>
                  <a:pt x="83" y="75"/>
                </a:cubicBezTo>
                <a:cubicBezTo>
                  <a:pt x="81" y="74"/>
                  <a:pt x="79" y="72"/>
                  <a:pt x="82" y="70"/>
                </a:cubicBezTo>
                <a:cubicBezTo>
                  <a:pt x="81" y="70"/>
                  <a:pt x="79" y="69"/>
                  <a:pt x="78" y="66"/>
                </a:cubicBezTo>
                <a:cubicBezTo>
                  <a:pt x="78" y="61"/>
                  <a:pt x="80" y="61"/>
                  <a:pt x="82" y="61"/>
                </a:cubicBezTo>
                <a:cubicBezTo>
                  <a:pt x="80" y="56"/>
                  <a:pt x="80" y="50"/>
                  <a:pt x="86" y="46"/>
                </a:cubicBezTo>
                <a:cubicBezTo>
                  <a:pt x="91" y="42"/>
                  <a:pt x="98" y="40"/>
                  <a:pt x="105" y="40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98" y="39"/>
                  <a:pt x="98" y="39"/>
                  <a:pt x="98" y="39"/>
                </a:cubicBezTo>
                <a:cubicBezTo>
                  <a:pt x="98" y="36"/>
                  <a:pt x="98" y="36"/>
                  <a:pt x="98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10" y="37"/>
                  <a:pt x="110" y="37"/>
                  <a:pt x="110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11" y="40"/>
                  <a:pt x="113" y="41"/>
                  <a:pt x="115" y="41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3" y="46"/>
                  <a:pt x="124" y="49"/>
                  <a:pt x="125" y="51"/>
                </a:cubicBezTo>
                <a:cubicBezTo>
                  <a:pt x="128" y="47"/>
                  <a:pt x="133" y="45"/>
                  <a:pt x="138" y="45"/>
                </a:cubicBezTo>
                <a:cubicBezTo>
                  <a:pt x="139" y="45"/>
                  <a:pt x="139" y="45"/>
                  <a:pt x="139" y="45"/>
                </a:cubicBezTo>
                <a:cubicBezTo>
                  <a:pt x="138" y="27"/>
                  <a:pt x="136" y="10"/>
                  <a:pt x="136" y="10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2" y="9"/>
                  <a:pt x="99" y="0"/>
                  <a:pt x="65" y="18"/>
                </a:cubicBezTo>
                <a:cubicBezTo>
                  <a:pt x="65" y="18"/>
                  <a:pt x="65" y="18"/>
                  <a:pt x="65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7"/>
                  <a:pt x="48" y="9"/>
                  <a:pt x="34" y="6"/>
                </a:cubicBezTo>
                <a:cubicBezTo>
                  <a:pt x="23" y="3"/>
                  <a:pt x="4" y="5"/>
                  <a:pt x="1" y="6"/>
                </a:cubicBezTo>
                <a:cubicBezTo>
                  <a:pt x="1" y="6"/>
                  <a:pt x="0" y="6"/>
                  <a:pt x="0" y="6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2" y="48"/>
                  <a:pt x="13" y="48"/>
                </a:cubicBezTo>
                <a:cubicBezTo>
                  <a:pt x="16" y="48"/>
                  <a:pt x="20" y="49"/>
                  <a:pt x="22" y="51"/>
                </a:cubicBezTo>
                <a:cubicBezTo>
                  <a:pt x="17" y="25"/>
                  <a:pt x="17" y="25"/>
                  <a:pt x="17" y="25"/>
                </a:cubicBezTo>
                <a:cubicBezTo>
                  <a:pt x="21" y="23"/>
                  <a:pt x="39" y="27"/>
                  <a:pt x="39" y="27"/>
                </a:cubicBezTo>
                <a:cubicBezTo>
                  <a:pt x="39" y="27"/>
                  <a:pt x="42" y="50"/>
                  <a:pt x="44" y="59"/>
                </a:cubicBezTo>
                <a:cubicBezTo>
                  <a:pt x="40" y="57"/>
                  <a:pt x="32" y="56"/>
                  <a:pt x="27" y="56"/>
                </a:cubicBezTo>
                <a:cubicBezTo>
                  <a:pt x="29" y="58"/>
                  <a:pt x="30" y="61"/>
                  <a:pt x="30" y="65"/>
                </a:cubicBezTo>
                <a:cubicBezTo>
                  <a:pt x="30" y="72"/>
                  <a:pt x="25" y="78"/>
                  <a:pt x="18" y="80"/>
                </a:cubicBezTo>
                <a:cubicBezTo>
                  <a:pt x="19" y="81"/>
                  <a:pt x="21" y="81"/>
                  <a:pt x="23" y="81"/>
                </a:cubicBezTo>
                <a:cubicBezTo>
                  <a:pt x="28" y="81"/>
                  <a:pt x="45" y="80"/>
                  <a:pt x="63" y="93"/>
                </a:cubicBezTo>
                <a:cubicBezTo>
                  <a:pt x="63" y="93"/>
                  <a:pt x="63" y="93"/>
                  <a:pt x="63" y="93"/>
                </a:cubicBezTo>
                <a:cubicBezTo>
                  <a:pt x="65" y="95"/>
                  <a:pt x="75" y="96"/>
                  <a:pt x="77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94" y="91"/>
                  <a:pt x="130" y="91"/>
                  <a:pt x="140" y="91"/>
                </a:cubicBezTo>
                <a:cubicBezTo>
                  <a:pt x="137" y="87"/>
                  <a:pt x="135" y="83"/>
                  <a:pt x="134" y="78"/>
                </a:cubicBezTo>
                <a:cubicBezTo>
                  <a:pt x="133" y="78"/>
                  <a:pt x="131" y="78"/>
                  <a:pt x="130" y="77"/>
                </a:cubicBezTo>
                <a:close/>
                <a:moveTo>
                  <a:pt x="119" y="19"/>
                </a:moveTo>
                <a:cubicBezTo>
                  <a:pt x="119" y="18"/>
                  <a:pt x="127" y="18"/>
                  <a:pt x="128" y="18"/>
                </a:cubicBezTo>
                <a:cubicBezTo>
                  <a:pt x="128" y="18"/>
                  <a:pt x="129" y="19"/>
                  <a:pt x="129" y="20"/>
                </a:cubicBezTo>
                <a:cubicBezTo>
                  <a:pt x="129" y="21"/>
                  <a:pt x="129" y="30"/>
                  <a:pt x="130" y="31"/>
                </a:cubicBezTo>
                <a:cubicBezTo>
                  <a:pt x="129" y="31"/>
                  <a:pt x="120" y="30"/>
                  <a:pt x="120" y="30"/>
                </a:cubicBezTo>
                <a:cubicBezTo>
                  <a:pt x="120" y="30"/>
                  <a:pt x="119" y="20"/>
                  <a:pt x="119" y="19"/>
                </a:cubicBezTo>
                <a:close/>
                <a:moveTo>
                  <a:pt x="116" y="12"/>
                </a:moveTo>
                <a:cubicBezTo>
                  <a:pt x="118" y="16"/>
                  <a:pt x="118" y="16"/>
                  <a:pt x="118" y="16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3" y="14"/>
                  <a:pt x="113" y="14"/>
                  <a:pt x="113" y="14"/>
                </a:cubicBezTo>
                <a:lnTo>
                  <a:pt x="116" y="12"/>
                </a:lnTo>
                <a:close/>
                <a:moveTo>
                  <a:pt x="104" y="18"/>
                </a:moveTo>
                <a:cubicBezTo>
                  <a:pt x="110" y="18"/>
                  <a:pt x="110" y="18"/>
                  <a:pt x="110" y="18"/>
                </a:cubicBezTo>
                <a:cubicBezTo>
                  <a:pt x="109" y="16"/>
                  <a:pt x="109" y="16"/>
                  <a:pt x="109" y="16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112" y="14"/>
                  <a:pt x="114" y="17"/>
                  <a:pt x="115" y="19"/>
                </a:cubicBezTo>
                <a:cubicBezTo>
                  <a:pt x="115" y="19"/>
                  <a:pt x="114" y="19"/>
                  <a:pt x="113" y="20"/>
                </a:cubicBezTo>
                <a:cubicBezTo>
                  <a:pt x="114" y="21"/>
                  <a:pt x="114" y="25"/>
                  <a:pt x="114" y="27"/>
                </a:cubicBezTo>
                <a:cubicBezTo>
                  <a:pt x="114" y="30"/>
                  <a:pt x="113" y="30"/>
                  <a:pt x="112" y="30"/>
                </a:cubicBezTo>
                <a:cubicBezTo>
                  <a:pt x="111" y="30"/>
                  <a:pt x="108" y="31"/>
                  <a:pt x="105" y="31"/>
                </a:cubicBezTo>
                <a:cubicBezTo>
                  <a:pt x="104" y="29"/>
                  <a:pt x="104" y="27"/>
                  <a:pt x="104" y="27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10" y="21"/>
                  <a:pt x="105" y="22"/>
                  <a:pt x="104" y="22"/>
                </a:cubicBezTo>
                <a:cubicBezTo>
                  <a:pt x="104" y="21"/>
                  <a:pt x="104" y="18"/>
                  <a:pt x="104" y="18"/>
                </a:cubicBezTo>
                <a:close/>
                <a:moveTo>
                  <a:pt x="97" y="16"/>
                </a:moveTo>
                <a:cubicBezTo>
                  <a:pt x="97" y="16"/>
                  <a:pt x="97" y="16"/>
                  <a:pt x="97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99" y="15"/>
                  <a:pt x="99" y="15"/>
                  <a:pt x="99" y="15"/>
                </a:cubicBezTo>
                <a:cubicBezTo>
                  <a:pt x="100" y="15"/>
                  <a:pt x="100" y="16"/>
                  <a:pt x="100" y="16"/>
                </a:cubicBezTo>
                <a:cubicBezTo>
                  <a:pt x="100" y="16"/>
                  <a:pt x="101" y="26"/>
                  <a:pt x="101" y="28"/>
                </a:cubicBezTo>
                <a:cubicBezTo>
                  <a:pt x="101" y="30"/>
                  <a:pt x="101" y="31"/>
                  <a:pt x="99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99" y="33"/>
                  <a:pt x="98" y="33"/>
                  <a:pt x="98" y="32"/>
                </a:cubicBezTo>
                <a:cubicBezTo>
                  <a:pt x="97" y="32"/>
                  <a:pt x="97" y="32"/>
                  <a:pt x="97" y="32"/>
                </a:cubicBezTo>
                <a:cubicBezTo>
                  <a:pt x="97" y="31"/>
                  <a:pt x="98" y="31"/>
                  <a:pt x="98" y="31"/>
                </a:cubicBezTo>
                <a:cubicBezTo>
                  <a:pt x="98" y="30"/>
                  <a:pt x="99" y="30"/>
                  <a:pt x="99" y="29"/>
                </a:cubicBezTo>
                <a:cubicBezTo>
                  <a:pt x="99" y="28"/>
                  <a:pt x="99" y="28"/>
                  <a:pt x="99" y="28"/>
                </a:cubicBezTo>
                <a:cubicBezTo>
                  <a:pt x="99" y="27"/>
                  <a:pt x="98" y="20"/>
                  <a:pt x="97" y="16"/>
                </a:cubicBezTo>
                <a:close/>
                <a:moveTo>
                  <a:pt x="94" y="16"/>
                </a:moveTo>
                <a:cubicBezTo>
                  <a:pt x="95" y="16"/>
                  <a:pt x="95" y="16"/>
                  <a:pt x="95" y="16"/>
                </a:cubicBezTo>
                <a:cubicBezTo>
                  <a:pt x="95" y="16"/>
                  <a:pt x="96" y="16"/>
                  <a:pt x="96" y="16"/>
                </a:cubicBezTo>
                <a:cubicBezTo>
                  <a:pt x="96" y="16"/>
                  <a:pt x="96" y="16"/>
                  <a:pt x="96" y="17"/>
                </a:cubicBezTo>
                <a:cubicBezTo>
                  <a:pt x="97" y="24"/>
                  <a:pt x="97" y="26"/>
                  <a:pt x="97" y="26"/>
                </a:cubicBezTo>
                <a:cubicBezTo>
                  <a:pt x="97" y="27"/>
                  <a:pt x="97" y="27"/>
                  <a:pt x="97" y="27"/>
                </a:cubicBezTo>
                <a:cubicBezTo>
                  <a:pt x="95" y="27"/>
                  <a:pt x="95" y="27"/>
                  <a:pt x="95" y="27"/>
                </a:cubicBezTo>
                <a:cubicBezTo>
                  <a:pt x="95" y="27"/>
                  <a:pt x="95" y="27"/>
                  <a:pt x="95" y="27"/>
                </a:cubicBezTo>
                <a:cubicBezTo>
                  <a:pt x="95" y="27"/>
                  <a:pt x="95" y="27"/>
                  <a:pt x="95" y="26"/>
                </a:cubicBezTo>
                <a:cubicBezTo>
                  <a:pt x="95" y="26"/>
                  <a:pt x="95" y="20"/>
                  <a:pt x="94" y="17"/>
                </a:cubicBezTo>
                <a:cubicBezTo>
                  <a:pt x="94" y="17"/>
                  <a:pt x="94" y="16"/>
                  <a:pt x="94" y="16"/>
                </a:cubicBezTo>
                <a:close/>
                <a:moveTo>
                  <a:pt x="61" y="43"/>
                </a:moveTo>
                <a:cubicBezTo>
                  <a:pt x="58" y="43"/>
                  <a:pt x="56" y="43"/>
                  <a:pt x="55" y="42"/>
                </a:cubicBezTo>
                <a:cubicBezTo>
                  <a:pt x="53" y="31"/>
                  <a:pt x="53" y="31"/>
                  <a:pt x="53" y="31"/>
                </a:cubicBezTo>
                <a:cubicBezTo>
                  <a:pt x="54" y="31"/>
                  <a:pt x="56" y="32"/>
                  <a:pt x="60" y="32"/>
                </a:cubicBezTo>
                <a:cubicBezTo>
                  <a:pt x="64" y="32"/>
                  <a:pt x="66" y="31"/>
                  <a:pt x="67" y="30"/>
                </a:cubicBezTo>
                <a:cubicBezTo>
                  <a:pt x="69" y="42"/>
                  <a:pt x="69" y="42"/>
                  <a:pt x="69" y="42"/>
                </a:cubicBezTo>
                <a:cubicBezTo>
                  <a:pt x="68" y="43"/>
                  <a:pt x="65" y="43"/>
                  <a:pt x="61" y="43"/>
                </a:cubicBezTo>
                <a:close/>
                <a:moveTo>
                  <a:pt x="71" y="22"/>
                </a:moveTo>
                <a:cubicBezTo>
                  <a:pt x="71" y="22"/>
                  <a:pt x="71" y="22"/>
                  <a:pt x="71" y="22"/>
                </a:cubicBezTo>
                <a:cubicBezTo>
                  <a:pt x="71" y="22"/>
                  <a:pt x="71" y="22"/>
                  <a:pt x="71" y="22"/>
                </a:cubicBezTo>
                <a:cubicBezTo>
                  <a:pt x="71" y="22"/>
                  <a:pt x="72" y="22"/>
                  <a:pt x="72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4"/>
                  <a:pt x="74" y="24"/>
                  <a:pt x="73" y="24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3"/>
                  <a:pt x="71" y="23"/>
                  <a:pt x="71" y="23"/>
                </a:cubicBezTo>
                <a:lnTo>
                  <a:pt x="71" y="22"/>
                </a:lnTo>
                <a:close/>
                <a:moveTo>
                  <a:pt x="73" y="35"/>
                </a:moveTo>
                <a:cubicBezTo>
                  <a:pt x="73" y="35"/>
                  <a:pt x="73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4"/>
                  <a:pt x="72" y="34"/>
                  <a:pt x="72" y="34"/>
                </a:cubicBezTo>
                <a:cubicBezTo>
                  <a:pt x="74" y="32"/>
                  <a:pt x="74" y="31"/>
                  <a:pt x="74" y="31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3" y="29"/>
                  <a:pt x="73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8"/>
                  <a:pt x="73" y="28"/>
                  <a:pt x="73" y="28"/>
                </a:cubicBezTo>
                <a:cubicBezTo>
                  <a:pt x="73" y="28"/>
                  <a:pt x="73" y="28"/>
                  <a:pt x="73" y="28"/>
                </a:cubicBezTo>
                <a:cubicBezTo>
                  <a:pt x="73" y="28"/>
                  <a:pt x="73" y="28"/>
                  <a:pt x="73" y="28"/>
                </a:cubicBezTo>
                <a:cubicBezTo>
                  <a:pt x="73" y="28"/>
                  <a:pt x="73" y="27"/>
                  <a:pt x="73" y="27"/>
                </a:cubicBezTo>
                <a:cubicBezTo>
                  <a:pt x="73" y="27"/>
                  <a:pt x="72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5"/>
                  <a:pt x="71" y="25"/>
                </a:cubicBezTo>
                <a:cubicBezTo>
                  <a:pt x="71" y="25"/>
                  <a:pt x="73" y="25"/>
                  <a:pt x="74" y="24"/>
                </a:cubicBezTo>
                <a:cubicBezTo>
                  <a:pt x="74" y="24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6" y="25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5" y="27"/>
                  <a:pt x="75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6" y="29"/>
                  <a:pt x="76" y="30"/>
                </a:cubicBezTo>
                <a:cubicBezTo>
                  <a:pt x="76" y="30"/>
                  <a:pt x="76" y="30"/>
                  <a:pt x="76" y="30"/>
                </a:cubicBezTo>
                <a:cubicBezTo>
                  <a:pt x="76" y="31"/>
                  <a:pt x="76" y="32"/>
                  <a:pt x="76" y="32"/>
                </a:cubicBezTo>
                <a:cubicBezTo>
                  <a:pt x="76" y="32"/>
                  <a:pt x="76" y="32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6" y="32"/>
                  <a:pt x="76" y="32"/>
                  <a:pt x="77" y="31"/>
                </a:cubicBezTo>
                <a:cubicBezTo>
                  <a:pt x="77" y="30"/>
                  <a:pt x="77" y="29"/>
                  <a:pt x="76" y="28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6" y="20"/>
                  <a:pt x="76" y="20"/>
                  <a:pt x="76" y="20"/>
                </a:cubicBezTo>
                <a:cubicBezTo>
                  <a:pt x="76" y="20"/>
                  <a:pt x="76" y="19"/>
                  <a:pt x="76" y="19"/>
                </a:cubicBezTo>
                <a:cubicBezTo>
                  <a:pt x="78" y="19"/>
                  <a:pt x="83" y="17"/>
                  <a:pt x="84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18"/>
                  <a:pt x="85" y="18"/>
                  <a:pt x="85" y="18"/>
                </a:cubicBezTo>
                <a:cubicBezTo>
                  <a:pt x="86" y="19"/>
                  <a:pt x="87" y="29"/>
                  <a:pt x="87" y="31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90" y="30"/>
                  <a:pt x="91" y="28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0" y="25"/>
                  <a:pt x="90" y="24"/>
                </a:cubicBezTo>
                <a:cubicBezTo>
                  <a:pt x="90" y="24"/>
                  <a:pt x="89" y="24"/>
                  <a:pt x="89" y="24"/>
                </a:cubicBezTo>
                <a:cubicBezTo>
                  <a:pt x="88" y="25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3"/>
                  <a:pt x="88" y="23"/>
                </a:cubicBezTo>
                <a:cubicBezTo>
                  <a:pt x="88" y="22"/>
                  <a:pt x="88" y="22"/>
                  <a:pt x="88" y="22"/>
                </a:cubicBezTo>
                <a:cubicBezTo>
                  <a:pt x="88" y="22"/>
                  <a:pt x="89" y="22"/>
                  <a:pt x="90" y="22"/>
                </a:cubicBezTo>
                <a:cubicBezTo>
                  <a:pt x="90" y="21"/>
                  <a:pt x="90" y="20"/>
                  <a:pt x="90" y="20"/>
                </a:cubicBezTo>
                <a:cubicBezTo>
                  <a:pt x="89" y="20"/>
                  <a:pt x="88" y="20"/>
                  <a:pt x="88" y="20"/>
                </a:cubicBezTo>
                <a:cubicBezTo>
                  <a:pt x="88" y="20"/>
                  <a:pt x="88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8" y="18"/>
                </a:cubicBezTo>
                <a:cubicBezTo>
                  <a:pt x="93" y="16"/>
                  <a:pt x="93" y="16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3" y="16"/>
                  <a:pt x="94" y="17"/>
                  <a:pt x="94" y="17"/>
                </a:cubicBezTo>
                <a:cubicBezTo>
                  <a:pt x="94" y="18"/>
                  <a:pt x="94" y="18"/>
                  <a:pt x="94" y="18"/>
                </a:cubicBezTo>
                <a:cubicBezTo>
                  <a:pt x="94" y="18"/>
                  <a:pt x="94" y="18"/>
                  <a:pt x="94" y="18"/>
                </a:cubicBezTo>
                <a:cubicBezTo>
                  <a:pt x="94" y="18"/>
                  <a:pt x="94" y="19"/>
                  <a:pt x="94" y="19"/>
                </a:cubicBezTo>
                <a:cubicBezTo>
                  <a:pt x="94" y="19"/>
                  <a:pt x="92" y="19"/>
                  <a:pt x="92" y="19"/>
                </a:cubicBezTo>
                <a:cubicBezTo>
                  <a:pt x="92" y="20"/>
                  <a:pt x="92" y="21"/>
                  <a:pt x="92" y="21"/>
                </a:cubicBezTo>
                <a:cubicBezTo>
                  <a:pt x="93" y="21"/>
                  <a:pt x="93" y="21"/>
                  <a:pt x="93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22"/>
                  <a:pt x="95" y="23"/>
                  <a:pt x="94" y="23"/>
                </a:cubicBezTo>
                <a:cubicBezTo>
                  <a:pt x="94" y="23"/>
                  <a:pt x="93" y="23"/>
                  <a:pt x="92" y="23"/>
                </a:cubicBezTo>
                <a:cubicBezTo>
                  <a:pt x="93" y="24"/>
                  <a:pt x="93" y="26"/>
                  <a:pt x="93" y="26"/>
                </a:cubicBezTo>
                <a:cubicBezTo>
                  <a:pt x="93" y="26"/>
                  <a:pt x="93" y="26"/>
                  <a:pt x="93" y="27"/>
                </a:cubicBezTo>
                <a:cubicBezTo>
                  <a:pt x="93" y="29"/>
                  <a:pt x="91" y="32"/>
                  <a:pt x="91" y="32"/>
                </a:cubicBezTo>
                <a:cubicBezTo>
                  <a:pt x="91" y="32"/>
                  <a:pt x="91" y="32"/>
                  <a:pt x="91" y="32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2"/>
                  <a:pt x="89" y="33"/>
                  <a:pt x="89" y="33"/>
                </a:cubicBezTo>
                <a:cubicBezTo>
                  <a:pt x="87" y="34"/>
                  <a:pt x="82" y="34"/>
                  <a:pt x="81" y="34"/>
                </a:cubicBezTo>
                <a:cubicBezTo>
                  <a:pt x="81" y="34"/>
                  <a:pt x="76" y="34"/>
                  <a:pt x="73" y="35"/>
                </a:cubicBezTo>
                <a:close/>
              </a:path>
            </a:pathLst>
          </a:custGeom>
          <a:solidFill>
            <a:srgbClr val="84BA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6" name="Rectangle 418"/>
          <p:cNvSpPr>
            <a:spLocks noChangeArrowheads="1"/>
          </p:cNvSpPr>
          <p:nvPr/>
        </p:nvSpPr>
        <p:spPr bwMode="auto">
          <a:xfrm>
            <a:off x="8616950" y="3492501"/>
            <a:ext cx="22225" cy="17463"/>
          </a:xfrm>
          <a:prstGeom prst="rect">
            <a:avLst/>
          </a:prstGeom>
          <a:solidFill>
            <a:srgbClr val="84BA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7" name="Freeform 419"/>
          <p:cNvSpPr>
            <a:spLocks/>
          </p:cNvSpPr>
          <p:nvPr/>
        </p:nvSpPr>
        <p:spPr bwMode="auto">
          <a:xfrm>
            <a:off x="8643938" y="3403601"/>
            <a:ext cx="28575" cy="28575"/>
          </a:xfrm>
          <a:custGeom>
            <a:avLst/>
            <a:gdLst>
              <a:gd name="T0" fmla="*/ 18 w 18"/>
              <a:gd name="T1" fmla="*/ 18 h 18"/>
              <a:gd name="T2" fmla="*/ 14 w 18"/>
              <a:gd name="T3" fmla="*/ 0 h 18"/>
              <a:gd name="T4" fmla="*/ 0 w 18"/>
              <a:gd name="T5" fmla="*/ 0 h 18"/>
              <a:gd name="T6" fmla="*/ 0 w 18"/>
              <a:gd name="T7" fmla="*/ 18 h 18"/>
              <a:gd name="T8" fmla="*/ 18 w 18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18" y="18"/>
                </a:moveTo>
                <a:lnTo>
                  <a:pt x="14" y="0"/>
                </a:lnTo>
                <a:lnTo>
                  <a:pt x="0" y="0"/>
                </a:lnTo>
                <a:lnTo>
                  <a:pt x="0" y="18"/>
                </a:lnTo>
                <a:lnTo>
                  <a:pt x="18" y="18"/>
                </a:lnTo>
                <a:close/>
              </a:path>
            </a:pathLst>
          </a:custGeom>
          <a:solidFill>
            <a:srgbClr val="84BA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8" name="Freeform 420"/>
          <p:cNvSpPr>
            <a:spLocks/>
          </p:cNvSpPr>
          <p:nvPr/>
        </p:nvSpPr>
        <p:spPr bwMode="auto">
          <a:xfrm>
            <a:off x="8410575" y="3436938"/>
            <a:ext cx="15875" cy="6350"/>
          </a:xfrm>
          <a:custGeom>
            <a:avLst/>
            <a:gdLst>
              <a:gd name="T0" fmla="*/ 2 w 3"/>
              <a:gd name="T1" fmla="*/ 0 h 1"/>
              <a:gd name="T2" fmla="*/ 2 w 3"/>
              <a:gd name="T3" fmla="*/ 0 h 1"/>
              <a:gd name="T4" fmla="*/ 1 w 3"/>
              <a:gd name="T5" fmla="*/ 0 h 1"/>
              <a:gd name="T6" fmla="*/ 0 w 3"/>
              <a:gd name="T7" fmla="*/ 0 h 1"/>
              <a:gd name="T8" fmla="*/ 1 w 3"/>
              <a:gd name="T9" fmla="*/ 1 h 1"/>
              <a:gd name="T10" fmla="*/ 3 w 3"/>
              <a:gd name="T11" fmla="*/ 1 h 1"/>
              <a:gd name="T12" fmla="*/ 2 w 3"/>
              <a:gd name="T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1"/>
                  <a:pt x="2" y="1"/>
                  <a:pt x="3" y="1"/>
                </a:cubicBezTo>
                <a:cubicBezTo>
                  <a:pt x="2" y="1"/>
                  <a:pt x="2" y="0"/>
                  <a:pt x="2" y="0"/>
                </a:cubicBezTo>
                <a:close/>
              </a:path>
            </a:pathLst>
          </a:custGeom>
          <a:solidFill>
            <a:srgbClr val="84BA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421"/>
          <p:cNvSpPr>
            <a:spLocks noEditPoints="1"/>
          </p:cNvSpPr>
          <p:nvPr/>
        </p:nvSpPr>
        <p:spPr bwMode="auto">
          <a:xfrm>
            <a:off x="8393113" y="3386138"/>
            <a:ext cx="50800" cy="73025"/>
          </a:xfrm>
          <a:custGeom>
            <a:avLst/>
            <a:gdLst>
              <a:gd name="T0" fmla="*/ 8 w 9"/>
              <a:gd name="T1" fmla="*/ 13 h 13"/>
              <a:gd name="T2" fmla="*/ 8 w 9"/>
              <a:gd name="T3" fmla="*/ 12 h 13"/>
              <a:gd name="T4" fmla="*/ 7 w 9"/>
              <a:gd name="T5" fmla="*/ 0 h 13"/>
              <a:gd name="T6" fmla="*/ 4 w 9"/>
              <a:gd name="T7" fmla="*/ 1 h 13"/>
              <a:gd name="T8" fmla="*/ 6 w 9"/>
              <a:gd name="T9" fmla="*/ 1 h 13"/>
              <a:gd name="T10" fmla="*/ 7 w 9"/>
              <a:gd name="T11" fmla="*/ 2 h 13"/>
              <a:gd name="T12" fmla="*/ 7 w 9"/>
              <a:gd name="T13" fmla="*/ 3 h 13"/>
              <a:gd name="T14" fmla="*/ 5 w 9"/>
              <a:gd name="T15" fmla="*/ 4 h 13"/>
              <a:gd name="T16" fmla="*/ 6 w 9"/>
              <a:gd name="T17" fmla="*/ 4 h 13"/>
              <a:gd name="T18" fmla="*/ 7 w 9"/>
              <a:gd name="T19" fmla="*/ 4 h 13"/>
              <a:gd name="T20" fmla="*/ 7 w 9"/>
              <a:gd name="T21" fmla="*/ 6 h 13"/>
              <a:gd name="T22" fmla="*/ 2 w 9"/>
              <a:gd name="T23" fmla="*/ 7 h 13"/>
              <a:gd name="T24" fmla="*/ 1 w 9"/>
              <a:gd name="T25" fmla="*/ 5 h 13"/>
              <a:gd name="T26" fmla="*/ 2 w 9"/>
              <a:gd name="T27" fmla="*/ 5 h 13"/>
              <a:gd name="T28" fmla="*/ 3 w 9"/>
              <a:gd name="T29" fmla="*/ 4 h 13"/>
              <a:gd name="T30" fmla="*/ 1 w 9"/>
              <a:gd name="T31" fmla="*/ 5 h 13"/>
              <a:gd name="T32" fmla="*/ 1 w 9"/>
              <a:gd name="T33" fmla="*/ 3 h 13"/>
              <a:gd name="T34" fmla="*/ 1 w 9"/>
              <a:gd name="T35" fmla="*/ 3 h 13"/>
              <a:gd name="T36" fmla="*/ 3 w 9"/>
              <a:gd name="T37" fmla="*/ 1 h 13"/>
              <a:gd name="T38" fmla="*/ 2 w 9"/>
              <a:gd name="T39" fmla="*/ 9 h 13"/>
              <a:gd name="T40" fmla="*/ 1 w 9"/>
              <a:gd name="T41" fmla="*/ 13 h 13"/>
              <a:gd name="T42" fmla="*/ 4 w 9"/>
              <a:gd name="T43" fmla="*/ 13 h 13"/>
              <a:gd name="T44" fmla="*/ 4 w 9"/>
              <a:gd name="T45" fmla="*/ 13 h 13"/>
              <a:gd name="T46" fmla="*/ 2 w 9"/>
              <a:gd name="T47" fmla="*/ 12 h 13"/>
              <a:gd name="T48" fmla="*/ 1 w 9"/>
              <a:gd name="T49" fmla="*/ 8 h 13"/>
              <a:gd name="T50" fmla="*/ 2 w 9"/>
              <a:gd name="T51" fmla="*/ 8 h 13"/>
              <a:gd name="T52" fmla="*/ 6 w 9"/>
              <a:gd name="T53" fmla="*/ 6 h 13"/>
              <a:gd name="T54" fmla="*/ 7 w 9"/>
              <a:gd name="T55" fmla="*/ 7 h 13"/>
              <a:gd name="T56" fmla="*/ 7 w 9"/>
              <a:gd name="T57" fmla="*/ 12 h 13"/>
              <a:gd name="T58" fmla="*/ 6 w 9"/>
              <a:gd name="T59" fmla="*/ 12 h 13"/>
              <a:gd name="T60" fmla="*/ 6 w 9"/>
              <a:gd name="T61" fmla="*/ 12 h 13"/>
              <a:gd name="T62" fmla="*/ 4 w 9"/>
              <a:gd name="T6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" h="13">
                <a:moveTo>
                  <a:pt x="9" y="13"/>
                </a:moveTo>
                <a:cubicBezTo>
                  <a:pt x="8" y="13"/>
                  <a:pt x="8" y="13"/>
                  <a:pt x="8" y="13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1"/>
                </a:cubicBezTo>
                <a:cubicBezTo>
                  <a:pt x="8" y="8"/>
                  <a:pt x="7" y="2"/>
                  <a:pt x="7" y="0"/>
                </a:cubicBezTo>
                <a:cubicBezTo>
                  <a:pt x="6" y="0"/>
                  <a:pt x="5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5" y="1"/>
                  <a:pt x="5" y="2"/>
                </a:cubicBezTo>
                <a:cubicBezTo>
                  <a:pt x="5" y="2"/>
                  <a:pt x="6" y="1"/>
                  <a:pt x="6" y="1"/>
                </a:cubicBezTo>
                <a:cubicBezTo>
                  <a:pt x="6" y="1"/>
                  <a:pt x="6" y="1"/>
                  <a:pt x="6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6" y="3"/>
                </a:cubicBezTo>
                <a:cubicBezTo>
                  <a:pt x="6" y="3"/>
                  <a:pt x="5" y="3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1" y="7"/>
                  <a:pt x="1" y="7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2" y="5"/>
                </a:cubicBezTo>
                <a:cubicBezTo>
                  <a:pt x="2" y="5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2" y="5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2" y="2"/>
                  <a:pt x="3" y="2"/>
                </a:cubicBezTo>
                <a:cubicBezTo>
                  <a:pt x="3" y="2"/>
                  <a:pt x="3" y="2"/>
                  <a:pt x="3" y="1"/>
                </a:cubicBezTo>
                <a:cubicBezTo>
                  <a:pt x="2" y="2"/>
                  <a:pt x="1" y="2"/>
                  <a:pt x="0" y="2"/>
                </a:cubicBezTo>
                <a:cubicBezTo>
                  <a:pt x="1" y="4"/>
                  <a:pt x="2" y="9"/>
                  <a:pt x="2" y="9"/>
                </a:cubicBezTo>
                <a:cubicBezTo>
                  <a:pt x="2" y="10"/>
                  <a:pt x="2" y="10"/>
                  <a:pt x="2" y="11"/>
                </a:cubicBezTo>
                <a:cubicBezTo>
                  <a:pt x="2" y="12"/>
                  <a:pt x="2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3" y="13"/>
                  <a:pt x="4" y="13"/>
                  <a:pt x="4" y="13"/>
                </a:cubicBezTo>
                <a:cubicBezTo>
                  <a:pt x="4" y="13"/>
                  <a:pt x="7" y="13"/>
                  <a:pt x="9" y="13"/>
                </a:cubicBezTo>
                <a:close/>
                <a:moveTo>
                  <a:pt x="4" y="13"/>
                </a:move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7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5" y="12"/>
                  <a:pt x="4" y="12"/>
                </a:cubicBezTo>
                <a:cubicBezTo>
                  <a:pt x="4" y="12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lose/>
              </a:path>
            </a:pathLst>
          </a:custGeom>
          <a:solidFill>
            <a:srgbClr val="84BA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0" name="Freeform 422"/>
          <p:cNvSpPr>
            <a:spLocks/>
          </p:cNvSpPr>
          <p:nvPr/>
        </p:nvSpPr>
        <p:spPr bwMode="auto">
          <a:xfrm>
            <a:off x="8399463" y="3505201"/>
            <a:ext cx="261938" cy="201613"/>
          </a:xfrm>
          <a:custGeom>
            <a:avLst/>
            <a:gdLst>
              <a:gd name="T0" fmla="*/ 42 w 47"/>
              <a:gd name="T1" fmla="*/ 4 h 36"/>
              <a:gd name="T2" fmla="*/ 42 w 47"/>
              <a:gd name="T3" fmla="*/ 4 h 36"/>
              <a:gd name="T4" fmla="*/ 37 w 47"/>
              <a:gd name="T5" fmla="*/ 4 h 36"/>
              <a:gd name="T6" fmla="*/ 37 w 47"/>
              <a:gd name="T7" fmla="*/ 1 h 36"/>
              <a:gd name="T8" fmla="*/ 31 w 47"/>
              <a:gd name="T9" fmla="*/ 0 h 36"/>
              <a:gd name="T10" fmla="*/ 31 w 47"/>
              <a:gd name="T11" fmla="*/ 6 h 36"/>
              <a:gd name="T12" fmla="*/ 28 w 47"/>
              <a:gd name="T13" fmla="*/ 6 h 36"/>
              <a:gd name="T14" fmla="*/ 21 w 47"/>
              <a:gd name="T15" fmla="*/ 7 h 36"/>
              <a:gd name="T16" fmla="*/ 21 w 47"/>
              <a:gd name="T17" fmla="*/ 3 h 36"/>
              <a:gd name="T18" fmla="*/ 27 w 47"/>
              <a:gd name="T19" fmla="*/ 3 h 36"/>
              <a:gd name="T20" fmla="*/ 27 w 47"/>
              <a:gd name="T21" fmla="*/ 0 h 36"/>
              <a:gd name="T22" fmla="*/ 8 w 47"/>
              <a:gd name="T23" fmla="*/ 6 h 36"/>
              <a:gd name="T24" fmla="*/ 4 w 47"/>
              <a:gd name="T25" fmla="*/ 21 h 36"/>
              <a:gd name="T26" fmla="*/ 0 w 47"/>
              <a:gd name="T27" fmla="*/ 26 h 36"/>
              <a:gd name="T28" fmla="*/ 4 w 47"/>
              <a:gd name="T29" fmla="*/ 30 h 36"/>
              <a:gd name="T30" fmla="*/ 5 w 47"/>
              <a:gd name="T31" fmla="*/ 35 h 36"/>
              <a:gd name="T32" fmla="*/ 7 w 47"/>
              <a:gd name="T33" fmla="*/ 34 h 36"/>
              <a:gd name="T34" fmla="*/ 8 w 47"/>
              <a:gd name="T35" fmla="*/ 36 h 36"/>
              <a:gd name="T36" fmla="*/ 11 w 47"/>
              <a:gd name="T37" fmla="*/ 36 h 36"/>
              <a:gd name="T38" fmla="*/ 15 w 47"/>
              <a:gd name="T39" fmla="*/ 36 h 36"/>
              <a:gd name="T40" fmla="*/ 19 w 47"/>
              <a:gd name="T41" fmla="*/ 36 h 36"/>
              <a:gd name="T42" fmla="*/ 35 w 47"/>
              <a:gd name="T43" fmla="*/ 34 h 36"/>
              <a:gd name="T44" fmla="*/ 40 w 47"/>
              <a:gd name="T45" fmla="*/ 33 h 36"/>
              <a:gd name="T46" fmla="*/ 41 w 47"/>
              <a:gd name="T47" fmla="*/ 33 h 36"/>
              <a:gd name="T48" fmla="*/ 45 w 47"/>
              <a:gd name="T49" fmla="*/ 30 h 36"/>
              <a:gd name="T50" fmla="*/ 43 w 47"/>
              <a:gd name="T51" fmla="*/ 22 h 36"/>
              <a:gd name="T52" fmla="*/ 47 w 47"/>
              <a:gd name="T53" fmla="*/ 11 h 36"/>
              <a:gd name="T54" fmla="*/ 42 w 47"/>
              <a:gd name="T55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7" h="36">
                <a:moveTo>
                  <a:pt x="42" y="4"/>
                </a:moveTo>
                <a:cubicBezTo>
                  <a:pt x="42" y="4"/>
                  <a:pt x="42" y="4"/>
                  <a:pt x="42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1"/>
                  <a:pt x="37" y="1"/>
                  <a:pt x="37" y="1"/>
                </a:cubicBezTo>
                <a:cubicBezTo>
                  <a:pt x="35" y="1"/>
                  <a:pt x="33" y="0"/>
                  <a:pt x="31" y="0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29" y="6"/>
                  <a:pt x="28" y="6"/>
                </a:cubicBezTo>
                <a:cubicBezTo>
                  <a:pt x="27" y="6"/>
                  <a:pt x="21" y="7"/>
                  <a:pt x="21" y="7"/>
                </a:cubicBezTo>
                <a:cubicBezTo>
                  <a:pt x="21" y="3"/>
                  <a:pt x="21" y="3"/>
                  <a:pt x="21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0"/>
                  <a:pt x="27" y="0"/>
                  <a:pt x="27" y="0"/>
                </a:cubicBezTo>
                <a:cubicBezTo>
                  <a:pt x="20" y="0"/>
                  <a:pt x="13" y="2"/>
                  <a:pt x="8" y="6"/>
                </a:cubicBezTo>
                <a:cubicBezTo>
                  <a:pt x="2" y="10"/>
                  <a:pt x="2" y="16"/>
                  <a:pt x="4" y="21"/>
                </a:cubicBezTo>
                <a:cubicBezTo>
                  <a:pt x="2" y="21"/>
                  <a:pt x="0" y="21"/>
                  <a:pt x="0" y="26"/>
                </a:cubicBezTo>
                <a:cubicBezTo>
                  <a:pt x="1" y="29"/>
                  <a:pt x="3" y="30"/>
                  <a:pt x="4" y="30"/>
                </a:cubicBezTo>
                <a:cubicBezTo>
                  <a:pt x="1" y="32"/>
                  <a:pt x="3" y="34"/>
                  <a:pt x="5" y="35"/>
                </a:cubicBezTo>
                <a:cubicBezTo>
                  <a:pt x="5" y="35"/>
                  <a:pt x="6" y="35"/>
                  <a:pt x="7" y="34"/>
                </a:cubicBezTo>
                <a:cubicBezTo>
                  <a:pt x="6" y="35"/>
                  <a:pt x="7" y="36"/>
                  <a:pt x="8" y="36"/>
                </a:cubicBezTo>
                <a:cubicBezTo>
                  <a:pt x="8" y="36"/>
                  <a:pt x="9" y="36"/>
                  <a:pt x="11" y="36"/>
                </a:cubicBezTo>
                <a:cubicBezTo>
                  <a:pt x="12" y="36"/>
                  <a:pt x="14" y="36"/>
                  <a:pt x="15" y="36"/>
                </a:cubicBezTo>
                <a:cubicBezTo>
                  <a:pt x="16" y="36"/>
                  <a:pt x="18" y="36"/>
                  <a:pt x="19" y="36"/>
                </a:cubicBezTo>
                <a:cubicBezTo>
                  <a:pt x="24" y="35"/>
                  <a:pt x="31" y="34"/>
                  <a:pt x="35" y="34"/>
                </a:cubicBezTo>
                <a:cubicBezTo>
                  <a:pt x="38" y="33"/>
                  <a:pt x="39" y="33"/>
                  <a:pt x="40" y="33"/>
                </a:cubicBezTo>
                <a:cubicBezTo>
                  <a:pt x="40" y="33"/>
                  <a:pt x="40" y="33"/>
                  <a:pt x="41" y="33"/>
                </a:cubicBezTo>
                <a:cubicBezTo>
                  <a:pt x="43" y="32"/>
                  <a:pt x="44" y="31"/>
                  <a:pt x="45" y="30"/>
                </a:cubicBezTo>
                <a:cubicBezTo>
                  <a:pt x="44" y="28"/>
                  <a:pt x="43" y="25"/>
                  <a:pt x="43" y="22"/>
                </a:cubicBezTo>
                <a:cubicBezTo>
                  <a:pt x="43" y="18"/>
                  <a:pt x="45" y="14"/>
                  <a:pt x="47" y="11"/>
                </a:cubicBezTo>
                <a:cubicBezTo>
                  <a:pt x="46" y="9"/>
                  <a:pt x="45" y="6"/>
                  <a:pt x="42" y="4"/>
                </a:cubicBezTo>
                <a:close/>
              </a:path>
            </a:pathLst>
          </a:custGeom>
          <a:solidFill>
            <a:srgbClr val="FDE1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1" name="Freeform 423"/>
          <p:cNvSpPr>
            <a:spLocks/>
          </p:cNvSpPr>
          <p:nvPr/>
        </p:nvSpPr>
        <p:spPr bwMode="auto">
          <a:xfrm>
            <a:off x="8059738" y="3408363"/>
            <a:ext cx="150813" cy="203200"/>
          </a:xfrm>
          <a:custGeom>
            <a:avLst/>
            <a:gdLst>
              <a:gd name="T0" fmla="*/ 22 w 27"/>
              <a:gd name="T1" fmla="*/ 4 h 36"/>
              <a:gd name="T2" fmla="*/ 0 w 27"/>
              <a:gd name="T3" fmla="*/ 2 h 36"/>
              <a:gd name="T4" fmla="*/ 5 w 27"/>
              <a:gd name="T5" fmla="*/ 28 h 36"/>
              <a:gd name="T6" fmla="*/ 10 w 27"/>
              <a:gd name="T7" fmla="*/ 33 h 36"/>
              <a:gd name="T8" fmla="*/ 27 w 27"/>
              <a:gd name="T9" fmla="*/ 36 h 36"/>
              <a:gd name="T10" fmla="*/ 22 w 27"/>
              <a:gd name="T11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36">
                <a:moveTo>
                  <a:pt x="22" y="4"/>
                </a:moveTo>
                <a:cubicBezTo>
                  <a:pt x="22" y="4"/>
                  <a:pt x="4" y="0"/>
                  <a:pt x="0" y="2"/>
                </a:cubicBezTo>
                <a:cubicBezTo>
                  <a:pt x="5" y="28"/>
                  <a:pt x="5" y="28"/>
                  <a:pt x="5" y="28"/>
                </a:cubicBezTo>
                <a:cubicBezTo>
                  <a:pt x="7" y="29"/>
                  <a:pt x="9" y="31"/>
                  <a:pt x="10" y="33"/>
                </a:cubicBezTo>
                <a:cubicBezTo>
                  <a:pt x="15" y="33"/>
                  <a:pt x="23" y="34"/>
                  <a:pt x="27" y="36"/>
                </a:cubicBezTo>
                <a:cubicBezTo>
                  <a:pt x="25" y="27"/>
                  <a:pt x="22" y="4"/>
                  <a:pt x="2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Freeform 424"/>
          <p:cNvSpPr>
            <a:spLocks/>
          </p:cNvSpPr>
          <p:nvPr/>
        </p:nvSpPr>
        <p:spPr bwMode="auto">
          <a:xfrm>
            <a:off x="8628063" y="3673476"/>
            <a:ext cx="60325" cy="84138"/>
          </a:xfrm>
          <a:custGeom>
            <a:avLst/>
            <a:gdLst>
              <a:gd name="T0" fmla="*/ 0 w 11"/>
              <a:gd name="T1" fmla="*/ 3 h 15"/>
              <a:gd name="T2" fmla="*/ 5 w 11"/>
              <a:gd name="T3" fmla="*/ 10 h 15"/>
              <a:gd name="T4" fmla="*/ 3 w 11"/>
              <a:gd name="T5" fmla="*/ 14 h 15"/>
              <a:gd name="T6" fmla="*/ 10 w 11"/>
              <a:gd name="T7" fmla="*/ 8 h 15"/>
              <a:gd name="T8" fmla="*/ 11 w 11"/>
              <a:gd name="T9" fmla="*/ 7 h 15"/>
              <a:gd name="T10" fmla="*/ 4 w 11"/>
              <a:gd name="T11" fmla="*/ 0 h 15"/>
              <a:gd name="T12" fmla="*/ 0 w 11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5">
                <a:moveTo>
                  <a:pt x="0" y="3"/>
                </a:moveTo>
                <a:cubicBezTo>
                  <a:pt x="3" y="3"/>
                  <a:pt x="5" y="5"/>
                  <a:pt x="5" y="10"/>
                </a:cubicBezTo>
                <a:cubicBezTo>
                  <a:pt x="5" y="11"/>
                  <a:pt x="4" y="13"/>
                  <a:pt x="3" y="14"/>
                </a:cubicBezTo>
                <a:cubicBezTo>
                  <a:pt x="6" y="15"/>
                  <a:pt x="9" y="14"/>
                  <a:pt x="10" y="8"/>
                </a:cubicBezTo>
                <a:cubicBezTo>
                  <a:pt x="11" y="8"/>
                  <a:pt x="11" y="7"/>
                  <a:pt x="11" y="7"/>
                </a:cubicBezTo>
                <a:cubicBezTo>
                  <a:pt x="8" y="5"/>
                  <a:pt x="6" y="3"/>
                  <a:pt x="4" y="0"/>
                </a:cubicBezTo>
                <a:cubicBezTo>
                  <a:pt x="3" y="1"/>
                  <a:pt x="2" y="2"/>
                  <a:pt x="0" y="3"/>
                </a:cubicBezTo>
                <a:close/>
              </a:path>
            </a:pathLst>
          </a:custGeom>
          <a:solidFill>
            <a:srgbClr val="ED6D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3" name="Freeform 425"/>
          <p:cNvSpPr>
            <a:spLocks/>
          </p:cNvSpPr>
          <p:nvPr/>
        </p:nvSpPr>
        <p:spPr bwMode="auto">
          <a:xfrm>
            <a:off x="8510588" y="3459163"/>
            <a:ext cx="73025" cy="84138"/>
          </a:xfrm>
          <a:custGeom>
            <a:avLst/>
            <a:gdLst>
              <a:gd name="T0" fmla="*/ 1 w 13"/>
              <a:gd name="T1" fmla="*/ 11 h 15"/>
              <a:gd name="T2" fmla="*/ 1 w 13"/>
              <a:gd name="T3" fmla="*/ 15 h 15"/>
              <a:gd name="T4" fmla="*/ 8 w 13"/>
              <a:gd name="T5" fmla="*/ 14 h 15"/>
              <a:gd name="T6" fmla="*/ 11 w 13"/>
              <a:gd name="T7" fmla="*/ 14 h 15"/>
              <a:gd name="T8" fmla="*/ 11 w 13"/>
              <a:gd name="T9" fmla="*/ 8 h 15"/>
              <a:gd name="T10" fmla="*/ 11 w 13"/>
              <a:gd name="T11" fmla="*/ 6 h 15"/>
              <a:gd name="T12" fmla="*/ 11 w 13"/>
              <a:gd name="T13" fmla="*/ 5 h 15"/>
              <a:gd name="T14" fmla="*/ 11 w 13"/>
              <a:gd name="T15" fmla="*/ 5 h 15"/>
              <a:gd name="T16" fmla="*/ 11 w 13"/>
              <a:gd name="T17" fmla="*/ 5 h 15"/>
              <a:gd name="T18" fmla="*/ 12 w 13"/>
              <a:gd name="T19" fmla="*/ 5 h 15"/>
              <a:gd name="T20" fmla="*/ 13 w 13"/>
              <a:gd name="T21" fmla="*/ 4 h 15"/>
              <a:gd name="T22" fmla="*/ 11 w 13"/>
              <a:gd name="T23" fmla="*/ 0 h 15"/>
              <a:gd name="T24" fmla="*/ 9 w 13"/>
              <a:gd name="T25" fmla="*/ 1 h 15"/>
              <a:gd name="T26" fmla="*/ 10 w 13"/>
              <a:gd name="T27" fmla="*/ 4 h 15"/>
              <a:gd name="T28" fmla="*/ 10 w 13"/>
              <a:gd name="T29" fmla="*/ 4 h 15"/>
              <a:gd name="T30" fmla="*/ 8 w 13"/>
              <a:gd name="T31" fmla="*/ 2 h 15"/>
              <a:gd name="T32" fmla="*/ 6 w 13"/>
              <a:gd name="T33" fmla="*/ 4 h 15"/>
              <a:gd name="T34" fmla="*/ 0 w 13"/>
              <a:gd name="T35" fmla="*/ 4 h 15"/>
              <a:gd name="T36" fmla="*/ 0 w 13"/>
              <a:gd name="T37" fmla="*/ 7 h 15"/>
              <a:gd name="T38" fmla="*/ 7 w 13"/>
              <a:gd name="T39" fmla="*/ 8 h 15"/>
              <a:gd name="T40" fmla="*/ 7 w 13"/>
              <a:gd name="T41" fmla="*/ 8 h 15"/>
              <a:gd name="T42" fmla="*/ 7 w 13"/>
              <a:gd name="T43" fmla="*/ 11 h 15"/>
              <a:gd name="T44" fmla="*/ 1 w 13"/>
              <a:gd name="T45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" h="15">
                <a:moveTo>
                  <a:pt x="1" y="11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7" y="14"/>
                  <a:pt x="8" y="14"/>
                </a:cubicBezTo>
                <a:cubicBezTo>
                  <a:pt x="9" y="14"/>
                  <a:pt x="11" y="14"/>
                  <a:pt x="11" y="14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3" y="4"/>
                  <a:pt x="13" y="4"/>
                  <a:pt x="13" y="4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1"/>
                  <a:pt x="9" y="1"/>
                  <a:pt x="9" y="1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8" y="2"/>
                  <a:pt x="8" y="2"/>
                </a:cubicBezTo>
                <a:cubicBezTo>
                  <a:pt x="6" y="4"/>
                  <a:pt x="6" y="4"/>
                  <a:pt x="6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7"/>
                  <a:pt x="0" y="7"/>
                  <a:pt x="0" y="7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11"/>
                  <a:pt x="7" y="11"/>
                  <a:pt x="7" y="11"/>
                </a:cubicBezTo>
                <a:lnTo>
                  <a:pt x="1" y="11"/>
                </a:lnTo>
                <a:close/>
              </a:path>
            </a:pathLst>
          </a:custGeom>
          <a:solidFill>
            <a:srgbClr val="9207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4" name="Freeform 426"/>
          <p:cNvSpPr>
            <a:spLocks noEditPoints="1"/>
          </p:cNvSpPr>
          <p:nvPr/>
        </p:nvSpPr>
        <p:spPr bwMode="auto">
          <a:xfrm>
            <a:off x="8599488" y="3476626"/>
            <a:ext cx="61913" cy="50800"/>
          </a:xfrm>
          <a:custGeom>
            <a:avLst/>
            <a:gdLst>
              <a:gd name="T0" fmla="*/ 21 w 39"/>
              <a:gd name="T1" fmla="*/ 32 h 32"/>
              <a:gd name="T2" fmla="*/ 39 w 39"/>
              <a:gd name="T3" fmla="*/ 32 h 32"/>
              <a:gd name="T4" fmla="*/ 35 w 39"/>
              <a:gd name="T5" fmla="*/ 0 h 32"/>
              <a:gd name="T6" fmla="*/ 0 w 39"/>
              <a:gd name="T7" fmla="*/ 0 h 32"/>
              <a:gd name="T8" fmla="*/ 4 w 39"/>
              <a:gd name="T9" fmla="*/ 21 h 32"/>
              <a:gd name="T10" fmla="*/ 4 w 39"/>
              <a:gd name="T11" fmla="*/ 32 h 32"/>
              <a:gd name="T12" fmla="*/ 21 w 39"/>
              <a:gd name="T13" fmla="*/ 32 h 32"/>
              <a:gd name="T14" fmla="*/ 25 w 39"/>
              <a:gd name="T15" fmla="*/ 10 h 32"/>
              <a:gd name="T16" fmla="*/ 25 w 39"/>
              <a:gd name="T17" fmla="*/ 21 h 32"/>
              <a:gd name="T18" fmla="*/ 11 w 39"/>
              <a:gd name="T19" fmla="*/ 21 h 32"/>
              <a:gd name="T20" fmla="*/ 11 w 39"/>
              <a:gd name="T21" fmla="*/ 10 h 32"/>
              <a:gd name="T22" fmla="*/ 25 w 39"/>
              <a:gd name="T23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32">
                <a:moveTo>
                  <a:pt x="21" y="32"/>
                </a:moveTo>
                <a:lnTo>
                  <a:pt x="39" y="32"/>
                </a:lnTo>
                <a:lnTo>
                  <a:pt x="35" y="0"/>
                </a:lnTo>
                <a:lnTo>
                  <a:pt x="0" y="0"/>
                </a:lnTo>
                <a:lnTo>
                  <a:pt x="4" y="21"/>
                </a:lnTo>
                <a:lnTo>
                  <a:pt x="4" y="32"/>
                </a:lnTo>
                <a:lnTo>
                  <a:pt x="21" y="32"/>
                </a:lnTo>
                <a:close/>
                <a:moveTo>
                  <a:pt x="25" y="10"/>
                </a:moveTo>
                <a:lnTo>
                  <a:pt x="25" y="21"/>
                </a:lnTo>
                <a:lnTo>
                  <a:pt x="11" y="21"/>
                </a:lnTo>
                <a:lnTo>
                  <a:pt x="11" y="10"/>
                </a:lnTo>
                <a:lnTo>
                  <a:pt x="25" y="10"/>
                </a:lnTo>
                <a:close/>
              </a:path>
            </a:pathLst>
          </a:custGeom>
          <a:solidFill>
            <a:srgbClr val="9207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Freeform 427"/>
          <p:cNvSpPr>
            <a:spLocks/>
          </p:cNvSpPr>
          <p:nvPr/>
        </p:nvSpPr>
        <p:spPr bwMode="auto">
          <a:xfrm>
            <a:off x="8359775" y="3403601"/>
            <a:ext cx="17463" cy="11113"/>
          </a:xfrm>
          <a:custGeom>
            <a:avLst/>
            <a:gdLst>
              <a:gd name="T0" fmla="*/ 0 w 3"/>
              <a:gd name="T1" fmla="*/ 1 h 2"/>
              <a:gd name="T2" fmla="*/ 2 w 3"/>
              <a:gd name="T3" fmla="*/ 2 h 2"/>
              <a:gd name="T4" fmla="*/ 3 w 3"/>
              <a:gd name="T5" fmla="*/ 2 h 2"/>
              <a:gd name="T6" fmla="*/ 3 w 3"/>
              <a:gd name="T7" fmla="*/ 2 h 2"/>
              <a:gd name="T8" fmla="*/ 3 w 3"/>
              <a:gd name="T9" fmla="*/ 2 h 2"/>
              <a:gd name="T10" fmla="*/ 3 w 3"/>
              <a:gd name="T11" fmla="*/ 1 h 2"/>
              <a:gd name="T12" fmla="*/ 3 w 3"/>
              <a:gd name="T13" fmla="*/ 1 h 2"/>
              <a:gd name="T14" fmla="*/ 1 w 3"/>
              <a:gd name="T15" fmla="*/ 0 h 2"/>
              <a:gd name="T16" fmla="*/ 0 w 3"/>
              <a:gd name="T17" fmla="*/ 0 h 2"/>
              <a:gd name="T18" fmla="*/ 0 w 3"/>
              <a:gd name="T19" fmla="*/ 0 h 2"/>
              <a:gd name="T20" fmla="*/ 0 w 3"/>
              <a:gd name="T21" fmla="*/ 0 h 2"/>
              <a:gd name="T22" fmla="*/ 0 w 3"/>
              <a:gd name="T23" fmla="*/ 1 h 2"/>
              <a:gd name="T24" fmla="*/ 0 w 3"/>
              <a:gd name="T2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" h="2">
                <a:moveTo>
                  <a:pt x="0" y="1"/>
                </a:move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6" name="Freeform 428"/>
          <p:cNvSpPr>
            <a:spLocks noEditPoints="1"/>
          </p:cNvSpPr>
          <p:nvPr/>
        </p:nvSpPr>
        <p:spPr bwMode="auto">
          <a:xfrm>
            <a:off x="8399463" y="3421063"/>
            <a:ext cx="33338" cy="38100"/>
          </a:xfrm>
          <a:custGeom>
            <a:avLst/>
            <a:gdLst>
              <a:gd name="T0" fmla="*/ 5 w 6"/>
              <a:gd name="T1" fmla="*/ 6 h 7"/>
              <a:gd name="T2" fmla="*/ 5 w 6"/>
              <a:gd name="T3" fmla="*/ 6 h 7"/>
              <a:gd name="T4" fmla="*/ 5 w 6"/>
              <a:gd name="T5" fmla="*/ 6 h 7"/>
              <a:gd name="T6" fmla="*/ 6 w 6"/>
              <a:gd name="T7" fmla="*/ 6 h 7"/>
              <a:gd name="T8" fmla="*/ 6 w 6"/>
              <a:gd name="T9" fmla="*/ 6 h 7"/>
              <a:gd name="T10" fmla="*/ 6 w 6"/>
              <a:gd name="T11" fmla="*/ 1 h 7"/>
              <a:gd name="T12" fmla="*/ 6 w 6"/>
              <a:gd name="T13" fmla="*/ 1 h 7"/>
              <a:gd name="T14" fmla="*/ 6 w 6"/>
              <a:gd name="T15" fmla="*/ 0 h 7"/>
              <a:gd name="T16" fmla="*/ 5 w 6"/>
              <a:gd name="T17" fmla="*/ 0 h 7"/>
              <a:gd name="T18" fmla="*/ 1 w 6"/>
              <a:gd name="T19" fmla="*/ 1 h 7"/>
              <a:gd name="T20" fmla="*/ 1 w 6"/>
              <a:gd name="T21" fmla="*/ 2 h 7"/>
              <a:gd name="T22" fmla="*/ 1 w 6"/>
              <a:gd name="T23" fmla="*/ 2 h 7"/>
              <a:gd name="T24" fmla="*/ 0 w 6"/>
              <a:gd name="T25" fmla="*/ 2 h 7"/>
              <a:gd name="T26" fmla="*/ 1 w 6"/>
              <a:gd name="T27" fmla="*/ 6 h 7"/>
              <a:gd name="T28" fmla="*/ 1 w 6"/>
              <a:gd name="T29" fmla="*/ 6 h 7"/>
              <a:gd name="T30" fmla="*/ 1 w 6"/>
              <a:gd name="T31" fmla="*/ 7 h 7"/>
              <a:gd name="T32" fmla="*/ 3 w 6"/>
              <a:gd name="T33" fmla="*/ 7 h 7"/>
              <a:gd name="T34" fmla="*/ 3 w 6"/>
              <a:gd name="T35" fmla="*/ 7 h 7"/>
              <a:gd name="T36" fmla="*/ 3 w 6"/>
              <a:gd name="T37" fmla="*/ 6 h 7"/>
              <a:gd name="T38" fmla="*/ 5 w 6"/>
              <a:gd name="T39" fmla="*/ 6 h 7"/>
              <a:gd name="T40" fmla="*/ 3 w 6"/>
              <a:gd name="T41" fmla="*/ 4 h 7"/>
              <a:gd name="T42" fmla="*/ 2 w 6"/>
              <a:gd name="T43" fmla="*/ 3 h 7"/>
              <a:gd name="T44" fmla="*/ 3 w 6"/>
              <a:gd name="T45" fmla="*/ 3 h 7"/>
              <a:gd name="T46" fmla="*/ 4 w 6"/>
              <a:gd name="T47" fmla="*/ 3 h 7"/>
              <a:gd name="T48" fmla="*/ 4 w 6"/>
              <a:gd name="T49" fmla="*/ 3 h 7"/>
              <a:gd name="T50" fmla="*/ 5 w 6"/>
              <a:gd name="T51" fmla="*/ 4 h 7"/>
              <a:gd name="T52" fmla="*/ 3 w 6"/>
              <a:gd name="T5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" h="7">
                <a:moveTo>
                  <a:pt x="5" y="6"/>
                </a:move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7"/>
                  <a:pt x="1" y="7"/>
                  <a:pt x="1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4" y="6"/>
                  <a:pt x="4" y="6"/>
                  <a:pt x="5" y="6"/>
                </a:cubicBezTo>
                <a:close/>
                <a:moveTo>
                  <a:pt x="3" y="4"/>
                </a:moveTo>
                <a:cubicBezTo>
                  <a:pt x="3" y="4"/>
                  <a:pt x="3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5" y="4"/>
                </a:cubicBezTo>
                <a:cubicBezTo>
                  <a:pt x="4" y="4"/>
                  <a:pt x="3" y="4"/>
                  <a:pt x="3" y="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7" name="Freeform 429"/>
          <p:cNvSpPr>
            <a:spLocks noEditPoints="1"/>
          </p:cNvSpPr>
          <p:nvPr/>
        </p:nvSpPr>
        <p:spPr bwMode="auto">
          <a:xfrm>
            <a:off x="8359775" y="3370263"/>
            <a:ext cx="134938" cy="106363"/>
          </a:xfrm>
          <a:custGeom>
            <a:avLst/>
            <a:gdLst>
              <a:gd name="T0" fmla="*/ 18 w 24"/>
              <a:gd name="T1" fmla="*/ 16 h 19"/>
              <a:gd name="T2" fmla="*/ 20 w 24"/>
              <a:gd name="T3" fmla="*/ 16 h 19"/>
              <a:gd name="T4" fmla="*/ 21 w 24"/>
              <a:gd name="T5" fmla="*/ 7 h 19"/>
              <a:gd name="T6" fmla="*/ 24 w 24"/>
              <a:gd name="T7" fmla="*/ 6 h 19"/>
              <a:gd name="T8" fmla="*/ 23 w 24"/>
              <a:gd name="T9" fmla="*/ 5 h 19"/>
              <a:gd name="T10" fmla="*/ 21 w 24"/>
              <a:gd name="T11" fmla="*/ 3 h 19"/>
              <a:gd name="T12" fmla="*/ 23 w 24"/>
              <a:gd name="T13" fmla="*/ 2 h 19"/>
              <a:gd name="T14" fmla="*/ 22 w 24"/>
              <a:gd name="T15" fmla="*/ 0 h 19"/>
              <a:gd name="T16" fmla="*/ 16 w 24"/>
              <a:gd name="T17" fmla="*/ 4 h 19"/>
              <a:gd name="T18" fmla="*/ 19 w 24"/>
              <a:gd name="T19" fmla="*/ 4 h 19"/>
              <a:gd name="T20" fmla="*/ 17 w 24"/>
              <a:gd name="T21" fmla="*/ 7 h 19"/>
              <a:gd name="T22" fmla="*/ 18 w 24"/>
              <a:gd name="T23" fmla="*/ 8 h 19"/>
              <a:gd name="T24" fmla="*/ 20 w 24"/>
              <a:gd name="T25" fmla="*/ 11 h 19"/>
              <a:gd name="T26" fmla="*/ 17 w 24"/>
              <a:gd name="T27" fmla="*/ 15 h 19"/>
              <a:gd name="T28" fmla="*/ 14 w 24"/>
              <a:gd name="T29" fmla="*/ 2 h 19"/>
              <a:gd name="T30" fmla="*/ 13 w 24"/>
              <a:gd name="T31" fmla="*/ 1 h 19"/>
              <a:gd name="T32" fmla="*/ 4 w 24"/>
              <a:gd name="T33" fmla="*/ 4 h 19"/>
              <a:gd name="T34" fmla="*/ 6 w 24"/>
              <a:gd name="T35" fmla="*/ 15 h 19"/>
              <a:gd name="T36" fmla="*/ 5 w 24"/>
              <a:gd name="T37" fmla="*/ 16 h 19"/>
              <a:gd name="T38" fmla="*/ 4 w 24"/>
              <a:gd name="T39" fmla="*/ 12 h 19"/>
              <a:gd name="T40" fmla="*/ 5 w 24"/>
              <a:gd name="T41" fmla="*/ 10 h 19"/>
              <a:gd name="T42" fmla="*/ 3 w 24"/>
              <a:gd name="T43" fmla="*/ 8 h 19"/>
              <a:gd name="T44" fmla="*/ 0 w 24"/>
              <a:gd name="T45" fmla="*/ 11 h 19"/>
              <a:gd name="T46" fmla="*/ 2 w 24"/>
              <a:gd name="T47" fmla="*/ 11 h 19"/>
              <a:gd name="T48" fmla="*/ 2 w 24"/>
              <a:gd name="T49" fmla="*/ 12 h 19"/>
              <a:gd name="T50" fmla="*/ 3 w 24"/>
              <a:gd name="T51" fmla="*/ 14 h 19"/>
              <a:gd name="T52" fmla="*/ 1 w 24"/>
              <a:gd name="T53" fmla="*/ 19 h 19"/>
              <a:gd name="T54" fmla="*/ 2 w 24"/>
              <a:gd name="T55" fmla="*/ 19 h 19"/>
              <a:gd name="T56" fmla="*/ 7 w 24"/>
              <a:gd name="T57" fmla="*/ 16 h 19"/>
              <a:gd name="T58" fmla="*/ 6 w 24"/>
              <a:gd name="T59" fmla="*/ 5 h 19"/>
              <a:gd name="T60" fmla="*/ 7 w 24"/>
              <a:gd name="T61" fmla="*/ 6 h 19"/>
              <a:gd name="T62" fmla="*/ 7 w 24"/>
              <a:gd name="T63" fmla="*/ 8 h 19"/>
              <a:gd name="T64" fmla="*/ 9 w 24"/>
              <a:gd name="T65" fmla="*/ 7 h 19"/>
              <a:gd name="T66" fmla="*/ 7 w 24"/>
              <a:gd name="T67" fmla="*/ 8 h 19"/>
              <a:gd name="T68" fmla="*/ 8 w 24"/>
              <a:gd name="T69" fmla="*/ 10 h 19"/>
              <a:gd name="T70" fmla="*/ 13 w 24"/>
              <a:gd name="T71" fmla="*/ 8 h 19"/>
              <a:gd name="T72" fmla="*/ 12 w 24"/>
              <a:gd name="T73" fmla="*/ 7 h 19"/>
              <a:gd name="T74" fmla="*/ 12 w 24"/>
              <a:gd name="T75" fmla="*/ 6 h 19"/>
              <a:gd name="T76" fmla="*/ 13 w 24"/>
              <a:gd name="T77" fmla="*/ 5 h 19"/>
              <a:gd name="T78" fmla="*/ 11 w 24"/>
              <a:gd name="T79" fmla="*/ 5 h 19"/>
              <a:gd name="T80" fmla="*/ 13 w 24"/>
              <a:gd name="T81" fmla="*/ 3 h 19"/>
              <a:gd name="T82" fmla="*/ 14 w 24"/>
              <a:gd name="T83" fmla="*/ 15 h 19"/>
              <a:gd name="T84" fmla="*/ 10 w 24"/>
              <a:gd name="T85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" h="19">
                <a:moveTo>
                  <a:pt x="10" y="18"/>
                </a:moveTo>
                <a:cubicBezTo>
                  <a:pt x="11" y="18"/>
                  <a:pt x="16" y="18"/>
                  <a:pt x="18" y="17"/>
                </a:cubicBezTo>
                <a:cubicBezTo>
                  <a:pt x="18" y="17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2" y="13"/>
                  <a:pt x="22" y="11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8"/>
                  <a:pt x="21" y="7"/>
                </a:cubicBezTo>
                <a:cubicBezTo>
                  <a:pt x="22" y="7"/>
                  <a:pt x="23" y="7"/>
                  <a:pt x="23" y="7"/>
                </a:cubicBezTo>
                <a:cubicBezTo>
                  <a:pt x="24" y="7"/>
                  <a:pt x="24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3" y="5"/>
                  <a:pt x="22" y="5"/>
                </a:cubicBezTo>
                <a:cubicBezTo>
                  <a:pt x="22" y="5"/>
                  <a:pt x="22" y="5"/>
                  <a:pt x="21" y="5"/>
                </a:cubicBezTo>
                <a:cubicBezTo>
                  <a:pt x="21" y="5"/>
                  <a:pt x="21" y="4"/>
                  <a:pt x="21" y="3"/>
                </a:cubicBezTo>
                <a:cubicBezTo>
                  <a:pt x="21" y="3"/>
                  <a:pt x="23" y="3"/>
                  <a:pt x="23" y="3"/>
                </a:cubicBezTo>
                <a:cubicBezTo>
                  <a:pt x="23" y="3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7" y="2"/>
                  <a:pt x="17" y="2"/>
                  <a:pt x="17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8" y="4"/>
                  <a:pt x="19" y="4"/>
                </a:cubicBezTo>
                <a:cubicBezTo>
                  <a:pt x="19" y="4"/>
                  <a:pt x="19" y="5"/>
                  <a:pt x="19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7" y="6"/>
                  <a:pt x="17" y="6"/>
                  <a:pt x="17" y="7"/>
                </a:cubicBezTo>
                <a:cubicBezTo>
                  <a:pt x="17" y="7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9"/>
                  <a:pt x="18" y="8"/>
                </a:cubicBezTo>
                <a:cubicBezTo>
                  <a:pt x="18" y="8"/>
                  <a:pt x="19" y="8"/>
                  <a:pt x="19" y="8"/>
                </a:cubicBezTo>
                <a:cubicBezTo>
                  <a:pt x="19" y="9"/>
                  <a:pt x="20" y="10"/>
                  <a:pt x="20" y="10"/>
                </a:cubicBezTo>
                <a:cubicBezTo>
                  <a:pt x="20" y="10"/>
                  <a:pt x="20" y="10"/>
                  <a:pt x="20" y="11"/>
                </a:cubicBezTo>
                <a:cubicBezTo>
                  <a:pt x="20" y="12"/>
                  <a:pt x="19" y="14"/>
                  <a:pt x="18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6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3"/>
                  <a:pt x="15" y="3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2" y="1"/>
                  <a:pt x="7" y="3"/>
                  <a:pt x="5" y="3"/>
                </a:cubicBezTo>
                <a:cubicBezTo>
                  <a:pt x="5" y="3"/>
                  <a:pt x="5" y="4"/>
                  <a:pt x="5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3"/>
                  <a:pt x="6" y="14"/>
                  <a:pt x="6" y="15"/>
                </a:cubicBezTo>
                <a:cubicBezTo>
                  <a:pt x="5" y="16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5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3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3" y="8"/>
                  <a:pt x="3" y="8"/>
                </a:cubicBezTo>
                <a:cubicBezTo>
                  <a:pt x="2" y="9"/>
                  <a:pt x="0" y="9"/>
                  <a:pt x="0" y="9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11"/>
                  <a:pt x="2" y="11"/>
                  <a:pt x="2" y="11"/>
                </a:cubicBezTo>
                <a:cubicBezTo>
                  <a:pt x="2" y="11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6"/>
                  <a:pt x="1" y="18"/>
                </a:cubicBezTo>
                <a:cubicBezTo>
                  <a:pt x="1" y="18"/>
                  <a:pt x="1" y="18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5" y="18"/>
                  <a:pt x="10" y="18"/>
                  <a:pt x="10" y="18"/>
                </a:cubicBezTo>
                <a:close/>
                <a:moveTo>
                  <a:pt x="7" y="16"/>
                </a:move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4"/>
                </a:cubicBezTo>
                <a:cubicBezTo>
                  <a:pt x="8" y="13"/>
                  <a:pt x="8" y="13"/>
                  <a:pt x="8" y="12"/>
                </a:cubicBezTo>
                <a:cubicBezTo>
                  <a:pt x="8" y="12"/>
                  <a:pt x="7" y="7"/>
                  <a:pt x="6" y="5"/>
                </a:cubicBezTo>
                <a:cubicBezTo>
                  <a:pt x="7" y="5"/>
                  <a:pt x="8" y="5"/>
                  <a:pt x="9" y="4"/>
                </a:cubicBezTo>
                <a:cubicBezTo>
                  <a:pt x="9" y="5"/>
                  <a:pt x="9" y="5"/>
                  <a:pt x="9" y="5"/>
                </a:cubicBezTo>
                <a:cubicBezTo>
                  <a:pt x="8" y="5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8" y="8"/>
                </a:cubicBezTo>
                <a:cubicBezTo>
                  <a:pt x="8" y="8"/>
                  <a:pt x="8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8" y="8"/>
                  <a:pt x="8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2" y="6"/>
                  <a:pt x="12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1" y="5"/>
                  <a:pt x="11" y="5"/>
                </a:cubicBezTo>
                <a:cubicBezTo>
                  <a:pt x="11" y="4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2" y="3"/>
                  <a:pt x="13" y="3"/>
                </a:cubicBezTo>
                <a:cubicBezTo>
                  <a:pt x="13" y="5"/>
                  <a:pt x="14" y="11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5"/>
                  <a:pt x="14" y="15"/>
                  <a:pt x="14" y="16"/>
                </a:cubicBezTo>
                <a:cubicBezTo>
                  <a:pt x="14" y="16"/>
                  <a:pt x="14" y="16"/>
                  <a:pt x="15" y="16"/>
                </a:cubicBezTo>
                <a:cubicBezTo>
                  <a:pt x="13" y="16"/>
                  <a:pt x="10" y="16"/>
                  <a:pt x="10" y="16"/>
                </a:cubicBezTo>
                <a:cubicBezTo>
                  <a:pt x="10" y="16"/>
                  <a:pt x="9" y="16"/>
                  <a:pt x="7" y="16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Freeform 430"/>
          <p:cNvSpPr>
            <a:spLocks/>
          </p:cNvSpPr>
          <p:nvPr/>
        </p:nvSpPr>
        <p:spPr bwMode="auto">
          <a:xfrm>
            <a:off x="8488363" y="3370263"/>
            <a:ext cx="17463" cy="61913"/>
          </a:xfrm>
          <a:custGeom>
            <a:avLst/>
            <a:gdLst>
              <a:gd name="T0" fmla="*/ 1 w 3"/>
              <a:gd name="T1" fmla="*/ 10 h 11"/>
              <a:gd name="T2" fmla="*/ 1 w 3"/>
              <a:gd name="T3" fmla="*/ 11 h 11"/>
              <a:gd name="T4" fmla="*/ 1 w 3"/>
              <a:gd name="T5" fmla="*/ 11 h 11"/>
              <a:gd name="T6" fmla="*/ 3 w 3"/>
              <a:gd name="T7" fmla="*/ 11 h 11"/>
              <a:gd name="T8" fmla="*/ 3 w 3"/>
              <a:gd name="T9" fmla="*/ 10 h 11"/>
              <a:gd name="T10" fmla="*/ 2 w 3"/>
              <a:gd name="T11" fmla="*/ 1 h 11"/>
              <a:gd name="T12" fmla="*/ 2 w 3"/>
              <a:gd name="T13" fmla="*/ 0 h 11"/>
              <a:gd name="T14" fmla="*/ 1 w 3"/>
              <a:gd name="T15" fmla="*/ 0 h 11"/>
              <a:gd name="T16" fmla="*/ 0 w 3"/>
              <a:gd name="T17" fmla="*/ 0 h 11"/>
              <a:gd name="T18" fmla="*/ 0 w 3"/>
              <a:gd name="T19" fmla="*/ 1 h 11"/>
              <a:gd name="T20" fmla="*/ 1 w 3"/>
              <a:gd name="T21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11">
                <a:moveTo>
                  <a:pt x="1" y="10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3" y="10"/>
                  <a:pt x="3" y="8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1" y="4"/>
                  <a:pt x="1" y="10"/>
                  <a:pt x="1" y="1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9" name="Freeform 431"/>
          <p:cNvSpPr>
            <a:spLocks/>
          </p:cNvSpPr>
          <p:nvPr/>
        </p:nvSpPr>
        <p:spPr bwMode="auto">
          <a:xfrm>
            <a:off x="8505825" y="3363913"/>
            <a:ext cx="22225" cy="101600"/>
          </a:xfrm>
          <a:custGeom>
            <a:avLst/>
            <a:gdLst>
              <a:gd name="T0" fmla="*/ 2 w 4"/>
              <a:gd name="T1" fmla="*/ 14 h 18"/>
              <a:gd name="T2" fmla="*/ 1 w 4"/>
              <a:gd name="T3" fmla="*/ 16 h 18"/>
              <a:gd name="T4" fmla="*/ 0 w 4"/>
              <a:gd name="T5" fmla="*/ 17 h 18"/>
              <a:gd name="T6" fmla="*/ 1 w 4"/>
              <a:gd name="T7" fmla="*/ 17 h 18"/>
              <a:gd name="T8" fmla="*/ 2 w 4"/>
              <a:gd name="T9" fmla="*/ 17 h 18"/>
              <a:gd name="T10" fmla="*/ 2 w 4"/>
              <a:gd name="T11" fmla="*/ 17 h 18"/>
              <a:gd name="T12" fmla="*/ 4 w 4"/>
              <a:gd name="T13" fmla="*/ 13 h 18"/>
              <a:gd name="T14" fmla="*/ 3 w 4"/>
              <a:gd name="T15" fmla="*/ 1 h 18"/>
              <a:gd name="T16" fmla="*/ 2 w 4"/>
              <a:gd name="T17" fmla="*/ 0 h 18"/>
              <a:gd name="T18" fmla="*/ 1 w 4"/>
              <a:gd name="T19" fmla="*/ 0 h 18"/>
              <a:gd name="T20" fmla="*/ 0 w 4"/>
              <a:gd name="T21" fmla="*/ 0 h 18"/>
              <a:gd name="T22" fmla="*/ 0 w 4"/>
              <a:gd name="T23" fmla="*/ 1 h 18"/>
              <a:gd name="T24" fmla="*/ 2 w 4"/>
              <a:gd name="T25" fmla="*/ 13 h 18"/>
              <a:gd name="T26" fmla="*/ 2 w 4"/>
              <a:gd name="T2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" h="18">
                <a:moveTo>
                  <a:pt x="2" y="14"/>
                </a:moveTo>
                <a:cubicBezTo>
                  <a:pt x="2" y="15"/>
                  <a:pt x="1" y="15"/>
                  <a:pt x="1" y="16"/>
                </a:cubicBezTo>
                <a:cubicBezTo>
                  <a:pt x="1" y="16"/>
                  <a:pt x="0" y="16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8"/>
                  <a:pt x="2" y="18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4" y="16"/>
                  <a:pt x="4" y="15"/>
                  <a:pt x="4" y="13"/>
                </a:cubicBezTo>
                <a:cubicBezTo>
                  <a:pt x="4" y="11"/>
                  <a:pt x="3" y="1"/>
                  <a:pt x="3" y="1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5"/>
                  <a:pt x="2" y="12"/>
                  <a:pt x="2" y="13"/>
                </a:cubicBezTo>
                <a:lnTo>
                  <a:pt x="2" y="14"/>
                </a:ln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0" name="Freeform 432"/>
          <p:cNvSpPr>
            <a:spLocks/>
          </p:cNvSpPr>
          <p:nvPr/>
        </p:nvSpPr>
        <p:spPr bwMode="auto">
          <a:xfrm>
            <a:off x="8543925" y="3359151"/>
            <a:ext cx="61913" cy="95250"/>
          </a:xfrm>
          <a:custGeom>
            <a:avLst/>
            <a:gdLst>
              <a:gd name="T0" fmla="*/ 6 w 11"/>
              <a:gd name="T1" fmla="*/ 7 h 17"/>
              <a:gd name="T2" fmla="*/ 6 w 11"/>
              <a:gd name="T3" fmla="*/ 13 h 17"/>
              <a:gd name="T4" fmla="*/ 0 w 11"/>
              <a:gd name="T5" fmla="*/ 13 h 17"/>
              <a:gd name="T6" fmla="*/ 1 w 11"/>
              <a:gd name="T7" fmla="*/ 17 h 17"/>
              <a:gd name="T8" fmla="*/ 8 w 11"/>
              <a:gd name="T9" fmla="*/ 16 h 17"/>
              <a:gd name="T10" fmla="*/ 10 w 11"/>
              <a:gd name="T11" fmla="*/ 13 h 17"/>
              <a:gd name="T12" fmla="*/ 9 w 11"/>
              <a:gd name="T13" fmla="*/ 6 h 17"/>
              <a:gd name="T14" fmla="*/ 11 w 11"/>
              <a:gd name="T15" fmla="*/ 5 h 17"/>
              <a:gd name="T16" fmla="*/ 8 w 11"/>
              <a:gd name="T17" fmla="*/ 0 h 17"/>
              <a:gd name="T18" fmla="*/ 5 w 11"/>
              <a:gd name="T19" fmla="*/ 2 h 17"/>
              <a:gd name="T20" fmla="*/ 6 w 11"/>
              <a:gd name="T21" fmla="*/ 4 h 17"/>
              <a:gd name="T22" fmla="*/ 0 w 11"/>
              <a:gd name="T23" fmla="*/ 4 h 17"/>
              <a:gd name="T24" fmla="*/ 0 w 11"/>
              <a:gd name="T25" fmla="*/ 8 h 17"/>
              <a:gd name="T26" fmla="*/ 6 w 11"/>
              <a:gd name="T27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7">
                <a:moveTo>
                  <a:pt x="6" y="7"/>
                </a:moveTo>
                <a:cubicBezTo>
                  <a:pt x="6" y="13"/>
                  <a:pt x="6" y="13"/>
                  <a:pt x="6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5"/>
                  <a:pt x="1" y="17"/>
                </a:cubicBezTo>
                <a:cubicBezTo>
                  <a:pt x="4" y="17"/>
                  <a:pt x="7" y="16"/>
                  <a:pt x="8" y="16"/>
                </a:cubicBezTo>
                <a:cubicBezTo>
                  <a:pt x="9" y="16"/>
                  <a:pt x="10" y="16"/>
                  <a:pt x="10" y="13"/>
                </a:cubicBezTo>
                <a:cubicBezTo>
                  <a:pt x="10" y="11"/>
                  <a:pt x="10" y="7"/>
                  <a:pt x="9" y="6"/>
                </a:cubicBezTo>
                <a:cubicBezTo>
                  <a:pt x="10" y="5"/>
                  <a:pt x="11" y="5"/>
                  <a:pt x="11" y="5"/>
                </a:cubicBezTo>
                <a:cubicBezTo>
                  <a:pt x="10" y="3"/>
                  <a:pt x="8" y="0"/>
                  <a:pt x="8" y="0"/>
                </a:cubicBezTo>
                <a:cubicBezTo>
                  <a:pt x="5" y="2"/>
                  <a:pt x="5" y="2"/>
                  <a:pt x="5" y="2"/>
                </a:cubicBezTo>
                <a:cubicBezTo>
                  <a:pt x="6" y="4"/>
                  <a:pt x="6" y="4"/>
                  <a:pt x="6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7"/>
                  <a:pt x="0" y="8"/>
                </a:cubicBezTo>
                <a:cubicBezTo>
                  <a:pt x="1" y="8"/>
                  <a:pt x="6" y="7"/>
                  <a:pt x="6" y="7"/>
                </a:cubicBezTo>
                <a:close/>
              </a:path>
            </a:pathLst>
          </a:custGeom>
          <a:solidFill>
            <a:srgbClr val="9207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Freeform 433"/>
          <p:cNvSpPr>
            <a:spLocks/>
          </p:cNvSpPr>
          <p:nvPr/>
        </p:nvSpPr>
        <p:spPr bwMode="auto">
          <a:xfrm>
            <a:off x="8594725" y="3348038"/>
            <a:ext cx="26988" cy="33338"/>
          </a:xfrm>
          <a:custGeom>
            <a:avLst/>
            <a:gdLst>
              <a:gd name="T0" fmla="*/ 17 w 17"/>
              <a:gd name="T1" fmla="*/ 14 h 21"/>
              <a:gd name="T2" fmla="*/ 10 w 17"/>
              <a:gd name="T3" fmla="*/ 0 h 21"/>
              <a:gd name="T4" fmla="*/ 0 w 17"/>
              <a:gd name="T5" fmla="*/ 7 h 21"/>
              <a:gd name="T6" fmla="*/ 10 w 17"/>
              <a:gd name="T7" fmla="*/ 21 h 21"/>
              <a:gd name="T8" fmla="*/ 17 w 17"/>
              <a:gd name="T9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1">
                <a:moveTo>
                  <a:pt x="17" y="14"/>
                </a:moveTo>
                <a:lnTo>
                  <a:pt x="10" y="0"/>
                </a:lnTo>
                <a:lnTo>
                  <a:pt x="0" y="7"/>
                </a:lnTo>
                <a:lnTo>
                  <a:pt x="10" y="21"/>
                </a:lnTo>
                <a:lnTo>
                  <a:pt x="17" y="14"/>
                </a:lnTo>
                <a:close/>
              </a:path>
            </a:pathLst>
          </a:custGeom>
          <a:solidFill>
            <a:srgbClr val="9207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2" name="Freeform 434"/>
          <p:cNvSpPr>
            <a:spLocks noEditPoints="1"/>
          </p:cNvSpPr>
          <p:nvPr/>
        </p:nvSpPr>
        <p:spPr bwMode="auto">
          <a:xfrm>
            <a:off x="8628063" y="3381376"/>
            <a:ext cx="60325" cy="73025"/>
          </a:xfrm>
          <a:custGeom>
            <a:avLst/>
            <a:gdLst>
              <a:gd name="T0" fmla="*/ 11 w 11"/>
              <a:gd name="T1" fmla="*/ 13 h 13"/>
              <a:gd name="T2" fmla="*/ 10 w 11"/>
              <a:gd name="T3" fmla="*/ 2 h 13"/>
              <a:gd name="T4" fmla="*/ 9 w 11"/>
              <a:gd name="T5" fmla="*/ 0 h 13"/>
              <a:gd name="T6" fmla="*/ 0 w 11"/>
              <a:gd name="T7" fmla="*/ 1 h 13"/>
              <a:gd name="T8" fmla="*/ 1 w 11"/>
              <a:gd name="T9" fmla="*/ 12 h 13"/>
              <a:gd name="T10" fmla="*/ 11 w 11"/>
              <a:gd name="T11" fmla="*/ 13 h 13"/>
              <a:gd name="T12" fmla="*/ 7 w 11"/>
              <a:gd name="T13" fmla="*/ 4 h 13"/>
              <a:gd name="T14" fmla="*/ 8 w 11"/>
              <a:gd name="T15" fmla="*/ 9 h 13"/>
              <a:gd name="T16" fmla="*/ 3 w 11"/>
              <a:gd name="T17" fmla="*/ 9 h 13"/>
              <a:gd name="T18" fmla="*/ 3 w 11"/>
              <a:gd name="T19" fmla="*/ 4 h 13"/>
              <a:gd name="T20" fmla="*/ 7 w 11"/>
              <a:gd name="T21" fmla="*/ 4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3">
                <a:moveTo>
                  <a:pt x="11" y="13"/>
                </a:moveTo>
                <a:cubicBezTo>
                  <a:pt x="10" y="12"/>
                  <a:pt x="10" y="3"/>
                  <a:pt x="10" y="2"/>
                </a:cubicBezTo>
                <a:cubicBezTo>
                  <a:pt x="10" y="1"/>
                  <a:pt x="9" y="0"/>
                  <a:pt x="9" y="0"/>
                </a:cubicBezTo>
                <a:cubicBezTo>
                  <a:pt x="8" y="0"/>
                  <a:pt x="0" y="0"/>
                  <a:pt x="0" y="1"/>
                </a:cubicBezTo>
                <a:cubicBezTo>
                  <a:pt x="0" y="2"/>
                  <a:pt x="1" y="12"/>
                  <a:pt x="1" y="12"/>
                </a:cubicBezTo>
                <a:cubicBezTo>
                  <a:pt x="1" y="12"/>
                  <a:pt x="10" y="13"/>
                  <a:pt x="11" y="13"/>
                </a:cubicBezTo>
                <a:close/>
                <a:moveTo>
                  <a:pt x="7" y="4"/>
                </a:moveTo>
                <a:cubicBezTo>
                  <a:pt x="8" y="9"/>
                  <a:pt x="8" y="9"/>
                  <a:pt x="8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4"/>
                  <a:pt x="3" y="4"/>
                  <a:pt x="3" y="4"/>
                </a:cubicBezTo>
                <a:lnTo>
                  <a:pt x="7" y="4"/>
                </a:lnTo>
                <a:close/>
              </a:path>
            </a:pathLst>
          </a:custGeom>
          <a:solidFill>
            <a:srgbClr val="9207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3" name="Freeform 435"/>
          <p:cNvSpPr>
            <a:spLocks/>
          </p:cNvSpPr>
          <p:nvPr/>
        </p:nvSpPr>
        <p:spPr bwMode="auto">
          <a:xfrm>
            <a:off x="8299450" y="2960688"/>
            <a:ext cx="200025" cy="252413"/>
          </a:xfrm>
          <a:custGeom>
            <a:avLst/>
            <a:gdLst>
              <a:gd name="T0" fmla="*/ 23 w 36"/>
              <a:gd name="T1" fmla="*/ 0 h 45"/>
              <a:gd name="T2" fmla="*/ 1 w 36"/>
              <a:gd name="T3" fmla="*/ 22 h 45"/>
              <a:gd name="T4" fmla="*/ 0 w 36"/>
              <a:gd name="T5" fmla="*/ 28 h 45"/>
              <a:gd name="T6" fmla="*/ 15 w 36"/>
              <a:gd name="T7" fmla="*/ 45 h 45"/>
              <a:gd name="T8" fmla="*/ 20 w 36"/>
              <a:gd name="T9" fmla="*/ 44 h 45"/>
              <a:gd name="T10" fmla="*/ 30 w 36"/>
              <a:gd name="T11" fmla="*/ 38 h 45"/>
              <a:gd name="T12" fmla="*/ 31 w 36"/>
              <a:gd name="T13" fmla="*/ 38 h 45"/>
              <a:gd name="T14" fmla="*/ 35 w 36"/>
              <a:gd name="T15" fmla="*/ 24 h 45"/>
              <a:gd name="T16" fmla="*/ 35 w 36"/>
              <a:gd name="T17" fmla="*/ 23 h 45"/>
              <a:gd name="T18" fmla="*/ 23 w 36"/>
              <a:gd name="T1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45">
                <a:moveTo>
                  <a:pt x="23" y="0"/>
                </a:moveTo>
                <a:cubicBezTo>
                  <a:pt x="13" y="0"/>
                  <a:pt x="3" y="10"/>
                  <a:pt x="1" y="22"/>
                </a:cubicBezTo>
                <a:cubicBezTo>
                  <a:pt x="0" y="24"/>
                  <a:pt x="0" y="26"/>
                  <a:pt x="0" y="28"/>
                </a:cubicBezTo>
                <a:cubicBezTo>
                  <a:pt x="1" y="38"/>
                  <a:pt x="7" y="45"/>
                  <a:pt x="15" y="45"/>
                </a:cubicBezTo>
                <a:cubicBezTo>
                  <a:pt x="17" y="45"/>
                  <a:pt x="19" y="45"/>
                  <a:pt x="20" y="44"/>
                </a:cubicBezTo>
                <a:cubicBezTo>
                  <a:pt x="22" y="40"/>
                  <a:pt x="26" y="38"/>
                  <a:pt x="30" y="38"/>
                </a:cubicBezTo>
                <a:cubicBezTo>
                  <a:pt x="30" y="38"/>
                  <a:pt x="31" y="38"/>
                  <a:pt x="31" y="38"/>
                </a:cubicBezTo>
                <a:cubicBezTo>
                  <a:pt x="33" y="34"/>
                  <a:pt x="34" y="30"/>
                  <a:pt x="35" y="24"/>
                </a:cubicBezTo>
                <a:cubicBezTo>
                  <a:pt x="35" y="23"/>
                  <a:pt x="35" y="23"/>
                  <a:pt x="35" y="23"/>
                </a:cubicBezTo>
                <a:cubicBezTo>
                  <a:pt x="36" y="10"/>
                  <a:pt x="32" y="1"/>
                  <a:pt x="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Freeform 436"/>
          <p:cNvSpPr>
            <a:spLocks/>
          </p:cNvSpPr>
          <p:nvPr/>
        </p:nvSpPr>
        <p:spPr bwMode="auto">
          <a:xfrm>
            <a:off x="8494713" y="2960688"/>
            <a:ext cx="204788" cy="263525"/>
          </a:xfrm>
          <a:custGeom>
            <a:avLst/>
            <a:gdLst>
              <a:gd name="T0" fmla="*/ 37 w 37"/>
              <a:gd name="T1" fmla="*/ 21 h 47"/>
              <a:gd name="T2" fmla="*/ 17 w 37"/>
              <a:gd name="T3" fmla="*/ 0 h 47"/>
              <a:gd name="T4" fmla="*/ 0 w 37"/>
              <a:gd name="T5" fmla="*/ 24 h 47"/>
              <a:gd name="T6" fmla="*/ 0 w 37"/>
              <a:gd name="T7" fmla="*/ 26 h 47"/>
              <a:gd name="T8" fmla="*/ 20 w 37"/>
              <a:gd name="T9" fmla="*/ 47 h 47"/>
              <a:gd name="T10" fmla="*/ 37 w 37"/>
              <a:gd name="T11" fmla="*/ 27 h 47"/>
              <a:gd name="T12" fmla="*/ 37 w 37"/>
              <a:gd name="T13" fmla="*/ 2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47">
                <a:moveTo>
                  <a:pt x="37" y="21"/>
                </a:moveTo>
                <a:cubicBezTo>
                  <a:pt x="35" y="8"/>
                  <a:pt x="27" y="0"/>
                  <a:pt x="17" y="0"/>
                </a:cubicBezTo>
                <a:cubicBezTo>
                  <a:pt x="8" y="1"/>
                  <a:pt x="1" y="12"/>
                  <a:pt x="0" y="24"/>
                </a:cubicBezTo>
                <a:cubicBezTo>
                  <a:pt x="0" y="24"/>
                  <a:pt x="0" y="25"/>
                  <a:pt x="0" y="26"/>
                </a:cubicBezTo>
                <a:cubicBezTo>
                  <a:pt x="0" y="41"/>
                  <a:pt x="11" y="47"/>
                  <a:pt x="20" y="47"/>
                </a:cubicBezTo>
                <a:cubicBezTo>
                  <a:pt x="29" y="46"/>
                  <a:pt x="36" y="39"/>
                  <a:pt x="37" y="27"/>
                </a:cubicBezTo>
                <a:cubicBezTo>
                  <a:pt x="37" y="26"/>
                  <a:pt x="37" y="24"/>
                  <a:pt x="3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5" name="Oval 437"/>
          <p:cNvSpPr>
            <a:spLocks noChangeArrowheads="1"/>
          </p:cNvSpPr>
          <p:nvPr/>
        </p:nvSpPr>
        <p:spPr bwMode="auto">
          <a:xfrm>
            <a:off x="8894763" y="3959226"/>
            <a:ext cx="128588" cy="128588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" name="Freeform 438"/>
          <p:cNvSpPr>
            <a:spLocks/>
          </p:cNvSpPr>
          <p:nvPr/>
        </p:nvSpPr>
        <p:spPr bwMode="auto">
          <a:xfrm>
            <a:off x="8277225" y="3925888"/>
            <a:ext cx="206375" cy="341313"/>
          </a:xfrm>
          <a:custGeom>
            <a:avLst/>
            <a:gdLst>
              <a:gd name="T0" fmla="*/ 35 w 37"/>
              <a:gd name="T1" fmla="*/ 15 h 61"/>
              <a:gd name="T2" fmla="*/ 37 w 37"/>
              <a:gd name="T3" fmla="*/ 14 h 61"/>
              <a:gd name="T4" fmla="*/ 17 w 37"/>
              <a:gd name="T5" fmla="*/ 1 h 61"/>
              <a:gd name="T6" fmla="*/ 9 w 37"/>
              <a:gd name="T7" fmla="*/ 6 h 61"/>
              <a:gd name="T8" fmla="*/ 0 w 37"/>
              <a:gd name="T9" fmla="*/ 33 h 61"/>
              <a:gd name="T10" fmla="*/ 3 w 37"/>
              <a:gd name="T11" fmla="*/ 49 h 61"/>
              <a:gd name="T12" fmla="*/ 9 w 37"/>
              <a:gd name="T13" fmla="*/ 57 h 61"/>
              <a:gd name="T14" fmla="*/ 22 w 37"/>
              <a:gd name="T15" fmla="*/ 61 h 61"/>
              <a:gd name="T16" fmla="*/ 35 w 37"/>
              <a:gd name="T17" fmla="*/ 57 h 61"/>
              <a:gd name="T18" fmla="*/ 37 w 37"/>
              <a:gd name="T19" fmla="*/ 54 h 61"/>
              <a:gd name="T20" fmla="*/ 34 w 37"/>
              <a:gd name="T21" fmla="*/ 53 h 61"/>
              <a:gd name="T22" fmla="*/ 35 w 37"/>
              <a:gd name="T23" fmla="*/ 1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61">
                <a:moveTo>
                  <a:pt x="35" y="15"/>
                </a:moveTo>
                <a:cubicBezTo>
                  <a:pt x="35" y="15"/>
                  <a:pt x="36" y="14"/>
                  <a:pt x="37" y="14"/>
                </a:cubicBezTo>
                <a:cubicBezTo>
                  <a:pt x="33" y="5"/>
                  <a:pt x="27" y="0"/>
                  <a:pt x="17" y="1"/>
                </a:cubicBezTo>
                <a:cubicBezTo>
                  <a:pt x="14" y="2"/>
                  <a:pt x="11" y="4"/>
                  <a:pt x="9" y="6"/>
                </a:cubicBezTo>
                <a:cubicBezTo>
                  <a:pt x="4" y="12"/>
                  <a:pt x="0" y="22"/>
                  <a:pt x="0" y="33"/>
                </a:cubicBezTo>
                <a:cubicBezTo>
                  <a:pt x="0" y="39"/>
                  <a:pt x="1" y="45"/>
                  <a:pt x="3" y="49"/>
                </a:cubicBezTo>
                <a:cubicBezTo>
                  <a:pt x="5" y="52"/>
                  <a:pt x="7" y="55"/>
                  <a:pt x="9" y="57"/>
                </a:cubicBezTo>
                <a:cubicBezTo>
                  <a:pt x="13" y="61"/>
                  <a:pt x="20" y="61"/>
                  <a:pt x="22" y="61"/>
                </a:cubicBezTo>
                <a:cubicBezTo>
                  <a:pt x="25" y="61"/>
                  <a:pt x="30" y="60"/>
                  <a:pt x="35" y="57"/>
                </a:cubicBezTo>
                <a:cubicBezTo>
                  <a:pt x="35" y="56"/>
                  <a:pt x="36" y="55"/>
                  <a:pt x="37" y="54"/>
                </a:cubicBezTo>
                <a:cubicBezTo>
                  <a:pt x="36" y="54"/>
                  <a:pt x="34" y="53"/>
                  <a:pt x="34" y="53"/>
                </a:cubicBezTo>
                <a:cubicBezTo>
                  <a:pt x="25" y="46"/>
                  <a:pt x="26" y="24"/>
                  <a:pt x="35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Freeform 439"/>
          <p:cNvSpPr>
            <a:spLocks/>
          </p:cNvSpPr>
          <p:nvPr/>
        </p:nvSpPr>
        <p:spPr bwMode="auto">
          <a:xfrm>
            <a:off x="8410575" y="3111501"/>
            <a:ext cx="44450" cy="68263"/>
          </a:xfrm>
          <a:custGeom>
            <a:avLst/>
            <a:gdLst>
              <a:gd name="T0" fmla="*/ 8 w 8"/>
              <a:gd name="T1" fmla="*/ 6 h 12"/>
              <a:gd name="T2" fmla="*/ 4 w 8"/>
              <a:gd name="T3" fmla="*/ 12 h 12"/>
              <a:gd name="T4" fmla="*/ 0 w 8"/>
              <a:gd name="T5" fmla="*/ 7 h 12"/>
              <a:gd name="T6" fmla="*/ 4 w 8"/>
              <a:gd name="T7" fmla="*/ 0 h 12"/>
              <a:gd name="T8" fmla="*/ 8 w 8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2">
                <a:moveTo>
                  <a:pt x="8" y="6"/>
                </a:moveTo>
                <a:cubicBezTo>
                  <a:pt x="8" y="10"/>
                  <a:pt x="6" y="12"/>
                  <a:pt x="4" y="12"/>
                </a:cubicBezTo>
                <a:cubicBezTo>
                  <a:pt x="2" y="12"/>
                  <a:pt x="0" y="11"/>
                  <a:pt x="0" y="7"/>
                </a:cubicBezTo>
                <a:cubicBezTo>
                  <a:pt x="0" y="4"/>
                  <a:pt x="2" y="0"/>
                  <a:pt x="4" y="0"/>
                </a:cubicBezTo>
                <a:cubicBezTo>
                  <a:pt x="6" y="0"/>
                  <a:pt x="8" y="2"/>
                  <a:pt x="8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" name="Freeform 440"/>
          <p:cNvSpPr>
            <a:spLocks/>
          </p:cNvSpPr>
          <p:nvPr/>
        </p:nvSpPr>
        <p:spPr bwMode="auto">
          <a:xfrm>
            <a:off x="8426450" y="3133726"/>
            <a:ext cx="17463" cy="33338"/>
          </a:xfrm>
          <a:custGeom>
            <a:avLst/>
            <a:gdLst>
              <a:gd name="T0" fmla="*/ 3 w 3"/>
              <a:gd name="T1" fmla="*/ 3 h 6"/>
              <a:gd name="T2" fmla="*/ 2 w 3"/>
              <a:gd name="T3" fmla="*/ 5 h 6"/>
              <a:gd name="T4" fmla="*/ 0 w 3"/>
              <a:gd name="T5" fmla="*/ 2 h 6"/>
              <a:gd name="T6" fmla="*/ 2 w 3"/>
              <a:gd name="T7" fmla="*/ 0 h 6"/>
              <a:gd name="T8" fmla="*/ 3 w 3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6">
                <a:moveTo>
                  <a:pt x="3" y="3"/>
                </a:moveTo>
                <a:cubicBezTo>
                  <a:pt x="3" y="4"/>
                  <a:pt x="3" y="6"/>
                  <a:pt x="2" y="5"/>
                </a:cubicBezTo>
                <a:cubicBezTo>
                  <a:pt x="1" y="5"/>
                  <a:pt x="0" y="4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3" y="1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" name="Freeform 441"/>
          <p:cNvSpPr>
            <a:spLocks/>
          </p:cNvSpPr>
          <p:nvPr/>
        </p:nvSpPr>
        <p:spPr bwMode="auto">
          <a:xfrm>
            <a:off x="8528050" y="3111501"/>
            <a:ext cx="44450" cy="73025"/>
          </a:xfrm>
          <a:custGeom>
            <a:avLst/>
            <a:gdLst>
              <a:gd name="T0" fmla="*/ 8 w 8"/>
              <a:gd name="T1" fmla="*/ 6 h 13"/>
              <a:gd name="T2" fmla="*/ 4 w 8"/>
              <a:gd name="T3" fmla="*/ 13 h 13"/>
              <a:gd name="T4" fmla="*/ 0 w 8"/>
              <a:gd name="T5" fmla="*/ 7 h 13"/>
              <a:gd name="T6" fmla="*/ 4 w 8"/>
              <a:gd name="T7" fmla="*/ 0 h 13"/>
              <a:gd name="T8" fmla="*/ 8 w 8"/>
              <a:gd name="T9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3">
                <a:moveTo>
                  <a:pt x="8" y="6"/>
                </a:moveTo>
                <a:cubicBezTo>
                  <a:pt x="8" y="10"/>
                  <a:pt x="6" y="12"/>
                  <a:pt x="4" y="13"/>
                </a:cubicBezTo>
                <a:cubicBezTo>
                  <a:pt x="2" y="13"/>
                  <a:pt x="0" y="11"/>
                  <a:pt x="0" y="7"/>
                </a:cubicBezTo>
                <a:cubicBezTo>
                  <a:pt x="0" y="3"/>
                  <a:pt x="2" y="0"/>
                  <a:pt x="4" y="0"/>
                </a:cubicBezTo>
                <a:cubicBezTo>
                  <a:pt x="6" y="0"/>
                  <a:pt x="8" y="3"/>
                  <a:pt x="8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" name="Freeform 442"/>
          <p:cNvSpPr>
            <a:spLocks/>
          </p:cNvSpPr>
          <p:nvPr/>
        </p:nvSpPr>
        <p:spPr bwMode="auto">
          <a:xfrm>
            <a:off x="8532813" y="3133726"/>
            <a:ext cx="22225" cy="33338"/>
          </a:xfrm>
          <a:custGeom>
            <a:avLst/>
            <a:gdLst>
              <a:gd name="T0" fmla="*/ 4 w 4"/>
              <a:gd name="T1" fmla="*/ 3 h 6"/>
              <a:gd name="T2" fmla="*/ 2 w 4"/>
              <a:gd name="T3" fmla="*/ 6 h 6"/>
              <a:gd name="T4" fmla="*/ 0 w 4"/>
              <a:gd name="T5" fmla="*/ 3 h 6"/>
              <a:gd name="T6" fmla="*/ 2 w 4"/>
              <a:gd name="T7" fmla="*/ 0 h 6"/>
              <a:gd name="T8" fmla="*/ 4 w 4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4" y="3"/>
                </a:moveTo>
                <a:cubicBezTo>
                  <a:pt x="4" y="5"/>
                  <a:pt x="3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2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" name="Freeform 443"/>
          <p:cNvSpPr>
            <a:spLocks/>
          </p:cNvSpPr>
          <p:nvPr/>
        </p:nvSpPr>
        <p:spPr bwMode="auto">
          <a:xfrm>
            <a:off x="8142288" y="3117851"/>
            <a:ext cx="301625" cy="257175"/>
          </a:xfrm>
          <a:custGeom>
            <a:avLst/>
            <a:gdLst>
              <a:gd name="T0" fmla="*/ 27 w 54"/>
              <a:gd name="T1" fmla="*/ 46 h 46"/>
              <a:gd name="T2" fmla="*/ 53 w 54"/>
              <a:gd name="T3" fmla="*/ 30 h 46"/>
              <a:gd name="T4" fmla="*/ 54 w 54"/>
              <a:gd name="T5" fmla="*/ 30 h 46"/>
              <a:gd name="T6" fmla="*/ 47 w 54"/>
              <a:gd name="T7" fmla="*/ 20 h 46"/>
              <a:gd name="T8" fmla="*/ 48 w 54"/>
              <a:gd name="T9" fmla="*/ 16 h 46"/>
              <a:gd name="T10" fmla="*/ 43 w 54"/>
              <a:gd name="T11" fmla="*/ 17 h 46"/>
              <a:gd name="T12" fmla="*/ 28 w 54"/>
              <a:gd name="T13" fmla="*/ 0 h 46"/>
              <a:gd name="T14" fmla="*/ 0 w 54"/>
              <a:gd name="T15" fmla="*/ 25 h 46"/>
              <a:gd name="T16" fmla="*/ 15 w 54"/>
              <a:gd name="T17" fmla="*/ 30 h 46"/>
              <a:gd name="T18" fmla="*/ 27 w 54"/>
              <a:gd name="T1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6">
                <a:moveTo>
                  <a:pt x="27" y="46"/>
                </a:moveTo>
                <a:cubicBezTo>
                  <a:pt x="29" y="43"/>
                  <a:pt x="34" y="36"/>
                  <a:pt x="53" y="30"/>
                </a:cubicBezTo>
                <a:cubicBezTo>
                  <a:pt x="53" y="30"/>
                  <a:pt x="54" y="30"/>
                  <a:pt x="54" y="30"/>
                </a:cubicBezTo>
                <a:cubicBezTo>
                  <a:pt x="50" y="28"/>
                  <a:pt x="47" y="25"/>
                  <a:pt x="47" y="20"/>
                </a:cubicBezTo>
                <a:cubicBezTo>
                  <a:pt x="47" y="19"/>
                  <a:pt x="48" y="18"/>
                  <a:pt x="48" y="16"/>
                </a:cubicBezTo>
                <a:cubicBezTo>
                  <a:pt x="47" y="17"/>
                  <a:pt x="45" y="17"/>
                  <a:pt x="43" y="17"/>
                </a:cubicBezTo>
                <a:cubicBezTo>
                  <a:pt x="35" y="17"/>
                  <a:pt x="29" y="10"/>
                  <a:pt x="28" y="0"/>
                </a:cubicBezTo>
                <a:cubicBezTo>
                  <a:pt x="13" y="4"/>
                  <a:pt x="5" y="14"/>
                  <a:pt x="0" y="25"/>
                </a:cubicBezTo>
                <a:cubicBezTo>
                  <a:pt x="6" y="26"/>
                  <a:pt x="12" y="27"/>
                  <a:pt x="15" y="30"/>
                </a:cubicBezTo>
                <a:cubicBezTo>
                  <a:pt x="26" y="38"/>
                  <a:pt x="27" y="43"/>
                  <a:pt x="27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" name="Freeform 444"/>
          <p:cNvSpPr>
            <a:spLocks/>
          </p:cNvSpPr>
          <p:nvPr/>
        </p:nvSpPr>
        <p:spPr bwMode="auto">
          <a:xfrm>
            <a:off x="8472488" y="3094038"/>
            <a:ext cx="461963" cy="528638"/>
          </a:xfrm>
          <a:custGeom>
            <a:avLst/>
            <a:gdLst>
              <a:gd name="T0" fmla="*/ 10 w 83"/>
              <a:gd name="T1" fmla="*/ 24 h 94"/>
              <a:gd name="T2" fmla="*/ 6 w 83"/>
              <a:gd name="T3" fmla="*/ 32 h 94"/>
              <a:gd name="T4" fmla="*/ 34 w 83"/>
              <a:gd name="T5" fmla="*/ 35 h 94"/>
              <a:gd name="T6" fmla="*/ 35 w 83"/>
              <a:gd name="T7" fmla="*/ 36 h 94"/>
              <a:gd name="T8" fmla="*/ 39 w 83"/>
              <a:gd name="T9" fmla="*/ 39 h 94"/>
              <a:gd name="T10" fmla="*/ 45 w 83"/>
              <a:gd name="T11" fmla="*/ 43 h 94"/>
              <a:gd name="T12" fmla="*/ 45 w 83"/>
              <a:gd name="T13" fmla="*/ 43 h 94"/>
              <a:gd name="T14" fmla="*/ 48 w 83"/>
              <a:gd name="T15" fmla="*/ 78 h 94"/>
              <a:gd name="T16" fmla="*/ 64 w 83"/>
              <a:gd name="T17" fmla="*/ 94 h 94"/>
              <a:gd name="T18" fmla="*/ 67 w 83"/>
              <a:gd name="T19" fmla="*/ 94 h 94"/>
              <a:gd name="T20" fmla="*/ 83 w 83"/>
              <a:gd name="T21" fmla="*/ 52 h 94"/>
              <a:gd name="T22" fmla="*/ 41 w 83"/>
              <a:gd name="T23" fmla="*/ 3 h 94"/>
              <a:gd name="T24" fmla="*/ 24 w 83"/>
              <a:gd name="T25" fmla="*/ 23 h 94"/>
              <a:gd name="T26" fmla="*/ 4 w 83"/>
              <a:gd name="T27" fmla="*/ 2 h 94"/>
              <a:gd name="T28" fmla="*/ 4 w 83"/>
              <a:gd name="T29" fmla="*/ 0 h 94"/>
              <a:gd name="T30" fmla="*/ 4 w 83"/>
              <a:gd name="T31" fmla="*/ 0 h 94"/>
              <a:gd name="T32" fmla="*/ 0 w 83"/>
              <a:gd name="T33" fmla="*/ 14 h 94"/>
              <a:gd name="T34" fmla="*/ 10 w 83"/>
              <a:gd name="T35" fmla="*/ 2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3" h="94">
                <a:moveTo>
                  <a:pt x="10" y="24"/>
                </a:moveTo>
                <a:cubicBezTo>
                  <a:pt x="10" y="27"/>
                  <a:pt x="8" y="30"/>
                  <a:pt x="6" y="32"/>
                </a:cubicBezTo>
                <a:cubicBezTo>
                  <a:pt x="21" y="31"/>
                  <a:pt x="34" y="35"/>
                  <a:pt x="34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40" y="38"/>
                  <a:pt x="39" y="39"/>
                </a:cubicBezTo>
                <a:cubicBezTo>
                  <a:pt x="41" y="40"/>
                  <a:pt x="44" y="42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7" y="60"/>
                  <a:pt x="48" y="78"/>
                </a:cubicBezTo>
                <a:cubicBezTo>
                  <a:pt x="57" y="78"/>
                  <a:pt x="64" y="85"/>
                  <a:pt x="64" y="94"/>
                </a:cubicBezTo>
                <a:cubicBezTo>
                  <a:pt x="65" y="94"/>
                  <a:pt x="66" y="94"/>
                  <a:pt x="67" y="94"/>
                </a:cubicBezTo>
                <a:cubicBezTo>
                  <a:pt x="77" y="82"/>
                  <a:pt x="83" y="67"/>
                  <a:pt x="83" y="52"/>
                </a:cubicBezTo>
                <a:cubicBezTo>
                  <a:pt x="83" y="18"/>
                  <a:pt x="64" y="7"/>
                  <a:pt x="41" y="3"/>
                </a:cubicBezTo>
                <a:cubicBezTo>
                  <a:pt x="40" y="15"/>
                  <a:pt x="33" y="22"/>
                  <a:pt x="24" y="23"/>
                </a:cubicBezTo>
                <a:cubicBezTo>
                  <a:pt x="15" y="23"/>
                  <a:pt x="4" y="17"/>
                  <a:pt x="4" y="2"/>
                </a:cubicBezTo>
                <a:cubicBezTo>
                  <a:pt x="4" y="1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6"/>
                  <a:pt x="2" y="10"/>
                  <a:pt x="0" y="14"/>
                </a:cubicBezTo>
                <a:cubicBezTo>
                  <a:pt x="6" y="14"/>
                  <a:pt x="10" y="19"/>
                  <a:pt x="10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" name="Freeform 445"/>
          <p:cNvSpPr>
            <a:spLocks/>
          </p:cNvSpPr>
          <p:nvPr/>
        </p:nvSpPr>
        <p:spPr bwMode="auto">
          <a:xfrm>
            <a:off x="8293100" y="3375026"/>
            <a:ext cx="0" cy="6350"/>
          </a:xfrm>
          <a:custGeom>
            <a:avLst/>
            <a:gdLst>
              <a:gd name="T0" fmla="*/ 1 h 1"/>
              <a:gd name="T1" fmla="*/ 0 h 1"/>
              <a:gd name="T2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" name="Freeform 446"/>
          <p:cNvSpPr>
            <a:spLocks/>
          </p:cNvSpPr>
          <p:nvPr/>
        </p:nvSpPr>
        <p:spPr bwMode="auto">
          <a:xfrm>
            <a:off x="8115300" y="2887663"/>
            <a:ext cx="936625" cy="757238"/>
          </a:xfrm>
          <a:custGeom>
            <a:avLst/>
            <a:gdLst>
              <a:gd name="T0" fmla="*/ 81 w 168"/>
              <a:gd name="T1" fmla="*/ 0 h 135"/>
              <a:gd name="T2" fmla="*/ 0 w 168"/>
              <a:gd name="T3" fmla="*/ 65 h 135"/>
              <a:gd name="T4" fmla="*/ 5 w 168"/>
              <a:gd name="T5" fmla="*/ 66 h 135"/>
              <a:gd name="T6" fmla="*/ 33 w 168"/>
              <a:gd name="T7" fmla="*/ 41 h 135"/>
              <a:gd name="T8" fmla="*/ 34 w 168"/>
              <a:gd name="T9" fmla="*/ 35 h 135"/>
              <a:gd name="T10" fmla="*/ 56 w 168"/>
              <a:gd name="T11" fmla="*/ 13 h 135"/>
              <a:gd name="T12" fmla="*/ 68 w 168"/>
              <a:gd name="T13" fmla="*/ 36 h 135"/>
              <a:gd name="T14" fmla="*/ 68 w 168"/>
              <a:gd name="T15" fmla="*/ 37 h 135"/>
              <a:gd name="T16" fmla="*/ 68 w 168"/>
              <a:gd name="T17" fmla="*/ 37 h 135"/>
              <a:gd name="T18" fmla="*/ 85 w 168"/>
              <a:gd name="T19" fmla="*/ 13 h 135"/>
              <a:gd name="T20" fmla="*/ 105 w 168"/>
              <a:gd name="T21" fmla="*/ 34 h 135"/>
              <a:gd name="T22" fmla="*/ 105 w 168"/>
              <a:gd name="T23" fmla="*/ 40 h 135"/>
              <a:gd name="T24" fmla="*/ 147 w 168"/>
              <a:gd name="T25" fmla="*/ 89 h 135"/>
              <a:gd name="T26" fmla="*/ 131 w 168"/>
              <a:gd name="T27" fmla="*/ 131 h 135"/>
              <a:gd name="T28" fmla="*/ 140 w 168"/>
              <a:gd name="T29" fmla="*/ 135 h 135"/>
              <a:gd name="T30" fmla="*/ 163 w 168"/>
              <a:gd name="T31" fmla="*/ 83 h 135"/>
              <a:gd name="T32" fmla="*/ 81 w 168"/>
              <a:gd name="T33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8" h="135">
                <a:moveTo>
                  <a:pt x="81" y="0"/>
                </a:moveTo>
                <a:cubicBezTo>
                  <a:pt x="47" y="1"/>
                  <a:pt x="5" y="22"/>
                  <a:pt x="0" y="65"/>
                </a:cubicBezTo>
                <a:cubicBezTo>
                  <a:pt x="2" y="65"/>
                  <a:pt x="3" y="65"/>
                  <a:pt x="5" y="66"/>
                </a:cubicBezTo>
                <a:cubicBezTo>
                  <a:pt x="10" y="55"/>
                  <a:pt x="18" y="45"/>
                  <a:pt x="33" y="41"/>
                </a:cubicBezTo>
                <a:cubicBezTo>
                  <a:pt x="33" y="39"/>
                  <a:pt x="33" y="37"/>
                  <a:pt x="34" y="35"/>
                </a:cubicBezTo>
                <a:cubicBezTo>
                  <a:pt x="36" y="23"/>
                  <a:pt x="46" y="13"/>
                  <a:pt x="56" y="13"/>
                </a:cubicBezTo>
                <a:cubicBezTo>
                  <a:pt x="65" y="14"/>
                  <a:pt x="69" y="23"/>
                  <a:pt x="68" y="36"/>
                </a:cubicBezTo>
                <a:cubicBezTo>
                  <a:pt x="68" y="36"/>
                  <a:pt x="68" y="36"/>
                  <a:pt x="68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69" y="25"/>
                  <a:pt x="76" y="14"/>
                  <a:pt x="85" y="13"/>
                </a:cubicBezTo>
                <a:cubicBezTo>
                  <a:pt x="95" y="13"/>
                  <a:pt x="103" y="21"/>
                  <a:pt x="105" y="34"/>
                </a:cubicBezTo>
                <a:cubicBezTo>
                  <a:pt x="105" y="37"/>
                  <a:pt x="105" y="39"/>
                  <a:pt x="105" y="40"/>
                </a:cubicBezTo>
                <a:cubicBezTo>
                  <a:pt x="128" y="44"/>
                  <a:pt x="147" y="55"/>
                  <a:pt x="147" y="89"/>
                </a:cubicBezTo>
                <a:cubicBezTo>
                  <a:pt x="147" y="104"/>
                  <a:pt x="141" y="119"/>
                  <a:pt x="131" y="131"/>
                </a:cubicBezTo>
                <a:cubicBezTo>
                  <a:pt x="134" y="132"/>
                  <a:pt x="137" y="133"/>
                  <a:pt x="140" y="135"/>
                </a:cubicBezTo>
                <a:cubicBezTo>
                  <a:pt x="151" y="121"/>
                  <a:pt x="161" y="104"/>
                  <a:pt x="163" y="83"/>
                </a:cubicBezTo>
                <a:cubicBezTo>
                  <a:pt x="168" y="34"/>
                  <a:pt x="133" y="0"/>
                  <a:pt x="81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" name="Freeform 447"/>
          <p:cNvSpPr>
            <a:spLocks/>
          </p:cNvSpPr>
          <p:nvPr/>
        </p:nvSpPr>
        <p:spPr bwMode="auto">
          <a:xfrm>
            <a:off x="8277225" y="3784601"/>
            <a:ext cx="450850" cy="219075"/>
          </a:xfrm>
          <a:custGeom>
            <a:avLst/>
            <a:gdLst>
              <a:gd name="T0" fmla="*/ 73 w 81"/>
              <a:gd name="T1" fmla="*/ 38 h 39"/>
              <a:gd name="T2" fmla="*/ 81 w 81"/>
              <a:gd name="T3" fmla="*/ 18 h 39"/>
              <a:gd name="T4" fmla="*/ 76 w 81"/>
              <a:gd name="T5" fmla="*/ 1 h 39"/>
              <a:gd name="T6" fmla="*/ 45 w 81"/>
              <a:gd name="T7" fmla="*/ 2 h 39"/>
              <a:gd name="T8" fmla="*/ 31 w 81"/>
              <a:gd name="T9" fmla="*/ 15 h 39"/>
              <a:gd name="T10" fmla="*/ 18 w 81"/>
              <a:gd name="T11" fmla="*/ 5 h 39"/>
              <a:gd name="T12" fmla="*/ 7 w 81"/>
              <a:gd name="T13" fmla="*/ 3 h 39"/>
              <a:gd name="T14" fmla="*/ 7 w 81"/>
              <a:gd name="T15" fmla="*/ 3 h 39"/>
              <a:gd name="T16" fmla="*/ 3 w 81"/>
              <a:gd name="T17" fmla="*/ 0 h 39"/>
              <a:gd name="T18" fmla="*/ 0 w 81"/>
              <a:gd name="T19" fmla="*/ 12 h 39"/>
              <a:gd name="T20" fmla="*/ 6 w 81"/>
              <a:gd name="T21" fmla="*/ 30 h 39"/>
              <a:gd name="T22" fmla="*/ 9 w 81"/>
              <a:gd name="T23" fmla="*/ 31 h 39"/>
              <a:gd name="T24" fmla="*/ 17 w 81"/>
              <a:gd name="T25" fmla="*/ 26 h 39"/>
              <a:gd name="T26" fmla="*/ 37 w 81"/>
              <a:gd name="T27" fmla="*/ 39 h 39"/>
              <a:gd name="T28" fmla="*/ 73 w 81"/>
              <a:gd name="T29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1" h="39">
                <a:moveTo>
                  <a:pt x="73" y="38"/>
                </a:moveTo>
                <a:cubicBezTo>
                  <a:pt x="79" y="33"/>
                  <a:pt x="81" y="25"/>
                  <a:pt x="81" y="18"/>
                </a:cubicBezTo>
                <a:cubicBezTo>
                  <a:pt x="81" y="11"/>
                  <a:pt x="79" y="6"/>
                  <a:pt x="76" y="1"/>
                </a:cubicBezTo>
                <a:cubicBezTo>
                  <a:pt x="68" y="1"/>
                  <a:pt x="56" y="1"/>
                  <a:pt x="45" y="2"/>
                </a:cubicBezTo>
                <a:cubicBezTo>
                  <a:pt x="45" y="9"/>
                  <a:pt x="39" y="15"/>
                  <a:pt x="31" y="15"/>
                </a:cubicBezTo>
                <a:cubicBezTo>
                  <a:pt x="25" y="15"/>
                  <a:pt x="20" y="11"/>
                  <a:pt x="18" y="5"/>
                </a:cubicBezTo>
                <a:cubicBezTo>
                  <a:pt x="15" y="5"/>
                  <a:pt x="9" y="5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2"/>
                  <a:pt x="4" y="1"/>
                  <a:pt x="3" y="0"/>
                </a:cubicBezTo>
                <a:cubicBezTo>
                  <a:pt x="1" y="4"/>
                  <a:pt x="0" y="8"/>
                  <a:pt x="0" y="12"/>
                </a:cubicBezTo>
                <a:cubicBezTo>
                  <a:pt x="0" y="19"/>
                  <a:pt x="2" y="25"/>
                  <a:pt x="6" y="30"/>
                </a:cubicBezTo>
                <a:cubicBezTo>
                  <a:pt x="7" y="30"/>
                  <a:pt x="8" y="31"/>
                  <a:pt x="9" y="31"/>
                </a:cubicBezTo>
                <a:cubicBezTo>
                  <a:pt x="11" y="29"/>
                  <a:pt x="14" y="27"/>
                  <a:pt x="17" y="26"/>
                </a:cubicBezTo>
                <a:cubicBezTo>
                  <a:pt x="27" y="25"/>
                  <a:pt x="33" y="30"/>
                  <a:pt x="37" y="39"/>
                </a:cubicBezTo>
                <a:cubicBezTo>
                  <a:pt x="46" y="35"/>
                  <a:pt x="64" y="33"/>
                  <a:pt x="73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" name="Freeform 448"/>
          <p:cNvSpPr>
            <a:spLocks/>
          </p:cNvSpPr>
          <p:nvPr/>
        </p:nvSpPr>
        <p:spPr bwMode="auto">
          <a:xfrm>
            <a:off x="8710613" y="3622676"/>
            <a:ext cx="295275" cy="246063"/>
          </a:xfrm>
          <a:custGeom>
            <a:avLst/>
            <a:gdLst>
              <a:gd name="T0" fmla="*/ 42 w 53"/>
              <a:gd name="T1" fmla="*/ 12 h 44"/>
              <a:gd name="T2" fmla="*/ 33 w 53"/>
              <a:gd name="T3" fmla="*/ 4 h 44"/>
              <a:gd name="T4" fmla="*/ 24 w 53"/>
              <a:gd name="T5" fmla="*/ 0 h 44"/>
              <a:gd name="T6" fmla="*/ 21 w 53"/>
              <a:gd name="T7" fmla="*/ 0 h 44"/>
              <a:gd name="T8" fmla="*/ 21 w 53"/>
              <a:gd name="T9" fmla="*/ 1 h 44"/>
              <a:gd name="T10" fmla="*/ 8 w 53"/>
              <a:gd name="T11" fmla="*/ 18 h 44"/>
              <a:gd name="T12" fmla="*/ 4 w 53"/>
              <a:gd name="T13" fmla="*/ 18 h 44"/>
              <a:gd name="T14" fmla="*/ 0 w 53"/>
              <a:gd name="T15" fmla="*/ 17 h 44"/>
              <a:gd name="T16" fmla="*/ 6 w 53"/>
              <a:gd name="T17" fmla="*/ 30 h 44"/>
              <a:gd name="T18" fmla="*/ 6 w 53"/>
              <a:gd name="T19" fmla="*/ 30 h 44"/>
              <a:gd name="T20" fmla="*/ 22 w 53"/>
              <a:gd name="T21" fmla="*/ 42 h 44"/>
              <a:gd name="T22" fmla="*/ 29 w 53"/>
              <a:gd name="T23" fmla="*/ 44 h 44"/>
              <a:gd name="T24" fmla="*/ 42 w 53"/>
              <a:gd name="T25" fmla="*/ 1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" h="44">
                <a:moveTo>
                  <a:pt x="42" y="12"/>
                </a:moveTo>
                <a:cubicBezTo>
                  <a:pt x="40" y="8"/>
                  <a:pt x="37" y="5"/>
                  <a:pt x="33" y="4"/>
                </a:cubicBezTo>
                <a:cubicBezTo>
                  <a:pt x="30" y="2"/>
                  <a:pt x="27" y="1"/>
                  <a:pt x="24" y="0"/>
                </a:cubicBezTo>
                <a:cubicBezTo>
                  <a:pt x="23" y="0"/>
                  <a:pt x="22" y="0"/>
                  <a:pt x="21" y="0"/>
                </a:cubicBezTo>
                <a:cubicBezTo>
                  <a:pt x="21" y="0"/>
                  <a:pt x="21" y="1"/>
                  <a:pt x="21" y="1"/>
                </a:cubicBezTo>
                <a:cubicBezTo>
                  <a:pt x="21" y="9"/>
                  <a:pt x="16" y="16"/>
                  <a:pt x="8" y="18"/>
                </a:cubicBezTo>
                <a:cubicBezTo>
                  <a:pt x="7" y="18"/>
                  <a:pt x="5" y="18"/>
                  <a:pt x="4" y="18"/>
                </a:cubicBezTo>
                <a:cubicBezTo>
                  <a:pt x="3" y="18"/>
                  <a:pt x="1" y="18"/>
                  <a:pt x="0" y="17"/>
                </a:cubicBezTo>
                <a:cubicBezTo>
                  <a:pt x="1" y="22"/>
                  <a:pt x="3" y="26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11" y="35"/>
                  <a:pt x="16" y="39"/>
                  <a:pt x="22" y="42"/>
                </a:cubicBezTo>
                <a:cubicBezTo>
                  <a:pt x="24" y="43"/>
                  <a:pt x="27" y="44"/>
                  <a:pt x="29" y="44"/>
                </a:cubicBezTo>
                <a:cubicBezTo>
                  <a:pt x="42" y="44"/>
                  <a:pt x="53" y="30"/>
                  <a:pt x="42" y="1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" name="Freeform 449"/>
          <p:cNvSpPr>
            <a:spLocks/>
          </p:cNvSpPr>
          <p:nvPr/>
        </p:nvSpPr>
        <p:spPr bwMode="auto">
          <a:xfrm>
            <a:off x="8415338" y="3790951"/>
            <a:ext cx="490538" cy="471488"/>
          </a:xfrm>
          <a:custGeom>
            <a:avLst/>
            <a:gdLst>
              <a:gd name="T0" fmla="*/ 59 w 88"/>
              <a:gd name="T1" fmla="*/ 0 h 84"/>
              <a:gd name="T2" fmla="*/ 51 w 88"/>
              <a:gd name="T3" fmla="*/ 0 h 84"/>
              <a:gd name="T4" fmla="*/ 56 w 88"/>
              <a:gd name="T5" fmla="*/ 17 h 84"/>
              <a:gd name="T6" fmla="*/ 48 w 88"/>
              <a:gd name="T7" fmla="*/ 37 h 84"/>
              <a:gd name="T8" fmla="*/ 12 w 88"/>
              <a:gd name="T9" fmla="*/ 38 h 84"/>
              <a:gd name="T10" fmla="*/ 10 w 88"/>
              <a:gd name="T11" fmla="*/ 39 h 84"/>
              <a:gd name="T12" fmla="*/ 9 w 88"/>
              <a:gd name="T13" fmla="*/ 77 h 84"/>
              <a:gd name="T14" fmla="*/ 12 w 88"/>
              <a:gd name="T15" fmla="*/ 78 h 84"/>
              <a:gd name="T16" fmla="*/ 66 w 88"/>
              <a:gd name="T17" fmla="*/ 77 h 84"/>
              <a:gd name="T18" fmla="*/ 83 w 88"/>
              <a:gd name="T19" fmla="*/ 32 h 84"/>
              <a:gd name="T20" fmla="*/ 82 w 88"/>
              <a:gd name="T21" fmla="*/ 14 h 84"/>
              <a:gd name="T22" fmla="*/ 75 w 88"/>
              <a:gd name="T23" fmla="*/ 12 h 84"/>
              <a:gd name="T24" fmla="*/ 59 w 88"/>
              <a:gd name="T25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84">
                <a:moveTo>
                  <a:pt x="59" y="0"/>
                </a:moveTo>
                <a:cubicBezTo>
                  <a:pt x="57" y="0"/>
                  <a:pt x="55" y="0"/>
                  <a:pt x="51" y="0"/>
                </a:cubicBezTo>
                <a:cubicBezTo>
                  <a:pt x="54" y="5"/>
                  <a:pt x="56" y="10"/>
                  <a:pt x="56" y="17"/>
                </a:cubicBezTo>
                <a:cubicBezTo>
                  <a:pt x="56" y="24"/>
                  <a:pt x="54" y="32"/>
                  <a:pt x="48" y="37"/>
                </a:cubicBezTo>
                <a:cubicBezTo>
                  <a:pt x="39" y="32"/>
                  <a:pt x="21" y="34"/>
                  <a:pt x="12" y="38"/>
                </a:cubicBezTo>
                <a:cubicBezTo>
                  <a:pt x="11" y="38"/>
                  <a:pt x="10" y="39"/>
                  <a:pt x="10" y="39"/>
                </a:cubicBezTo>
                <a:cubicBezTo>
                  <a:pt x="1" y="48"/>
                  <a:pt x="0" y="70"/>
                  <a:pt x="9" y="77"/>
                </a:cubicBezTo>
                <a:cubicBezTo>
                  <a:pt x="9" y="77"/>
                  <a:pt x="11" y="78"/>
                  <a:pt x="12" y="78"/>
                </a:cubicBezTo>
                <a:cubicBezTo>
                  <a:pt x="25" y="81"/>
                  <a:pt x="53" y="84"/>
                  <a:pt x="66" y="77"/>
                </a:cubicBezTo>
                <a:cubicBezTo>
                  <a:pt x="76" y="72"/>
                  <a:pt x="88" y="66"/>
                  <a:pt x="83" y="32"/>
                </a:cubicBezTo>
                <a:cubicBezTo>
                  <a:pt x="83" y="25"/>
                  <a:pt x="82" y="18"/>
                  <a:pt x="82" y="14"/>
                </a:cubicBezTo>
                <a:cubicBezTo>
                  <a:pt x="80" y="14"/>
                  <a:pt x="77" y="13"/>
                  <a:pt x="75" y="12"/>
                </a:cubicBezTo>
                <a:cubicBezTo>
                  <a:pt x="69" y="9"/>
                  <a:pt x="64" y="5"/>
                  <a:pt x="59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" name="Freeform 450"/>
          <p:cNvSpPr>
            <a:spLocks/>
          </p:cNvSpPr>
          <p:nvPr/>
        </p:nvSpPr>
        <p:spPr bwMode="auto">
          <a:xfrm>
            <a:off x="8053388" y="3729038"/>
            <a:ext cx="273050" cy="471488"/>
          </a:xfrm>
          <a:custGeom>
            <a:avLst/>
            <a:gdLst>
              <a:gd name="T0" fmla="*/ 40 w 49"/>
              <a:gd name="T1" fmla="*/ 22 h 84"/>
              <a:gd name="T2" fmla="*/ 43 w 49"/>
              <a:gd name="T3" fmla="*/ 10 h 84"/>
              <a:gd name="T4" fmla="*/ 7 w 49"/>
              <a:gd name="T5" fmla="*/ 1 h 84"/>
              <a:gd name="T6" fmla="*/ 2 w 49"/>
              <a:gd name="T7" fmla="*/ 0 h 84"/>
              <a:gd name="T8" fmla="*/ 0 w 49"/>
              <a:gd name="T9" fmla="*/ 1 h 84"/>
              <a:gd name="T10" fmla="*/ 39 w 49"/>
              <a:gd name="T11" fmla="*/ 22 h 84"/>
              <a:gd name="T12" fmla="*/ 40 w 49"/>
              <a:gd name="T13" fmla="*/ 37 h 84"/>
              <a:gd name="T14" fmla="*/ 30 w 49"/>
              <a:gd name="T15" fmla="*/ 82 h 84"/>
              <a:gd name="T16" fmla="*/ 43 w 49"/>
              <a:gd name="T17" fmla="*/ 84 h 84"/>
              <a:gd name="T18" fmla="*/ 40 w 49"/>
              <a:gd name="T19" fmla="*/ 68 h 84"/>
              <a:gd name="T20" fmla="*/ 49 w 49"/>
              <a:gd name="T21" fmla="*/ 41 h 84"/>
              <a:gd name="T22" fmla="*/ 46 w 49"/>
              <a:gd name="T23" fmla="*/ 40 h 84"/>
              <a:gd name="T24" fmla="*/ 40 w 49"/>
              <a:gd name="T25" fmla="*/ 2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84">
                <a:moveTo>
                  <a:pt x="40" y="22"/>
                </a:moveTo>
                <a:cubicBezTo>
                  <a:pt x="40" y="18"/>
                  <a:pt x="41" y="14"/>
                  <a:pt x="43" y="10"/>
                </a:cubicBezTo>
                <a:cubicBezTo>
                  <a:pt x="27" y="1"/>
                  <a:pt x="11" y="1"/>
                  <a:pt x="7" y="1"/>
                </a:cubicBezTo>
                <a:cubicBezTo>
                  <a:pt x="5" y="1"/>
                  <a:pt x="3" y="1"/>
                  <a:pt x="2" y="0"/>
                </a:cubicBezTo>
                <a:cubicBezTo>
                  <a:pt x="2" y="1"/>
                  <a:pt x="1" y="1"/>
                  <a:pt x="0" y="1"/>
                </a:cubicBezTo>
                <a:cubicBezTo>
                  <a:pt x="3" y="6"/>
                  <a:pt x="13" y="19"/>
                  <a:pt x="39" y="22"/>
                </a:cubicBezTo>
                <a:cubicBezTo>
                  <a:pt x="40" y="37"/>
                  <a:pt x="40" y="37"/>
                  <a:pt x="40" y="37"/>
                </a:cubicBezTo>
                <a:cubicBezTo>
                  <a:pt x="11" y="36"/>
                  <a:pt x="4" y="75"/>
                  <a:pt x="30" y="82"/>
                </a:cubicBezTo>
                <a:cubicBezTo>
                  <a:pt x="36" y="84"/>
                  <a:pt x="40" y="84"/>
                  <a:pt x="43" y="84"/>
                </a:cubicBezTo>
                <a:cubicBezTo>
                  <a:pt x="41" y="80"/>
                  <a:pt x="40" y="74"/>
                  <a:pt x="40" y="68"/>
                </a:cubicBezTo>
                <a:cubicBezTo>
                  <a:pt x="40" y="57"/>
                  <a:pt x="44" y="47"/>
                  <a:pt x="49" y="41"/>
                </a:cubicBezTo>
                <a:cubicBezTo>
                  <a:pt x="48" y="41"/>
                  <a:pt x="47" y="40"/>
                  <a:pt x="46" y="40"/>
                </a:cubicBezTo>
                <a:cubicBezTo>
                  <a:pt x="42" y="35"/>
                  <a:pt x="40" y="29"/>
                  <a:pt x="40" y="2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" name="Freeform 451"/>
          <p:cNvSpPr>
            <a:spLocks/>
          </p:cNvSpPr>
          <p:nvPr/>
        </p:nvSpPr>
        <p:spPr bwMode="auto">
          <a:xfrm>
            <a:off x="8404225" y="3173413"/>
            <a:ext cx="123825" cy="112713"/>
          </a:xfrm>
          <a:custGeom>
            <a:avLst/>
            <a:gdLst>
              <a:gd name="T0" fmla="*/ 22 w 22"/>
              <a:gd name="T1" fmla="*/ 10 h 20"/>
              <a:gd name="T2" fmla="*/ 12 w 22"/>
              <a:gd name="T3" fmla="*/ 0 h 20"/>
              <a:gd name="T4" fmla="*/ 11 w 22"/>
              <a:gd name="T5" fmla="*/ 0 h 20"/>
              <a:gd name="T6" fmla="*/ 1 w 22"/>
              <a:gd name="T7" fmla="*/ 6 h 20"/>
              <a:gd name="T8" fmla="*/ 0 w 22"/>
              <a:gd name="T9" fmla="*/ 10 h 20"/>
              <a:gd name="T10" fmla="*/ 7 w 22"/>
              <a:gd name="T11" fmla="*/ 20 h 20"/>
              <a:gd name="T12" fmla="*/ 18 w 22"/>
              <a:gd name="T13" fmla="*/ 18 h 20"/>
              <a:gd name="T14" fmla="*/ 22 w 22"/>
              <a:gd name="T15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0">
                <a:moveTo>
                  <a:pt x="22" y="10"/>
                </a:moveTo>
                <a:cubicBezTo>
                  <a:pt x="22" y="5"/>
                  <a:pt x="18" y="0"/>
                  <a:pt x="12" y="0"/>
                </a:cubicBezTo>
                <a:cubicBezTo>
                  <a:pt x="12" y="0"/>
                  <a:pt x="11" y="0"/>
                  <a:pt x="11" y="0"/>
                </a:cubicBezTo>
                <a:cubicBezTo>
                  <a:pt x="7" y="0"/>
                  <a:pt x="3" y="2"/>
                  <a:pt x="1" y="6"/>
                </a:cubicBezTo>
                <a:cubicBezTo>
                  <a:pt x="1" y="8"/>
                  <a:pt x="0" y="9"/>
                  <a:pt x="0" y="10"/>
                </a:cubicBezTo>
                <a:cubicBezTo>
                  <a:pt x="0" y="15"/>
                  <a:pt x="3" y="18"/>
                  <a:pt x="7" y="20"/>
                </a:cubicBezTo>
                <a:cubicBezTo>
                  <a:pt x="11" y="19"/>
                  <a:pt x="15" y="18"/>
                  <a:pt x="18" y="18"/>
                </a:cubicBezTo>
                <a:cubicBezTo>
                  <a:pt x="20" y="16"/>
                  <a:pt x="22" y="13"/>
                  <a:pt x="22" y="1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" name="Freeform 452"/>
          <p:cNvSpPr>
            <a:spLocks/>
          </p:cNvSpPr>
          <p:nvPr/>
        </p:nvSpPr>
        <p:spPr bwMode="auto">
          <a:xfrm>
            <a:off x="8377238" y="3795713"/>
            <a:ext cx="150813" cy="73025"/>
          </a:xfrm>
          <a:custGeom>
            <a:avLst/>
            <a:gdLst>
              <a:gd name="T0" fmla="*/ 11 w 27"/>
              <a:gd name="T1" fmla="*/ 3 h 13"/>
              <a:gd name="T2" fmla="*/ 8 w 27"/>
              <a:gd name="T3" fmla="*/ 2 h 13"/>
              <a:gd name="T4" fmla="*/ 3 w 27"/>
              <a:gd name="T5" fmla="*/ 3 h 13"/>
              <a:gd name="T6" fmla="*/ 3 w 27"/>
              <a:gd name="T7" fmla="*/ 3 h 13"/>
              <a:gd name="T8" fmla="*/ 0 w 27"/>
              <a:gd name="T9" fmla="*/ 3 h 13"/>
              <a:gd name="T10" fmla="*/ 13 w 27"/>
              <a:gd name="T11" fmla="*/ 13 h 13"/>
              <a:gd name="T12" fmla="*/ 27 w 27"/>
              <a:gd name="T13" fmla="*/ 0 h 13"/>
              <a:gd name="T14" fmla="*/ 15 w 27"/>
              <a:gd name="T15" fmla="*/ 1 h 13"/>
              <a:gd name="T16" fmla="*/ 11 w 27"/>
              <a:gd name="T17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13">
                <a:moveTo>
                  <a:pt x="11" y="3"/>
                </a:moveTo>
                <a:cubicBezTo>
                  <a:pt x="10" y="3"/>
                  <a:pt x="9" y="3"/>
                  <a:pt x="8" y="2"/>
                </a:cubicBezTo>
                <a:cubicBezTo>
                  <a:pt x="6" y="2"/>
                  <a:pt x="4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1" y="3"/>
                  <a:pt x="0" y="3"/>
                </a:cubicBezTo>
                <a:cubicBezTo>
                  <a:pt x="2" y="9"/>
                  <a:pt x="7" y="13"/>
                  <a:pt x="13" y="13"/>
                </a:cubicBezTo>
                <a:cubicBezTo>
                  <a:pt x="21" y="13"/>
                  <a:pt x="27" y="7"/>
                  <a:pt x="27" y="0"/>
                </a:cubicBezTo>
                <a:cubicBezTo>
                  <a:pt x="23" y="0"/>
                  <a:pt x="19" y="1"/>
                  <a:pt x="15" y="1"/>
                </a:cubicBezTo>
                <a:cubicBezTo>
                  <a:pt x="15" y="2"/>
                  <a:pt x="13" y="3"/>
                  <a:pt x="11" y="3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" name="Freeform 453"/>
          <p:cNvSpPr>
            <a:spLocks/>
          </p:cNvSpPr>
          <p:nvPr/>
        </p:nvSpPr>
        <p:spPr bwMode="auto">
          <a:xfrm>
            <a:off x="8421688" y="3802063"/>
            <a:ext cx="38100" cy="11113"/>
          </a:xfrm>
          <a:custGeom>
            <a:avLst/>
            <a:gdLst>
              <a:gd name="T0" fmla="*/ 7 w 7"/>
              <a:gd name="T1" fmla="*/ 0 h 2"/>
              <a:gd name="T2" fmla="*/ 0 w 7"/>
              <a:gd name="T3" fmla="*/ 1 h 2"/>
              <a:gd name="T4" fmla="*/ 3 w 7"/>
              <a:gd name="T5" fmla="*/ 2 h 2"/>
              <a:gd name="T6" fmla="*/ 7 w 7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2">
                <a:moveTo>
                  <a:pt x="7" y="0"/>
                </a:moveTo>
                <a:cubicBezTo>
                  <a:pt x="5" y="0"/>
                  <a:pt x="2" y="1"/>
                  <a:pt x="0" y="1"/>
                </a:cubicBezTo>
                <a:cubicBezTo>
                  <a:pt x="1" y="2"/>
                  <a:pt x="2" y="2"/>
                  <a:pt x="3" y="2"/>
                </a:cubicBezTo>
                <a:cubicBezTo>
                  <a:pt x="5" y="2"/>
                  <a:pt x="7" y="1"/>
                  <a:pt x="7" y="0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" name="Oval 454"/>
          <p:cNvSpPr>
            <a:spLocks noChangeArrowheads="1"/>
          </p:cNvSpPr>
          <p:nvPr/>
        </p:nvSpPr>
        <p:spPr bwMode="auto">
          <a:xfrm>
            <a:off x="8455025" y="3213101"/>
            <a:ext cx="33338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" name="Freeform 455"/>
          <p:cNvSpPr>
            <a:spLocks/>
          </p:cNvSpPr>
          <p:nvPr/>
        </p:nvSpPr>
        <p:spPr bwMode="auto">
          <a:xfrm>
            <a:off x="8432800" y="3706813"/>
            <a:ext cx="77788" cy="66675"/>
          </a:xfrm>
          <a:custGeom>
            <a:avLst/>
            <a:gdLst>
              <a:gd name="T0" fmla="*/ 9 w 14"/>
              <a:gd name="T1" fmla="*/ 0 h 12"/>
              <a:gd name="T2" fmla="*/ 5 w 14"/>
              <a:gd name="T3" fmla="*/ 0 h 12"/>
              <a:gd name="T4" fmla="*/ 0 w 14"/>
              <a:gd name="T5" fmla="*/ 6 h 12"/>
              <a:gd name="T6" fmla="*/ 1 w 14"/>
              <a:gd name="T7" fmla="*/ 9 h 12"/>
              <a:gd name="T8" fmla="*/ 7 w 14"/>
              <a:gd name="T9" fmla="*/ 12 h 12"/>
              <a:gd name="T10" fmla="*/ 13 w 14"/>
              <a:gd name="T11" fmla="*/ 9 h 12"/>
              <a:gd name="T12" fmla="*/ 14 w 14"/>
              <a:gd name="T13" fmla="*/ 6 h 12"/>
              <a:gd name="T14" fmla="*/ 9 w 14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12">
                <a:moveTo>
                  <a:pt x="9" y="0"/>
                </a:moveTo>
                <a:cubicBezTo>
                  <a:pt x="8" y="0"/>
                  <a:pt x="6" y="0"/>
                  <a:pt x="5" y="0"/>
                </a:cubicBezTo>
                <a:cubicBezTo>
                  <a:pt x="2" y="1"/>
                  <a:pt x="0" y="3"/>
                  <a:pt x="0" y="6"/>
                </a:cubicBezTo>
                <a:cubicBezTo>
                  <a:pt x="0" y="7"/>
                  <a:pt x="1" y="8"/>
                  <a:pt x="1" y="9"/>
                </a:cubicBezTo>
                <a:cubicBezTo>
                  <a:pt x="3" y="11"/>
                  <a:pt x="5" y="12"/>
                  <a:pt x="7" y="12"/>
                </a:cubicBezTo>
                <a:cubicBezTo>
                  <a:pt x="10" y="12"/>
                  <a:pt x="12" y="11"/>
                  <a:pt x="13" y="9"/>
                </a:cubicBezTo>
                <a:cubicBezTo>
                  <a:pt x="14" y="8"/>
                  <a:pt x="14" y="7"/>
                  <a:pt x="14" y="6"/>
                </a:cubicBezTo>
                <a:cubicBezTo>
                  <a:pt x="14" y="3"/>
                  <a:pt x="12" y="1"/>
                  <a:pt x="9" y="0"/>
                </a:cubicBezTo>
                <a:close/>
              </a:path>
            </a:pathLst>
          </a:custGeom>
          <a:solidFill>
            <a:srgbClr val="FDE1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" name="Freeform 456"/>
          <p:cNvSpPr>
            <a:spLocks/>
          </p:cNvSpPr>
          <p:nvPr/>
        </p:nvSpPr>
        <p:spPr bwMode="auto">
          <a:xfrm>
            <a:off x="8505825" y="3695701"/>
            <a:ext cx="88900" cy="26988"/>
          </a:xfrm>
          <a:custGeom>
            <a:avLst/>
            <a:gdLst>
              <a:gd name="T0" fmla="*/ 5 w 16"/>
              <a:gd name="T1" fmla="*/ 5 h 5"/>
              <a:gd name="T2" fmla="*/ 14 w 16"/>
              <a:gd name="T3" fmla="*/ 1 h 5"/>
              <a:gd name="T4" fmla="*/ 16 w 16"/>
              <a:gd name="T5" fmla="*/ 0 h 5"/>
              <a:gd name="T6" fmla="*/ 0 w 16"/>
              <a:gd name="T7" fmla="*/ 2 h 5"/>
              <a:gd name="T8" fmla="*/ 5 w 16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5">
                <a:moveTo>
                  <a:pt x="5" y="5"/>
                </a:moveTo>
                <a:cubicBezTo>
                  <a:pt x="7" y="4"/>
                  <a:pt x="12" y="2"/>
                  <a:pt x="14" y="1"/>
                </a:cubicBezTo>
                <a:cubicBezTo>
                  <a:pt x="15" y="1"/>
                  <a:pt x="16" y="0"/>
                  <a:pt x="16" y="0"/>
                </a:cubicBezTo>
                <a:cubicBezTo>
                  <a:pt x="12" y="0"/>
                  <a:pt x="5" y="1"/>
                  <a:pt x="0" y="2"/>
                </a:cubicBezTo>
                <a:cubicBezTo>
                  <a:pt x="1" y="3"/>
                  <a:pt x="3" y="5"/>
                  <a:pt x="5" y="5"/>
                </a:cubicBezTo>
                <a:close/>
              </a:path>
            </a:pathLst>
          </a:custGeom>
          <a:solidFill>
            <a:srgbClr val="FDE1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" name="Freeform 457"/>
          <p:cNvSpPr>
            <a:spLocks/>
          </p:cNvSpPr>
          <p:nvPr/>
        </p:nvSpPr>
        <p:spPr bwMode="auto">
          <a:xfrm>
            <a:off x="8572500" y="3689351"/>
            <a:ext cx="82550" cy="73025"/>
          </a:xfrm>
          <a:custGeom>
            <a:avLst/>
            <a:gdLst>
              <a:gd name="T0" fmla="*/ 10 w 15"/>
              <a:gd name="T1" fmla="*/ 0 h 13"/>
              <a:gd name="T2" fmla="*/ 9 w 15"/>
              <a:gd name="T3" fmla="*/ 0 h 13"/>
              <a:gd name="T4" fmla="*/ 4 w 15"/>
              <a:gd name="T5" fmla="*/ 1 h 13"/>
              <a:gd name="T6" fmla="*/ 2 w 15"/>
              <a:gd name="T7" fmla="*/ 2 h 13"/>
              <a:gd name="T8" fmla="*/ 0 w 15"/>
              <a:gd name="T9" fmla="*/ 7 h 13"/>
              <a:gd name="T10" fmla="*/ 2 w 15"/>
              <a:gd name="T11" fmla="*/ 11 h 13"/>
              <a:gd name="T12" fmla="*/ 8 w 15"/>
              <a:gd name="T13" fmla="*/ 13 h 13"/>
              <a:gd name="T14" fmla="*/ 13 w 15"/>
              <a:gd name="T15" fmla="*/ 11 h 13"/>
              <a:gd name="T16" fmla="*/ 15 w 15"/>
              <a:gd name="T17" fmla="*/ 7 h 13"/>
              <a:gd name="T18" fmla="*/ 10 w 15"/>
              <a:gd name="T1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" h="13">
                <a:moveTo>
                  <a:pt x="10" y="0"/>
                </a:moveTo>
                <a:cubicBezTo>
                  <a:pt x="9" y="0"/>
                  <a:pt x="9" y="0"/>
                  <a:pt x="9" y="0"/>
                </a:cubicBezTo>
                <a:cubicBezTo>
                  <a:pt x="8" y="0"/>
                  <a:pt x="7" y="0"/>
                  <a:pt x="4" y="1"/>
                </a:cubicBezTo>
                <a:cubicBezTo>
                  <a:pt x="4" y="1"/>
                  <a:pt x="3" y="2"/>
                  <a:pt x="2" y="2"/>
                </a:cubicBezTo>
                <a:cubicBezTo>
                  <a:pt x="1" y="4"/>
                  <a:pt x="0" y="5"/>
                  <a:pt x="0" y="7"/>
                </a:cubicBezTo>
                <a:cubicBezTo>
                  <a:pt x="0" y="8"/>
                  <a:pt x="1" y="10"/>
                  <a:pt x="2" y="11"/>
                </a:cubicBezTo>
                <a:cubicBezTo>
                  <a:pt x="3" y="12"/>
                  <a:pt x="5" y="13"/>
                  <a:pt x="8" y="13"/>
                </a:cubicBezTo>
                <a:cubicBezTo>
                  <a:pt x="10" y="13"/>
                  <a:pt x="12" y="13"/>
                  <a:pt x="13" y="11"/>
                </a:cubicBezTo>
                <a:cubicBezTo>
                  <a:pt x="14" y="10"/>
                  <a:pt x="15" y="8"/>
                  <a:pt x="15" y="7"/>
                </a:cubicBezTo>
                <a:cubicBezTo>
                  <a:pt x="15" y="2"/>
                  <a:pt x="13" y="0"/>
                  <a:pt x="10" y="0"/>
                </a:cubicBezTo>
                <a:close/>
              </a:path>
            </a:pathLst>
          </a:custGeom>
          <a:solidFill>
            <a:srgbClr val="FDE1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" name="Freeform 458"/>
          <p:cNvSpPr>
            <a:spLocks/>
          </p:cNvSpPr>
          <p:nvPr/>
        </p:nvSpPr>
        <p:spPr bwMode="auto">
          <a:xfrm>
            <a:off x="8293100" y="3251201"/>
            <a:ext cx="428625" cy="130175"/>
          </a:xfrm>
          <a:custGeom>
            <a:avLst/>
            <a:gdLst>
              <a:gd name="T0" fmla="*/ 71 w 77"/>
              <a:gd name="T1" fmla="*/ 11 h 23"/>
              <a:gd name="T2" fmla="*/ 67 w 77"/>
              <a:gd name="T3" fmla="*/ 8 h 23"/>
              <a:gd name="T4" fmla="*/ 66 w 77"/>
              <a:gd name="T5" fmla="*/ 7 h 23"/>
              <a:gd name="T6" fmla="*/ 26 w 77"/>
              <a:gd name="T7" fmla="*/ 6 h 23"/>
              <a:gd name="T8" fmla="*/ 0 w 77"/>
              <a:gd name="T9" fmla="*/ 22 h 23"/>
              <a:gd name="T10" fmla="*/ 0 w 77"/>
              <a:gd name="T11" fmla="*/ 23 h 23"/>
              <a:gd name="T12" fmla="*/ 6 w 77"/>
              <a:gd name="T13" fmla="*/ 23 h 23"/>
              <a:gd name="T14" fmla="*/ 6 w 77"/>
              <a:gd name="T15" fmla="*/ 23 h 23"/>
              <a:gd name="T16" fmla="*/ 77 w 77"/>
              <a:gd name="T17" fmla="*/ 15 h 23"/>
              <a:gd name="T18" fmla="*/ 71 w 77"/>
              <a:gd name="T19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" h="23">
                <a:moveTo>
                  <a:pt x="71" y="11"/>
                </a:moveTo>
                <a:cubicBezTo>
                  <a:pt x="72" y="10"/>
                  <a:pt x="67" y="8"/>
                  <a:pt x="67" y="8"/>
                </a:cubicBezTo>
                <a:cubicBezTo>
                  <a:pt x="67" y="8"/>
                  <a:pt x="67" y="8"/>
                  <a:pt x="66" y="7"/>
                </a:cubicBezTo>
                <a:cubicBezTo>
                  <a:pt x="66" y="7"/>
                  <a:pt x="46" y="0"/>
                  <a:pt x="26" y="6"/>
                </a:cubicBezTo>
                <a:cubicBezTo>
                  <a:pt x="7" y="12"/>
                  <a:pt x="2" y="19"/>
                  <a:pt x="0" y="22"/>
                </a:cubicBezTo>
                <a:cubicBezTo>
                  <a:pt x="0" y="22"/>
                  <a:pt x="0" y="22"/>
                  <a:pt x="0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40" y="5"/>
                  <a:pt x="73" y="14"/>
                  <a:pt x="77" y="15"/>
                </a:cubicBezTo>
                <a:cubicBezTo>
                  <a:pt x="76" y="14"/>
                  <a:pt x="73" y="12"/>
                  <a:pt x="71" y="11"/>
                </a:cubicBezTo>
                <a:close/>
              </a:path>
            </a:pathLst>
          </a:custGeom>
          <a:solidFill>
            <a:srgbClr val="FFF6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" name="Freeform 459"/>
          <p:cNvSpPr>
            <a:spLocks/>
          </p:cNvSpPr>
          <p:nvPr/>
        </p:nvSpPr>
        <p:spPr bwMode="auto">
          <a:xfrm>
            <a:off x="7970838" y="3240088"/>
            <a:ext cx="322263" cy="141288"/>
          </a:xfrm>
          <a:custGeom>
            <a:avLst/>
            <a:gdLst>
              <a:gd name="T0" fmla="*/ 46 w 58"/>
              <a:gd name="T1" fmla="*/ 8 h 25"/>
              <a:gd name="T2" fmla="*/ 15 w 58"/>
              <a:gd name="T3" fmla="*/ 3 h 25"/>
              <a:gd name="T4" fmla="*/ 0 w 58"/>
              <a:gd name="T5" fmla="*/ 13 h 25"/>
              <a:gd name="T6" fmla="*/ 33 w 58"/>
              <a:gd name="T7" fmla="*/ 13 h 25"/>
              <a:gd name="T8" fmla="*/ 50 w 58"/>
              <a:gd name="T9" fmla="*/ 24 h 25"/>
              <a:gd name="T10" fmla="*/ 50 w 58"/>
              <a:gd name="T11" fmla="*/ 24 h 25"/>
              <a:gd name="T12" fmla="*/ 58 w 58"/>
              <a:gd name="T13" fmla="*/ 25 h 25"/>
              <a:gd name="T14" fmla="*/ 58 w 58"/>
              <a:gd name="T15" fmla="*/ 24 h 25"/>
              <a:gd name="T16" fmla="*/ 46 w 58"/>
              <a:gd name="T17" fmla="*/ 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25">
                <a:moveTo>
                  <a:pt x="46" y="8"/>
                </a:moveTo>
                <a:cubicBezTo>
                  <a:pt x="39" y="3"/>
                  <a:pt x="22" y="0"/>
                  <a:pt x="15" y="3"/>
                </a:cubicBezTo>
                <a:cubicBezTo>
                  <a:pt x="15" y="3"/>
                  <a:pt x="4" y="5"/>
                  <a:pt x="0" y="13"/>
                </a:cubicBezTo>
                <a:cubicBezTo>
                  <a:pt x="3" y="12"/>
                  <a:pt x="22" y="10"/>
                  <a:pt x="33" y="13"/>
                </a:cubicBezTo>
                <a:cubicBezTo>
                  <a:pt x="47" y="16"/>
                  <a:pt x="50" y="24"/>
                  <a:pt x="50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4"/>
                  <a:pt x="58" y="24"/>
                  <a:pt x="58" y="24"/>
                </a:cubicBezTo>
                <a:cubicBezTo>
                  <a:pt x="58" y="21"/>
                  <a:pt x="57" y="16"/>
                  <a:pt x="46" y="8"/>
                </a:cubicBezTo>
                <a:close/>
              </a:path>
            </a:pathLst>
          </a:custGeom>
          <a:solidFill>
            <a:srgbClr val="FFF6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" name="Freeform 460"/>
          <p:cNvSpPr>
            <a:spLocks/>
          </p:cNvSpPr>
          <p:nvPr/>
        </p:nvSpPr>
        <p:spPr bwMode="auto">
          <a:xfrm>
            <a:off x="8259763" y="3448051"/>
            <a:ext cx="88900" cy="73025"/>
          </a:xfrm>
          <a:custGeom>
            <a:avLst/>
            <a:gdLst>
              <a:gd name="T0" fmla="*/ 0 w 16"/>
              <a:gd name="T1" fmla="*/ 1 h 13"/>
              <a:gd name="T2" fmla="*/ 2 w 16"/>
              <a:gd name="T3" fmla="*/ 12 h 13"/>
              <a:gd name="T4" fmla="*/ 8 w 16"/>
              <a:gd name="T5" fmla="*/ 13 h 13"/>
              <a:gd name="T6" fmla="*/ 16 w 16"/>
              <a:gd name="T7" fmla="*/ 12 h 13"/>
              <a:gd name="T8" fmla="*/ 14 w 16"/>
              <a:gd name="T9" fmla="*/ 0 h 13"/>
              <a:gd name="T10" fmla="*/ 7 w 16"/>
              <a:gd name="T11" fmla="*/ 2 h 13"/>
              <a:gd name="T12" fmla="*/ 0 w 16"/>
              <a:gd name="T13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3">
                <a:moveTo>
                  <a:pt x="0" y="1"/>
                </a:moveTo>
                <a:cubicBezTo>
                  <a:pt x="2" y="12"/>
                  <a:pt x="2" y="12"/>
                  <a:pt x="2" y="12"/>
                </a:cubicBezTo>
                <a:cubicBezTo>
                  <a:pt x="3" y="13"/>
                  <a:pt x="5" y="13"/>
                  <a:pt x="8" y="13"/>
                </a:cubicBezTo>
                <a:cubicBezTo>
                  <a:pt x="12" y="13"/>
                  <a:pt x="15" y="13"/>
                  <a:pt x="16" y="12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1"/>
                  <a:pt x="11" y="2"/>
                  <a:pt x="7" y="2"/>
                </a:cubicBezTo>
                <a:cubicBezTo>
                  <a:pt x="3" y="2"/>
                  <a:pt x="1" y="1"/>
                  <a:pt x="0" y="1"/>
                </a:cubicBezTo>
                <a:close/>
              </a:path>
            </a:pathLst>
          </a:custGeom>
          <a:solidFill>
            <a:srgbClr val="187F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" name="Freeform 461"/>
          <p:cNvSpPr>
            <a:spLocks/>
          </p:cNvSpPr>
          <p:nvPr/>
        </p:nvSpPr>
        <p:spPr bwMode="auto">
          <a:xfrm>
            <a:off x="8437563" y="3549651"/>
            <a:ext cx="61913" cy="100013"/>
          </a:xfrm>
          <a:custGeom>
            <a:avLst/>
            <a:gdLst>
              <a:gd name="T0" fmla="*/ 11 w 11"/>
              <a:gd name="T1" fmla="*/ 9 h 18"/>
              <a:gd name="T2" fmla="*/ 6 w 11"/>
              <a:gd name="T3" fmla="*/ 17 h 18"/>
              <a:gd name="T4" fmla="*/ 0 w 11"/>
              <a:gd name="T5" fmla="*/ 8 h 18"/>
              <a:gd name="T6" fmla="*/ 6 w 11"/>
              <a:gd name="T7" fmla="*/ 0 h 18"/>
              <a:gd name="T8" fmla="*/ 11 w 11"/>
              <a:gd name="T9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8">
                <a:moveTo>
                  <a:pt x="11" y="9"/>
                </a:moveTo>
                <a:cubicBezTo>
                  <a:pt x="11" y="12"/>
                  <a:pt x="11" y="16"/>
                  <a:pt x="6" y="17"/>
                </a:cubicBezTo>
                <a:cubicBezTo>
                  <a:pt x="1" y="18"/>
                  <a:pt x="0" y="12"/>
                  <a:pt x="0" y="8"/>
                </a:cubicBezTo>
                <a:cubicBezTo>
                  <a:pt x="0" y="4"/>
                  <a:pt x="3" y="0"/>
                  <a:pt x="6" y="0"/>
                </a:cubicBezTo>
                <a:cubicBezTo>
                  <a:pt x="9" y="0"/>
                  <a:pt x="11" y="4"/>
                  <a:pt x="11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" name="Freeform 462"/>
          <p:cNvSpPr>
            <a:spLocks/>
          </p:cNvSpPr>
          <p:nvPr/>
        </p:nvSpPr>
        <p:spPr bwMode="auto">
          <a:xfrm>
            <a:off x="8521700" y="3543301"/>
            <a:ext cx="77788" cy="95250"/>
          </a:xfrm>
          <a:custGeom>
            <a:avLst/>
            <a:gdLst>
              <a:gd name="T0" fmla="*/ 14 w 14"/>
              <a:gd name="T1" fmla="*/ 9 h 17"/>
              <a:gd name="T2" fmla="*/ 8 w 14"/>
              <a:gd name="T3" fmla="*/ 17 h 17"/>
              <a:gd name="T4" fmla="*/ 1 w 14"/>
              <a:gd name="T5" fmla="*/ 10 h 17"/>
              <a:gd name="T6" fmla="*/ 6 w 14"/>
              <a:gd name="T7" fmla="*/ 0 h 17"/>
              <a:gd name="T8" fmla="*/ 14 w 14"/>
              <a:gd name="T9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7">
                <a:moveTo>
                  <a:pt x="14" y="9"/>
                </a:moveTo>
                <a:cubicBezTo>
                  <a:pt x="14" y="14"/>
                  <a:pt x="12" y="17"/>
                  <a:pt x="8" y="17"/>
                </a:cubicBezTo>
                <a:cubicBezTo>
                  <a:pt x="4" y="17"/>
                  <a:pt x="2" y="15"/>
                  <a:pt x="1" y="10"/>
                </a:cubicBezTo>
                <a:cubicBezTo>
                  <a:pt x="0" y="4"/>
                  <a:pt x="3" y="0"/>
                  <a:pt x="6" y="0"/>
                </a:cubicBezTo>
                <a:cubicBezTo>
                  <a:pt x="10" y="0"/>
                  <a:pt x="14" y="5"/>
                  <a:pt x="1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" name="Freeform 463"/>
          <p:cNvSpPr>
            <a:spLocks/>
          </p:cNvSpPr>
          <p:nvPr/>
        </p:nvSpPr>
        <p:spPr bwMode="auto">
          <a:xfrm>
            <a:off x="8410575" y="3706813"/>
            <a:ext cx="49213" cy="50800"/>
          </a:xfrm>
          <a:custGeom>
            <a:avLst/>
            <a:gdLst>
              <a:gd name="T0" fmla="*/ 9 w 9"/>
              <a:gd name="T1" fmla="*/ 0 h 9"/>
              <a:gd name="T2" fmla="*/ 6 w 9"/>
              <a:gd name="T3" fmla="*/ 0 h 9"/>
              <a:gd name="T4" fmla="*/ 5 w 9"/>
              <a:gd name="T5" fmla="*/ 9 h 9"/>
              <a:gd name="T6" fmla="*/ 4 w 9"/>
              <a:gd name="T7" fmla="*/ 6 h 9"/>
              <a:gd name="T8" fmla="*/ 9 w 9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9" y="0"/>
                </a:moveTo>
                <a:cubicBezTo>
                  <a:pt x="7" y="0"/>
                  <a:pt x="6" y="0"/>
                  <a:pt x="6" y="0"/>
                </a:cubicBezTo>
                <a:cubicBezTo>
                  <a:pt x="3" y="1"/>
                  <a:pt x="0" y="8"/>
                  <a:pt x="5" y="9"/>
                </a:cubicBezTo>
                <a:cubicBezTo>
                  <a:pt x="5" y="8"/>
                  <a:pt x="4" y="7"/>
                  <a:pt x="4" y="6"/>
                </a:cubicBezTo>
                <a:cubicBezTo>
                  <a:pt x="4" y="3"/>
                  <a:pt x="6" y="1"/>
                  <a:pt x="9" y="0"/>
                </a:cubicBezTo>
                <a:close/>
              </a:path>
            </a:pathLst>
          </a:custGeom>
          <a:solidFill>
            <a:srgbClr val="ED6D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" name="Freeform 464"/>
          <p:cNvSpPr>
            <a:spLocks/>
          </p:cNvSpPr>
          <p:nvPr/>
        </p:nvSpPr>
        <p:spPr bwMode="auto">
          <a:xfrm>
            <a:off x="8483600" y="3700463"/>
            <a:ext cx="100013" cy="57150"/>
          </a:xfrm>
          <a:custGeom>
            <a:avLst/>
            <a:gdLst>
              <a:gd name="T0" fmla="*/ 18 w 18"/>
              <a:gd name="T1" fmla="*/ 0 h 10"/>
              <a:gd name="T2" fmla="*/ 9 w 18"/>
              <a:gd name="T3" fmla="*/ 4 h 10"/>
              <a:gd name="T4" fmla="*/ 4 w 18"/>
              <a:gd name="T5" fmla="*/ 1 h 10"/>
              <a:gd name="T6" fmla="*/ 0 w 18"/>
              <a:gd name="T7" fmla="*/ 1 h 10"/>
              <a:gd name="T8" fmla="*/ 5 w 18"/>
              <a:gd name="T9" fmla="*/ 7 h 10"/>
              <a:gd name="T10" fmla="*/ 4 w 18"/>
              <a:gd name="T11" fmla="*/ 10 h 10"/>
              <a:gd name="T12" fmla="*/ 18 w 18"/>
              <a:gd name="T13" fmla="*/ 9 h 10"/>
              <a:gd name="T14" fmla="*/ 16 w 18"/>
              <a:gd name="T15" fmla="*/ 5 h 10"/>
              <a:gd name="T16" fmla="*/ 18 w 18"/>
              <a:gd name="T1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0">
                <a:moveTo>
                  <a:pt x="18" y="0"/>
                </a:moveTo>
                <a:cubicBezTo>
                  <a:pt x="16" y="1"/>
                  <a:pt x="11" y="3"/>
                  <a:pt x="9" y="4"/>
                </a:cubicBezTo>
                <a:cubicBezTo>
                  <a:pt x="7" y="4"/>
                  <a:pt x="5" y="2"/>
                  <a:pt x="4" y="1"/>
                </a:cubicBezTo>
                <a:cubicBezTo>
                  <a:pt x="3" y="1"/>
                  <a:pt x="1" y="1"/>
                  <a:pt x="0" y="1"/>
                </a:cubicBezTo>
                <a:cubicBezTo>
                  <a:pt x="3" y="2"/>
                  <a:pt x="5" y="4"/>
                  <a:pt x="5" y="7"/>
                </a:cubicBezTo>
                <a:cubicBezTo>
                  <a:pt x="5" y="8"/>
                  <a:pt x="5" y="9"/>
                  <a:pt x="4" y="10"/>
                </a:cubicBezTo>
                <a:cubicBezTo>
                  <a:pt x="8" y="10"/>
                  <a:pt x="16" y="9"/>
                  <a:pt x="18" y="9"/>
                </a:cubicBezTo>
                <a:cubicBezTo>
                  <a:pt x="17" y="8"/>
                  <a:pt x="16" y="6"/>
                  <a:pt x="16" y="5"/>
                </a:cubicBezTo>
                <a:cubicBezTo>
                  <a:pt x="16" y="3"/>
                  <a:pt x="17" y="2"/>
                  <a:pt x="18" y="0"/>
                </a:cubicBezTo>
                <a:close/>
              </a:path>
            </a:pathLst>
          </a:custGeom>
          <a:solidFill>
            <a:srgbClr val="ED6D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Freeform 465"/>
          <p:cNvSpPr>
            <a:spLocks/>
          </p:cNvSpPr>
          <p:nvPr/>
        </p:nvSpPr>
        <p:spPr bwMode="auto">
          <a:xfrm>
            <a:off x="8466138" y="3589338"/>
            <a:ext cx="22225" cy="33338"/>
          </a:xfrm>
          <a:custGeom>
            <a:avLst/>
            <a:gdLst>
              <a:gd name="T0" fmla="*/ 3 w 4"/>
              <a:gd name="T1" fmla="*/ 3 h 6"/>
              <a:gd name="T2" fmla="*/ 2 w 4"/>
              <a:gd name="T3" fmla="*/ 6 h 6"/>
              <a:gd name="T4" fmla="*/ 0 w 4"/>
              <a:gd name="T5" fmla="*/ 3 h 6"/>
              <a:gd name="T6" fmla="*/ 1 w 4"/>
              <a:gd name="T7" fmla="*/ 0 h 6"/>
              <a:gd name="T8" fmla="*/ 3 w 4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3"/>
                </a:moveTo>
                <a:cubicBezTo>
                  <a:pt x="4" y="4"/>
                  <a:pt x="3" y="6"/>
                  <a:pt x="2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2"/>
                  <a:pt x="0" y="1"/>
                  <a:pt x="1" y="0"/>
                </a:cubicBezTo>
                <a:cubicBezTo>
                  <a:pt x="2" y="0"/>
                  <a:pt x="3" y="1"/>
                  <a:pt x="3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" name="Freeform 466"/>
          <p:cNvSpPr>
            <a:spLocks/>
          </p:cNvSpPr>
          <p:nvPr/>
        </p:nvSpPr>
        <p:spPr bwMode="auto">
          <a:xfrm>
            <a:off x="8539163" y="3589338"/>
            <a:ext cx="22225" cy="26988"/>
          </a:xfrm>
          <a:custGeom>
            <a:avLst/>
            <a:gdLst>
              <a:gd name="T0" fmla="*/ 4 w 4"/>
              <a:gd name="T1" fmla="*/ 2 h 5"/>
              <a:gd name="T2" fmla="*/ 3 w 4"/>
              <a:gd name="T3" fmla="*/ 5 h 5"/>
              <a:gd name="T4" fmla="*/ 1 w 4"/>
              <a:gd name="T5" fmla="*/ 3 h 5"/>
              <a:gd name="T6" fmla="*/ 2 w 4"/>
              <a:gd name="T7" fmla="*/ 0 h 5"/>
              <a:gd name="T8" fmla="*/ 4 w 4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4" y="2"/>
                </a:moveTo>
                <a:cubicBezTo>
                  <a:pt x="4" y="4"/>
                  <a:pt x="4" y="5"/>
                  <a:pt x="3" y="5"/>
                </a:cubicBezTo>
                <a:cubicBezTo>
                  <a:pt x="2" y="5"/>
                  <a:pt x="1" y="4"/>
                  <a:pt x="1" y="3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" name="Oval 467"/>
          <p:cNvSpPr>
            <a:spLocks noChangeArrowheads="1"/>
          </p:cNvSpPr>
          <p:nvPr/>
        </p:nvSpPr>
        <p:spPr bwMode="auto">
          <a:xfrm>
            <a:off x="8639175" y="3532188"/>
            <a:ext cx="188913" cy="1905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" name="Oval 468"/>
          <p:cNvSpPr>
            <a:spLocks noChangeArrowheads="1"/>
          </p:cNvSpPr>
          <p:nvPr/>
        </p:nvSpPr>
        <p:spPr bwMode="auto">
          <a:xfrm>
            <a:off x="7942263" y="3549651"/>
            <a:ext cx="188913" cy="1857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" name="Freeform 469"/>
          <p:cNvSpPr>
            <a:spLocks/>
          </p:cNvSpPr>
          <p:nvPr/>
        </p:nvSpPr>
        <p:spPr bwMode="auto">
          <a:xfrm>
            <a:off x="8288338" y="2960688"/>
            <a:ext cx="211138" cy="252413"/>
          </a:xfrm>
          <a:custGeom>
            <a:avLst/>
            <a:gdLst>
              <a:gd name="T0" fmla="*/ 22 w 38"/>
              <a:gd name="T1" fmla="*/ 44 h 45"/>
              <a:gd name="T2" fmla="*/ 17 w 38"/>
              <a:gd name="T3" fmla="*/ 45 h 45"/>
              <a:gd name="T4" fmla="*/ 3 w 38"/>
              <a:gd name="T5" fmla="*/ 22 h 45"/>
              <a:gd name="T6" fmla="*/ 25 w 38"/>
              <a:gd name="T7" fmla="*/ 0 h 45"/>
              <a:gd name="T8" fmla="*/ 37 w 38"/>
              <a:gd name="T9" fmla="*/ 23 h 45"/>
              <a:gd name="T10" fmla="*/ 33 w 38"/>
              <a:gd name="T11" fmla="*/ 3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45">
                <a:moveTo>
                  <a:pt x="22" y="44"/>
                </a:moveTo>
                <a:cubicBezTo>
                  <a:pt x="21" y="45"/>
                  <a:pt x="19" y="45"/>
                  <a:pt x="17" y="45"/>
                </a:cubicBezTo>
                <a:cubicBezTo>
                  <a:pt x="7" y="45"/>
                  <a:pt x="0" y="34"/>
                  <a:pt x="3" y="22"/>
                </a:cubicBezTo>
                <a:cubicBezTo>
                  <a:pt x="5" y="10"/>
                  <a:pt x="15" y="0"/>
                  <a:pt x="25" y="0"/>
                </a:cubicBezTo>
                <a:cubicBezTo>
                  <a:pt x="34" y="1"/>
                  <a:pt x="38" y="10"/>
                  <a:pt x="37" y="23"/>
                </a:cubicBezTo>
                <a:cubicBezTo>
                  <a:pt x="36" y="30"/>
                  <a:pt x="35" y="34"/>
                  <a:pt x="33" y="3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" name="Freeform 470"/>
          <p:cNvSpPr>
            <a:spLocks/>
          </p:cNvSpPr>
          <p:nvPr/>
        </p:nvSpPr>
        <p:spPr bwMode="auto">
          <a:xfrm>
            <a:off x="8494713" y="2960688"/>
            <a:ext cx="211138" cy="263525"/>
          </a:xfrm>
          <a:custGeom>
            <a:avLst/>
            <a:gdLst>
              <a:gd name="T0" fmla="*/ 37 w 38"/>
              <a:gd name="T1" fmla="*/ 21 h 47"/>
              <a:gd name="T2" fmla="*/ 20 w 38"/>
              <a:gd name="T3" fmla="*/ 47 h 47"/>
              <a:gd name="T4" fmla="*/ 0 w 38"/>
              <a:gd name="T5" fmla="*/ 26 h 47"/>
              <a:gd name="T6" fmla="*/ 17 w 38"/>
              <a:gd name="T7" fmla="*/ 0 h 47"/>
              <a:gd name="T8" fmla="*/ 37 w 38"/>
              <a:gd name="T9" fmla="*/ 2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7" y="21"/>
                </a:moveTo>
                <a:cubicBezTo>
                  <a:pt x="38" y="37"/>
                  <a:pt x="31" y="46"/>
                  <a:pt x="20" y="47"/>
                </a:cubicBezTo>
                <a:cubicBezTo>
                  <a:pt x="11" y="47"/>
                  <a:pt x="0" y="41"/>
                  <a:pt x="0" y="26"/>
                </a:cubicBezTo>
                <a:cubicBezTo>
                  <a:pt x="0" y="13"/>
                  <a:pt x="7" y="1"/>
                  <a:pt x="17" y="0"/>
                </a:cubicBezTo>
                <a:cubicBezTo>
                  <a:pt x="27" y="0"/>
                  <a:pt x="35" y="8"/>
                  <a:pt x="37" y="21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" name="Freeform 471"/>
          <p:cNvSpPr>
            <a:spLocks/>
          </p:cNvSpPr>
          <p:nvPr/>
        </p:nvSpPr>
        <p:spPr bwMode="auto">
          <a:xfrm>
            <a:off x="8404225" y="3173413"/>
            <a:ext cx="123825" cy="112713"/>
          </a:xfrm>
          <a:custGeom>
            <a:avLst/>
            <a:gdLst>
              <a:gd name="T0" fmla="*/ 7 w 22"/>
              <a:gd name="T1" fmla="*/ 20 h 20"/>
              <a:gd name="T2" fmla="*/ 0 w 22"/>
              <a:gd name="T3" fmla="*/ 10 h 20"/>
              <a:gd name="T4" fmla="*/ 11 w 22"/>
              <a:gd name="T5" fmla="*/ 0 h 20"/>
              <a:gd name="T6" fmla="*/ 22 w 22"/>
              <a:gd name="T7" fmla="*/ 10 h 20"/>
              <a:gd name="T8" fmla="*/ 18 w 22"/>
              <a:gd name="T9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0">
                <a:moveTo>
                  <a:pt x="7" y="20"/>
                </a:moveTo>
                <a:cubicBezTo>
                  <a:pt x="3" y="18"/>
                  <a:pt x="0" y="15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17" y="0"/>
                  <a:pt x="22" y="4"/>
                  <a:pt x="22" y="10"/>
                </a:cubicBezTo>
                <a:cubicBezTo>
                  <a:pt x="22" y="13"/>
                  <a:pt x="20" y="16"/>
                  <a:pt x="18" y="1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" name="Freeform 472"/>
          <p:cNvSpPr>
            <a:spLocks/>
          </p:cNvSpPr>
          <p:nvPr/>
        </p:nvSpPr>
        <p:spPr bwMode="auto">
          <a:xfrm>
            <a:off x="8137525" y="3173413"/>
            <a:ext cx="211138" cy="106363"/>
          </a:xfrm>
          <a:custGeom>
            <a:avLst/>
            <a:gdLst>
              <a:gd name="T0" fmla="*/ 0 w 38"/>
              <a:gd name="T1" fmla="*/ 0 h 19"/>
              <a:gd name="T2" fmla="*/ 38 w 38"/>
              <a:gd name="T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" h="19">
                <a:moveTo>
                  <a:pt x="0" y="0"/>
                </a:moveTo>
                <a:cubicBezTo>
                  <a:pt x="0" y="0"/>
                  <a:pt x="35" y="17"/>
                  <a:pt x="38" y="1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" name="Freeform 473"/>
          <p:cNvSpPr>
            <a:spLocks/>
          </p:cNvSpPr>
          <p:nvPr/>
        </p:nvSpPr>
        <p:spPr bwMode="auto">
          <a:xfrm>
            <a:off x="8255000" y="3308351"/>
            <a:ext cx="77788" cy="22225"/>
          </a:xfrm>
          <a:custGeom>
            <a:avLst/>
            <a:gdLst>
              <a:gd name="T0" fmla="*/ 0 w 14"/>
              <a:gd name="T1" fmla="*/ 0 h 4"/>
              <a:gd name="T2" fmla="*/ 14 w 14"/>
              <a:gd name="T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4">
                <a:moveTo>
                  <a:pt x="0" y="0"/>
                </a:moveTo>
                <a:cubicBezTo>
                  <a:pt x="6" y="2"/>
                  <a:pt x="12" y="3"/>
                  <a:pt x="14" y="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" name="Line 474"/>
          <p:cNvSpPr>
            <a:spLocks noChangeShapeType="1"/>
          </p:cNvSpPr>
          <p:nvPr/>
        </p:nvSpPr>
        <p:spPr bwMode="auto">
          <a:xfrm flipH="1">
            <a:off x="8632825" y="3201988"/>
            <a:ext cx="217488" cy="84138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" name="Line 475"/>
          <p:cNvSpPr>
            <a:spLocks noChangeShapeType="1"/>
          </p:cNvSpPr>
          <p:nvPr/>
        </p:nvSpPr>
        <p:spPr bwMode="auto">
          <a:xfrm flipH="1">
            <a:off x="8721725" y="3313113"/>
            <a:ext cx="168275" cy="28575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" name="Line 476"/>
          <p:cNvSpPr>
            <a:spLocks noChangeShapeType="1"/>
          </p:cNvSpPr>
          <p:nvPr/>
        </p:nvSpPr>
        <p:spPr bwMode="auto">
          <a:xfrm>
            <a:off x="8732838" y="3436938"/>
            <a:ext cx="150813" cy="33338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" name="Freeform 477"/>
          <p:cNvSpPr>
            <a:spLocks/>
          </p:cNvSpPr>
          <p:nvPr/>
        </p:nvSpPr>
        <p:spPr bwMode="auto">
          <a:xfrm>
            <a:off x="8115300" y="2887663"/>
            <a:ext cx="936625" cy="757238"/>
          </a:xfrm>
          <a:custGeom>
            <a:avLst/>
            <a:gdLst>
              <a:gd name="T0" fmla="*/ 0 w 168"/>
              <a:gd name="T1" fmla="*/ 65 h 135"/>
              <a:gd name="T2" fmla="*/ 81 w 168"/>
              <a:gd name="T3" fmla="*/ 0 h 135"/>
              <a:gd name="T4" fmla="*/ 163 w 168"/>
              <a:gd name="T5" fmla="*/ 83 h 135"/>
              <a:gd name="T6" fmla="*/ 141 w 168"/>
              <a:gd name="T7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8" h="135">
                <a:moveTo>
                  <a:pt x="0" y="65"/>
                </a:moveTo>
                <a:cubicBezTo>
                  <a:pt x="5" y="22"/>
                  <a:pt x="47" y="1"/>
                  <a:pt x="81" y="0"/>
                </a:cubicBezTo>
                <a:cubicBezTo>
                  <a:pt x="133" y="0"/>
                  <a:pt x="168" y="34"/>
                  <a:pt x="163" y="83"/>
                </a:cubicBezTo>
                <a:cubicBezTo>
                  <a:pt x="161" y="104"/>
                  <a:pt x="151" y="121"/>
                  <a:pt x="141" y="13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" name="Freeform 478"/>
          <p:cNvSpPr>
            <a:spLocks/>
          </p:cNvSpPr>
          <p:nvPr/>
        </p:nvSpPr>
        <p:spPr bwMode="auto">
          <a:xfrm>
            <a:off x="8142288" y="3117851"/>
            <a:ext cx="157163" cy="139700"/>
          </a:xfrm>
          <a:custGeom>
            <a:avLst/>
            <a:gdLst>
              <a:gd name="T0" fmla="*/ 0 w 28"/>
              <a:gd name="T1" fmla="*/ 25 h 25"/>
              <a:gd name="T2" fmla="*/ 28 w 28"/>
              <a:gd name="T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8" h="25">
                <a:moveTo>
                  <a:pt x="0" y="25"/>
                </a:moveTo>
                <a:cubicBezTo>
                  <a:pt x="5" y="14"/>
                  <a:pt x="13" y="4"/>
                  <a:pt x="28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" name="Freeform 479"/>
          <p:cNvSpPr>
            <a:spLocks/>
          </p:cNvSpPr>
          <p:nvPr/>
        </p:nvSpPr>
        <p:spPr bwMode="auto">
          <a:xfrm>
            <a:off x="8699500" y="3111501"/>
            <a:ext cx="234950" cy="511175"/>
          </a:xfrm>
          <a:custGeom>
            <a:avLst/>
            <a:gdLst>
              <a:gd name="T0" fmla="*/ 0 w 42"/>
              <a:gd name="T1" fmla="*/ 0 h 91"/>
              <a:gd name="T2" fmla="*/ 42 w 42"/>
              <a:gd name="T3" fmla="*/ 49 h 91"/>
              <a:gd name="T4" fmla="*/ 26 w 42"/>
              <a:gd name="T5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91">
                <a:moveTo>
                  <a:pt x="0" y="0"/>
                </a:moveTo>
                <a:cubicBezTo>
                  <a:pt x="23" y="4"/>
                  <a:pt x="42" y="15"/>
                  <a:pt x="42" y="49"/>
                </a:cubicBezTo>
                <a:cubicBezTo>
                  <a:pt x="42" y="64"/>
                  <a:pt x="36" y="79"/>
                  <a:pt x="26" y="9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Freeform 480"/>
          <p:cNvSpPr>
            <a:spLocks/>
          </p:cNvSpPr>
          <p:nvPr/>
        </p:nvSpPr>
        <p:spPr bwMode="auto">
          <a:xfrm>
            <a:off x="8053388" y="3735388"/>
            <a:ext cx="217488" cy="117475"/>
          </a:xfrm>
          <a:custGeom>
            <a:avLst/>
            <a:gdLst>
              <a:gd name="T0" fmla="*/ 0 w 39"/>
              <a:gd name="T1" fmla="*/ 0 h 21"/>
              <a:gd name="T2" fmla="*/ 39 w 39"/>
              <a:gd name="T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9" h="21">
                <a:moveTo>
                  <a:pt x="0" y="0"/>
                </a:moveTo>
                <a:cubicBezTo>
                  <a:pt x="3" y="5"/>
                  <a:pt x="13" y="18"/>
                  <a:pt x="39" y="2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" name="Freeform 481"/>
          <p:cNvSpPr>
            <a:spLocks/>
          </p:cNvSpPr>
          <p:nvPr/>
        </p:nvSpPr>
        <p:spPr bwMode="auto">
          <a:xfrm>
            <a:off x="8075613" y="3773488"/>
            <a:ext cx="217488" cy="427038"/>
          </a:xfrm>
          <a:custGeom>
            <a:avLst/>
            <a:gdLst>
              <a:gd name="T0" fmla="*/ 35 w 39"/>
              <a:gd name="T1" fmla="*/ 0 h 76"/>
              <a:gd name="T2" fmla="*/ 36 w 39"/>
              <a:gd name="T3" fmla="*/ 29 h 76"/>
              <a:gd name="T4" fmla="*/ 26 w 39"/>
              <a:gd name="T5" fmla="*/ 74 h 76"/>
              <a:gd name="T6" fmla="*/ 39 w 39"/>
              <a:gd name="T7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76">
                <a:moveTo>
                  <a:pt x="35" y="0"/>
                </a:moveTo>
                <a:cubicBezTo>
                  <a:pt x="36" y="29"/>
                  <a:pt x="36" y="29"/>
                  <a:pt x="36" y="29"/>
                </a:cubicBezTo>
                <a:cubicBezTo>
                  <a:pt x="7" y="28"/>
                  <a:pt x="0" y="67"/>
                  <a:pt x="26" y="74"/>
                </a:cubicBezTo>
                <a:cubicBezTo>
                  <a:pt x="32" y="76"/>
                  <a:pt x="36" y="76"/>
                  <a:pt x="39" y="7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" name="Freeform 482"/>
          <p:cNvSpPr>
            <a:spLocks/>
          </p:cNvSpPr>
          <p:nvPr/>
        </p:nvSpPr>
        <p:spPr bwMode="auto">
          <a:xfrm>
            <a:off x="8277225" y="3790951"/>
            <a:ext cx="33338" cy="161925"/>
          </a:xfrm>
          <a:custGeom>
            <a:avLst/>
            <a:gdLst>
              <a:gd name="T0" fmla="*/ 6 w 6"/>
              <a:gd name="T1" fmla="*/ 29 h 29"/>
              <a:gd name="T2" fmla="*/ 0 w 6"/>
              <a:gd name="T3" fmla="*/ 11 h 29"/>
              <a:gd name="T4" fmla="*/ 3 w 6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29">
                <a:moveTo>
                  <a:pt x="6" y="29"/>
                </a:moveTo>
                <a:cubicBezTo>
                  <a:pt x="2" y="24"/>
                  <a:pt x="0" y="18"/>
                  <a:pt x="0" y="11"/>
                </a:cubicBezTo>
                <a:cubicBezTo>
                  <a:pt x="0" y="7"/>
                  <a:pt x="1" y="3"/>
                  <a:pt x="3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" name="Freeform 483"/>
          <p:cNvSpPr>
            <a:spLocks/>
          </p:cNvSpPr>
          <p:nvPr/>
        </p:nvSpPr>
        <p:spPr bwMode="auto">
          <a:xfrm>
            <a:off x="8683625" y="3790951"/>
            <a:ext cx="44450" cy="207963"/>
          </a:xfrm>
          <a:custGeom>
            <a:avLst/>
            <a:gdLst>
              <a:gd name="T0" fmla="*/ 3 w 8"/>
              <a:gd name="T1" fmla="*/ 0 h 37"/>
              <a:gd name="T2" fmla="*/ 8 w 8"/>
              <a:gd name="T3" fmla="*/ 17 h 37"/>
              <a:gd name="T4" fmla="*/ 0 w 8"/>
              <a:gd name="T5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37">
                <a:moveTo>
                  <a:pt x="3" y="0"/>
                </a:moveTo>
                <a:cubicBezTo>
                  <a:pt x="6" y="5"/>
                  <a:pt x="8" y="10"/>
                  <a:pt x="8" y="17"/>
                </a:cubicBezTo>
                <a:cubicBezTo>
                  <a:pt x="8" y="24"/>
                  <a:pt x="6" y="32"/>
                  <a:pt x="0" y="3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" name="Freeform 484"/>
          <p:cNvSpPr>
            <a:spLocks/>
          </p:cNvSpPr>
          <p:nvPr/>
        </p:nvSpPr>
        <p:spPr bwMode="auto">
          <a:xfrm>
            <a:off x="8377238" y="3795713"/>
            <a:ext cx="150813" cy="73025"/>
          </a:xfrm>
          <a:custGeom>
            <a:avLst/>
            <a:gdLst>
              <a:gd name="T0" fmla="*/ 27 w 27"/>
              <a:gd name="T1" fmla="*/ 0 h 13"/>
              <a:gd name="T2" fmla="*/ 13 w 27"/>
              <a:gd name="T3" fmla="*/ 13 h 13"/>
              <a:gd name="T4" fmla="*/ 0 w 27"/>
              <a:gd name="T5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" h="13">
                <a:moveTo>
                  <a:pt x="27" y="0"/>
                </a:moveTo>
                <a:cubicBezTo>
                  <a:pt x="27" y="7"/>
                  <a:pt x="21" y="13"/>
                  <a:pt x="13" y="13"/>
                </a:cubicBezTo>
                <a:cubicBezTo>
                  <a:pt x="7" y="13"/>
                  <a:pt x="2" y="9"/>
                  <a:pt x="0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" name="Freeform 485"/>
          <p:cNvSpPr>
            <a:spLocks/>
          </p:cNvSpPr>
          <p:nvPr/>
        </p:nvSpPr>
        <p:spPr bwMode="auto">
          <a:xfrm>
            <a:off x="8299450" y="3857626"/>
            <a:ext cx="373063" cy="123825"/>
          </a:xfrm>
          <a:custGeom>
            <a:avLst/>
            <a:gdLst>
              <a:gd name="T0" fmla="*/ 61 w 67"/>
              <a:gd name="T1" fmla="*/ 22 h 22"/>
              <a:gd name="T2" fmla="*/ 66 w 67"/>
              <a:gd name="T3" fmla="*/ 2 h 22"/>
              <a:gd name="T4" fmla="*/ 28 w 67"/>
              <a:gd name="T5" fmla="*/ 2 h 22"/>
              <a:gd name="T6" fmla="*/ 1 w 67"/>
              <a:gd name="T7" fmla="*/ 0 h 22"/>
              <a:gd name="T8" fmla="*/ 6 w 67"/>
              <a:gd name="T9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2">
                <a:moveTo>
                  <a:pt x="61" y="22"/>
                </a:moveTo>
                <a:cubicBezTo>
                  <a:pt x="66" y="18"/>
                  <a:pt x="67" y="8"/>
                  <a:pt x="66" y="2"/>
                </a:cubicBezTo>
                <a:cubicBezTo>
                  <a:pt x="63" y="2"/>
                  <a:pt x="45" y="3"/>
                  <a:pt x="28" y="2"/>
                </a:cubicBezTo>
                <a:cubicBezTo>
                  <a:pt x="11" y="2"/>
                  <a:pt x="1" y="0"/>
                  <a:pt x="1" y="0"/>
                </a:cubicBezTo>
                <a:cubicBezTo>
                  <a:pt x="0" y="6"/>
                  <a:pt x="3" y="13"/>
                  <a:pt x="6" y="1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" name="Freeform 486"/>
          <p:cNvSpPr>
            <a:spLocks/>
          </p:cNvSpPr>
          <p:nvPr/>
        </p:nvSpPr>
        <p:spPr bwMode="auto">
          <a:xfrm>
            <a:off x="8421688" y="3802063"/>
            <a:ext cx="38100" cy="11113"/>
          </a:xfrm>
          <a:custGeom>
            <a:avLst/>
            <a:gdLst>
              <a:gd name="T0" fmla="*/ 7 w 7"/>
              <a:gd name="T1" fmla="*/ 0 h 2"/>
              <a:gd name="T2" fmla="*/ 3 w 7"/>
              <a:gd name="T3" fmla="*/ 2 h 2"/>
              <a:gd name="T4" fmla="*/ 0 w 7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2">
                <a:moveTo>
                  <a:pt x="7" y="0"/>
                </a:moveTo>
                <a:cubicBezTo>
                  <a:pt x="7" y="1"/>
                  <a:pt x="5" y="2"/>
                  <a:pt x="3" y="2"/>
                </a:cubicBezTo>
                <a:cubicBezTo>
                  <a:pt x="2" y="2"/>
                  <a:pt x="1" y="2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" name="Freeform 487"/>
          <p:cNvSpPr>
            <a:spLocks/>
          </p:cNvSpPr>
          <p:nvPr/>
        </p:nvSpPr>
        <p:spPr bwMode="auto">
          <a:xfrm>
            <a:off x="8432800" y="3813176"/>
            <a:ext cx="15875" cy="55563"/>
          </a:xfrm>
          <a:custGeom>
            <a:avLst/>
            <a:gdLst>
              <a:gd name="T0" fmla="*/ 1 w 3"/>
              <a:gd name="T1" fmla="*/ 0 h 10"/>
              <a:gd name="T2" fmla="*/ 3 w 3"/>
              <a:gd name="T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0">
                <a:moveTo>
                  <a:pt x="1" y="0"/>
                </a:moveTo>
                <a:cubicBezTo>
                  <a:pt x="0" y="2"/>
                  <a:pt x="1" y="9"/>
                  <a:pt x="3" y="1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" name="Freeform 488"/>
          <p:cNvSpPr>
            <a:spLocks/>
          </p:cNvSpPr>
          <p:nvPr/>
        </p:nvSpPr>
        <p:spPr bwMode="auto">
          <a:xfrm>
            <a:off x="8255000" y="3941763"/>
            <a:ext cx="71438" cy="17463"/>
          </a:xfrm>
          <a:custGeom>
            <a:avLst/>
            <a:gdLst>
              <a:gd name="T0" fmla="*/ 0 w 13"/>
              <a:gd name="T1" fmla="*/ 2 h 3"/>
              <a:gd name="T2" fmla="*/ 13 w 13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3">
                <a:moveTo>
                  <a:pt x="0" y="2"/>
                </a:moveTo>
                <a:cubicBezTo>
                  <a:pt x="0" y="2"/>
                  <a:pt x="6" y="0"/>
                  <a:pt x="13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" name="Freeform 489"/>
          <p:cNvSpPr>
            <a:spLocks/>
          </p:cNvSpPr>
          <p:nvPr/>
        </p:nvSpPr>
        <p:spPr bwMode="auto">
          <a:xfrm>
            <a:off x="8415338" y="3868738"/>
            <a:ext cx="490538" cy="393700"/>
          </a:xfrm>
          <a:custGeom>
            <a:avLst/>
            <a:gdLst>
              <a:gd name="T0" fmla="*/ 52 w 88"/>
              <a:gd name="T1" fmla="*/ 26 h 70"/>
              <a:gd name="T2" fmla="*/ 10 w 88"/>
              <a:gd name="T3" fmla="*/ 25 h 70"/>
              <a:gd name="T4" fmla="*/ 9 w 88"/>
              <a:gd name="T5" fmla="*/ 63 h 70"/>
              <a:gd name="T6" fmla="*/ 66 w 88"/>
              <a:gd name="T7" fmla="*/ 63 h 70"/>
              <a:gd name="T8" fmla="*/ 83 w 88"/>
              <a:gd name="T9" fmla="*/ 18 h 70"/>
              <a:gd name="T10" fmla="*/ 82 w 88"/>
              <a:gd name="T1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70">
                <a:moveTo>
                  <a:pt x="52" y="26"/>
                </a:moveTo>
                <a:cubicBezTo>
                  <a:pt x="47" y="17"/>
                  <a:pt x="18" y="20"/>
                  <a:pt x="10" y="25"/>
                </a:cubicBezTo>
                <a:cubicBezTo>
                  <a:pt x="1" y="34"/>
                  <a:pt x="0" y="56"/>
                  <a:pt x="9" y="63"/>
                </a:cubicBezTo>
                <a:cubicBezTo>
                  <a:pt x="20" y="67"/>
                  <a:pt x="52" y="70"/>
                  <a:pt x="66" y="63"/>
                </a:cubicBezTo>
                <a:cubicBezTo>
                  <a:pt x="76" y="58"/>
                  <a:pt x="88" y="52"/>
                  <a:pt x="83" y="18"/>
                </a:cubicBezTo>
                <a:cubicBezTo>
                  <a:pt x="83" y="11"/>
                  <a:pt x="82" y="4"/>
                  <a:pt x="82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" name="Oval 490"/>
          <p:cNvSpPr>
            <a:spLocks noChangeArrowheads="1"/>
          </p:cNvSpPr>
          <p:nvPr/>
        </p:nvSpPr>
        <p:spPr bwMode="auto">
          <a:xfrm>
            <a:off x="8894763" y="3959226"/>
            <a:ext cx="128588" cy="128588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" name="Line 491"/>
          <p:cNvSpPr>
            <a:spLocks noChangeShapeType="1"/>
          </p:cNvSpPr>
          <p:nvPr/>
        </p:nvSpPr>
        <p:spPr bwMode="auto">
          <a:xfrm flipV="1">
            <a:off x="8883650" y="4043363"/>
            <a:ext cx="33338" cy="476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" name="Freeform 492"/>
          <p:cNvSpPr>
            <a:spLocks/>
          </p:cNvSpPr>
          <p:nvPr/>
        </p:nvSpPr>
        <p:spPr bwMode="auto">
          <a:xfrm>
            <a:off x="8277225" y="3925888"/>
            <a:ext cx="206375" cy="352425"/>
          </a:xfrm>
          <a:custGeom>
            <a:avLst/>
            <a:gdLst>
              <a:gd name="T0" fmla="*/ 37 w 37"/>
              <a:gd name="T1" fmla="*/ 54 h 63"/>
              <a:gd name="T2" fmla="*/ 35 w 37"/>
              <a:gd name="T3" fmla="*/ 57 h 63"/>
              <a:gd name="T4" fmla="*/ 7 w 37"/>
              <a:gd name="T5" fmla="*/ 55 h 63"/>
              <a:gd name="T6" fmla="*/ 0 w 37"/>
              <a:gd name="T7" fmla="*/ 33 h 63"/>
              <a:gd name="T8" fmla="*/ 17 w 37"/>
              <a:gd name="T9" fmla="*/ 1 h 63"/>
              <a:gd name="T10" fmla="*/ 37 w 37"/>
              <a:gd name="T11" fmla="*/ 1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63">
                <a:moveTo>
                  <a:pt x="37" y="54"/>
                </a:moveTo>
                <a:cubicBezTo>
                  <a:pt x="36" y="55"/>
                  <a:pt x="35" y="56"/>
                  <a:pt x="35" y="57"/>
                </a:cubicBezTo>
                <a:cubicBezTo>
                  <a:pt x="26" y="63"/>
                  <a:pt x="14" y="63"/>
                  <a:pt x="7" y="55"/>
                </a:cubicBezTo>
                <a:cubicBezTo>
                  <a:pt x="3" y="50"/>
                  <a:pt x="0" y="42"/>
                  <a:pt x="0" y="33"/>
                </a:cubicBezTo>
                <a:cubicBezTo>
                  <a:pt x="0" y="17"/>
                  <a:pt x="8" y="3"/>
                  <a:pt x="17" y="1"/>
                </a:cubicBezTo>
                <a:cubicBezTo>
                  <a:pt x="27" y="0"/>
                  <a:pt x="33" y="5"/>
                  <a:pt x="37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" name="Freeform 493"/>
          <p:cNvSpPr>
            <a:spLocks/>
          </p:cNvSpPr>
          <p:nvPr/>
        </p:nvSpPr>
        <p:spPr bwMode="auto">
          <a:xfrm>
            <a:off x="8528050" y="3111501"/>
            <a:ext cx="44450" cy="73025"/>
          </a:xfrm>
          <a:custGeom>
            <a:avLst/>
            <a:gdLst>
              <a:gd name="T0" fmla="*/ 8 w 8"/>
              <a:gd name="T1" fmla="*/ 6 h 13"/>
              <a:gd name="T2" fmla="*/ 4 w 8"/>
              <a:gd name="T3" fmla="*/ 13 h 13"/>
              <a:gd name="T4" fmla="*/ 0 w 8"/>
              <a:gd name="T5" fmla="*/ 7 h 13"/>
              <a:gd name="T6" fmla="*/ 4 w 8"/>
              <a:gd name="T7" fmla="*/ 0 h 13"/>
              <a:gd name="T8" fmla="*/ 8 w 8"/>
              <a:gd name="T9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3">
                <a:moveTo>
                  <a:pt x="8" y="6"/>
                </a:moveTo>
                <a:cubicBezTo>
                  <a:pt x="8" y="10"/>
                  <a:pt x="6" y="12"/>
                  <a:pt x="4" y="13"/>
                </a:cubicBezTo>
                <a:cubicBezTo>
                  <a:pt x="2" y="13"/>
                  <a:pt x="0" y="11"/>
                  <a:pt x="0" y="7"/>
                </a:cubicBezTo>
                <a:cubicBezTo>
                  <a:pt x="0" y="3"/>
                  <a:pt x="2" y="0"/>
                  <a:pt x="4" y="0"/>
                </a:cubicBezTo>
                <a:cubicBezTo>
                  <a:pt x="6" y="0"/>
                  <a:pt x="8" y="3"/>
                  <a:pt x="8" y="6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" name="Freeform 494"/>
          <p:cNvSpPr>
            <a:spLocks/>
          </p:cNvSpPr>
          <p:nvPr/>
        </p:nvSpPr>
        <p:spPr bwMode="auto">
          <a:xfrm>
            <a:off x="8410575" y="3111501"/>
            <a:ext cx="44450" cy="68263"/>
          </a:xfrm>
          <a:custGeom>
            <a:avLst/>
            <a:gdLst>
              <a:gd name="T0" fmla="*/ 4 w 8"/>
              <a:gd name="T1" fmla="*/ 12 h 12"/>
              <a:gd name="T2" fmla="*/ 4 w 8"/>
              <a:gd name="T3" fmla="*/ 12 h 12"/>
              <a:gd name="T4" fmla="*/ 0 w 8"/>
              <a:gd name="T5" fmla="*/ 7 h 12"/>
              <a:gd name="T6" fmla="*/ 4 w 8"/>
              <a:gd name="T7" fmla="*/ 0 h 12"/>
              <a:gd name="T8" fmla="*/ 8 w 8"/>
              <a:gd name="T9" fmla="*/ 6 h 12"/>
              <a:gd name="T10" fmla="*/ 6 w 8"/>
              <a:gd name="T11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1"/>
                  <a:pt x="0" y="7"/>
                </a:cubicBezTo>
                <a:cubicBezTo>
                  <a:pt x="0" y="4"/>
                  <a:pt x="2" y="0"/>
                  <a:pt x="4" y="0"/>
                </a:cubicBezTo>
                <a:cubicBezTo>
                  <a:pt x="6" y="0"/>
                  <a:pt x="8" y="2"/>
                  <a:pt x="8" y="6"/>
                </a:cubicBezTo>
                <a:cubicBezTo>
                  <a:pt x="8" y="8"/>
                  <a:pt x="7" y="10"/>
                  <a:pt x="6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" name="Freeform 495"/>
          <p:cNvSpPr>
            <a:spLocks/>
          </p:cNvSpPr>
          <p:nvPr/>
        </p:nvSpPr>
        <p:spPr bwMode="auto">
          <a:xfrm>
            <a:off x="8064500" y="3729038"/>
            <a:ext cx="679450" cy="90488"/>
          </a:xfrm>
          <a:custGeom>
            <a:avLst/>
            <a:gdLst>
              <a:gd name="T0" fmla="*/ 0 w 122"/>
              <a:gd name="T1" fmla="*/ 0 h 16"/>
              <a:gd name="T2" fmla="*/ 5 w 122"/>
              <a:gd name="T3" fmla="*/ 1 h 16"/>
              <a:gd name="T4" fmla="*/ 45 w 122"/>
              <a:gd name="T5" fmla="*/ 13 h 16"/>
              <a:gd name="T6" fmla="*/ 59 w 122"/>
              <a:gd name="T7" fmla="*/ 15 h 16"/>
              <a:gd name="T8" fmla="*/ 122 w 122"/>
              <a:gd name="T9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6">
                <a:moveTo>
                  <a:pt x="0" y="0"/>
                </a:moveTo>
                <a:cubicBezTo>
                  <a:pt x="1" y="1"/>
                  <a:pt x="3" y="1"/>
                  <a:pt x="5" y="1"/>
                </a:cubicBezTo>
                <a:cubicBezTo>
                  <a:pt x="10" y="1"/>
                  <a:pt x="27" y="0"/>
                  <a:pt x="45" y="13"/>
                </a:cubicBezTo>
                <a:cubicBezTo>
                  <a:pt x="46" y="15"/>
                  <a:pt x="57" y="16"/>
                  <a:pt x="59" y="15"/>
                </a:cubicBezTo>
                <a:cubicBezTo>
                  <a:pt x="75" y="11"/>
                  <a:pt x="112" y="11"/>
                  <a:pt x="122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" name="Freeform 496"/>
          <p:cNvSpPr>
            <a:spLocks/>
          </p:cNvSpPr>
          <p:nvPr/>
        </p:nvSpPr>
        <p:spPr bwMode="auto">
          <a:xfrm>
            <a:off x="7964488" y="3275013"/>
            <a:ext cx="774700" cy="274638"/>
          </a:xfrm>
          <a:custGeom>
            <a:avLst/>
            <a:gdLst>
              <a:gd name="T0" fmla="*/ 139 w 139"/>
              <a:gd name="T1" fmla="*/ 46 h 49"/>
              <a:gd name="T2" fmla="*/ 136 w 139"/>
              <a:gd name="T3" fmla="*/ 11 h 49"/>
              <a:gd name="T4" fmla="*/ 65 w 139"/>
              <a:gd name="T5" fmla="*/ 19 h 49"/>
              <a:gd name="T6" fmla="*/ 51 w 139"/>
              <a:gd name="T7" fmla="*/ 18 h 49"/>
              <a:gd name="T8" fmla="*/ 34 w 139"/>
              <a:gd name="T9" fmla="*/ 7 h 49"/>
              <a:gd name="T10" fmla="*/ 0 w 139"/>
              <a:gd name="T11" fmla="*/ 7 h 49"/>
              <a:gd name="T12" fmla="*/ 10 w 139"/>
              <a:gd name="T1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49">
                <a:moveTo>
                  <a:pt x="139" y="46"/>
                </a:moveTo>
                <a:cubicBezTo>
                  <a:pt x="138" y="28"/>
                  <a:pt x="136" y="11"/>
                  <a:pt x="136" y="11"/>
                </a:cubicBezTo>
                <a:cubicBezTo>
                  <a:pt x="137" y="12"/>
                  <a:pt x="101" y="0"/>
                  <a:pt x="65" y="19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48" y="10"/>
                  <a:pt x="34" y="7"/>
                </a:cubicBezTo>
                <a:cubicBezTo>
                  <a:pt x="21" y="4"/>
                  <a:pt x="0" y="7"/>
                  <a:pt x="0" y="7"/>
                </a:cubicBezTo>
                <a:cubicBezTo>
                  <a:pt x="10" y="49"/>
                  <a:pt x="10" y="49"/>
                  <a:pt x="10" y="4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" name="Line 497"/>
          <p:cNvSpPr>
            <a:spLocks noChangeShapeType="1"/>
          </p:cNvSpPr>
          <p:nvPr/>
        </p:nvSpPr>
        <p:spPr bwMode="auto">
          <a:xfrm>
            <a:off x="8326438" y="3381376"/>
            <a:ext cx="66675" cy="43180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" name="Line 498"/>
          <p:cNvSpPr>
            <a:spLocks noChangeShapeType="1"/>
          </p:cNvSpPr>
          <p:nvPr/>
        </p:nvSpPr>
        <p:spPr bwMode="auto">
          <a:xfrm>
            <a:off x="8248650" y="3375026"/>
            <a:ext cx="66675" cy="427038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" name="Freeform 499"/>
          <p:cNvSpPr>
            <a:spLocks/>
          </p:cNvSpPr>
          <p:nvPr/>
        </p:nvSpPr>
        <p:spPr bwMode="auto">
          <a:xfrm>
            <a:off x="8259763" y="3454401"/>
            <a:ext cx="77788" cy="4763"/>
          </a:xfrm>
          <a:custGeom>
            <a:avLst/>
            <a:gdLst>
              <a:gd name="T0" fmla="*/ 0 w 14"/>
              <a:gd name="T1" fmla="*/ 0 h 1"/>
              <a:gd name="T2" fmla="*/ 7 w 14"/>
              <a:gd name="T3" fmla="*/ 1 h 1"/>
              <a:gd name="T4" fmla="*/ 14 w 1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">
                <a:moveTo>
                  <a:pt x="0" y="0"/>
                </a:moveTo>
                <a:cubicBezTo>
                  <a:pt x="1" y="0"/>
                  <a:pt x="3" y="1"/>
                  <a:pt x="7" y="1"/>
                </a:cubicBezTo>
                <a:cubicBezTo>
                  <a:pt x="11" y="1"/>
                  <a:pt x="13" y="0"/>
                  <a:pt x="1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" name="Freeform 500"/>
          <p:cNvSpPr>
            <a:spLocks/>
          </p:cNvSpPr>
          <p:nvPr/>
        </p:nvSpPr>
        <p:spPr bwMode="auto">
          <a:xfrm>
            <a:off x="8270875" y="3516313"/>
            <a:ext cx="77788" cy="4763"/>
          </a:xfrm>
          <a:custGeom>
            <a:avLst/>
            <a:gdLst>
              <a:gd name="T0" fmla="*/ 0 w 14"/>
              <a:gd name="T1" fmla="*/ 0 h 1"/>
              <a:gd name="T2" fmla="*/ 6 w 14"/>
              <a:gd name="T3" fmla="*/ 1 h 1"/>
              <a:gd name="T4" fmla="*/ 14 w 1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">
                <a:moveTo>
                  <a:pt x="0" y="0"/>
                </a:moveTo>
                <a:cubicBezTo>
                  <a:pt x="1" y="1"/>
                  <a:pt x="3" y="1"/>
                  <a:pt x="6" y="1"/>
                </a:cubicBezTo>
                <a:cubicBezTo>
                  <a:pt x="10" y="1"/>
                  <a:pt x="13" y="1"/>
                  <a:pt x="1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9" name="Freeform 501"/>
          <p:cNvSpPr>
            <a:spLocks/>
          </p:cNvSpPr>
          <p:nvPr/>
        </p:nvSpPr>
        <p:spPr bwMode="auto">
          <a:xfrm>
            <a:off x="7970838" y="3240088"/>
            <a:ext cx="328613" cy="141288"/>
          </a:xfrm>
          <a:custGeom>
            <a:avLst/>
            <a:gdLst>
              <a:gd name="T0" fmla="*/ 58 w 59"/>
              <a:gd name="T1" fmla="*/ 25 h 25"/>
              <a:gd name="T2" fmla="*/ 46 w 59"/>
              <a:gd name="T3" fmla="*/ 8 h 25"/>
              <a:gd name="T4" fmla="*/ 15 w 59"/>
              <a:gd name="T5" fmla="*/ 3 h 25"/>
              <a:gd name="T6" fmla="*/ 0 w 59"/>
              <a:gd name="T7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25">
                <a:moveTo>
                  <a:pt x="58" y="25"/>
                </a:moveTo>
                <a:cubicBezTo>
                  <a:pt x="59" y="22"/>
                  <a:pt x="58" y="17"/>
                  <a:pt x="46" y="8"/>
                </a:cubicBezTo>
                <a:cubicBezTo>
                  <a:pt x="39" y="3"/>
                  <a:pt x="22" y="0"/>
                  <a:pt x="15" y="3"/>
                </a:cubicBezTo>
                <a:cubicBezTo>
                  <a:pt x="15" y="3"/>
                  <a:pt x="4" y="6"/>
                  <a:pt x="0" y="1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0" name="Freeform 502"/>
          <p:cNvSpPr>
            <a:spLocks/>
          </p:cNvSpPr>
          <p:nvPr/>
        </p:nvSpPr>
        <p:spPr bwMode="auto">
          <a:xfrm>
            <a:off x="8293100" y="3251201"/>
            <a:ext cx="428625" cy="130175"/>
          </a:xfrm>
          <a:custGeom>
            <a:avLst/>
            <a:gdLst>
              <a:gd name="T0" fmla="*/ 77 w 77"/>
              <a:gd name="T1" fmla="*/ 15 h 23"/>
              <a:gd name="T2" fmla="*/ 71 w 77"/>
              <a:gd name="T3" fmla="*/ 11 h 23"/>
              <a:gd name="T4" fmla="*/ 67 w 77"/>
              <a:gd name="T5" fmla="*/ 8 h 23"/>
              <a:gd name="T6" fmla="*/ 66 w 77"/>
              <a:gd name="T7" fmla="*/ 7 h 23"/>
              <a:gd name="T8" fmla="*/ 26 w 77"/>
              <a:gd name="T9" fmla="*/ 6 h 23"/>
              <a:gd name="T10" fmla="*/ 0 w 77"/>
              <a:gd name="T1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7" h="23">
                <a:moveTo>
                  <a:pt x="77" y="15"/>
                </a:moveTo>
                <a:cubicBezTo>
                  <a:pt x="76" y="14"/>
                  <a:pt x="73" y="12"/>
                  <a:pt x="71" y="11"/>
                </a:cubicBezTo>
                <a:cubicBezTo>
                  <a:pt x="72" y="10"/>
                  <a:pt x="67" y="8"/>
                  <a:pt x="67" y="8"/>
                </a:cubicBezTo>
                <a:cubicBezTo>
                  <a:pt x="67" y="8"/>
                  <a:pt x="67" y="8"/>
                  <a:pt x="66" y="7"/>
                </a:cubicBezTo>
                <a:cubicBezTo>
                  <a:pt x="66" y="7"/>
                  <a:pt x="46" y="0"/>
                  <a:pt x="26" y="6"/>
                </a:cubicBezTo>
                <a:cubicBezTo>
                  <a:pt x="5" y="13"/>
                  <a:pt x="1" y="20"/>
                  <a:pt x="0" y="2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1" name="Freeform 503"/>
          <p:cNvSpPr>
            <a:spLocks/>
          </p:cNvSpPr>
          <p:nvPr/>
        </p:nvSpPr>
        <p:spPr bwMode="auto">
          <a:xfrm>
            <a:off x="8577263" y="3297238"/>
            <a:ext cx="111125" cy="22225"/>
          </a:xfrm>
          <a:custGeom>
            <a:avLst/>
            <a:gdLst>
              <a:gd name="T0" fmla="*/ 20 w 20"/>
              <a:gd name="T1" fmla="*/ 4 h 4"/>
              <a:gd name="T2" fmla="*/ 0 w 20"/>
              <a:gd name="T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" h="4">
                <a:moveTo>
                  <a:pt x="20" y="4"/>
                </a:moveTo>
                <a:cubicBezTo>
                  <a:pt x="15" y="2"/>
                  <a:pt x="6" y="0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2" name="Freeform 504"/>
          <p:cNvSpPr>
            <a:spLocks/>
          </p:cNvSpPr>
          <p:nvPr/>
        </p:nvSpPr>
        <p:spPr bwMode="auto">
          <a:xfrm>
            <a:off x="8599488" y="3290888"/>
            <a:ext cx="73025" cy="11113"/>
          </a:xfrm>
          <a:custGeom>
            <a:avLst/>
            <a:gdLst>
              <a:gd name="T0" fmla="*/ 0 w 13"/>
              <a:gd name="T1" fmla="*/ 0 h 2"/>
              <a:gd name="T2" fmla="*/ 13 w 13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2">
                <a:moveTo>
                  <a:pt x="0" y="0"/>
                </a:moveTo>
                <a:cubicBezTo>
                  <a:pt x="0" y="0"/>
                  <a:pt x="10" y="1"/>
                  <a:pt x="13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3" name="Freeform 505"/>
          <p:cNvSpPr>
            <a:spLocks/>
          </p:cNvSpPr>
          <p:nvPr/>
        </p:nvSpPr>
        <p:spPr bwMode="auto">
          <a:xfrm>
            <a:off x="7993063" y="3275013"/>
            <a:ext cx="82550" cy="11113"/>
          </a:xfrm>
          <a:custGeom>
            <a:avLst/>
            <a:gdLst>
              <a:gd name="T0" fmla="*/ 0 w 15"/>
              <a:gd name="T1" fmla="*/ 2 h 2"/>
              <a:gd name="T2" fmla="*/ 15 w 15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" h="2">
                <a:moveTo>
                  <a:pt x="0" y="2"/>
                </a:moveTo>
                <a:cubicBezTo>
                  <a:pt x="0" y="2"/>
                  <a:pt x="9" y="0"/>
                  <a:pt x="15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4" name="Freeform 506"/>
          <p:cNvSpPr>
            <a:spLocks/>
          </p:cNvSpPr>
          <p:nvPr/>
        </p:nvSpPr>
        <p:spPr bwMode="auto">
          <a:xfrm>
            <a:off x="8037513" y="3263901"/>
            <a:ext cx="49213" cy="4763"/>
          </a:xfrm>
          <a:custGeom>
            <a:avLst/>
            <a:gdLst>
              <a:gd name="T0" fmla="*/ 0 w 9"/>
              <a:gd name="T1" fmla="*/ 1 h 1"/>
              <a:gd name="T2" fmla="*/ 9 w 9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9" h="1">
                <a:moveTo>
                  <a:pt x="0" y="1"/>
                </a:moveTo>
                <a:cubicBezTo>
                  <a:pt x="0" y="1"/>
                  <a:pt x="6" y="0"/>
                  <a:pt x="9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5" name="Freeform 507"/>
          <p:cNvSpPr>
            <a:spLocks/>
          </p:cNvSpPr>
          <p:nvPr/>
        </p:nvSpPr>
        <p:spPr bwMode="auto">
          <a:xfrm>
            <a:off x="8059738" y="3408363"/>
            <a:ext cx="150813" cy="203200"/>
          </a:xfrm>
          <a:custGeom>
            <a:avLst/>
            <a:gdLst>
              <a:gd name="T0" fmla="*/ 10 w 27"/>
              <a:gd name="T1" fmla="*/ 33 h 36"/>
              <a:gd name="T2" fmla="*/ 27 w 27"/>
              <a:gd name="T3" fmla="*/ 36 h 36"/>
              <a:gd name="T4" fmla="*/ 22 w 27"/>
              <a:gd name="T5" fmla="*/ 4 h 36"/>
              <a:gd name="T6" fmla="*/ 0 w 27"/>
              <a:gd name="T7" fmla="*/ 2 h 36"/>
              <a:gd name="T8" fmla="*/ 5 w 27"/>
              <a:gd name="T9" fmla="*/ 2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36">
                <a:moveTo>
                  <a:pt x="10" y="33"/>
                </a:moveTo>
                <a:cubicBezTo>
                  <a:pt x="15" y="33"/>
                  <a:pt x="23" y="34"/>
                  <a:pt x="27" y="36"/>
                </a:cubicBezTo>
                <a:cubicBezTo>
                  <a:pt x="25" y="27"/>
                  <a:pt x="22" y="4"/>
                  <a:pt x="22" y="4"/>
                </a:cubicBezTo>
                <a:cubicBezTo>
                  <a:pt x="22" y="4"/>
                  <a:pt x="4" y="0"/>
                  <a:pt x="0" y="2"/>
                </a:cubicBezTo>
                <a:cubicBezTo>
                  <a:pt x="5" y="28"/>
                  <a:pt x="5" y="28"/>
                  <a:pt x="5" y="2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6" name="Freeform 508"/>
          <p:cNvSpPr>
            <a:spLocks/>
          </p:cNvSpPr>
          <p:nvPr/>
        </p:nvSpPr>
        <p:spPr bwMode="auto">
          <a:xfrm>
            <a:off x="8399463" y="3622676"/>
            <a:ext cx="22225" cy="50800"/>
          </a:xfrm>
          <a:custGeom>
            <a:avLst/>
            <a:gdLst>
              <a:gd name="T0" fmla="*/ 4 w 4"/>
              <a:gd name="T1" fmla="*/ 0 h 9"/>
              <a:gd name="T2" fmla="*/ 0 w 4"/>
              <a:gd name="T3" fmla="*/ 5 h 9"/>
              <a:gd name="T4" fmla="*/ 4 w 4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9">
                <a:moveTo>
                  <a:pt x="4" y="0"/>
                </a:moveTo>
                <a:cubicBezTo>
                  <a:pt x="2" y="0"/>
                  <a:pt x="0" y="0"/>
                  <a:pt x="0" y="5"/>
                </a:cubicBezTo>
                <a:cubicBezTo>
                  <a:pt x="1" y="8"/>
                  <a:pt x="3" y="9"/>
                  <a:pt x="4" y="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7" name="Freeform 509"/>
          <p:cNvSpPr>
            <a:spLocks/>
          </p:cNvSpPr>
          <p:nvPr/>
        </p:nvSpPr>
        <p:spPr bwMode="auto">
          <a:xfrm>
            <a:off x="8426450" y="3673476"/>
            <a:ext cx="223838" cy="44450"/>
          </a:xfrm>
          <a:custGeom>
            <a:avLst/>
            <a:gdLst>
              <a:gd name="T0" fmla="*/ 40 w 40"/>
              <a:gd name="T1" fmla="*/ 0 h 8"/>
              <a:gd name="T2" fmla="*/ 35 w 40"/>
              <a:gd name="T3" fmla="*/ 3 h 8"/>
              <a:gd name="T4" fmla="*/ 1 w 40"/>
              <a:gd name="T5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8">
                <a:moveTo>
                  <a:pt x="40" y="0"/>
                </a:moveTo>
                <a:cubicBezTo>
                  <a:pt x="39" y="2"/>
                  <a:pt x="37" y="3"/>
                  <a:pt x="35" y="3"/>
                </a:cubicBezTo>
                <a:cubicBezTo>
                  <a:pt x="31" y="4"/>
                  <a:pt x="0" y="8"/>
                  <a:pt x="1" y="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8" name="Freeform 510"/>
          <p:cNvSpPr>
            <a:spLocks/>
          </p:cNvSpPr>
          <p:nvPr/>
        </p:nvSpPr>
        <p:spPr bwMode="auto">
          <a:xfrm>
            <a:off x="8632825" y="3527426"/>
            <a:ext cx="28575" cy="38100"/>
          </a:xfrm>
          <a:custGeom>
            <a:avLst/>
            <a:gdLst>
              <a:gd name="T0" fmla="*/ 0 w 5"/>
              <a:gd name="T1" fmla="*/ 0 h 7"/>
              <a:gd name="T2" fmla="*/ 0 w 5"/>
              <a:gd name="T3" fmla="*/ 0 h 7"/>
              <a:gd name="T4" fmla="*/ 5 w 5"/>
              <a:gd name="T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3" y="2"/>
                  <a:pt x="4" y="5"/>
                  <a:pt x="5" y="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9" name="Freeform 511"/>
          <p:cNvSpPr>
            <a:spLocks/>
          </p:cNvSpPr>
          <p:nvPr/>
        </p:nvSpPr>
        <p:spPr bwMode="auto">
          <a:xfrm>
            <a:off x="8572500" y="3505201"/>
            <a:ext cx="33338" cy="4763"/>
          </a:xfrm>
          <a:custGeom>
            <a:avLst/>
            <a:gdLst>
              <a:gd name="T0" fmla="*/ 0 w 6"/>
              <a:gd name="T1" fmla="*/ 0 h 1"/>
              <a:gd name="T2" fmla="*/ 6 w 6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1">
                <a:moveTo>
                  <a:pt x="0" y="0"/>
                </a:moveTo>
                <a:cubicBezTo>
                  <a:pt x="2" y="0"/>
                  <a:pt x="4" y="1"/>
                  <a:pt x="6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0" name="Freeform 512"/>
          <p:cNvSpPr>
            <a:spLocks/>
          </p:cNvSpPr>
          <p:nvPr/>
        </p:nvSpPr>
        <p:spPr bwMode="auto">
          <a:xfrm>
            <a:off x="8393113" y="3505201"/>
            <a:ext cx="223838" cy="195263"/>
          </a:xfrm>
          <a:custGeom>
            <a:avLst/>
            <a:gdLst>
              <a:gd name="T0" fmla="*/ 40 w 40"/>
              <a:gd name="T1" fmla="*/ 31 h 35"/>
              <a:gd name="T2" fmla="*/ 20 w 40"/>
              <a:gd name="T3" fmla="*/ 32 h 35"/>
              <a:gd name="T4" fmla="*/ 6 w 40"/>
              <a:gd name="T5" fmla="*/ 35 h 35"/>
              <a:gd name="T6" fmla="*/ 6 w 40"/>
              <a:gd name="T7" fmla="*/ 30 h 35"/>
              <a:gd name="T8" fmla="*/ 7 w 40"/>
              <a:gd name="T9" fmla="*/ 26 h 35"/>
              <a:gd name="T10" fmla="*/ 9 w 40"/>
              <a:gd name="T11" fmla="*/ 6 h 35"/>
              <a:gd name="T12" fmla="*/ 27 w 40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35">
                <a:moveTo>
                  <a:pt x="40" y="31"/>
                </a:moveTo>
                <a:cubicBezTo>
                  <a:pt x="36" y="31"/>
                  <a:pt x="25" y="31"/>
                  <a:pt x="20" y="32"/>
                </a:cubicBezTo>
                <a:cubicBezTo>
                  <a:pt x="15" y="34"/>
                  <a:pt x="7" y="35"/>
                  <a:pt x="6" y="35"/>
                </a:cubicBezTo>
                <a:cubicBezTo>
                  <a:pt x="4" y="34"/>
                  <a:pt x="2" y="32"/>
                  <a:pt x="6" y="30"/>
                </a:cubicBezTo>
                <a:cubicBezTo>
                  <a:pt x="9" y="28"/>
                  <a:pt x="7" y="26"/>
                  <a:pt x="7" y="26"/>
                </a:cubicBezTo>
                <a:cubicBezTo>
                  <a:pt x="5" y="23"/>
                  <a:pt x="0" y="13"/>
                  <a:pt x="9" y="6"/>
                </a:cubicBezTo>
                <a:cubicBezTo>
                  <a:pt x="14" y="2"/>
                  <a:pt x="21" y="0"/>
                  <a:pt x="27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1" name="Freeform 513"/>
          <p:cNvSpPr>
            <a:spLocks/>
          </p:cNvSpPr>
          <p:nvPr/>
        </p:nvSpPr>
        <p:spPr bwMode="auto">
          <a:xfrm>
            <a:off x="8437563" y="3549651"/>
            <a:ext cx="61913" cy="100013"/>
          </a:xfrm>
          <a:custGeom>
            <a:avLst/>
            <a:gdLst>
              <a:gd name="T0" fmla="*/ 11 w 11"/>
              <a:gd name="T1" fmla="*/ 9 h 18"/>
              <a:gd name="T2" fmla="*/ 6 w 11"/>
              <a:gd name="T3" fmla="*/ 17 h 18"/>
              <a:gd name="T4" fmla="*/ 0 w 11"/>
              <a:gd name="T5" fmla="*/ 8 h 18"/>
              <a:gd name="T6" fmla="*/ 6 w 11"/>
              <a:gd name="T7" fmla="*/ 0 h 18"/>
              <a:gd name="T8" fmla="*/ 11 w 11"/>
              <a:gd name="T9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8">
                <a:moveTo>
                  <a:pt x="11" y="9"/>
                </a:moveTo>
                <a:cubicBezTo>
                  <a:pt x="11" y="12"/>
                  <a:pt x="11" y="16"/>
                  <a:pt x="6" y="17"/>
                </a:cubicBezTo>
                <a:cubicBezTo>
                  <a:pt x="1" y="18"/>
                  <a:pt x="0" y="12"/>
                  <a:pt x="0" y="8"/>
                </a:cubicBezTo>
                <a:cubicBezTo>
                  <a:pt x="0" y="4"/>
                  <a:pt x="3" y="0"/>
                  <a:pt x="6" y="0"/>
                </a:cubicBezTo>
                <a:cubicBezTo>
                  <a:pt x="9" y="0"/>
                  <a:pt x="11" y="4"/>
                  <a:pt x="11" y="9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2" name="Freeform 514"/>
          <p:cNvSpPr>
            <a:spLocks/>
          </p:cNvSpPr>
          <p:nvPr/>
        </p:nvSpPr>
        <p:spPr bwMode="auto">
          <a:xfrm>
            <a:off x="8466138" y="3589338"/>
            <a:ext cx="22225" cy="33338"/>
          </a:xfrm>
          <a:custGeom>
            <a:avLst/>
            <a:gdLst>
              <a:gd name="T0" fmla="*/ 3 w 4"/>
              <a:gd name="T1" fmla="*/ 3 h 6"/>
              <a:gd name="T2" fmla="*/ 2 w 4"/>
              <a:gd name="T3" fmla="*/ 6 h 6"/>
              <a:gd name="T4" fmla="*/ 0 w 4"/>
              <a:gd name="T5" fmla="*/ 3 h 6"/>
              <a:gd name="T6" fmla="*/ 1 w 4"/>
              <a:gd name="T7" fmla="*/ 0 h 6"/>
              <a:gd name="T8" fmla="*/ 3 w 4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3"/>
                </a:moveTo>
                <a:cubicBezTo>
                  <a:pt x="4" y="4"/>
                  <a:pt x="3" y="6"/>
                  <a:pt x="2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2"/>
                  <a:pt x="0" y="1"/>
                  <a:pt x="1" y="0"/>
                </a:cubicBezTo>
                <a:cubicBezTo>
                  <a:pt x="2" y="0"/>
                  <a:pt x="3" y="1"/>
                  <a:pt x="3" y="3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3" name="Freeform 515"/>
          <p:cNvSpPr>
            <a:spLocks/>
          </p:cNvSpPr>
          <p:nvPr/>
        </p:nvSpPr>
        <p:spPr bwMode="auto">
          <a:xfrm>
            <a:off x="8539163" y="3589338"/>
            <a:ext cx="22225" cy="26988"/>
          </a:xfrm>
          <a:custGeom>
            <a:avLst/>
            <a:gdLst>
              <a:gd name="T0" fmla="*/ 4 w 4"/>
              <a:gd name="T1" fmla="*/ 2 h 5"/>
              <a:gd name="T2" fmla="*/ 3 w 4"/>
              <a:gd name="T3" fmla="*/ 5 h 5"/>
              <a:gd name="T4" fmla="*/ 1 w 4"/>
              <a:gd name="T5" fmla="*/ 3 h 5"/>
              <a:gd name="T6" fmla="*/ 2 w 4"/>
              <a:gd name="T7" fmla="*/ 0 h 5"/>
              <a:gd name="T8" fmla="*/ 4 w 4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4" y="2"/>
                </a:moveTo>
                <a:cubicBezTo>
                  <a:pt x="4" y="4"/>
                  <a:pt x="4" y="5"/>
                  <a:pt x="3" y="5"/>
                </a:cubicBezTo>
                <a:cubicBezTo>
                  <a:pt x="2" y="5"/>
                  <a:pt x="1" y="4"/>
                  <a:pt x="1" y="3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4" name="Freeform 516"/>
          <p:cNvSpPr>
            <a:spLocks/>
          </p:cNvSpPr>
          <p:nvPr/>
        </p:nvSpPr>
        <p:spPr bwMode="auto">
          <a:xfrm>
            <a:off x="8437563" y="3521076"/>
            <a:ext cx="46038" cy="44450"/>
          </a:xfrm>
          <a:custGeom>
            <a:avLst/>
            <a:gdLst>
              <a:gd name="T0" fmla="*/ 8 w 8"/>
              <a:gd name="T1" fmla="*/ 4 h 8"/>
              <a:gd name="T2" fmla="*/ 0 w 8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8">
                <a:moveTo>
                  <a:pt x="8" y="4"/>
                </a:moveTo>
                <a:cubicBezTo>
                  <a:pt x="7" y="0"/>
                  <a:pt x="2" y="1"/>
                  <a:pt x="0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5" name="Freeform 517"/>
          <p:cNvSpPr>
            <a:spLocks/>
          </p:cNvSpPr>
          <p:nvPr/>
        </p:nvSpPr>
        <p:spPr bwMode="auto">
          <a:xfrm>
            <a:off x="8572500" y="3521076"/>
            <a:ext cx="38100" cy="33338"/>
          </a:xfrm>
          <a:custGeom>
            <a:avLst/>
            <a:gdLst>
              <a:gd name="T0" fmla="*/ 0 w 7"/>
              <a:gd name="T1" fmla="*/ 1 h 6"/>
              <a:gd name="T2" fmla="*/ 7 w 7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6">
                <a:moveTo>
                  <a:pt x="0" y="1"/>
                </a:moveTo>
                <a:cubicBezTo>
                  <a:pt x="2" y="0"/>
                  <a:pt x="4" y="1"/>
                  <a:pt x="7" y="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6" name="Freeform 518"/>
          <p:cNvSpPr>
            <a:spLocks/>
          </p:cNvSpPr>
          <p:nvPr/>
        </p:nvSpPr>
        <p:spPr bwMode="auto">
          <a:xfrm>
            <a:off x="8616950" y="3627438"/>
            <a:ext cx="26988" cy="34925"/>
          </a:xfrm>
          <a:custGeom>
            <a:avLst/>
            <a:gdLst>
              <a:gd name="T0" fmla="*/ 5 w 5"/>
              <a:gd name="T1" fmla="*/ 5 h 6"/>
              <a:gd name="T2" fmla="*/ 3 w 5"/>
              <a:gd name="T3" fmla="*/ 6 h 6"/>
              <a:gd name="T4" fmla="*/ 1 w 5"/>
              <a:gd name="T5" fmla="*/ 1 h 6"/>
              <a:gd name="T6" fmla="*/ 2 w 5"/>
              <a:gd name="T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5" y="5"/>
                </a:moveTo>
                <a:cubicBezTo>
                  <a:pt x="5" y="5"/>
                  <a:pt x="4" y="6"/>
                  <a:pt x="3" y="6"/>
                </a:cubicBezTo>
                <a:cubicBezTo>
                  <a:pt x="0" y="6"/>
                  <a:pt x="0" y="2"/>
                  <a:pt x="1" y="1"/>
                </a:cubicBezTo>
                <a:cubicBezTo>
                  <a:pt x="2" y="0"/>
                  <a:pt x="4" y="2"/>
                  <a:pt x="2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7" name="Freeform 519"/>
          <p:cNvSpPr>
            <a:spLocks/>
          </p:cNvSpPr>
          <p:nvPr/>
        </p:nvSpPr>
        <p:spPr bwMode="auto">
          <a:xfrm>
            <a:off x="8594725" y="3611563"/>
            <a:ext cx="44450" cy="50800"/>
          </a:xfrm>
          <a:custGeom>
            <a:avLst/>
            <a:gdLst>
              <a:gd name="T0" fmla="*/ 4 w 8"/>
              <a:gd name="T1" fmla="*/ 9 h 9"/>
              <a:gd name="T2" fmla="*/ 5 w 8"/>
              <a:gd name="T3" fmla="*/ 1 h 9"/>
              <a:gd name="T4" fmla="*/ 8 w 8"/>
              <a:gd name="T5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9">
                <a:moveTo>
                  <a:pt x="4" y="9"/>
                </a:moveTo>
                <a:cubicBezTo>
                  <a:pt x="1" y="7"/>
                  <a:pt x="0" y="2"/>
                  <a:pt x="5" y="1"/>
                </a:cubicBezTo>
                <a:cubicBezTo>
                  <a:pt x="6" y="0"/>
                  <a:pt x="7" y="1"/>
                  <a:pt x="8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8" name="Freeform 520"/>
          <p:cNvSpPr>
            <a:spLocks/>
          </p:cNvSpPr>
          <p:nvPr/>
        </p:nvSpPr>
        <p:spPr bwMode="auto">
          <a:xfrm>
            <a:off x="8521700" y="3543301"/>
            <a:ext cx="77788" cy="95250"/>
          </a:xfrm>
          <a:custGeom>
            <a:avLst/>
            <a:gdLst>
              <a:gd name="T0" fmla="*/ 14 w 14"/>
              <a:gd name="T1" fmla="*/ 9 h 17"/>
              <a:gd name="T2" fmla="*/ 8 w 14"/>
              <a:gd name="T3" fmla="*/ 17 h 17"/>
              <a:gd name="T4" fmla="*/ 1 w 14"/>
              <a:gd name="T5" fmla="*/ 10 h 17"/>
              <a:gd name="T6" fmla="*/ 6 w 14"/>
              <a:gd name="T7" fmla="*/ 0 h 17"/>
              <a:gd name="T8" fmla="*/ 14 w 14"/>
              <a:gd name="T9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7">
                <a:moveTo>
                  <a:pt x="14" y="9"/>
                </a:moveTo>
                <a:cubicBezTo>
                  <a:pt x="14" y="14"/>
                  <a:pt x="12" y="17"/>
                  <a:pt x="8" y="17"/>
                </a:cubicBezTo>
                <a:cubicBezTo>
                  <a:pt x="4" y="17"/>
                  <a:pt x="2" y="15"/>
                  <a:pt x="1" y="10"/>
                </a:cubicBezTo>
                <a:cubicBezTo>
                  <a:pt x="0" y="4"/>
                  <a:pt x="3" y="0"/>
                  <a:pt x="6" y="0"/>
                </a:cubicBezTo>
                <a:cubicBezTo>
                  <a:pt x="10" y="0"/>
                  <a:pt x="14" y="5"/>
                  <a:pt x="14" y="9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9" name="Freeform 521"/>
          <p:cNvSpPr>
            <a:spLocks/>
          </p:cNvSpPr>
          <p:nvPr/>
        </p:nvSpPr>
        <p:spPr bwMode="auto">
          <a:xfrm>
            <a:off x="8488363" y="3627438"/>
            <a:ext cx="44450" cy="34925"/>
          </a:xfrm>
          <a:custGeom>
            <a:avLst/>
            <a:gdLst>
              <a:gd name="T0" fmla="*/ 8 w 8"/>
              <a:gd name="T1" fmla="*/ 3 h 6"/>
              <a:gd name="T2" fmla="*/ 4 w 8"/>
              <a:gd name="T3" fmla="*/ 6 h 6"/>
              <a:gd name="T4" fmla="*/ 0 w 8"/>
              <a:gd name="T5" fmla="*/ 4 h 6"/>
              <a:gd name="T6" fmla="*/ 3 w 8"/>
              <a:gd name="T7" fmla="*/ 0 h 6"/>
              <a:gd name="T8" fmla="*/ 8 w 8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8" y="3"/>
                </a:moveTo>
                <a:cubicBezTo>
                  <a:pt x="8" y="4"/>
                  <a:pt x="7" y="6"/>
                  <a:pt x="4" y="6"/>
                </a:cubicBezTo>
                <a:cubicBezTo>
                  <a:pt x="2" y="6"/>
                  <a:pt x="0" y="5"/>
                  <a:pt x="0" y="4"/>
                </a:cubicBezTo>
                <a:cubicBezTo>
                  <a:pt x="0" y="2"/>
                  <a:pt x="1" y="1"/>
                  <a:pt x="3" y="0"/>
                </a:cubicBezTo>
                <a:cubicBezTo>
                  <a:pt x="6" y="0"/>
                  <a:pt x="7" y="1"/>
                  <a:pt x="8" y="3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0" name="Freeform 522"/>
          <p:cNvSpPr>
            <a:spLocks/>
          </p:cNvSpPr>
          <p:nvPr/>
        </p:nvSpPr>
        <p:spPr bwMode="auto">
          <a:xfrm>
            <a:off x="8410575" y="3706813"/>
            <a:ext cx="33338" cy="50800"/>
          </a:xfrm>
          <a:custGeom>
            <a:avLst/>
            <a:gdLst>
              <a:gd name="T0" fmla="*/ 6 w 6"/>
              <a:gd name="T1" fmla="*/ 0 h 9"/>
              <a:gd name="T2" fmla="*/ 5 w 6"/>
              <a:gd name="T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9">
                <a:moveTo>
                  <a:pt x="6" y="0"/>
                </a:moveTo>
                <a:cubicBezTo>
                  <a:pt x="3" y="2"/>
                  <a:pt x="0" y="8"/>
                  <a:pt x="5" y="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1" name="Freeform 523"/>
          <p:cNvSpPr>
            <a:spLocks/>
          </p:cNvSpPr>
          <p:nvPr/>
        </p:nvSpPr>
        <p:spPr bwMode="auto">
          <a:xfrm>
            <a:off x="8505825" y="3700463"/>
            <a:ext cx="77788" cy="22225"/>
          </a:xfrm>
          <a:custGeom>
            <a:avLst/>
            <a:gdLst>
              <a:gd name="T0" fmla="*/ 0 w 14"/>
              <a:gd name="T1" fmla="*/ 1 h 4"/>
              <a:gd name="T2" fmla="*/ 5 w 14"/>
              <a:gd name="T3" fmla="*/ 4 h 4"/>
              <a:gd name="T4" fmla="*/ 14 w 14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4">
                <a:moveTo>
                  <a:pt x="0" y="1"/>
                </a:moveTo>
                <a:cubicBezTo>
                  <a:pt x="1" y="2"/>
                  <a:pt x="3" y="4"/>
                  <a:pt x="5" y="4"/>
                </a:cubicBezTo>
                <a:cubicBezTo>
                  <a:pt x="7" y="3"/>
                  <a:pt x="11" y="2"/>
                  <a:pt x="1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2" name="Freeform 524"/>
          <p:cNvSpPr>
            <a:spLocks/>
          </p:cNvSpPr>
          <p:nvPr/>
        </p:nvSpPr>
        <p:spPr bwMode="auto">
          <a:xfrm>
            <a:off x="8643938" y="3711576"/>
            <a:ext cx="44450" cy="46038"/>
          </a:xfrm>
          <a:custGeom>
            <a:avLst/>
            <a:gdLst>
              <a:gd name="T0" fmla="*/ 8 w 8"/>
              <a:gd name="T1" fmla="*/ 0 h 8"/>
              <a:gd name="T2" fmla="*/ 7 w 8"/>
              <a:gd name="T3" fmla="*/ 1 h 8"/>
              <a:gd name="T4" fmla="*/ 0 w 8"/>
              <a:gd name="T5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8">
                <a:moveTo>
                  <a:pt x="8" y="0"/>
                </a:moveTo>
                <a:cubicBezTo>
                  <a:pt x="8" y="0"/>
                  <a:pt x="8" y="1"/>
                  <a:pt x="7" y="1"/>
                </a:cubicBezTo>
                <a:cubicBezTo>
                  <a:pt x="6" y="7"/>
                  <a:pt x="3" y="8"/>
                  <a:pt x="0" y="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3" name="Freeform 525"/>
          <p:cNvSpPr>
            <a:spLocks/>
          </p:cNvSpPr>
          <p:nvPr/>
        </p:nvSpPr>
        <p:spPr bwMode="auto">
          <a:xfrm>
            <a:off x="8510588" y="3751263"/>
            <a:ext cx="73025" cy="6350"/>
          </a:xfrm>
          <a:custGeom>
            <a:avLst/>
            <a:gdLst>
              <a:gd name="T0" fmla="*/ 13 w 13"/>
              <a:gd name="T1" fmla="*/ 0 h 1"/>
              <a:gd name="T2" fmla="*/ 0 w 13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1">
                <a:moveTo>
                  <a:pt x="13" y="0"/>
                </a:moveTo>
                <a:cubicBezTo>
                  <a:pt x="10" y="0"/>
                  <a:pt x="3" y="1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4" name="Freeform 526"/>
          <p:cNvSpPr>
            <a:spLocks/>
          </p:cNvSpPr>
          <p:nvPr/>
        </p:nvSpPr>
        <p:spPr bwMode="auto">
          <a:xfrm>
            <a:off x="8432800" y="3706813"/>
            <a:ext cx="77788" cy="66675"/>
          </a:xfrm>
          <a:custGeom>
            <a:avLst/>
            <a:gdLst>
              <a:gd name="T0" fmla="*/ 10 w 14"/>
              <a:gd name="T1" fmla="*/ 0 h 12"/>
              <a:gd name="T2" fmla="*/ 14 w 14"/>
              <a:gd name="T3" fmla="*/ 6 h 12"/>
              <a:gd name="T4" fmla="*/ 7 w 14"/>
              <a:gd name="T5" fmla="*/ 12 h 12"/>
              <a:gd name="T6" fmla="*/ 0 w 14"/>
              <a:gd name="T7" fmla="*/ 6 h 12"/>
              <a:gd name="T8" fmla="*/ 4 w 1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2">
                <a:moveTo>
                  <a:pt x="10" y="0"/>
                </a:moveTo>
                <a:cubicBezTo>
                  <a:pt x="12" y="1"/>
                  <a:pt x="14" y="3"/>
                  <a:pt x="14" y="6"/>
                </a:cubicBezTo>
                <a:cubicBezTo>
                  <a:pt x="14" y="10"/>
                  <a:pt x="11" y="12"/>
                  <a:pt x="7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2" y="1"/>
                  <a:pt x="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5" name="Freeform 527"/>
          <p:cNvSpPr>
            <a:spLocks/>
          </p:cNvSpPr>
          <p:nvPr/>
        </p:nvSpPr>
        <p:spPr bwMode="auto">
          <a:xfrm>
            <a:off x="8572500" y="3689351"/>
            <a:ext cx="82550" cy="73025"/>
          </a:xfrm>
          <a:custGeom>
            <a:avLst/>
            <a:gdLst>
              <a:gd name="T0" fmla="*/ 10 w 15"/>
              <a:gd name="T1" fmla="*/ 0 h 13"/>
              <a:gd name="T2" fmla="*/ 15 w 15"/>
              <a:gd name="T3" fmla="*/ 7 h 13"/>
              <a:gd name="T4" fmla="*/ 8 w 15"/>
              <a:gd name="T5" fmla="*/ 13 h 13"/>
              <a:gd name="T6" fmla="*/ 0 w 15"/>
              <a:gd name="T7" fmla="*/ 7 h 13"/>
              <a:gd name="T8" fmla="*/ 4 w 15"/>
              <a:gd name="T9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3">
                <a:moveTo>
                  <a:pt x="10" y="0"/>
                </a:moveTo>
                <a:cubicBezTo>
                  <a:pt x="13" y="0"/>
                  <a:pt x="15" y="2"/>
                  <a:pt x="15" y="7"/>
                </a:cubicBezTo>
                <a:cubicBezTo>
                  <a:pt x="15" y="11"/>
                  <a:pt x="12" y="13"/>
                  <a:pt x="8" y="13"/>
                </a:cubicBezTo>
                <a:cubicBezTo>
                  <a:pt x="3" y="13"/>
                  <a:pt x="0" y="10"/>
                  <a:pt x="0" y="7"/>
                </a:cubicBezTo>
                <a:cubicBezTo>
                  <a:pt x="0" y="4"/>
                  <a:pt x="2" y="2"/>
                  <a:pt x="4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6" name="Freeform 528"/>
          <p:cNvSpPr>
            <a:spLocks/>
          </p:cNvSpPr>
          <p:nvPr/>
        </p:nvSpPr>
        <p:spPr bwMode="auto">
          <a:xfrm>
            <a:off x="8543925" y="3381376"/>
            <a:ext cx="55563" cy="73025"/>
          </a:xfrm>
          <a:custGeom>
            <a:avLst/>
            <a:gdLst>
              <a:gd name="T0" fmla="*/ 6 w 10"/>
              <a:gd name="T1" fmla="*/ 0 h 13"/>
              <a:gd name="T2" fmla="*/ 0 w 10"/>
              <a:gd name="T3" fmla="*/ 0 h 13"/>
              <a:gd name="T4" fmla="*/ 0 w 10"/>
              <a:gd name="T5" fmla="*/ 4 h 13"/>
              <a:gd name="T6" fmla="*/ 6 w 10"/>
              <a:gd name="T7" fmla="*/ 3 h 13"/>
              <a:gd name="T8" fmla="*/ 6 w 10"/>
              <a:gd name="T9" fmla="*/ 9 h 13"/>
              <a:gd name="T10" fmla="*/ 0 w 10"/>
              <a:gd name="T11" fmla="*/ 9 h 13"/>
              <a:gd name="T12" fmla="*/ 1 w 10"/>
              <a:gd name="T13" fmla="*/ 13 h 13"/>
              <a:gd name="T14" fmla="*/ 8 w 10"/>
              <a:gd name="T15" fmla="*/ 12 h 13"/>
              <a:gd name="T16" fmla="*/ 10 w 10"/>
              <a:gd name="T17" fmla="*/ 9 h 13"/>
              <a:gd name="T18" fmla="*/ 9 w 10"/>
              <a:gd name="T19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3"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3"/>
                  <a:pt x="0" y="4"/>
                </a:cubicBezTo>
                <a:cubicBezTo>
                  <a:pt x="1" y="4"/>
                  <a:pt x="6" y="3"/>
                  <a:pt x="6" y="3"/>
                </a:cubicBezTo>
                <a:cubicBezTo>
                  <a:pt x="6" y="9"/>
                  <a:pt x="6" y="9"/>
                  <a:pt x="6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11"/>
                  <a:pt x="1" y="13"/>
                </a:cubicBezTo>
                <a:cubicBezTo>
                  <a:pt x="4" y="13"/>
                  <a:pt x="7" y="12"/>
                  <a:pt x="8" y="12"/>
                </a:cubicBezTo>
                <a:cubicBezTo>
                  <a:pt x="9" y="12"/>
                  <a:pt x="10" y="12"/>
                  <a:pt x="10" y="9"/>
                </a:cubicBezTo>
                <a:cubicBezTo>
                  <a:pt x="10" y="7"/>
                  <a:pt x="10" y="3"/>
                  <a:pt x="9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7" name="Freeform 529"/>
          <p:cNvSpPr>
            <a:spLocks/>
          </p:cNvSpPr>
          <p:nvPr/>
        </p:nvSpPr>
        <p:spPr bwMode="auto">
          <a:xfrm>
            <a:off x="8572500" y="3359151"/>
            <a:ext cx="33338" cy="33338"/>
          </a:xfrm>
          <a:custGeom>
            <a:avLst/>
            <a:gdLst>
              <a:gd name="T0" fmla="*/ 0 w 6"/>
              <a:gd name="T1" fmla="*/ 2 h 6"/>
              <a:gd name="T2" fmla="*/ 3 w 6"/>
              <a:gd name="T3" fmla="*/ 6 h 6"/>
              <a:gd name="T4" fmla="*/ 6 w 6"/>
              <a:gd name="T5" fmla="*/ 5 h 6"/>
              <a:gd name="T6" fmla="*/ 3 w 6"/>
              <a:gd name="T7" fmla="*/ 0 h 6"/>
              <a:gd name="T8" fmla="*/ 0 w 6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3" y="6"/>
                  <a:pt x="3" y="6"/>
                  <a:pt x="3" y="6"/>
                </a:cubicBezTo>
                <a:cubicBezTo>
                  <a:pt x="3" y="6"/>
                  <a:pt x="6" y="5"/>
                  <a:pt x="6" y="5"/>
                </a:cubicBezTo>
                <a:cubicBezTo>
                  <a:pt x="5" y="3"/>
                  <a:pt x="3" y="0"/>
                  <a:pt x="3" y="0"/>
                </a:cubicBezTo>
                <a:lnTo>
                  <a:pt x="0" y="2"/>
                </a:ln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8" name="Freeform 530"/>
          <p:cNvSpPr>
            <a:spLocks/>
          </p:cNvSpPr>
          <p:nvPr/>
        </p:nvSpPr>
        <p:spPr bwMode="auto">
          <a:xfrm>
            <a:off x="8594725" y="3348038"/>
            <a:ext cx="26988" cy="33338"/>
          </a:xfrm>
          <a:custGeom>
            <a:avLst/>
            <a:gdLst>
              <a:gd name="T0" fmla="*/ 0 w 17"/>
              <a:gd name="T1" fmla="*/ 7 h 21"/>
              <a:gd name="T2" fmla="*/ 10 w 17"/>
              <a:gd name="T3" fmla="*/ 0 h 21"/>
              <a:gd name="T4" fmla="*/ 17 w 17"/>
              <a:gd name="T5" fmla="*/ 14 h 21"/>
              <a:gd name="T6" fmla="*/ 10 w 17"/>
              <a:gd name="T7" fmla="*/ 21 h 21"/>
              <a:gd name="T8" fmla="*/ 0 w 17"/>
              <a:gd name="T9" fmla="*/ 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1">
                <a:moveTo>
                  <a:pt x="0" y="7"/>
                </a:moveTo>
                <a:lnTo>
                  <a:pt x="10" y="0"/>
                </a:lnTo>
                <a:lnTo>
                  <a:pt x="17" y="14"/>
                </a:lnTo>
                <a:lnTo>
                  <a:pt x="10" y="21"/>
                </a:lnTo>
                <a:lnTo>
                  <a:pt x="0" y="7"/>
                </a:ln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9" name="Freeform 531"/>
          <p:cNvSpPr>
            <a:spLocks/>
          </p:cNvSpPr>
          <p:nvPr/>
        </p:nvSpPr>
        <p:spPr bwMode="auto">
          <a:xfrm>
            <a:off x="8628063" y="3381376"/>
            <a:ext cx="60325" cy="73025"/>
          </a:xfrm>
          <a:custGeom>
            <a:avLst/>
            <a:gdLst>
              <a:gd name="T0" fmla="*/ 0 w 11"/>
              <a:gd name="T1" fmla="*/ 1 h 13"/>
              <a:gd name="T2" fmla="*/ 9 w 11"/>
              <a:gd name="T3" fmla="*/ 0 h 13"/>
              <a:gd name="T4" fmla="*/ 10 w 11"/>
              <a:gd name="T5" fmla="*/ 2 h 13"/>
              <a:gd name="T6" fmla="*/ 11 w 11"/>
              <a:gd name="T7" fmla="*/ 13 h 13"/>
              <a:gd name="T8" fmla="*/ 1 w 11"/>
              <a:gd name="T9" fmla="*/ 12 h 13"/>
              <a:gd name="T10" fmla="*/ 0 w 11"/>
              <a:gd name="T11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3">
                <a:moveTo>
                  <a:pt x="0" y="1"/>
                </a:moveTo>
                <a:cubicBezTo>
                  <a:pt x="0" y="0"/>
                  <a:pt x="8" y="0"/>
                  <a:pt x="9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3"/>
                  <a:pt x="10" y="12"/>
                  <a:pt x="11" y="13"/>
                </a:cubicBezTo>
                <a:cubicBezTo>
                  <a:pt x="10" y="13"/>
                  <a:pt x="1" y="12"/>
                  <a:pt x="1" y="12"/>
                </a:cubicBezTo>
                <a:cubicBezTo>
                  <a:pt x="1" y="12"/>
                  <a:pt x="0" y="2"/>
                  <a:pt x="0" y="1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0" name="Freeform 532"/>
          <p:cNvSpPr>
            <a:spLocks/>
          </p:cNvSpPr>
          <p:nvPr/>
        </p:nvSpPr>
        <p:spPr bwMode="auto">
          <a:xfrm>
            <a:off x="8643938" y="3403601"/>
            <a:ext cx="28575" cy="28575"/>
          </a:xfrm>
          <a:custGeom>
            <a:avLst/>
            <a:gdLst>
              <a:gd name="T0" fmla="*/ 0 w 18"/>
              <a:gd name="T1" fmla="*/ 18 h 18"/>
              <a:gd name="T2" fmla="*/ 18 w 18"/>
              <a:gd name="T3" fmla="*/ 18 h 18"/>
              <a:gd name="T4" fmla="*/ 14 w 18"/>
              <a:gd name="T5" fmla="*/ 0 h 18"/>
              <a:gd name="T6" fmla="*/ 0 w 18"/>
              <a:gd name="T7" fmla="*/ 0 h 18"/>
              <a:gd name="T8" fmla="*/ 0 w 18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0" y="18"/>
                </a:moveTo>
                <a:lnTo>
                  <a:pt x="18" y="18"/>
                </a:lnTo>
                <a:lnTo>
                  <a:pt x="14" y="0"/>
                </a:lnTo>
                <a:lnTo>
                  <a:pt x="0" y="0"/>
                </a:lnTo>
                <a:lnTo>
                  <a:pt x="0" y="18"/>
                </a:ln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1" name="Freeform 533"/>
          <p:cNvSpPr>
            <a:spLocks/>
          </p:cNvSpPr>
          <p:nvPr/>
        </p:nvSpPr>
        <p:spPr bwMode="auto">
          <a:xfrm>
            <a:off x="8510588" y="3481388"/>
            <a:ext cx="61913" cy="61913"/>
          </a:xfrm>
          <a:custGeom>
            <a:avLst/>
            <a:gdLst>
              <a:gd name="T0" fmla="*/ 6 w 11"/>
              <a:gd name="T1" fmla="*/ 0 h 11"/>
              <a:gd name="T2" fmla="*/ 0 w 11"/>
              <a:gd name="T3" fmla="*/ 0 h 11"/>
              <a:gd name="T4" fmla="*/ 1 w 11"/>
              <a:gd name="T5" fmla="*/ 3 h 11"/>
              <a:gd name="T6" fmla="*/ 7 w 11"/>
              <a:gd name="T7" fmla="*/ 4 h 11"/>
              <a:gd name="T8" fmla="*/ 7 w 11"/>
              <a:gd name="T9" fmla="*/ 7 h 11"/>
              <a:gd name="T10" fmla="*/ 1 w 11"/>
              <a:gd name="T11" fmla="*/ 7 h 11"/>
              <a:gd name="T12" fmla="*/ 1 w 11"/>
              <a:gd name="T13" fmla="*/ 11 h 11"/>
              <a:gd name="T14" fmla="*/ 8 w 11"/>
              <a:gd name="T15" fmla="*/ 10 h 11"/>
              <a:gd name="T16" fmla="*/ 11 w 11"/>
              <a:gd name="T17" fmla="*/ 10 h 11"/>
              <a:gd name="T18" fmla="*/ 11 w 11"/>
              <a:gd name="T19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1" y="3"/>
                  <a:pt x="1" y="3"/>
                  <a:pt x="1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7"/>
                  <a:pt x="7" y="7"/>
                  <a:pt x="7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7" y="10"/>
                  <a:pt x="8" y="10"/>
                </a:cubicBezTo>
                <a:cubicBezTo>
                  <a:pt x="9" y="10"/>
                  <a:pt x="11" y="10"/>
                  <a:pt x="11" y="10"/>
                </a:cubicBezTo>
                <a:cubicBezTo>
                  <a:pt x="11" y="2"/>
                  <a:pt x="11" y="2"/>
                  <a:pt x="11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2" name="Freeform 534"/>
          <p:cNvSpPr>
            <a:spLocks/>
          </p:cNvSpPr>
          <p:nvPr/>
        </p:nvSpPr>
        <p:spPr bwMode="auto">
          <a:xfrm>
            <a:off x="8543925" y="3470276"/>
            <a:ext cx="28575" cy="28575"/>
          </a:xfrm>
          <a:custGeom>
            <a:avLst/>
            <a:gdLst>
              <a:gd name="T0" fmla="*/ 7 w 18"/>
              <a:gd name="T1" fmla="*/ 0 h 18"/>
              <a:gd name="T2" fmla="*/ 0 w 18"/>
              <a:gd name="T3" fmla="*/ 7 h 18"/>
              <a:gd name="T4" fmla="*/ 11 w 18"/>
              <a:gd name="T5" fmla="*/ 18 h 18"/>
              <a:gd name="T6" fmla="*/ 18 w 18"/>
              <a:gd name="T7" fmla="*/ 11 h 18"/>
              <a:gd name="T8" fmla="*/ 7 w 18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7" y="0"/>
                </a:moveTo>
                <a:lnTo>
                  <a:pt x="0" y="7"/>
                </a:lnTo>
                <a:lnTo>
                  <a:pt x="11" y="18"/>
                </a:lnTo>
                <a:lnTo>
                  <a:pt x="18" y="11"/>
                </a:lnTo>
                <a:lnTo>
                  <a:pt x="7" y="0"/>
                </a:ln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3" name="Freeform 535"/>
          <p:cNvSpPr>
            <a:spLocks/>
          </p:cNvSpPr>
          <p:nvPr/>
        </p:nvSpPr>
        <p:spPr bwMode="auto">
          <a:xfrm>
            <a:off x="8561388" y="3459163"/>
            <a:ext cx="22225" cy="28575"/>
          </a:xfrm>
          <a:custGeom>
            <a:avLst/>
            <a:gdLst>
              <a:gd name="T0" fmla="*/ 3 w 14"/>
              <a:gd name="T1" fmla="*/ 14 h 18"/>
              <a:gd name="T2" fmla="*/ 0 w 14"/>
              <a:gd name="T3" fmla="*/ 4 h 18"/>
              <a:gd name="T4" fmla="*/ 7 w 14"/>
              <a:gd name="T5" fmla="*/ 0 h 18"/>
              <a:gd name="T6" fmla="*/ 14 w 14"/>
              <a:gd name="T7" fmla="*/ 14 h 18"/>
              <a:gd name="T8" fmla="*/ 10 w 14"/>
              <a:gd name="T9" fmla="*/ 18 h 18"/>
              <a:gd name="T10" fmla="*/ 3 w 14"/>
              <a:gd name="T11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8">
                <a:moveTo>
                  <a:pt x="3" y="14"/>
                </a:moveTo>
                <a:lnTo>
                  <a:pt x="0" y="4"/>
                </a:lnTo>
                <a:lnTo>
                  <a:pt x="7" y="0"/>
                </a:lnTo>
                <a:lnTo>
                  <a:pt x="14" y="14"/>
                </a:lnTo>
                <a:lnTo>
                  <a:pt x="10" y="18"/>
                </a:lnTo>
                <a:lnTo>
                  <a:pt x="3" y="18"/>
                </a:ln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4" name="Freeform 536"/>
          <p:cNvSpPr>
            <a:spLocks/>
          </p:cNvSpPr>
          <p:nvPr/>
        </p:nvSpPr>
        <p:spPr bwMode="auto">
          <a:xfrm>
            <a:off x="8599488" y="3476626"/>
            <a:ext cx="61913" cy="50800"/>
          </a:xfrm>
          <a:custGeom>
            <a:avLst/>
            <a:gdLst>
              <a:gd name="T0" fmla="*/ 0 w 39"/>
              <a:gd name="T1" fmla="*/ 0 h 32"/>
              <a:gd name="T2" fmla="*/ 4 w 39"/>
              <a:gd name="T3" fmla="*/ 32 h 32"/>
              <a:gd name="T4" fmla="*/ 39 w 39"/>
              <a:gd name="T5" fmla="*/ 32 h 32"/>
              <a:gd name="T6" fmla="*/ 35 w 39"/>
              <a:gd name="T7" fmla="*/ 0 h 32"/>
              <a:gd name="T8" fmla="*/ 0 w 39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2">
                <a:moveTo>
                  <a:pt x="0" y="0"/>
                </a:moveTo>
                <a:lnTo>
                  <a:pt x="4" y="32"/>
                </a:lnTo>
                <a:lnTo>
                  <a:pt x="39" y="32"/>
                </a:lnTo>
                <a:lnTo>
                  <a:pt x="35" y="0"/>
                </a:lnTo>
                <a:lnTo>
                  <a:pt x="0" y="0"/>
                </a:ln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5" name="Rectangle 537"/>
          <p:cNvSpPr>
            <a:spLocks noChangeArrowheads="1"/>
          </p:cNvSpPr>
          <p:nvPr/>
        </p:nvSpPr>
        <p:spPr bwMode="auto">
          <a:xfrm>
            <a:off x="8616950" y="3492501"/>
            <a:ext cx="22225" cy="17463"/>
          </a:xfrm>
          <a:prstGeom prst="rect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6" name="Freeform 538"/>
          <p:cNvSpPr>
            <a:spLocks/>
          </p:cNvSpPr>
          <p:nvPr/>
        </p:nvSpPr>
        <p:spPr bwMode="auto">
          <a:xfrm>
            <a:off x="8359775" y="3403601"/>
            <a:ext cx="17463" cy="11113"/>
          </a:xfrm>
          <a:custGeom>
            <a:avLst/>
            <a:gdLst>
              <a:gd name="T0" fmla="*/ 0 w 11"/>
              <a:gd name="T1" fmla="*/ 0 h 7"/>
              <a:gd name="T2" fmla="*/ 0 w 11"/>
              <a:gd name="T3" fmla="*/ 3 h 7"/>
              <a:gd name="T4" fmla="*/ 11 w 11"/>
              <a:gd name="T5" fmla="*/ 7 h 7"/>
              <a:gd name="T6" fmla="*/ 11 w 11"/>
              <a:gd name="T7" fmla="*/ 7 h 7"/>
              <a:gd name="T8" fmla="*/ 11 w 11"/>
              <a:gd name="T9" fmla="*/ 3 h 7"/>
              <a:gd name="T10" fmla="*/ 4 w 11"/>
              <a:gd name="T11" fmla="*/ 0 h 7"/>
              <a:gd name="T12" fmla="*/ 0 w 11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7">
                <a:moveTo>
                  <a:pt x="0" y="0"/>
                </a:moveTo>
                <a:lnTo>
                  <a:pt x="0" y="3"/>
                </a:lnTo>
                <a:lnTo>
                  <a:pt x="11" y="7"/>
                </a:lnTo>
                <a:lnTo>
                  <a:pt x="11" y="7"/>
                </a:lnTo>
                <a:lnTo>
                  <a:pt x="11" y="3"/>
                </a:lnTo>
                <a:lnTo>
                  <a:pt x="4" y="0"/>
                </a:lnTo>
                <a:lnTo>
                  <a:pt x="0" y="0"/>
                </a:ln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7" name="Freeform 539"/>
          <p:cNvSpPr>
            <a:spLocks/>
          </p:cNvSpPr>
          <p:nvPr/>
        </p:nvSpPr>
        <p:spPr bwMode="auto">
          <a:xfrm>
            <a:off x="8359775" y="3421063"/>
            <a:ext cx="100013" cy="55563"/>
          </a:xfrm>
          <a:custGeom>
            <a:avLst/>
            <a:gdLst>
              <a:gd name="T0" fmla="*/ 0 w 18"/>
              <a:gd name="T1" fmla="*/ 1 h 10"/>
              <a:gd name="T2" fmla="*/ 0 w 18"/>
              <a:gd name="T3" fmla="*/ 2 h 10"/>
              <a:gd name="T4" fmla="*/ 3 w 18"/>
              <a:gd name="T5" fmla="*/ 1 h 10"/>
              <a:gd name="T6" fmla="*/ 2 w 18"/>
              <a:gd name="T7" fmla="*/ 3 h 10"/>
              <a:gd name="T8" fmla="*/ 2 w 18"/>
              <a:gd name="T9" fmla="*/ 4 h 10"/>
              <a:gd name="T10" fmla="*/ 4 w 18"/>
              <a:gd name="T11" fmla="*/ 5 h 10"/>
              <a:gd name="T12" fmla="*/ 4 w 18"/>
              <a:gd name="T13" fmla="*/ 6 h 10"/>
              <a:gd name="T14" fmla="*/ 2 w 18"/>
              <a:gd name="T15" fmla="*/ 9 h 10"/>
              <a:gd name="T16" fmla="*/ 2 w 18"/>
              <a:gd name="T17" fmla="*/ 10 h 10"/>
              <a:gd name="T18" fmla="*/ 2 w 18"/>
              <a:gd name="T19" fmla="*/ 10 h 10"/>
              <a:gd name="T20" fmla="*/ 10 w 18"/>
              <a:gd name="T21" fmla="*/ 9 h 10"/>
              <a:gd name="T22" fmla="*/ 17 w 18"/>
              <a:gd name="T23" fmla="*/ 7 h 10"/>
              <a:gd name="T24" fmla="*/ 18 w 18"/>
              <a:gd name="T25" fmla="*/ 6 h 10"/>
              <a:gd name="T26" fmla="*/ 17 w 18"/>
              <a:gd name="T27" fmla="*/ 6 h 10"/>
              <a:gd name="T28" fmla="*/ 10 w 18"/>
              <a:gd name="T29" fmla="*/ 7 h 10"/>
              <a:gd name="T30" fmla="*/ 4 w 18"/>
              <a:gd name="T31" fmla="*/ 8 h 10"/>
              <a:gd name="T32" fmla="*/ 5 w 18"/>
              <a:gd name="T33" fmla="*/ 5 h 10"/>
              <a:gd name="T34" fmla="*/ 5 w 18"/>
              <a:gd name="T35" fmla="*/ 5 h 10"/>
              <a:gd name="T36" fmla="*/ 3 w 18"/>
              <a:gd name="T37" fmla="*/ 3 h 10"/>
              <a:gd name="T38" fmla="*/ 4 w 18"/>
              <a:gd name="T39" fmla="*/ 1 h 10"/>
              <a:gd name="T40" fmla="*/ 4 w 18"/>
              <a:gd name="T41" fmla="*/ 0 h 10"/>
              <a:gd name="T42" fmla="*/ 3 w 18"/>
              <a:gd name="T43" fmla="*/ 0 h 10"/>
              <a:gd name="T44" fmla="*/ 0 w 18"/>
              <a:gd name="T45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" h="10">
                <a:moveTo>
                  <a:pt x="0" y="1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3" y="1"/>
                  <a:pt x="3" y="1"/>
                </a:cubicBezTo>
                <a:cubicBezTo>
                  <a:pt x="3" y="2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4" y="5"/>
                  <a:pt x="4" y="5"/>
                </a:cubicBezTo>
                <a:cubicBezTo>
                  <a:pt x="4" y="5"/>
                  <a:pt x="4" y="6"/>
                  <a:pt x="4" y="6"/>
                </a:cubicBezTo>
                <a:cubicBezTo>
                  <a:pt x="4" y="6"/>
                  <a:pt x="4" y="7"/>
                  <a:pt x="2" y="9"/>
                </a:cubicBezTo>
                <a:cubicBezTo>
                  <a:pt x="2" y="9"/>
                  <a:pt x="1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5" y="8"/>
                  <a:pt x="10" y="9"/>
                  <a:pt x="10" y="9"/>
                </a:cubicBezTo>
                <a:cubicBezTo>
                  <a:pt x="10" y="9"/>
                  <a:pt x="16" y="9"/>
                  <a:pt x="17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5" y="8"/>
                  <a:pt x="10" y="7"/>
                  <a:pt x="10" y="7"/>
                </a:cubicBezTo>
                <a:cubicBezTo>
                  <a:pt x="10" y="7"/>
                  <a:pt x="6" y="7"/>
                  <a:pt x="4" y="8"/>
                </a:cubicBezTo>
                <a:cubicBezTo>
                  <a:pt x="5" y="7"/>
                  <a:pt x="5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4"/>
                  <a:pt x="4" y="3"/>
                  <a:pt x="3" y="3"/>
                </a:cubicBezTo>
                <a:cubicBezTo>
                  <a:pt x="3" y="3"/>
                  <a:pt x="4" y="1"/>
                  <a:pt x="4" y="1"/>
                </a:cubicBezTo>
                <a:cubicBezTo>
                  <a:pt x="4" y="1"/>
                  <a:pt x="4" y="0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0" y="1"/>
                  <a:pt x="0" y="1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8" name="Freeform 540"/>
          <p:cNvSpPr>
            <a:spLocks/>
          </p:cNvSpPr>
          <p:nvPr/>
        </p:nvSpPr>
        <p:spPr bwMode="auto">
          <a:xfrm>
            <a:off x="8388350" y="3375026"/>
            <a:ext cx="60325" cy="84138"/>
          </a:xfrm>
          <a:custGeom>
            <a:avLst/>
            <a:gdLst>
              <a:gd name="T0" fmla="*/ 0 w 11"/>
              <a:gd name="T1" fmla="*/ 3 h 15"/>
              <a:gd name="T2" fmla="*/ 0 w 11"/>
              <a:gd name="T3" fmla="*/ 3 h 15"/>
              <a:gd name="T4" fmla="*/ 1 w 11"/>
              <a:gd name="T5" fmla="*/ 11 h 15"/>
              <a:gd name="T6" fmla="*/ 1 w 11"/>
              <a:gd name="T7" fmla="*/ 15 h 15"/>
              <a:gd name="T8" fmla="*/ 2 w 11"/>
              <a:gd name="T9" fmla="*/ 14 h 15"/>
              <a:gd name="T10" fmla="*/ 2 w 11"/>
              <a:gd name="T11" fmla="*/ 11 h 15"/>
              <a:gd name="T12" fmla="*/ 1 w 11"/>
              <a:gd name="T13" fmla="*/ 4 h 15"/>
              <a:gd name="T14" fmla="*/ 8 w 11"/>
              <a:gd name="T15" fmla="*/ 2 h 15"/>
              <a:gd name="T16" fmla="*/ 9 w 11"/>
              <a:gd name="T17" fmla="*/ 14 h 15"/>
              <a:gd name="T18" fmla="*/ 11 w 11"/>
              <a:gd name="T19" fmla="*/ 14 h 15"/>
              <a:gd name="T20" fmla="*/ 9 w 11"/>
              <a:gd name="T21" fmla="*/ 1 h 15"/>
              <a:gd name="T22" fmla="*/ 8 w 11"/>
              <a:gd name="T23" fmla="*/ 1 h 15"/>
              <a:gd name="T24" fmla="*/ 0 w 11"/>
              <a:gd name="T25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" h="15"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3"/>
                  <a:pt x="1" y="15"/>
                  <a:pt x="1" y="15"/>
                </a:cubicBezTo>
                <a:cubicBezTo>
                  <a:pt x="1" y="15"/>
                  <a:pt x="2" y="15"/>
                  <a:pt x="2" y="14"/>
                </a:cubicBezTo>
                <a:cubicBezTo>
                  <a:pt x="2" y="14"/>
                  <a:pt x="2" y="12"/>
                  <a:pt x="2" y="11"/>
                </a:cubicBezTo>
                <a:cubicBezTo>
                  <a:pt x="2" y="11"/>
                  <a:pt x="1" y="5"/>
                  <a:pt x="1" y="4"/>
                </a:cubicBezTo>
                <a:cubicBezTo>
                  <a:pt x="3" y="3"/>
                  <a:pt x="7" y="2"/>
                  <a:pt x="8" y="2"/>
                </a:cubicBezTo>
                <a:cubicBezTo>
                  <a:pt x="8" y="4"/>
                  <a:pt x="10" y="12"/>
                  <a:pt x="9" y="14"/>
                </a:cubicBezTo>
                <a:cubicBezTo>
                  <a:pt x="9" y="14"/>
                  <a:pt x="11" y="14"/>
                  <a:pt x="11" y="14"/>
                </a:cubicBezTo>
                <a:cubicBezTo>
                  <a:pt x="11" y="12"/>
                  <a:pt x="10" y="2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7" y="0"/>
                  <a:pt x="1" y="2"/>
                  <a:pt x="0" y="3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9" name="Freeform 541"/>
          <p:cNvSpPr>
            <a:spLocks/>
          </p:cNvSpPr>
          <p:nvPr/>
        </p:nvSpPr>
        <p:spPr bwMode="auto">
          <a:xfrm>
            <a:off x="8399463" y="3392488"/>
            <a:ext cx="33338" cy="33338"/>
          </a:xfrm>
          <a:custGeom>
            <a:avLst/>
            <a:gdLst>
              <a:gd name="T0" fmla="*/ 17 w 21"/>
              <a:gd name="T1" fmla="*/ 10 h 21"/>
              <a:gd name="T2" fmla="*/ 10 w 21"/>
              <a:gd name="T3" fmla="*/ 10 h 21"/>
              <a:gd name="T4" fmla="*/ 10 w 21"/>
              <a:gd name="T5" fmla="*/ 7 h 21"/>
              <a:gd name="T6" fmla="*/ 17 w 21"/>
              <a:gd name="T7" fmla="*/ 7 h 21"/>
              <a:gd name="T8" fmla="*/ 17 w 21"/>
              <a:gd name="T9" fmla="*/ 3 h 21"/>
              <a:gd name="T10" fmla="*/ 10 w 21"/>
              <a:gd name="T11" fmla="*/ 3 h 21"/>
              <a:gd name="T12" fmla="*/ 10 w 21"/>
              <a:gd name="T13" fmla="*/ 0 h 21"/>
              <a:gd name="T14" fmla="*/ 7 w 21"/>
              <a:gd name="T15" fmla="*/ 0 h 21"/>
              <a:gd name="T16" fmla="*/ 7 w 21"/>
              <a:gd name="T17" fmla="*/ 7 h 21"/>
              <a:gd name="T18" fmla="*/ 0 w 21"/>
              <a:gd name="T19" fmla="*/ 7 h 21"/>
              <a:gd name="T20" fmla="*/ 0 w 21"/>
              <a:gd name="T21" fmla="*/ 10 h 21"/>
              <a:gd name="T22" fmla="*/ 7 w 21"/>
              <a:gd name="T23" fmla="*/ 10 h 21"/>
              <a:gd name="T24" fmla="*/ 7 w 21"/>
              <a:gd name="T25" fmla="*/ 14 h 21"/>
              <a:gd name="T26" fmla="*/ 3 w 21"/>
              <a:gd name="T27" fmla="*/ 14 h 21"/>
              <a:gd name="T28" fmla="*/ 3 w 21"/>
              <a:gd name="T29" fmla="*/ 21 h 21"/>
              <a:gd name="T30" fmla="*/ 21 w 21"/>
              <a:gd name="T31" fmla="*/ 14 h 21"/>
              <a:gd name="T32" fmla="*/ 17 w 21"/>
              <a:gd name="T33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21">
                <a:moveTo>
                  <a:pt x="17" y="10"/>
                </a:moveTo>
                <a:lnTo>
                  <a:pt x="10" y="10"/>
                </a:lnTo>
                <a:lnTo>
                  <a:pt x="10" y="7"/>
                </a:lnTo>
                <a:lnTo>
                  <a:pt x="17" y="7"/>
                </a:lnTo>
                <a:lnTo>
                  <a:pt x="17" y="3"/>
                </a:lnTo>
                <a:lnTo>
                  <a:pt x="10" y="3"/>
                </a:lnTo>
                <a:lnTo>
                  <a:pt x="10" y="0"/>
                </a:lnTo>
                <a:lnTo>
                  <a:pt x="7" y="0"/>
                </a:lnTo>
                <a:lnTo>
                  <a:pt x="7" y="7"/>
                </a:lnTo>
                <a:lnTo>
                  <a:pt x="0" y="7"/>
                </a:lnTo>
                <a:lnTo>
                  <a:pt x="0" y="10"/>
                </a:lnTo>
                <a:lnTo>
                  <a:pt x="7" y="10"/>
                </a:lnTo>
                <a:lnTo>
                  <a:pt x="7" y="14"/>
                </a:lnTo>
                <a:lnTo>
                  <a:pt x="3" y="14"/>
                </a:lnTo>
                <a:lnTo>
                  <a:pt x="3" y="21"/>
                </a:lnTo>
                <a:lnTo>
                  <a:pt x="21" y="14"/>
                </a:lnTo>
                <a:lnTo>
                  <a:pt x="17" y="10"/>
                </a:ln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0" name="Freeform 542"/>
          <p:cNvSpPr>
            <a:spLocks noEditPoints="1"/>
          </p:cNvSpPr>
          <p:nvPr/>
        </p:nvSpPr>
        <p:spPr bwMode="auto">
          <a:xfrm>
            <a:off x="8404225" y="3425826"/>
            <a:ext cx="28575" cy="28575"/>
          </a:xfrm>
          <a:custGeom>
            <a:avLst/>
            <a:gdLst>
              <a:gd name="T0" fmla="*/ 4 w 5"/>
              <a:gd name="T1" fmla="*/ 5 h 5"/>
              <a:gd name="T2" fmla="*/ 5 w 5"/>
              <a:gd name="T3" fmla="*/ 5 h 5"/>
              <a:gd name="T4" fmla="*/ 5 w 5"/>
              <a:gd name="T5" fmla="*/ 0 h 5"/>
              <a:gd name="T6" fmla="*/ 4 w 5"/>
              <a:gd name="T7" fmla="*/ 0 h 5"/>
              <a:gd name="T8" fmla="*/ 0 w 5"/>
              <a:gd name="T9" fmla="*/ 1 h 5"/>
              <a:gd name="T10" fmla="*/ 0 w 5"/>
              <a:gd name="T11" fmla="*/ 1 h 5"/>
              <a:gd name="T12" fmla="*/ 0 w 5"/>
              <a:gd name="T13" fmla="*/ 4 h 5"/>
              <a:gd name="T14" fmla="*/ 0 w 5"/>
              <a:gd name="T15" fmla="*/ 5 h 5"/>
              <a:gd name="T16" fmla="*/ 2 w 5"/>
              <a:gd name="T17" fmla="*/ 5 h 5"/>
              <a:gd name="T18" fmla="*/ 2 w 5"/>
              <a:gd name="T19" fmla="*/ 5 h 5"/>
              <a:gd name="T20" fmla="*/ 4 w 5"/>
              <a:gd name="T21" fmla="*/ 5 h 5"/>
              <a:gd name="T22" fmla="*/ 4 w 5"/>
              <a:gd name="T23" fmla="*/ 5 h 5"/>
              <a:gd name="T24" fmla="*/ 1 w 5"/>
              <a:gd name="T25" fmla="*/ 4 h 5"/>
              <a:gd name="T26" fmla="*/ 1 w 5"/>
              <a:gd name="T27" fmla="*/ 2 h 5"/>
              <a:gd name="T28" fmla="*/ 3 w 5"/>
              <a:gd name="T29" fmla="*/ 1 h 5"/>
              <a:gd name="T30" fmla="*/ 4 w 5"/>
              <a:gd name="T31" fmla="*/ 3 h 5"/>
              <a:gd name="T32" fmla="*/ 1 w 5"/>
              <a:gd name="T33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" h="5">
                <a:moveTo>
                  <a:pt x="4" y="5"/>
                </a:moveTo>
                <a:cubicBezTo>
                  <a:pt x="5" y="5"/>
                  <a:pt x="5" y="5"/>
                  <a:pt x="5" y="5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lose/>
                <a:moveTo>
                  <a:pt x="1" y="4"/>
                </a:moveTo>
                <a:cubicBezTo>
                  <a:pt x="1" y="3"/>
                  <a:pt x="1" y="2"/>
                  <a:pt x="1" y="2"/>
                </a:cubicBezTo>
                <a:cubicBezTo>
                  <a:pt x="2" y="2"/>
                  <a:pt x="3" y="1"/>
                  <a:pt x="3" y="1"/>
                </a:cubicBezTo>
                <a:cubicBezTo>
                  <a:pt x="4" y="2"/>
                  <a:pt x="4" y="2"/>
                  <a:pt x="4" y="3"/>
                </a:cubicBezTo>
                <a:lnTo>
                  <a:pt x="1" y="4"/>
                </a:ln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1" name="Freeform 543"/>
          <p:cNvSpPr>
            <a:spLocks/>
          </p:cNvSpPr>
          <p:nvPr/>
        </p:nvSpPr>
        <p:spPr bwMode="auto">
          <a:xfrm>
            <a:off x="8455025" y="3375026"/>
            <a:ext cx="33338" cy="84138"/>
          </a:xfrm>
          <a:custGeom>
            <a:avLst/>
            <a:gdLst>
              <a:gd name="T0" fmla="*/ 4 w 6"/>
              <a:gd name="T1" fmla="*/ 6 h 15"/>
              <a:gd name="T2" fmla="*/ 6 w 6"/>
              <a:gd name="T3" fmla="*/ 5 h 15"/>
              <a:gd name="T4" fmla="*/ 6 w 6"/>
              <a:gd name="T5" fmla="*/ 4 h 15"/>
              <a:gd name="T6" fmla="*/ 6 w 6"/>
              <a:gd name="T7" fmla="*/ 4 h 15"/>
              <a:gd name="T8" fmla="*/ 4 w 6"/>
              <a:gd name="T9" fmla="*/ 5 h 15"/>
              <a:gd name="T10" fmla="*/ 3 w 6"/>
              <a:gd name="T11" fmla="*/ 2 h 15"/>
              <a:gd name="T12" fmla="*/ 6 w 6"/>
              <a:gd name="T13" fmla="*/ 1 h 15"/>
              <a:gd name="T14" fmla="*/ 5 w 6"/>
              <a:gd name="T15" fmla="*/ 0 h 15"/>
              <a:gd name="T16" fmla="*/ 0 w 6"/>
              <a:gd name="T17" fmla="*/ 1 h 15"/>
              <a:gd name="T18" fmla="*/ 0 w 6"/>
              <a:gd name="T19" fmla="*/ 3 h 15"/>
              <a:gd name="T20" fmla="*/ 2 w 6"/>
              <a:gd name="T21" fmla="*/ 2 h 15"/>
              <a:gd name="T22" fmla="*/ 2 w 6"/>
              <a:gd name="T23" fmla="*/ 5 h 15"/>
              <a:gd name="T24" fmla="*/ 0 w 6"/>
              <a:gd name="T25" fmla="*/ 6 h 15"/>
              <a:gd name="T26" fmla="*/ 0 w 6"/>
              <a:gd name="T27" fmla="*/ 7 h 15"/>
              <a:gd name="T28" fmla="*/ 3 w 6"/>
              <a:gd name="T29" fmla="*/ 6 h 15"/>
              <a:gd name="T30" fmla="*/ 3 w 6"/>
              <a:gd name="T31" fmla="*/ 9 h 15"/>
              <a:gd name="T32" fmla="*/ 2 w 6"/>
              <a:gd name="T33" fmla="*/ 14 h 15"/>
              <a:gd name="T34" fmla="*/ 1 w 6"/>
              <a:gd name="T35" fmla="*/ 15 h 15"/>
              <a:gd name="T36" fmla="*/ 3 w 6"/>
              <a:gd name="T37" fmla="*/ 15 h 15"/>
              <a:gd name="T38" fmla="*/ 4 w 6"/>
              <a:gd name="T39" fmla="*/ 9 h 15"/>
              <a:gd name="T40" fmla="*/ 4 w 6"/>
              <a:gd name="T41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" h="15">
                <a:moveTo>
                  <a:pt x="4" y="6"/>
                </a:move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4" y="5"/>
                  <a:pt x="4" y="5"/>
                  <a:pt x="4" y="5"/>
                </a:cubicBezTo>
                <a:cubicBezTo>
                  <a:pt x="3" y="2"/>
                  <a:pt x="3" y="2"/>
                  <a:pt x="3" y="2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2" y="2"/>
                  <a:pt x="2" y="2"/>
                  <a:pt x="2" y="2"/>
                </a:cubicBezTo>
                <a:cubicBezTo>
                  <a:pt x="2" y="5"/>
                  <a:pt x="2" y="5"/>
                  <a:pt x="2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3" y="6"/>
                  <a:pt x="3" y="6"/>
                  <a:pt x="3" y="6"/>
                </a:cubicBezTo>
                <a:cubicBezTo>
                  <a:pt x="3" y="9"/>
                  <a:pt x="3" y="9"/>
                  <a:pt x="3" y="9"/>
                </a:cubicBezTo>
                <a:cubicBezTo>
                  <a:pt x="3" y="11"/>
                  <a:pt x="2" y="13"/>
                  <a:pt x="2" y="14"/>
                </a:cubicBezTo>
                <a:cubicBezTo>
                  <a:pt x="1" y="15"/>
                  <a:pt x="1" y="15"/>
                  <a:pt x="1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5" y="11"/>
                  <a:pt x="4" y="9"/>
                </a:cubicBezTo>
                <a:lnTo>
                  <a:pt x="4" y="6"/>
                </a:ln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2" name="Freeform 544"/>
          <p:cNvSpPr>
            <a:spLocks/>
          </p:cNvSpPr>
          <p:nvPr/>
        </p:nvSpPr>
        <p:spPr bwMode="auto">
          <a:xfrm>
            <a:off x="8488363" y="3370263"/>
            <a:ext cx="17463" cy="55563"/>
          </a:xfrm>
          <a:custGeom>
            <a:avLst/>
            <a:gdLst>
              <a:gd name="T0" fmla="*/ 1 w 3"/>
              <a:gd name="T1" fmla="*/ 0 h 10"/>
              <a:gd name="T2" fmla="*/ 0 w 3"/>
              <a:gd name="T3" fmla="*/ 1 h 10"/>
              <a:gd name="T4" fmla="*/ 1 w 3"/>
              <a:gd name="T5" fmla="*/ 10 h 10"/>
              <a:gd name="T6" fmla="*/ 3 w 3"/>
              <a:gd name="T7" fmla="*/ 10 h 10"/>
              <a:gd name="T8" fmla="*/ 2 w 3"/>
              <a:gd name="T9" fmla="*/ 1 h 10"/>
              <a:gd name="T10" fmla="*/ 1 w 3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0">
                <a:moveTo>
                  <a:pt x="1" y="0"/>
                </a:moveTo>
                <a:cubicBezTo>
                  <a:pt x="1" y="0"/>
                  <a:pt x="0" y="1"/>
                  <a:pt x="0" y="1"/>
                </a:cubicBezTo>
                <a:cubicBezTo>
                  <a:pt x="1" y="4"/>
                  <a:pt x="1" y="10"/>
                  <a:pt x="1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6"/>
                  <a:pt x="2" y="1"/>
                </a:cubicBezTo>
                <a:cubicBezTo>
                  <a:pt x="2" y="1"/>
                  <a:pt x="1" y="0"/>
                  <a:pt x="1" y="0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3" name="Freeform 545"/>
          <p:cNvSpPr>
            <a:spLocks/>
          </p:cNvSpPr>
          <p:nvPr/>
        </p:nvSpPr>
        <p:spPr bwMode="auto">
          <a:xfrm>
            <a:off x="8505825" y="3370263"/>
            <a:ext cx="22225" cy="88900"/>
          </a:xfrm>
          <a:custGeom>
            <a:avLst/>
            <a:gdLst>
              <a:gd name="T0" fmla="*/ 1 w 4"/>
              <a:gd name="T1" fmla="*/ 0 h 16"/>
              <a:gd name="T2" fmla="*/ 2 w 4"/>
              <a:gd name="T3" fmla="*/ 12 h 16"/>
              <a:gd name="T4" fmla="*/ 1 w 4"/>
              <a:gd name="T5" fmla="*/ 15 h 16"/>
              <a:gd name="T6" fmla="*/ 1 w 4"/>
              <a:gd name="T7" fmla="*/ 16 h 16"/>
              <a:gd name="T8" fmla="*/ 2 w 4"/>
              <a:gd name="T9" fmla="*/ 16 h 16"/>
              <a:gd name="T10" fmla="*/ 4 w 4"/>
              <a:gd name="T11" fmla="*/ 12 h 16"/>
              <a:gd name="T12" fmla="*/ 2 w 4"/>
              <a:gd name="T13" fmla="*/ 0 h 16"/>
              <a:gd name="T14" fmla="*/ 1 w 4"/>
              <a:gd name="T1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16">
                <a:moveTo>
                  <a:pt x="1" y="0"/>
                </a:moveTo>
                <a:cubicBezTo>
                  <a:pt x="1" y="4"/>
                  <a:pt x="2" y="11"/>
                  <a:pt x="2" y="12"/>
                </a:cubicBezTo>
                <a:cubicBezTo>
                  <a:pt x="2" y="14"/>
                  <a:pt x="2" y="14"/>
                  <a:pt x="1" y="15"/>
                </a:cubicBezTo>
                <a:cubicBezTo>
                  <a:pt x="1" y="15"/>
                  <a:pt x="0" y="16"/>
                  <a:pt x="1" y="16"/>
                </a:cubicBezTo>
                <a:cubicBezTo>
                  <a:pt x="1" y="16"/>
                  <a:pt x="2" y="16"/>
                  <a:pt x="2" y="16"/>
                </a:cubicBezTo>
                <a:cubicBezTo>
                  <a:pt x="3" y="15"/>
                  <a:pt x="3" y="14"/>
                  <a:pt x="4" y="12"/>
                </a:cubicBezTo>
                <a:cubicBezTo>
                  <a:pt x="4" y="10"/>
                  <a:pt x="2" y="1"/>
                  <a:pt x="2" y="0"/>
                </a:cubicBezTo>
                <a:lnTo>
                  <a:pt x="1" y="0"/>
                </a:ln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4" name="Oval 546"/>
          <p:cNvSpPr>
            <a:spLocks noChangeArrowheads="1"/>
          </p:cNvSpPr>
          <p:nvPr/>
        </p:nvSpPr>
        <p:spPr bwMode="auto">
          <a:xfrm>
            <a:off x="8639175" y="3532188"/>
            <a:ext cx="188913" cy="190500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5" name="Oval 547"/>
          <p:cNvSpPr>
            <a:spLocks noChangeArrowheads="1"/>
          </p:cNvSpPr>
          <p:nvPr/>
        </p:nvSpPr>
        <p:spPr bwMode="auto">
          <a:xfrm>
            <a:off x="7942263" y="3549651"/>
            <a:ext cx="188913" cy="185738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6" name="Freeform 548"/>
          <p:cNvSpPr>
            <a:spLocks/>
          </p:cNvSpPr>
          <p:nvPr/>
        </p:nvSpPr>
        <p:spPr bwMode="auto">
          <a:xfrm>
            <a:off x="8743950" y="3622676"/>
            <a:ext cx="261938" cy="246063"/>
          </a:xfrm>
          <a:custGeom>
            <a:avLst/>
            <a:gdLst>
              <a:gd name="T0" fmla="*/ 0 w 47"/>
              <a:gd name="T1" fmla="*/ 30 h 44"/>
              <a:gd name="T2" fmla="*/ 16 w 47"/>
              <a:gd name="T3" fmla="*/ 42 h 44"/>
              <a:gd name="T4" fmla="*/ 23 w 47"/>
              <a:gd name="T5" fmla="*/ 44 h 44"/>
              <a:gd name="T6" fmla="*/ 36 w 47"/>
              <a:gd name="T7" fmla="*/ 12 h 44"/>
              <a:gd name="T8" fmla="*/ 27 w 47"/>
              <a:gd name="T9" fmla="*/ 4 h 44"/>
              <a:gd name="T10" fmla="*/ 18 w 47"/>
              <a:gd name="T11" fmla="*/ 0 h 44"/>
              <a:gd name="T12" fmla="*/ 15 w 47"/>
              <a:gd name="T1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44">
                <a:moveTo>
                  <a:pt x="0" y="30"/>
                </a:moveTo>
                <a:cubicBezTo>
                  <a:pt x="5" y="35"/>
                  <a:pt x="10" y="39"/>
                  <a:pt x="16" y="42"/>
                </a:cubicBezTo>
                <a:cubicBezTo>
                  <a:pt x="18" y="43"/>
                  <a:pt x="21" y="44"/>
                  <a:pt x="23" y="44"/>
                </a:cubicBezTo>
                <a:cubicBezTo>
                  <a:pt x="36" y="44"/>
                  <a:pt x="47" y="30"/>
                  <a:pt x="36" y="12"/>
                </a:cubicBezTo>
                <a:cubicBezTo>
                  <a:pt x="34" y="8"/>
                  <a:pt x="31" y="5"/>
                  <a:pt x="27" y="4"/>
                </a:cubicBezTo>
                <a:cubicBezTo>
                  <a:pt x="24" y="2"/>
                  <a:pt x="21" y="1"/>
                  <a:pt x="18" y="0"/>
                </a:cubicBezTo>
                <a:cubicBezTo>
                  <a:pt x="17" y="0"/>
                  <a:pt x="16" y="0"/>
                  <a:pt x="15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" name="Freeform 549"/>
          <p:cNvSpPr>
            <a:spLocks/>
          </p:cNvSpPr>
          <p:nvPr/>
        </p:nvSpPr>
        <p:spPr bwMode="auto">
          <a:xfrm>
            <a:off x="8710613" y="3722688"/>
            <a:ext cx="33338" cy="68263"/>
          </a:xfrm>
          <a:custGeom>
            <a:avLst/>
            <a:gdLst>
              <a:gd name="T0" fmla="*/ 0 w 6"/>
              <a:gd name="T1" fmla="*/ 0 h 12"/>
              <a:gd name="T2" fmla="*/ 6 w 6"/>
              <a:gd name="T3" fmla="*/ 12 h 12"/>
              <a:gd name="T4" fmla="*/ 6 w 6"/>
              <a:gd name="T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12">
                <a:moveTo>
                  <a:pt x="0" y="0"/>
                </a:moveTo>
                <a:cubicBezTo>
                  <a:pt x="1" y="4"/>
                  <a:pt x="3" y="9"/>
                  <a:pt x="6" y="12"/>
                </a:cubicBezTo>
                <a:cubicBezTo>
                  <a:pt x="6" y="12"/>
                  <a:pt x="6" y="12"/>
                  <a:pt x="6" y="1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" name="Freeform 550"/>
          <p:cNvSpPr>
            <a:spLocks/>
          </p:cNvSpPr>
          <p:nvPr/>
        </p:nvSpPr>
        <p:spPr bwMode="auto">
          <a:xfrm>
            <a:off x="6543675" y="3094038"/>
            <a:ext cx="814388" cy="612775"/>
          </a:xfrm>
          <a:custGeom>
            <a:avLst/>
            <a:gdLst>
              <a:gd name="T0" fmla="*/ 103 w 146"/>
              <a:gd name="T1" fmla="*/ 3 h 109"/>
              <a:gd name="T2" fmla="*/ 87 w 146"/>
              <a:gd name="T3" fmla="*/ 23 h 109"/>
              <a:gd name="T4" fmla="*/ 67 w 146"/>
              <a:gd name="T5" fmla="*/ 2 h 109"/>
              <a:gd name="T6" fmla="*/ 67 w 146"/>
              <a:gd name="T7" fmla="*/ 0 h 109"/>
              <a:gd name="T8" fmla="*/ 66 w 146"/>
              <a:gd name="T9" fmla="*/ 0 h 109"/>
              <a:gd name="T10" fmla="*/ 63 w 146"/>
              <a:gd name="T11" fmla="*/ 14 h 109"/>
              <a:gd name="T12" fmla="*/ 72 w 146"/>
              <a:gd name="T13" fmla="*/ 24 h 109"/>
              <a:gd name="T14" fmla="*/ 62 w 146"/>
              <a:gd name="T15" fmla="*/ 35 h 109"/>
              <a:gd name="T16" fmla="*/ 51 w 146"/>
              <a:gd name="T17" fmla="*/ 24 h 109"/>
              <a:gd name="T18" fmla="*/ 52 w 146"/>
              <a:gd name="T19" fmla="*/ 20 h 109"/>
              <a:gd name="T20" fmla="*/ 46 w 146"/>
              <a:gd name="T21" fmla="*/ 21 h 109"/>
              <a:gd name="T22" fmla="*/ 32 w 146"/>
              <a:gd name="T23" fmla="*/ 4 h 109"/>
              <a:gd name="T24" fmla="*/ 0 w 146"/>
              <a:gd name="T25" fmla="*/ 47 h 109"/>
              <a:gd name="T26" fmla="*/ 0 w 146"/>
              <a:gd name="T27" fmla="*/ 52 h 109"/>
              <a:gd name="T28" fmla="*/ 29 w 146"/>
              <a:gd name="T29" fmla="*/ 103 h 109"/>
              <a:gd name="T30" fmla="*/ 59 w 146"/>
              <a:gd name="T31" fmla="*/ 108 h 109"/>
              <a:gd name="T32" fmla="*/ 99 w 146"/>
              <a:gd name="T33" fmla="*/ 108 h 109"/>
              <a:gd name="T34" fmla="*/ 93 w 146"/>
              <a:gd name="T35" fmla="*/ 95 h 109"/>
              <a:gd name="T36" fmla="*/ 110 w 146"/>
              <a:gd name="T37" fmla="*/ 78 h 109"/>
              <a:gd name="T38" fmla="*/ 127 w 146"/>
              <a:gd name="T39" fmla="*/ 94 h 109"/>
              <a:gd name="T40" fmla="*/ 130 w 146"/>
              <a:gd name="T41" fmla="*/ 94 h 109"/>
              <a:gd name="T42" fmla="*/ 146 w 146"/>
              <a:gd name="T43" fmla="*/ 52 h 109"/>
              <a:gd name="T44" fmla="*/ 103 w 146"/>
              <a:gd name="T45" fmla="*/ 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6" h="109">
                <a:moveTo>
                  <a:pt x="103" y="3"/>
                </a:moveTo>
                <a:cubicBezTo>
                  <a:pt x="103" y="15"/>
                  <a:pt x="96" y="22"/>
                  <a:pt x="87" y="23"/>
                </a:cubicBezTo>
                <a:cubicBezTo>
                  <a:pt x="77" y="23"/>
                  <a:pt x="67" y="17"/>
                  <a:pt x="67" y="2"/>
                </a:cubicBezTo>
                <a:cubicBezTo>
                  <a:pt x="67" y="1"/>
                  <a:pt x="67" y="0"/>
                  <a:pt x="6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6"/>
                  <a:pt x="65" y="10"/>
                  <a:pt x="63" y="14"/>
                </a:cubicBezTo>
                <a:cubicBezTo>
                  <a:pt x="68" y="14"/>
                  <a:pt x="72" y="19"/>
                  <a:pt x="72" y="24"/>
                </a:cubicBezTo>
                <a:cubicBezTo>
                  <a:pt x="72" y="30"/>
                  <a:pt x="67" y="35"/>
                  <a:pt x="62" y="35"/>
                </a:cubicBezTo>
                <a:cubicBezTo>
                  <a:pt x="56" y="35"/>
                  <a:pt x="51" y="30"/>
                  <a:pt x="51" y="24"/>
                </a:cubicBezTo>
                <a:cubicBezTo>
                  <a:pt x="51" y="23"/>
                  <a:pt x="51" y="22"/>
                  <a:pt x="52" y="20"/>
                </a:cubicBezTo>
                <a:cubicBezTo>
                  <a:pt x="50" y="21"/>
                  <a:pt x="48" y="21"/>
                  <a:pt x="46" y="21"/>
                </a:cubicBezTo>
                <a:cubicBezTo>
                  <a:pt x="38" y="21"/>
                  <a:pt x="32" y="14"/>
                  <a:pt x="32" y="4"/>
                </a:cubicBezTo>
                <a:cubicBezTo>
                  <a:pt x="7" y="10"/>
                  <a:pt x="0" y="36"/>
                  <a:pt x="0" y="47"/>
                </a:cubicBezTo>
                <a:cubicBezTo>
                  <a:pt x="0" y="49"/>
                  <a:pt x="0" y="51"/>
                  <a:pt x="0" y="52"/>
                </a:cubicBezTo>
                <a:cubicBezTo>
                  <a:pt x="4" y="72"/>
                  <a:pt x="15" y="91"/>
                  <a:pt x="29" y="103"/>
                </a:cubicBezTo>
                <a:cubicBezTo>
                  <a:pt x="32" y="104"/>
                  <a:pt x="41" y="107"/>
                  <a:pt x="59" y="108"/>
                </a:cubicBezTo>
                <a:cubicBezTo>
                  <a:pt x="78" y="109"/>
                  <a:pt x="93" y="109"/>
                  <a:pt x="99" y="108"/>
                </a:cubicBezTo>
                <a:cubicBezTo>
                  <a:pt x="95" y="105"/>
                  <a:pt x="93" y="100"/>
                  <a:pt x="93" y="95"/>
                </a:cubicBezTo>
                <a:cubicBezTo>
                  <a:pt x="93" y="86"/>
                  <a:pt x="100" y="78"/>
                  <a:pt x="110" y="78"/>
                </a:cubicBezTo>
                <a:cubicBezTo>
                  <a:pt x="119" y="78"/>
                  <a:pt x="126" y="85"/>
                  <a:pt x="127" y="94"/>
                </a:cubicBezTo>
                <a:cubicBezTo>
                  <a:pt x="128" y="94"/>
                  <a:pt x="129" y="94"/>
                  <a:pt x="130" y="94"/>
                </a:cubicBezTo>
                <a:cubicBezTo>
                  <a:pt x="140" y="82"/>
                  <a:pt x="146" y="67"/>
                  <a:pt x="146" y="52"/>
                </a:cubicBezTo>
                <a:cubicBezTo>
                  <a:pt x="146" y="18"/>
                  <a:pt x="127" y="7"/>
                  <a:pt x="10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" name="Freeform 551"/>
          <p:cNvSpPr>
            <a:spLocks/>
          </p:cNvSpPr>
          <p:nvPr/>
        </p:nvSpPr>
        <p:spPr bwMode="auto">
          <a:xfrm>
            <a:off x="6721475" y="2960688"/>
            <a:ext cx="201613" cy="252413"/>
          </a:xfrm>
          <a:custGeom>
            <a:avLst/>
            <a:gdLst>
              <a:gd name="T0" fmla="*/ 23 w 36"/>
              <a:gd name="T1" fmla="*/ 0 h 45"/>
              <a:gd name="T2" fmla="*/ 0 w 36"/>
              <a:gd name="T3" fmla="*/ 22 h 45"/>
              <a:gd name="T4" fmla="*/ 0 w 36"/>
              <a:gd name="T5" fmla="*/ 28 h 45"/>
              <a:gd name="T6" fmla="*/ 14 w 36"/>
              <a:gd name="T7" fmla="*/ 45 h 45"/>
              <a:gd name="T8" fmla="*/ 20 w 36"/>
              <a:gd name="T9" fmla="*/ 44 h 45"/>
              <a:gd name="T10" fmla="*/ 30 w 36"/>
              <a:gd name="T11" fmla="*/ 38 h 45"/>
              <a:gd name="T12" fmla="*/ 31 w 36"/>
              <a:gd name="T13" fmla="*/ 38 h 45"/>
              <a:gd name="T14" fmla="*/ 34 w 36"/>
              <a:gd name="T15" fmla="*/ 24 h 45"/>
              <a:gd name="T16" fmla="*/ 34 w 36"/>
              <a:gd name="T17" fmla="*/ 23 h 45"/>
              <a:gd name="T18" fmla="*/ 23 w 36"/>
              <a:gd name="T1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45">
                <a:moveTo>
                  <a:pt x="23" y="0"/>
                </a:moveTo>
                <a:cubicBezTo>
                  <a:pt x="12" y="0"/>
                  <a:pt x="3" y="10"/>
                  <a:pt x="0" y="22"/>
                </a:cubicBezTo>
                <a:cubicBezTo>
                  <a:pt x="0" y="24"/>
                  <a:pt x="0" y="26"/>
                  <a:pt x="0" y="28"/>
                </a:cubicBezTo>
                <a:cubicBezTo>
                  <a:pt x="0" y="38"/>
                  <a:pt x="6" y="45"/>
                  <a:pt x="14" y="45"/>
                </a:cubicBezTo>
                <a:cubicBezTo>
                  <a:pt x="16" y="45"/>
                  <a:pt x="18" y="45"/>
                  <a:pt x="20" y="44"/>
                </a:cubicBezTo>
                <a:cubicBezTo>
                  <a:pt x="21" y="40"/>
                  <a:pt x="25" y="38"/>
                  <a:pt x="30" y="38"/>
                </a:cubicBezTo>
                <a:cubicBezTo>
                  <a:pt x="30" y="38"/>
                  <a:pt x="30" y="38"/>
                  <a:pt x="31" y="38"/>
                </a:cubicBezTo>
                <a:cubicBezTo>
                  <a:pt x="33" y="34"/>
                  <a:pt x="34" y="30"/>
                  <a:pt x="34" y="24"/>
                </a:cubicBezTo>
                <a:cubicBezTo>
                  <a:pt x="34" y="23"/>
                  <a:pt x="34" y="23"/>
                  <a:pt x="34" y="23"/>
                </a:cubicBezTo>
                <a:cubicBezTo>
                  <a:pt x="36" y="10"/>
                  <a:pt x="32" y="1"/>
                  <a:pt x="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" name="Freeform 552"/>
          <p:cNvSpPr>
            <a:spLocks/>
          </p:cNvSpPr>
          <p:nvPr/>
        </p:nvSpPr>
        <p:spPr bwMode="auto">
          <a:xfrm>
            <a:off x="6510338" y="2887663"/>
            <a:ext cx="958850" cy="757238"/>
          </a:xfrm>
          <a:custGeom>
            <a:avLst/>
            <a:gdLst>
              <a:gd name="T0" fmla="*/ 6 w 172"/>
              <a:gd name="T1" fmla="*/ 84 h 135"/>
              <a:gd name="T2" fmla="*/ 38 w 172"/>
              <a:gd name="T3" fmla="*/ 41 h 135"/>
              <a:gd name="T4" fmla="*/ 38 w 172"/>
              <a:gd name="T5" fmla="*/ 35 h 135"/>
              <a:gd name="T6" fmla="*/ 61 w 172"/>
              <a:gd name="T7" fmla="*/ 13 h 135"/>
              <a:gd name="T8" fmla="*/ 72 w 172"/>
              <a:gd name="T9" fmla="*/ 36 h 135"/>
              <a:gd name="T10" fmla="*/ 72 w 172"/>
              <a:gd name="T11" fmla="*/ 37 h 135"/>
              <a:gd name="T12" fmla="*/ 73 w 172"/>
              <a:gd name="T13" fmla="*/ 37 h 135"/>
              <a:gd name="T14" fmla="*/ 89 w 172"/>
              <a:gd name="T15" fmla="*/ 13 h 135"/>
              <a:gd name="T16" fmla="*/ 109 w 172"/>
              <a:gd name="T17" fmla="*/ 34 h 135"/>
              <a:gd name="T18" fmla="*/ 109 w 172"/>
              <a:gd name="T19" fmla="*/ 40 h 135"/>
              <a:gd name="T20" fmla="*/ 152 w 172"/>
              <a:gd name="T21" fmla="*/ 89 h 135"/>
              <a:gd name="T22" fmla="*/ 136 w 172"/>
              <a:gd name="T23" fmla="*/ 131 h 135"/>
              <a:gd name="T24" fmla="*/ 145 w 172"/>
              <a:gd name="T25" fmla="*/ 135 h 135"/>
              <a:gd name="T26" fmla="*/ 167 w 172"/>
              <a:gd name="T27" fmla="*/ 83 h 135"/>
              <a:gd name="T28" fmla="*/ 86 w 172"/>
              <a:gd name="T29" fmla="*/ 0 h 135"/>
              <a:gd name="T30" fmla="*/ 4 w 172"/>
              <a:gd name="T31" fmla="*/ 79 h 135"/>
              <a:gd name="T32" fmla="*/ 6 w 172"/>
              <a:gd name="T33" fmla="*/ 89 h 135"/>
              <a:gd name="T34" fmla="*/ 6 w 172"/>
              <a:gd name="T35" fmla="*/ 8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2" h="135">
                <a:moveTo>
                  <a:pt x="6" y="84"/>
                </a:moveTo>
                <a:cubicBezTo>
                  <a:pt x="6" y="73"/>
                  <a:pt x="13" y="47"/>
                  <a:pt x="38" y="41"/>
                </a:cubicBezTo>
                <a:cubicBezTo>
                  <a:pt x="38" y="39"/>
                  <a:pt x="38" y="37"/>
                  <a:pt x="38" y="35"/>
                </a:cubicBezTo>
                <a:cubicBezTo>
                  <a:pt x="41" y="23"/>
                  <a:pt x="50" y="13"/>
                  <a:pt x="61" y="13"/>
                </a:cubicBezTo>
                <a:cubicBezTo>
                  <a:pt x="70" y="14"/>
                  <a:pt x="74" y="23"/>
                  <a:pt x="72" y="36"/>
                </a:cubicBezTo>
                <a:cubicBezTo>
                  <a:pt x="72" y="36"/>
                  <a:pt x="72" y="36"/>
                  <a:pt x="72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3" y="25"/>
                  <a:pt x="80" y="14"/>
                  <a:pt x="89" y="13"/>
                </a:cubicBezTo>
                <a:cubicBezTo>
                  <a:pt x="99" y="13"/>
                  <a:pt x="108" y="21"/>
                  <a:pt x="109" y="34"/>
                </a:cubicBezTo>
                <a:cubicBezTo>
                  <a:pt x="109" y="37"/>
                  <a:pt x="109" y="39"/>
                  <a:pt x="109" y="40"/>
                </a:cubicBezTo>
                <a:cubicBezTo>
                  <a:pt x="133" y="44"/>
                  <a:pt x="152" y="55"/>
                  <a:pt x="152" y="89"/>
                </a:cubicBezTo>
                <a:cubicBezTo>
                  <a:pt x="152" y="104"/>
                  <a:pt x="146" y="119"/>
                  <a:pt x="136" y="131"/>
                </a:cubicBezTo>
                <a:cubicBezTo>
                  <a:pt x="138" y="132"/>
                  <a:pt x="142" y="133"/>
                  <a:pt x="145" y="135"/>
                </a:cubicBezTo>
                <a:cubicBezTo>
                  <a:pt x="156" y="121"/>
                  <a:pt x="165" y="104"/>
                  <a:pt x="167" y="83"/>
                </a:cubicBezTo>
                <a:cubicBezTo>
                  <a:pt x="172" y="34"/>
                  <a:pt x="137" y="0"/>
                  <a:pt x="86" y="0"/>
                </a:cubicBezTo>
                <a:cubicBezTo>
                  <a:pt x="48" y="1"/>
                  <a:pt x="0" y="27"/>
                  <a:pt x="4" y="79"/>
                </a:cubicBezTo>
                <a:cubicBezTo>
                  <a:pt x="4" y="83"/>
                  <a:pt x="5" y="86"/>
                  <a:pt x="6" y="89"/>
                </a:cubicBezTo>
                <a:cubicBezTo>
                  <a:pt x="6" y="88"/>
                  <a:pt x="6" y="86"/>
                  <a:pt x="6" y="84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" name="Freeform 553"/>
          <p:cNvSpPr>
            <a:spLocks/>
          </p:cNvSpPr>
          <p:nvPr/>
        </p:nvSpPr>
        <p:spPr bwMode="auto">
          <a:xfrm>
            <a:off x="6699250" y="3722688"/>
            <a:ext cx="452438" cy="280988"/>
          </a:xfrm>
          <a:custGeom>
            <a:avLst/>
            <a:gdLst>
              <a:gd name="T0" fmla="*/ 67 w 81"/>
              <a:gd name="T1" fmla="*/ 4 h 50"/>
              <a:gd name="T2" fmla="*/ 42 w 81"/>
              <a:gd name="T3" fmla="*/ 3 h 50"/>
              <a:gd name="T4" fmla="*/ 44 w 81"/>
              <a:gd name="T5" fmla="*/ 7 h 50"/>
              <a:gd name="T6" fmla="*/ 45 w 81"/>
              <a:gd name="T7" fmla="*/ 11 h 50"/>
              <a:gd name="T8" fmla="*/ 45 w 81"/>
              <a:gd name="T9" fmla="*/ 11 h 50"/>
              <a:gd name="T10" fmla="*/ 45 w 81"/>
              <a:gd name="T11" fmla="*/ 12 h 50"/>
              <a:gd name="T12" fmla="*/ 31 w 81"/>
              <a:gd name="T13" fmla="*/ 26 h 50"/>
              <a:gd name="T14" fmla="*/ 17 w 81"/>
              <a:gd name="T15" fmla="*/ 12 h 50"/>
              <a:gd name="T16" fmla="*/ 18 w 81"/>
              <a:gd name="T17" fmla="*/ 8 h 50"/>
              <a:gd name="T18" fmla="*/ 18 w 81"/>
              <a:gd name="T19" fmla="*/ 8 h 50"/>
              <a:gd name="T20" fmla="*/ 19 w 81"/>
              <a:gd name="T21" fmla="*/ 5 h 50"/>
              <a:gd name="T22" fmla="*/ 19 w 81"/>
              <a:gd name="T23" fmla="*/ 5 h 50"/>
              <a:gd name="T24" fmla="*/ 22 w 81"/>
              <a:gd name="T25" fmla="*/ 2 h 50"/>
              <a:gd name="T26" fmla="*/ 10 w 81"/>
              <a:gd name="T27" fmla="*/ 0 h 50"/>
              <a:gd name="T28" fmla="*/ 0 w 81"/>
              <a:gd name="T29" fmla="*/ 23 h 50"/>
              <a:gd name="T30" fmla="*/ 5 w 81"/>
              <a:gd name="T31" fmla="*/ 41 h 50"/>
              <a:gd name="T32" fmla="*/ 8 w 81"/>
              <a:gd name="T33" fmla="*/ 42 h 50"/>
              <a:gd name="T34" fmla="*/ 16 w 81"/>
              <a:gd name="T35" fmla="*/ 37 h 50"/>
              <a:gd name="T36" fmla="*/ 37 w 81"/>
              <a:gd name="T37" fmla="*/ 50 h 50"/>
              <a:gd name="T38" fmla="*/ 73 w 81"/>
              <a:gd name="T39" fmla="*/ 49 h 50"/>
              <a:gd name="T40" fmla="*/ 81 w 81"/>
              <a:gd name="T41" fmla="*/ 29 h 50"/>
              <a:gd name="T42" fmla="*/ 67 w 81"/>
              <a:gd name="T43" fmla="*/ 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1" h="50">
                <a:moveTo>
                  <a:pt x="67" y="4"/>
                </a:moveTo>
                <a:cubicBezTo>
                  <a:pt x="59" y="4"/>
                  <a:pt x="49" y="4"/>
                  <a:pt x="42" y="3"/>
                </a:cubicBezTo>
                <a:cubicBezTo>
                  <a:pt x="42" y="4"/>
                  <a:pt x="43" y="6"/>
                  <a:pt x="44" y="7"/>
                </a:cubicBezTo>
                <a:cubicBezTo>
                  <a:pt x="46" y="8"/>
                  <a:pt x="45" y="10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2"/>
                  <a:pt x="45" y="12"/>
                </a:cubicBezTo>
                <a:cubicBezTo>
                  <a:pt x="45" y="20"/>
                  <a:pt x="39" y="26"/>
                  <a:pt x="31" y="26"/>
                </a:cubicBezTo>
                <a:cubicBezTo>
                  <a:pt x="23" y="26"/>
                  <a:pt x="17" y="20"/>
                  <a:pt x="17" y="12"/>
                </a:cubicBezTo>
                <a:cubicBezTo>
                  <a:pt x="17" y="11"/>
                  <a:pt x="17" y="10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5" y="6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4"/>
                  <a:pt x="21" y="2"/>
                  <a:pt x="22" y="2"/>
                </a:cubicBezTo>
                <a:cubicBezTo>
                  <a:pt x="18" y="1"/>
                  <a:pt x="14" y="1"/>
                  <a:pt x="10" y="0"/>
                </a:cubicBezTo>
                <a:cubicBezTo>
                  <a:pt x="4" y="6"/>
                  <a:pt x="0" y="14"/>
                  <a:pt x="0" y="23"/>
                </a:cubicBezTo>
                <a:cubicBezTo>
                  <a:pt x="0" y="30"/>
                  <a:pt x="2" y="36"/>
                  <a:pt x="5" y="41"/>
                </a:cubicBezTo>
                <a:cubicBezTo>
                  <a:pt x="6" y="41"/>
                  <a:pt x="7" y="42"/>
                  <a:pt x="8" y="42"/>
                </a:cubicBezTo>
                <a:cubicBezTo>
                  <a:pt x="11" y="40"/>
                  <a:pt x="13" y="38"/>
                  <a:pt x="16" y="37"/>
                </a:cubicBezTo>
                <a:cubicBezTo>
                  <a:pt x="26" y="36"/>
                  <a:pt x="33" y="41"/>
                  <a:pt x="37" y="50"/>
                </a:cubicBezTo>
                <a:cubicBezTo>
                  <a:pt x="46" y="46"/>
                  <a:pt x="64" y="44"/>
                  <a:pt x="73" y="49"/>
                </a:cubicBezTo>
                <a:cubicBezTo>
                  <a:pt x="79" y="44"/>
                  <a:pt x="81" y="36"/>
                  <a:pt x="81" y="29"/>
                </a:cubicBezTo>
                <a:cubicBezTo>
                  <a:pt x="81" y="18"/>
                  <a:pt x="76" y="10"/>
                  <a:pt x="6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" name="Freeform 554"/>
          <p:cNvSpPr>
            <a:spLocks/>
          </p:cNvSpPr>
          <p:nvPr/>
        </p:nvSpPr>
        <p:spPr bwMode="auto">
          <a:xfrm>
            <a:off x="7134225" y="3622676"/>
            <a:ext cx="295275" cy="246063"/>
          </a:xfrm>
          <a:custGeom>
            <a:avLst/>
            <a:gdLst>
              <a:gd name="T0" fmla="*/ 42 w 53"/>
              <a:gd name="T1" fmla="*/ 12 h 44"/>
              <a:gd name="T2" fmla="*/ 33 w 53"/>
              <a:gd name="T3" fmla="*/ 4 h 44"/>
              <a:gd name="T4" fmla="*/ 24 w 53"/>
              <a:gd name="T5" fmla="*/ 0 h 44"/>
              <a:gd name="T6" fmla="*/ 21 w 53"/>
              <a:gd name="T7" fmla="*/ 0 h 44"/>
              <a:gd name="T8" fmla="*/ 21 w 53"/>
              <a:gd name="T9" fmla="*/ 1 h 44"/>
              <a:gd name="T10" fmla="*/ 4 w 53"/>
              <a:gd name="T11" fmla="*/ 18 h 44"/>
              <a:gd name="T12" fmla="*/ 0 w 53"/>
              <a:gd name="T13" fmla="*/ 18 h 44"/>
              <a:gd name="T14" fmla="*/ 0 w 53"/>
              <a:gd name="T15" fmla="*/ 20 h 44"/>
              <a:gd name="T16" fmla="*/ 21 w 53"/>
              <a:gd name="T17" fmla="*/ 42 h 44"/>
              <a:gd name="T18" fmla="*/ 29 w 53"/>
              <a:gd name="T19" fmla="*/ 44 h 44"/>
              <a:gd name="T20" fmla="*/ 42 w 53"/>
              <a:gd name="T21" fmla="*/ 1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" h="44">
                <a:moveTo>
                  <a:pt x="42" y="12"/>
                </a:moveTo>
                <a:cubicBezTo>
                  <a:pt x="40" y="8"/>
                  <a:pt x="36" y="5"/>
                  <a:pt x="33" y="4"/>
                </a:cubicBezTo>
                <a:cubicBezTo>
                  <a:pt x="30" y="2"/>
                  <a:pt x="26" y="1"/>
                  <a:pt x="24" y="0"/>
                </a:cubicBezTo>
                <a:cubicBezTo>
                  <a:pt x="23" y="0"/>
                  <a:pt x="22" y="0"/>
                  <a:pt x="21" y="0"/>
                </a:cubicBezTo>
                <a:cubicBezTo>
                  <a:pt x="21" y="0"/>
                  <a:pt x="21" y="1"/>
                  <a:pt x="21" y="1"/>
                </a:cubicBezTo>
                <a:cubicBezTo>
                  <a:pt x="21" y="10"/>
                  <a:pt x="13" y="18"/>
                  <a:pt x="4" y="18"/>
                </a:cubicBezTo>
                <a:cubicBezTo>
                  <a:pt x="2" y="18"/>
                  <a:pt x="1" y="18"/>
                  <a:pt x="0" y="18"/>
                </a:cubicBezTo>
                <a:cubicBezTo>
                  <a:pt x="0" y="19"/>
                  <a:pt x="0" y="19"/>
                  <a:pt x="0" y="20"/>
                </a:cubicBezTo>
                <a:cubicBezTo>
                  <a:pt x="4" y="31"/>
                  <a:pt x="13" y="38"/>
                  <a:pt x="21" y="42"/>
                </a:cubicBezTo>
                <a:cubicBezTo>
                  <a:pt x="24" y="43"/>
                  <a:pt x="26" y="44"/>
                  <a:pt x="29" y="44"/>
                </a:cubicBezTo>
                <a:cubicBezTo>
                  <a:pt x="41" y="44"/>
                  <a:pt x="53" y="30"/>
                  <a:pt x="42" y="1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" name="Freeform 555"/>
          <p:cNvSpPr>
            <a:spLocks/>
          </p:cNvSpPr>
          <p:nvPr/>
        </p:nvSpPr>
        <p:spPr bwMode="auto">
          <a:xfrm>
            <a:off x="6688138" y="3667126"/>
            <a:ext cx="446088" cy="79375"/>
          </a:xfrm>
          <a:custGeom>
            <a:avLst/>
            <a:gdLst>
              <a:gd name="T0" fmla="*/ 80 w 80"/>
              <a:gd name="T1" fmla="*/ 10 h 14"/>
              <a:gd name="T2" fmla="*/ 73 w 80"/>
              <a:gd name="T3" fmla="*/ 6 h 14"/>
              <a:gd name="T4" fmla="*/ 33 w 80"/>
              <a:gd name="T5" fmla="*/ 6 h 14"/>
              <a:gd name="T6" fmla="*/ 3 w 80"/>
              <a:gd name="T7" fmla="*/ 1 h 14"/>
              <a:gd name="T8" fmla="*/ 0 w 80"/>
              <a:gd name="T9" fmla="*/ 0 h 14"/>
              <a:gd name="T10" fmla="*/ 0 w 80"/>
              <a:gd name="T11" fmla="*/ 1 h 14"/>
              <a:gd name="T12" fmla="*/ 0 w 80"/>
              <a:gd name="T13" fmla="*/ 6 h 14"/>
              <a:gd name="T14" fmla="*/ 12 w 80"/>
              <a:gd name="T15" fmla="*/ 10 h 14"/>
              <a:gd name="T16" fmla="*/ 24 w 80"/>
              <a:gd name="T17" fmla="*/ 12 h 14"/>
              <a:gd name="T18" fmla="*/ 33 w 80"/>
              <a:gd name="T19" fmla="*/ 8 h 14"/>
              <a:gd name="T20" fmla="*/ 44 w 80"/>
              <a:gd name="T21" fmla="*/ 13 h 14"/>
              <a:gd name="T22" fmla="*/ 69 w 80"/>
              <a:gd name="T23" fmla="*/ 14 h 14"/>
              <a:gd name="T24" fmla="*/ 80 w 80"/>
              <a:gd name="T25" fmla="*/ 12 h 14"/>
              <a:gd name="T26" fmla="*/ 80 w 80"/>
              <a:gd name="T27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0" h="14">
                <a:moveTo>
                  <a:pt x="80" y="10"/>
                </a:moveTo>
                <a:cubicBezTo>
                  <a:pt x="77" y="9"/>
                  <a:pt x="75" y="8"/>
                  <a:pt x="73" y="6"/>
                </a:cubicBezTo>
                <a:cubicBezTo>
                  <a:pt x="67" y="7"/>
                  <a:pt x="52" y="7"/>
                  <a:pt x="33" y="6"/>
                </a:cubicBezTo>
                <a:cubicBezTo>
                  <a:pt x="15" y="5"/>
                  <a:pt x="6" y="2"/>
                  <a:pt x="3" y="1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3"/>
                  <a:pt x="0" y="5"/>
                  <a:pt x="0" y="6"/>
                </a:cubicBezTo>
                <a:cubicBezTo>
                  <a:pt x="3" y="7"/>
                  <a:pt x="7" y="9"/>
                  <a:pt x="12" y="10"/>
                </a:cubicBezTo>
                <a:cubicBezTo>
                  <a:pt x="16" y="11"/>
                  <a:pt x="20" y="11"/>
                  <a:pt x="24" y="12"/>
                </a:cubicBezTo>
                <a:cubicBezTo>
                  <a:pt x="27" y="10"/>
                  <a:pt x="30" y="8"/>
                  <a:pt x="33" y="8"/>
                </a:cubicBezTo>
                <a:cubicBezTo>
                  <a:pt x="37" y="8"/>
                  <a:pt x="41" y="10"/>
                  <a:pt x="44" y="13"/>
                </a:cubicBezTo>
                <a:cubicBezTo>
                  <a:pt x="51" y="14"/>
                  <a:pt x="61" y="14"/>
                  <a:pt x="69" y="14"/>
                </a:cubicBezTo>
                <a:cubicBezTo>
                  <a:pt x="73" y="14"/>
                  <a:pt x="77" y="13"/>
                  <a:pt x="80" y="12"/>
                </a:cubicBezTo>
                <a:cubicBezTo>
                  <a:pt x="80" y="11"/>
                  <a:pt x="80" y="11"/>
                  <a:pt x="80" y="1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" name="Freeform 556"/>
          <p:cNvSpPr>
            <a:spLocks/>
          </p:cNvSpPr>
          <p:nvPr/>
        </p:nvSpPr>
        <p:spPr bwMode="auto">
          <a:xfrm>
            <a:off x="6834188" y="3735388"/>
            <a:ext cx="488950" cy="527050"/>
          </a:xfrm>
          <a:custGeom>
            <a:avLst/>
            <a:gdLst>
              <a:gd name="T0" fmla="*/ 84 w 88"/>
              <a:gd name="T1" fmla="*/ 42 h 94"/>
              <a:gd name="T2" fmla="*/ 83 w 88"/>
              <a:gd name="T3" fmla="*/ 24 h 94"/>
              <a:gd name="T4" fmla="*/ 75 w 88"/>
              <a:gd name="T5" fmla="*/ 22 h 94"/>
              <a:gd name="T6" fmla="*/ 54 w 88"/>
              <a:gd name="T7" fmla="*/ 0 h 94"/>
              <a:gd name="T8" fmla="*/ 43 w 88"/>
              <a:gd name="T9" fmla="*/ 2 h 94"/>
              <a:gd name="T10" fmla="*/ 57 w 88"/>
              <a:gd name="T11" fmla="*/ 27 h 94"/>
              <a:gd name="T12" fmla="*/ 49 w 88"/>
              <a:gd name="T13" fmla="*/ 47 h 94"/>
              <a:gd name="T14" fmla="*/ 13 w 88"/>
              <a:gd name="T15" fmla="*/ 48 h 94"/>
              <a:gd name="T16" fmla="*/ 10 w 88"/>
              <a:gd name="T17" fmla="*/ 49 h 94"/>
              <a:gd name="T18" fmla="*/ 9 w 88"/>
              <a:gd name="T19" fmla="*/ 87 h 94"/>
              <a:gd name="T20" fmla="*/ 12 w 88"/>
              <a:gd name="T21" fmla="*/ 88 h 94"/>
              <a:gd name="T22" fmla="*/ 66 w 88"/>
              <a:gd name="T23" fmla="*/ 87 h 94"/>
              <a:gd name="T24" fmla="*/ 84 w 88"/>
              <a:gd name="T25" fmla="*/ 4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94">
                <a:moveTo>
                  <a:pt x="84" y="42"/>
                </a:moveTo>
                <a:cubicBezTo>
                  <a:pt x="83" y="35"/>
                  <a:pt x="83" y="28"/>
                  <a:pt x="83" y="24"/>
                </a:cubicBezTo>
                <a:cubicBezTo>
                  <a:pt x="80" y="24"/>
                  <a:pt x="78" y="23"/>
                  <a:pt x="75" y="22"/>
                </a:cubicBezTo>
                <a:cubicBezTo>
                  <a:pt x="67" y="18"/>
                  <a:pt x="58" y="11"/>
                  <a:pt x="54" y="0"/>
                </a:cubicBezTo>
                <a:cubicBezTo>
                  <a:pt x="51" y="1"/>
                  <a:pt x="47" y="2"/>
                  <a:pt x="43" y="2"/>
                </a:cubicBezTo>
                <a:cubicBezTo>
                  <a:pt x="52" y="8"/>
                  <a:pt x="57" y="16"/>
                  <a:pt x="57" y="27"/>
                </a:cubicBezTo>
                <a:cubicBezTo>
                  <a:pt x="57" y="34"/>
                  <a:pt x="55" y="42"/>
                  <a:pt x="49" y="47"/>
                </a:cubicBezTo>
                <a:cubicBezTo>
                  <a:pt x="40" y="42"/>
                  <a:pt x="22" y="44"/>
                  <a:pt x="13" y="48"/>
                </a:cubicBezTo>
                <a:cubicBezTo>
                  <a:pt x="12" y="48"/>
                  <a:pt x="11" y="49"/>
                  <a:pt x="10" y="49"/>
                </a:cubicBezTo>
                <a:cubicBezTo>
                  <a:pt x="1" y="58"/>
                  <a:pt x="0" y="80"/>
                  <a:pt x="9" y="87"/>
                </a:cubicBezTo>
                <a:cubicBezTo>
                  <a:pt x="10" y="87"/>
                  <a:pt x="11" y="88"/>
                  <a:pt x="12" y="88"/>
                </a:cubicBezTo>
                <a:cubicBezTo>
                  <a:pt x="26" y="91"/>
                  <a:pt x="54" y="94"/>
                  <a:pt x="66" y="87"/>
                </a:cubicBezTo>
                <a:cubicBezTo>
                  <a:pt x="76" y="82"/>
                  <a:pt x="88" y="76"/>
                  <a:pt x="84" y="4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" name="Freeform 557"/>
          <p:cNvSpPr>
            <a:spLocks/>
          </p:cNvSpPr>
          <p:nvPr/>
        </p:nvSpPr>
        <p:spPr bwMode="auto">
          <a:xfrm>
            <a:off x="6477000" y="3627438"/>
            <a:ext cx="277813" cy="573088"/>
          </a:xfrm>
          <a:custGeom>
            <a:avLst/>
            <a:gdLst>
              <a:gd name="T0" fmla="*/ 50 w 50"/>
              <a:gd name="T1" fmla="*/ 17 h 102"/>
              <a:gd name="T2" fmla="*/ 38 w 50"/>
              <a:gd name="T3" fmla="*/ 13 h 102"/>
              <a:gd name="T4" fmla="*/ 38 w 50"/>
              <a:gd name="T5" fmla="*/ 8 h 102"/>
              <a:gd name="T6" fmla="*/ 13 w 50"/>
              <a:gd name="T7" fmla="*/ 0 h 102"/>
              <a:gd name="T8" fmla="*/ 13 w 50"/>
              <a:gd name="T9" fmla="*/ 3 h 102"/>
              <a:gd name="T10" fmla="*/ 0 w 50"/>
              <a:gd name="T11" fmla="*/ 19 h 102"/>
              <a:gd name="T12" fmla="*/ 39 w 50"/>
              <a:gd name="T13" fmla="*/ 40 h 102"/>
              <a:gd name="T14" fmla="*/ 39 w 50"/>
              <a:gd name="T15" fmla="*/ 55 h 102"/>
              <a:gd name="T16" fmla="*/ 30 w 50"/>
              <a:gd name="T17" fmla="*/ 100 h 102"/>
              <a:gd name="T18" fmla="*/ 43 w 50"/>
              <a:gd name="T19" fmla="*/ 102 h 102"/>
              <a:gd name="T20" fmla="*/ 39 w 50"/>
              <a:gd name="T21" fmla="*/ 86 h 102"/>
              <a:gd name="T22" fmla="*/ 48 w 50"/>
              <a:gd name="T23" fmla="*/ 59 h 102"/>
              <a:gd name="T24" fmla="*/ 45 w 50"/>
              <a:gd name="T25" fmla="*/ 58 h 102"/>
              <a:gd name="T26" fmla="*/ 40 w 50"/>
              <a:gd name="T27" fmla="*/ 40 h 102"/>
              <a:gd name="T28" fmla="*/ 50 w 50"/>
              <a:gd name="T29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" h="102">
                <a:moveTo>
                  <a:pt x="50" y="17"/>
                </a:moveTo>
                <a:cubicBezTo>
                  <a:pt x="45" y="16"/>
                  <a:pt x="41" y="14"/>
                  <a:pt x="38" y="13"/>
                </a:cubicBezTo>
                <a:cubicBezTo>
                  <a:pt x="38" y="12"/>
                  <a:pt x="38" y="10"/>
                  <a:pt x="38" y="8"/>
                </a:cubicBezTo>
                <a:cubicBezTo>
                  <a:pt x="29" y="7"/>
                  <a:pt x="18" y="2"/>
                  <a:pt x="13" y="0"/>
                </a:cubicBezTo>
                <a:cubicBezTo>
                  <a:pt x="13" y="1"/>
                  <a:pt x="13" y="2"/>
                  <a:pt x="13" y="3"/>
                </a:cubicBezTo>
                <a:cubicBezTo>
                  <a:pt x="13" y="11"/>
                  <a:pt x="7" y="17"/>
                  <a:pt x="0" y="19"/>
                </a:cubicBezTo>
                <a:cubicBezTo>
                  <a:pt x="3" y="24"/>
                  <a:pt x="12" y="37"/>
                  <a:pt x="39" y="40"/>
                </a:cubicBezTo>
                <a:cubicBezTo>
                  <a:pt x="39" y="55"/>
                  <a:pt x="39" y="55"/>
                  <a:pt x="39" y="55"/>
                </a:cubicBezTo>
                <a:cubicBezTo>
                  <a:pt x="11" y="54"/>
                  <a:pt x="4" y="93"/>
                  <a:pt x="30" y="100"/>
                </a:cubicBezTo>
                <a:cubicBezTo>
                  <a:pt x="35" y="102"/>
                  <a:pt x="40" y="102"/>
                  <a:pt x="43" y="102"/>
                </a:cubicBezTo>
                <a:cubicBezTo>
                  <a:pt x="41" y="98"/>
                  <a:pt x="39" y="92"/>
                  <a:pt x="39" y="86"/>
                </a:cubicBezTo>
                <a:cubicBezTo>
                  <a:pt x="39" y="75"/>
                  <a:pt x="43" y="65"/>
                  <a:pt x="48" y="59"/>
                </a:cubicBezTo>
                <a:cubicBezTo>
                  <a:pt x="47" y="59"/>
                  <a:pt x="46" y="58"/>
                  <a:pt x="45" y="58"/>
                </a:cubicBezTo>
                <a:cubicBezTo>
                  <a:pt x="42" y="53"/>
                  <a:pt x="40" y="47"/>
                  <a:pt x="40" y="40"/>
                </a:cubicBezTo>
                <a:cubicBezTo>
                  <a:pt x="40" y="31"/>
                  <a:pt x="44" y="23"/>
                  <a:pt x="50" y="17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" name="Freeform 558"/>
          <p:cNvSpPr>
            <a:spLocks/>
          </p:cNvSpPr>
          <p:nvPr/>
        </p:nvSpPr>
        <p:spPr bwMode="auto">
          <a:xfrm>
            <a:off x="6916738" y="2960688"/>
            <a:ext cx="201613" cy="263525"/>
          </a:xfrm>
          <a:custGeom>
            <a:avLst/>
            <a:gdLst>
              <a:gd name="T0" fmla="*/ 36 w 36"/>
              <a:gd name="T1" fmla="*/ 21 h 47"/>
              <a:gd name="T2" fmla="*/ 16 w 36"/>
              <a:gd name="T3" fmla="*/ 0 h 47"/>
              <a:gd name="T4" fmla="*/ 0 w 36"/>
              <a:gd name="T5" fmla="*/ 24 h 47"/>
              <a:gd name="T6" fmla="*/ 0 w 36"/>
              <a:gd name="T7" fmla="*/ 26 h 47"/>
              <a:gd name="T8" fmla="*/ 20 w 36"/>
              <a:gd name="T9" fmla="*/ 47 h 47"/>
              <a:gd name="T10" fmla="*/ 36 w 36"/>
              <a:gd name="T11" fmla="*/ 27 h 47"/>
              <a:gd name="T12" fmla="*/ 36 w 36"/>
              <a:gd name="T13" fmla="*/ 2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47">
                <a:moveTo>
                  <a:pt x="36" y="21"/>
                </a:moveTo>
                <a:cubicBezTo>
                  <a:pt x="35" y="8"/>
                  <a:pt x="26" y="0"/>
                  <a:pt x="16" y="0"/>
                </a:cubicBezTo>
                <a:cubicBezTo>
                  <a:pt x="7" y="1"/>
                  <a:pt x="0" y="12"/>
                  <a:pt x="0" y="24"/>
                </a:cubicBezTo>
                <a:cubicBezTo>
                  <a:pt x="0" y="24"/>
                  <a:pt x="0" y="25"/>
                  <a:pt x="0" y="26"/>
                </a:cubicBezTo>
                <a:cubicBezTo>
                  <a:pt x="0" y="41"/>
                  <a:pt x="10" y="47"/>
                  <a:pt x="20" y="47"/>
                </a:cubicBezTo>
                <a:cubicBezTo>
                  <a:pt x="29" y="46"/>
                  <a:pt x="36" y="39"/>
                  <a:pt x="36" y="27"/>
                </a:cubicBezTo>
                <a:cubicBezTo>
                  <a:pt x="36" y="26"/>
                  <a:pt x="36" y="24"/>
                  <a:pt x="36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" name="Freeform 559"/>
          <p:cNvSpPr>
            <a:spLocks/>
          </p:cNvSpPr>
          <p:nvPr/>
        </p:nvSpPr>
        <p:spPr bwMode="auto">
          <a:xfrm>
            <a:off x="6827838" y="3173413"/>
            <a:ext cx="117475" cy="117475"/>
          </a:xfrm>
          <a:custGeom>
            <a:avLst/>
            <a:gdLst>
              <a:gd name="T0" fmla="*/ 12 w 21"/>
              <a:gd name="T1" fmla="*/ 0 h 21"/>
              <a:gd name="T2" fmla="*/ 11 w 21"/>
              <a:gd name="T3" fmla="*/ 0 h 21"/>
              <a:gd name="T4" fmla="*/ 1 w 21"/>
              <a:gd name="T5" fmla="*/ 6 h 21"/>
              <a:gd name="T6" fmla="*/ 0 w 21"/>
              <a:gd name="T7" fmla="*/ 10 h 21"/>
              <a:gd name="T8" fmla="*/ 11 w 21"/>
              <a:gd name="T9" fmla="*/ 21 h 21"/>
              <a:gd name="T10" fmla="*/ 21 w 21"/>
              <a:gd name="T11" fmla="*/ 10 h 21"/>
              <a:gd name="T12" fmla="*/ 12 w 21"/>
              <a:gd name="T1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1">
                <a:moveTo>
                  <a:pt x="12" y="0"/>
                </a:move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2" y="2"/>
                  <a:pt x="1" y="6"/>
                </a:cubicBezTo>
                <a:cubicBezTo>
                  <a:pt x="0" y="8"/>
                  <a:pt x="0" y="9"/>
                  <a:pt x="0" y="10"/>
                </a:cubicBezTo>
                <a:cubicBezTo>
                  <a:pt x="0" y="16"/>
                  <a:pt x="5" y="21"/>
                  <a:pt x="11" y="21"/>
                </a:cubicBezTo>
                <a:cubicBezTo>
                  <a:pt x="16" y="21"/>
                  <a:pt x="21" y="16"/>
                  <a:pt x="21" y="10"/>
                </a:cubicBezTo>
                <a:cubicBezTo>
                  <a:pt x="21" y="5"/>
                  <a:pt x="17" y="0"/>
                  <a:pt x="12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" name="Freeform 560"/>
          <p:cNvSpPr>
            <a:spLocks/>
          </p:cNvSpPr>
          <p:nvPr/>
        </p:nvSpPr>
        <p:spPr bwMode="auto">
          <a:xfrm>
            <a:off x="7062788" y="3532188"/>
            <a:ext cx="188913" cy="190500"/>
          </a:xfrm>
          <a:custGeom>
            <a:avLst/>
            <a:gdLst>
              <a:gd name="T0" fmla="*/ 34 w 34"/>
              <a:gd name="T1" fmla="*/ 16 h 34"/>
              <a:gd name="T2" fmla="*/ 17 w 34"/>
              <a:gd name="T3" fmla="*/ 0 h 34"/>
              <a:gd name="T4" fmla="*/ 0 w 34"/>
              <a:gd name="T5" fmla="*/ 17 h 34"/>
              <a:gd name="T6" fmla="*/ 6 w 34"/>
              <a:gd name="T7" fmla="*/ 30 h 34"/>
              <a:gd name="T8" fmla="*/ 13 w 34"/>
              <a:gd name="T9" fmla="*/ 34 h 34"/>
              <a:gd name="T10" fmla="*/ 17 w 34"/>
              <a:gd name="T11" fmla="*/ 34 h 34"/>
              <a:gd name="T12" fmla="*/ 34 w 34"/>
              <a:gd name="T13" fmla="*/ 17 h 34"/>
              <a:gd name="T14" fmla="*/ 34 w 34"/>
              <a:gd name="T15" fmla="*/ 1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" h="34">
                <a:moveTo>
                  <a:pt x="34" y="16"/>
                </a:moveTo>
                <a:cubicBezTo>
                  <a:pt x="33" y="7"/>
                  <a:pt x="26" y="0"/>
                  <a:pt x="17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22"/>
                  <a:pt x="2" y="27"/>
                  <a:pt x="6" y="30"/>
                </a:cubicBezTo>
                <a:cubicBezTo>
                  <a:pt x="8" y="32"/>
                  <a:pt x="10" y="33"/>
                  <a:pt x="13" y="34"/>
                </a:cubicBezTo>
                <a:cubicBezTo>
                  <a:pt x="14" y="34"/>
                  <a:pt x="15" y="34"/>
                  <a:pt x="17" y="34"/>
                </a:cubicBezTo>
                <a:cubicBezTo>
                  <a:pt x="26" y="34"/>
                  <a:pt x="34" y="26"/>
                  <a:pt x="34" y="17"/>
                </a:cubicBezTo>
                <a:cubicBezTo>
                  <a:pt x="34" y="17"/>
                  <a:pt x="34" y="16"/>
                  <a:pt x="34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" name="Freeform 561"/>
          <p:cNvSpPr>
            <a:spLocks/>
          </p:cNvSpPr>
          <p:nvPr/>
        </p:nvSpPr>
        <p:spPr bwMode="auto">
          <a:xfrm>
            <a:off x="6365875" y="3549651"/>
            <a:ext cx="184150" cy="185738"/>
          </a:xfrm>
          <a:custGeom>
            <a:avLst/>
            <a:gdLst>
              <a:gd name="T0" fmla="*/ 33 w 33"/>
              <a:gd name="T1" fmla="*/ 14 h 33"/>
              <a:gd name="T2" fmla="*/ 17 w 33"/>
              <a:gd name="T3" fmla="*/ 0 h 33"/>
              <a:gd name="T4" fmla="*/ 0 w 33"/>
              <a:gd name="T5" fmla="*/ 17 h 33"/>
              <a:gd name="T6" fmla="*/ 17 w 33"/>
              <a:gd name="T7" fmla="*/ 33 h 33"/>
              <a:gd name="T8" fmla="*/ 20 w 33"/>
              <a:gd name="T9" fmla="*/ 33 h 33"/>
              <a:gd name="T10" fmla="*/ 33 w 33"/>
              <a:gd name="T11" fmla="*/ 17 h 33"/>
              <a:gd name="T12" fmla="*/ 33 w 33"/>
              <a:gd name="T13" fmla="*/ 1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33">
                <a:moveTo>
                  <a:pt x="33" y="14"/>
                </a:moveTo>
                <a:cubicBezTo>
                  <a:pt x="31" y="6"/>
                  <a:pt x="25" y="0"/>
                  <a:pt x="17" y="0"/>
                </a:cubicBezTo>
                <a:cubicBezTo>
                  <a:pt x="7" y="0"/>
                  <a:pt x="0" y="7"/>
                  <a:pt x="0" y="17"/>
                </a:cubicBezTo>
                <a:cubicBezTo>
                  <a:pt x="0" y="26"/>
                  <a:pt x="7" y="33"/>
                  <a:pt x="17" y="33"/>
                </a:cubicBezTo>
                <a:cubicBezTo>
                  <a:pt x="18" y="33"/>
                  <a:pt x="19" y="33"/>
                  <a:pt x="20" y="33"/>
                </a:cubicBezTo>
                <a:cubicBezTo>
                  <a:pt x="27" y="31"/>
                  <a:pt x="33" y="25"/>
                  <a:pt x="33" y="17"/>
                </a:cubicBezTo>
                <a:cubicBezTo>
                  <a:pt x="33" y="16"/>
                  <a:pt x="33" y="15"/>
                  <a:pt x="33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" name="Freeform 562"/>
          <p:cNvSpPr>
            <a:spLocks/>
          </p:cNvSpPr>
          <p:nvPr/>
        </p:nvSpPr>
        <p:spPr bwMode="auto">
          <a:xfrm>
            <a:off x="6783388" y="3711576"/>
            <a:ext cx="173038" cy="157163"/>
          </a:xfrm>
          <a:custGeom>
            <a:avLst/>
            <a:gdLst>
              <a:gd name="T0" fmla="*/ 30 w 31"/>
              <a:gd name="T1" fmla="*/ 13 h 28"/>
              <a:gd name="T2" fmla="*/ 29 w 31"/>
              <a:gd name="T3" fmla="*/ 9 h 28"/>
              <a:gd name="T4" fmla="*/ 27 w 31"/>
              <a:gd name="T5" fmla="*/ 5 h 28"/>
              <a:gd name="T6" fmla="*/ 16 w 31"/>
              <a:gd name="T7" fmla="*/ 0 h 28"/>
              <a:gd name="T8" fmla="*/ 7 w 31"/>
              <a:gd name="T9" fmla="*/ 4 h 28"/>
              <a:gd name="T10" fmla="*/ 4 w 31"/>
              <a:gd name="T11" fmla="*/ 7 h 28"/>
              <a:gd name="T12" fmla="*/ 4 w 31"/>
              <a:gd name="T13" fmla="*/ 7 h 28"/>
              <a:gd name="T14" fmla="*/ 3 w 31"/>
              <a:gd name="T15" fmla="*/ 10 h 28"/>
              <a:gd name="T16" fmla="*/ 3 w 31"/>
              <a:gd name="T17" fmla="*/ 10 h 28"/>
              <a:gd name="T18" fmla="*/ 2 w 31"/>
              <a:gd name="T19" fmla="*/ 14 h 28"/>
              <a:gd name="T20" fmla="*/ 16 w 31"/>
              <a:gd name="T21" fmla="*/ 28 h 28"/>
              <a:gd name="T22" fmla="*/ 30 w 31"/>
              <a:gd name="T23" fmla="*/ 14 h 28"/>
              <a:gd name="T24" fmla="*/ 30 w 31"/>
              <a:gd name="T25" fmla="*/ 13 h 28"/>
              <a:gd name="T26" fmla="*/ 30 w 31"/>
              <a:gd name="T27" fmla="*/ 1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" h="28">
                <a:moveTo>
                  <a:pt x="30" y="13"/>
                </a:moveTo>
                <a:cubicBezTo>
                  <a:pt x="30" y="12"/>
                  <a:pt x="31" y="10"/>
                  <a:pt x="29" y="9"/>
                </a:cubicBezTo>
                <a:cubicBezTo>
                  <a:pt x="28" y="8"/>
                  <a:pt x="27" y="6"/>
                  <a:pt x="27" y="5"/>
                </a:cubicBezTo>
                <a:cubicBezTo>
                  <a:pt x="24" y="2"/>
                  <a:pt x="20" y="0"/>
                  <a:pt x="16" y="0"/>
                </a:cubicBezTo>
                <a:cubicBezTo>
                  <a:pt x="13" y="0"/>
                  <a:pt x="10" y="2"/>
                  <a:pt x="7" y="4"/>
                </a:cubicBezTo>
                <a:cubicBezTo>
                  <a:pt x="6" y="4"/>
                  <a:pt x="5" y="6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0" y="8"/>
                  <a:pt x="2" y="11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12"/>
                  <a:pt x="2" y="13"/>
                  <a:pt x="2" y="14"/>
                </a:cubicBezTo>
                <a:cubicBezTo>
                  <a:pt x="2" y="22"/>
                  <a:pt x="8" y="28"/>
                  <a:pt x="16" y="28"/>
                </a:cubicBezTo>
                <a:cubicBezTo>
                  <a:pt x="24" y="28"/>
                  <a:pt x="30" y="22"/>
                  <a:pt x="30" y="14"/>
                </a:cubicBezTo>
                <a:cubicBezTo>
                  <a:pt x="30" y="14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" name="Oval 563"/>
          <p:cNvSpPr>
            <a:spLocks noChangeArrowheads="1"/>
          </p:cNvSpPr>
          <p:nvPr/>
        </p:nvSpPr>
        <p:spPr bwMode="auto">
          <a:xfrm>
            <a:off x="7318375" y="3959226"/>
            <a:ext cx="128588" cy="128588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" name="Oval 564"/>
          <p:cNvSpPr>
            <a:spLocks noChangeArrowheads="1"/>
          </p:cNvSpPr>
          <p:nvPr/>
        </p:nvSpPr>
        <p:spPr bwMode="auto">
          <a:xfrm>
            <a:off x="6872288" y="3213101"/>
            <a:ext cx="39688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" name="Oval 565"/>
          <p:cNvSpPr>
            <a:spLocks noChangeArrowheads="1"/>
          </p:cNvSpPr>
          <p:nvPr/>
        </p:nvSpPr>
        <p:spPr bwMode="auto">
          <a:xfrm>
            <a:off x="6838950" y="3784601"/>
            <a:ext cx="44450" cy="28575"/>
          </a:xfrm>
          <a:prstGeom prst="ellipse">
            <a:avLst/>
          </a:pr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" name="Freeform 566"/>
          <p:cNvSpPr>
            <a:spLocks/>
          </p:cNvSpPr>
          <p:nvPr/>
        </p:nvSpPr>
        <p:spPr bwMode="auto">
          <a:xfrm>
            <a:off x="6694488" y="3925888"/>
            <a:ext cx="211138" cy="341313"/>
          </a:xfrm>
          <a:custGeom>
            <a:avLst/>
            <a:gdLst>
              <a:gd name="T0" fmla="*/ 35 w 38"/>
              <a:gd name="T1" fmla="*/ 15 h 61"/>
              <a:gd name="T2" fmla="*/ 38 w 38"/>
              <a:gd name="T3" fmla="*/ 14 h 61"/>
              <a:gd name="T4" fmla="*/ 17 w 38"/>
              <a:gd name="T5" fmla="*/ 1 h 61"/>
              <a:gd name="T6" fmla="*/ 9 w 38"/>
              <a:gd name="T7" fmla="*/ 6 h 61"/>
              <a:gd name="T8" fmla="*/ 0 w 38"/>
              <a:gd name="T9" fmla="*/ 33 h 61"/>
              <a:gd name="T10" fmla="*/ 4 w 38"/>
              <a:gd name="T11" fmla="*/ 49 h 61"/>
              <a:gd name="T12" fmla="*/ 9 w 38"/>
              <a:gd name="T13" fmla="*/ 57 h 61"/>
              <a:gd name="T14" fmla="*/ 23 w 38"/>
              <a:gd name="T15" fmla="*/ 61 h 61"/>
              <a:gd name="T16" fmla="*/ 35 w 38"/>
              <a:gd name="T17" fmla="*/ 57 h 61"/>
              <a:gd name="T18" fmla="*/ 37 w 38"/>
              <a:gd name="T19" fmla="*/ 54 h 61"/>
              <a:gd name="T20" fmla="*/ 34 w 38"/>
              <a:gd name="T21" fmla="*/ 53 h 61"/>
              <a:gd name="T22" fmla="*/ 35 w 38"/>
              <a:gd name="T23" fmla="*/ 1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" h="61">
                <a:moveTo>
                  <a:pt x="35" y="15"/>
                </a:moveTo>
                <a:cubicBezTo>
                  <a:pt x="36" y="15"/>
                  <a:pt x="37" y="14"/>
                  <a:pt x="38" y="14"/>
                </a:cubicBezTo>
                <a:cubicBezTo>
                  <a:pt x="34" y="5"/>
                  <a:pt x="27" y="0"/>
                  <a:pt x="17" y="1"/>
                </a:cubicBezTo>
                <a:cubicBezTo>
                  <a:pt x="14" y="2"/>
                  <a:pt x="12" y="4"/>
                  <a:pt x="9" y="6"/>
                </a:cubicBezTo>
                <a:cubicBezTo>
                  <a:pt x="4" y="12"/>
                  <a:pt x="0" y="22"/>
                  <a:pt x="0" y="33"/>
                </a:cubicBezTo>
                <a:cubicBezTo>
                  <a:pt x="0" y="39"/>
                  <a:pt x="2" y="45"/>
                  <a:pt x="4" y="49"/>
                </a:cubicBezTo>
                <a:cubicBezTo>
                  <a:pt x="5" y="52"/>
                  <a:pt x="7" y="55"/>
                  <a:pt x="9" y="57"/>
                </a:cubicBezTo>
                <a:cubicBezTo>
                  <a:pt x="14" y="61"/>
                  <a:pt x="20" y="61"/>
                  <a:pt x="23" y="61"/>
                </a:cubicBezTo>
                <a:cubicBezTo>
                  <a:pt x="26" y="61"/>
                  <a:pt x="31" y="60"/>
                  <a:pt x="35" y="57"/>
                </a:cubicBezTo>
                <a:cubicBezTo>
                  <a:pt x="36" y="56"/>
                  <a:pt x="37" y="55"/>
                  <a:pt x="37" y="54"/>
                </a:cubicBezTo>
                <a:cubicBezTo>
                  <a:pt x="36" y="54"/>
                  <a:pt x="35" y="53"/>
                  <a:pt x="34" y="53"/>
                </a:cubicBezTo>
                <a:cubicBezTo>
                  <a:pt x="25" y="46"/>
                  <a:pt x="26" y="24"/>
                  <a:pt x="35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" name="Freeform 567"/>
          <p:cNvSpPr>
            <a:spLocks/>
          </p:cNvSpPr>
          <p:nvPr/>
        </p:nvSpPr>
        <p:spPr bwMode="auto">
          <a:xfrm>
            <a:off x="6834188" y="3111501"/>
            <a:ext cx="38100" cy="68263"/>
          </a:xfrm>
          <a:custGeom>
            <a:avLst/>
            <a:gdLst>
              <a:gd name="T0" fmla="*/ 7 w 7"/>
              <a:gd name="T1" fmla="*/ 6 h 12"/>
              <a:gd name="T2" fmla="*/ 4 w 7"/>
              <a:gd name="T3" fmla="*/ 12 h 12"/>
              <a:gd name="T4" fmla="*/ 0 w 7"/>
              <a:gd name="T5" fmla="*/ 7 h 12"/>
              <a:gd name="T6" fmla="*/ 4 w 7"/>
              <a:gd name="T7" fmla="*/ 0 h 12"/>
              <a:gd name="T8" fmla="*/ 7 w 7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2">
                <a:moveTo>
                  <a:pt x="7" y="6"/>
                </a:moveTo>
                <a:cubicBezTo>
                  <a:pt x="7" y="10"/>
                  <a:pt x="6" y="12"/>
                  <a:pt x="4" y="12"/>
                </a:cubicBezTo>
                <a:cubicBezTo>
                  <a:pt x="1" y="12"/>
                  <a:pt x="0" y="11"/>
                  <a:pt x="0" y="7"/>
                </a:cubicBezTo>
                <a:cubicBezTo>
                  <a:pt x="0" y="4"/>
                  <a:pt x="2" y="0"/>
                  <a:pt x="4" y="0"/>
                </a:cubicBezTo>
                <a:cubicBezTo>
                  <a:pt x="6" y="0"/>
                  <a:pt x="7" y="2"/>
                  <a:pt x="7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" name="Freeform 568"/>
          <p:cNvSpPr>
            <a:spLocks/>
          </p:cNvSpPr>
          <p:nvPr/>
        </p:nvSpPr>
        <p:spPr bwMode="auto">
          <a:xfrm>
            <a:off x="6850063" y="3133726"/>
            <a:ext cx="17463" cy="33338"/>
          </a:xfrm>
          <a:custGeom>
            <a:avLst/>
            <a:gdLst>
              <a:gd name="T0" fmla="*/ 3 w 3"/>
              <a:gd name="T1" fmla="*/ 3 h 6"/>
              <a:gd name="T2" fmla="*/ 1 w 3"/>
              <a:gd name="T3" fmla="*/ 5 h 6"/>
              <a:gd name="T4" fmla="*/ 0 w 3"/>
              <a:gd name="T5" fmla="*/ 2 h 6"/>
              <a:gd name="T6" fmla="*/ 1 w 3"/>
              <a:gd name="T7" fmla="*/ 0 h 6"/>
              <a:gd name="T8" fmla="*/ 3 w 3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6">
                <a:moveTo>
                  <a:pt x="3" y="3"/>
                </a:moveTo>
                <a:cubicBezTo>
                  <a:pt x="3" y="4"/>
                  <a:pt x="2" y="6"/>
                  <a:pt x="1" y="5"/>
                </a:cubicBezTo>
                <a:cubicBezTo>
                  <a:pt x="0" y="5"/>
                  <a:pt x="0" y="4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" name="Freeform 569"/>
          <p:cNvSpPr>
            <a:spLocks/>
          </p:cNvSpPr>
          <p:nvPr/>
        </p:nvSpPr>
        <p:spPr bwMode="auto">
          <a:xfrm>
            <a:off x="6950075" y="3111501"/>
            <a:ext cx="44450" cy="73025"/>
          </a:xfrm>
          <a:custGeom>
            <a:avLst/>
            <a:gdLst>
              <a:gd name="T0" fmla="*/ 7 w 8"/>
              <a:gd name="T1" fmla="*/ 6 h 13"/>
              <a:gd name="T2" fmla="*/ 4 w 8"/>
              <a:gd name="T3" fmla="*/ 13 h 13"/>
              <a:gd name="T4" fmla="*/ 0 w 8"/>
              <a:gd name="T5" fmla="*/ 7 h 13"/>
              <a:gd name="T6" fmla="*/ 3 w 8"/>
              <a:gd name="T7" fmla="*/ 0 h 13"/>
              <a:gd name="T8" fmla="*/ 7 w 8"/>
              <a:gd name="T9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3">
                <a:moveTo>
                  <a:pt x="7" y="6"/>
                </a:moveTo>
                <a:cubicBezTo>
                  <a:pt x="8" y="10"/>
                  <a:pt x="6" y="12"/>
                  <a:pt x="4" y="13"/>
                </a:cubicBezTo>
                <a:cubicBezTo>
                  <a:pt x="2" y="13"/>
                  <a:pt x="0" y="11"/>
                  <a:pt x="0" y="7"/>
                </a:cubicBezTo>
                <a:cubicBezTo>
                  <a:pt x="0" y="3"/>
                  <a:pt x="1" y="0"/>
                  <a:pt x="3" y="0"/>
                </a:cubicBezTo>
                <a:cubicBezTo>
                  <a:pt x="5" y="0"/>
                  <a:pt x="7" y="3"/>
                  <a:pt x="7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" name="Freeform 570"/>
          <p:cNvSpPr>
            <a:spLocks/>
          </p:cNvSpPr>
          <p:nvPr/>
        </p:nvSpPr>
        <p:spPr bwMode="auto">
          <a:xfrm>
            <a:off x="6956425" y="3133726"/>
            <a:ext cx="15875" cy="33338"/>
          </a:xfrm>
          <a:custGeom>
            <a:avLst/>
            <a:gdLst>
              <a:gd name="T0" fmla="*/ 3 w 3"/>
              <a:gd name="T1" fmla="*/ 3 h 6"/>
              <a:gd name="T2" fmla="*/ 1 w 3"/>
              <a:gd name="T3" fmla="*/ 6 h 6"/>
              <a:gd name="T4" fmla="*/ 0 w 3"/>
              <a:gd name="T5" fmla="*/ 3 h 6"/>
              <a:gd name="T6" fmla="*/ 1 w 3"/>
              <a:gd name="T7" fmla="*/ 0 h 6"/>
              <a:gd name="T8" fmla="*/ 3 w 3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6">
                <a:moveTo>
                  <a:pt x="3" y="3"/>
                </a:moveTo>
                <a:cubicBezTo>
                  <a:pt x="3" y="5"/>
                  <a:pt x="2" y="6"/>
                  <a:pt x="1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1" y="0"/>
                </a:cubicBezTo>
                <a:cubicBezTo>
                  <a:pt x="2" y="0"/>
                  <a:pt x="3" y="2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" name="Freeform 571"/>
          <p:cNvSpPr>
            <a:spLocks/>
          </p:cNvSpPr>
          <p:nvPr/>
        </p:nvSpPr>
        <p:spPr bwMode="auto">
          <a:xfrm>
            <a:off x="6710363" y="2960688"/>
            <a:ext cx="212725" cy="252413"/>
          </a:xfrm>
          <a:custGeom>
            <a:avLst/>
            <a:gdLst>
              <a:gd name="T0" fmla="*/ 22 w 38"/>
              <a:gd name="T1" fmla="*/ 44 h 45"/>
              <a:gd name="T2" fmla="*/ 16 w 38"/>
              <a:gd name="T3" fmla="*/ 45 h 45"/>
              <a:gd name="T4" fmla="*/ 2 w 38"/>
              <a:gd name="T5" fmla="*/ 22 h 45"/>
              <a:gd name="T6" fmla="*/ 25 w 38"/>
              <a:gd name="T7" fmla="*/ 0 h 45"/>
              <a:gd name="T8" fmla="*/ 36 w 38"/>
              <a:gd name="T9" fmla="*/ 23 h 45"/>
              <a:gd name="T10" fmla="*/ 33 w 38"/>
              <a:gd name="T11" fmla="*/ 3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45">
                <a:moveTo>
                  <a:pt x="22" y="44"/>
                </a:moveTo>
                <a:cubicBezTo>
                  <a:pt x="20" y="45"/>
                  <a:pt x="18" y="45"/>
                  <a:pt x="16" y="45"/>
                </a:cubicBezTo>
                <a:cubicBezTo>
                  <a:pt x="6" y="45"/>
                  <a:pt x="0" y="34"/>
                  <a:pt x="2" y="22"/>
                </a:cubicBezTo>
                <a:cubicBezTo>
                  <a:pt x="5" y="10"/>
                  <a:pt x="14" y="0"/>
                  <a:pt x="25" y="0"/>
                </a:cubicBezTo>
                <a:cubicBezTo>
                  <a:pt x="34" y="1"/>
                  <a:pt x="38" y="10"/>
                  <a:pt x="36" y="23"/>
                </a:cubicBezTo>
                <a:cubicBezTo>
                  <a:pt x="36" y="30"/>
                  <a:pt x="35" y="34"/>
                  <a:pt x="33" y="3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" name="Freeform 572"/>
          <p:cNvSpPr>
            <a:spLocks/>
          </p:cNvSpPr>
          <p:nvPr/>
        </p:nvSpPr>
        <p:spPr bwMode="auto">
          <a:xfrm>
            <a:off x="6916738" y="2960688"/>
            <a:ext cx="212725" cy="263525"/>
          </a:xfrm>
          <a:custGeom>
            <a:avLst/>
            <a:gdLst>
              <a:gd name="T0" fmla="*/ 36 w 38"/>
              <a:gd name="T1" fmla="*/ 21 h 47"/>
              <a:gd name="T2" fmla="*/ 20 w 38"/>
              <a:gd name="T3" fmla="*/ 47 h 47"/>
              <a:gd name="T4" fmla="*/ 0 w 38"/>
              <a:gd name="T5" fmla="*/ 26 h 47"/>
              <a:gd name="T6" fmla="*/ 16 w 38"/>
              <a:gd name="T7" fmla="*/ 0 h 47"/>
              <a:gd name="T8" fmla="*/ 36 w 38"/>
              <a:gd name="T9" fmla="*/ 2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6" y="21"/>
                </a:moveTo>
                <a:cubicBezTo>
                  <a:pt x="38" y="37"/>
                  <a:pt x="30" y="46"/>
                  <a:pt x="20" y="47"/>
                </a:cubicBezTo>
                <a:cubicBezTo>
                  <a:pt x="10" y="47"/>
                  <a:pt x="0" y="41"/>
                  <a:pt x="0" y="26"/>
                </a:cubicBezTo>
                <a:cubicBezTo>
                  <a:pt x="0" y="13"/>
                  <a:pt x="7" y="1"/>
                  <a:pt x="16" y="0"/>
                </a:cubicBezTo>
                <a:cubicBezTo>
                  <a:pt x="26" y="0"/>
                  <a:pt x="35" y="8"/>
                  <a:pt x="36" y="21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" name="Oval 573"/>
          <p:cNvSpPr>
            <a:spLocks noChangeArrowheads="1"/>
          </p:cNvSpPr>
          <p:nvPr/>
        </p:nvSpPr>
        <p:spPr bwMode="auto">
          <a:xfrm>
            <a:off x="6827838" y="3173413"/>
            <a:ext cx="117475" cy="117475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" name="Freeform 574"/>
          <p:cNvSpPr>
            <a:spLocks/>
          </p:cNvSpPr>
          <p:nvPr/>
        </p:nvSpPr>
        <p:spPr bwMode="auto">
          <a:xfrm>
            <a:off x="6743700" y="3290888"/>
            <a:ext cx="146050" cy="258763"/>
          </a:xfrm>
          <a:custGeom>
            <a:avLst/>
            <a:gdLst>
              <a:gd name="T0" fmla="*/ 26 w 26"/>
              <a:gd name="T1" fmla="*/ 0 h 46"/>
              <a:gd name="T2" fmla="*/ 23 w 26"/>
              <a:gd name="T3" fmla="*/ 24 h 46"/>
              <a:gd name="T4" fmla="*/ 2 w 26"/>
              <a:gd name="T5" fmla="*/ 28 h 46"/>
              <a:gd name="T6" fmla="*/ 17 w 26"/>
              <a:gd name="T7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46">
                <a:moveTo>
                  <a:pt x="26" y="0"/>
                </a:moveTo>
                <a:cubicBezTo>
                  <a:pt x="26" y="0"/>
                  <a:pt x="22" y="14"/>
                  <a:pt x="23" y="24"/>
                </a:cubicBezTo>
                <a:cubicBezTo>
                  <a:pt x="11" y="15"/>
                  <a:pt x="4" y="24"/>
                  <a:pt x="2" y="28"/>
                </a:cubicBezTo>
                <a:cubicBezTo>
                  <a:pt x="1" y="32"/>
                  <a:pt x="0" y="45"/>
                  <a:pt x="17" y="4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" name="Freeform 575"/>
          <p:cNvSpPr>
            <a:spLocks/>
          </p:cNvSpPr>
          <p:nvPr/>
        </p:nvSpPr>
        <p:spPr bwMode="auto">
          <a:xfrm>
            <a:off x="6767513" y="3549651"/>
            <a:ext cx="138113" cy="112713"/>
          </a:xfrm>
          <a:custGeom>
            <a:avLst/>
            <a:gdLst>
              <a:gd name="T0" fmla="*/ 9 w 25"/>
              <a:gd name="T1" fmla="*/ 0 h 20"/>
              <a:gd name="T2" fmla="*/ 6 w 25"/>
              <a:gd name="T3" fmla="*/ 13 h 20"/>
              <a:gd name="T4" fmla="*/ 25 w 25"/>
              <a:gd name="T5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20">
                <a:moveTo>
                  <a:pt x="9" y="0"/>
                </a:moveTo>
                <a:cubicBezTo>
                  <a:pt x="9" y="0"/>
                  <a:pt x="0" y="4"/>
                  <a:pt x="6" y="13"/>
                </a:cubicBezTo>
                <a:cubicBezTo>
                  <a:pt x="9" y="20"/>
                  <a:pt x="22" y="17"/>
                  <a:pt x="25" y="1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" name="Freeform 576"/>
          <p:cNvSpPr>
            <a:spLocks/>
          </p:cNvSpPr>
          <p:nvPr/>
        </p:nvSpPr>
        <p:spPr bwMode="auto">
          <a:xfrm>
            <a:off x="6554788" y="3173413"/>
            <a:ext cx="212725" cy="106363"/>
          </a:xfrm>
          <a:custGeom>
            <a:avLst/>
            <a:gdLst>
              <a:gd name="T0" fmla="*/ 0 w 38"/>
              <a:gd name="T1" fmla="*/ 0 h 19"/>
              <a:gd name="T2" fmla="*/ 38 w 38"/>
              <a:gd name="T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" h="19">
                <a:moveTo>
                  <a:pt x="0" y="0"/>
                </a:moveTo>
                <a:cubicBezTo>
                  <a:pt x="0" y="0"/>
                  <a:pt x="35" y="17"/>
                  <a:pt x="38" y="1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" name="Freeform 577"/>
          <p:cNvSpPr>
            <a:spLocks/>
          </p:cNvSpPr>
          <p:nvPr/>
        </p:nvSpPr>
        <p:spPr bwMode="auto">
          <a:xfrm>
            <a:off x="6521450" y="3268663"/>
            <a:ext cx="233363" cy="68263"/>
          </a:xfrm>
          <a:custGeom>
            <a:avLst/>
            <a:gdLst>
              <a:gd name="T0" fmla="*/ 0 w 42"/>
              <a:gd name="T1" fmla="*/ 0 h 12"/>
              <a:gd name="T2" fmla="*/ 42 w 42"/>
              <a:gd name="T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" h="12">
                <a:moveTo>
                  <a:pt x="0" y="0"/>
                </a:moveTo>
                <a:cubicBezTo>
                  <a:pt x="0" y="0"/>
                  <a:pt x="40" y="10"/>
                  <a:pt x="42" y="1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" name="Line 578"/>
          <p:cNvSpPr>
            <a:spLocks noChangeShapeType="1"/>
          </p:cNvSpPr>
          <p:nvPr/>
        </p:nvSpPr>
        <p:spPr bwMode="auto">
          <a:xfrm flipV="1">
            <a:off x="6532563" y="3381376"/>
            <a:ext cx="228600" cy="26988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" name="Line 579"/>
          <p:cNvSpPr>
            <a:spLocks noChangeShapeType="1"/>
          </p:cNvSpPr>
          <p:nvPr/>
        </p:nvSpPr>
        <p:spPr bwMode="auto">
          <a:xfrm flipH="1">
            <a:off x="7016750" y="3201988"/>
            <a:ext cx="250825" cy="9525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" name="Line 580"/>
          <p:cNvSpPr>
            <a:spLocks noChangeShapeType="1"/>
          </p:cNvSpPr>
          <p:nvPr/>
        </p:nvSpPr>
        <p:spPr bwMode="auto">
          <a:xfrm flipH="1">
            <a:off x="7027863" y="3313113"/>
            <a:ext cx="279400" cy="46038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" name="Line 581"/>
          <p:cNvSpPr>
            <a:spLocks noChangeShapeType="1"/>
          </p:cNvSpPr>
          <p:nvPr/>
        </p:nvSpPr>
        <p:spPr bwMode="auto">
          <a:xfrm>
            <a:off x="7034213" y="3414713"/>
            <a:ext cx="266700" cy="5556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" name="Oval 582"/>
          <p:cNvSpPr>
            <a:spLocks noChangeArrowheads="1"/>
          </p:cNvSpPr>
          <p:nvPr/>
        </p:nvSpPr>
        <p:spPr bwMode="auto">
          <a:xfrm>
            <a:off x="7062788" y="3532188"/>
            <a:ext cx="188913" cy="190500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" name="Oval 583"/>
          <p:cNvSpPr>
            <a:spLocks noChangeArrowheads="1"/>
          </p:cNvSpPr>
          <p:nvPr/>
        </p:nvSpPr>
        <p:spPr bwMode="auto">
          <a:xfrm>
            <a:off x="6365875" y="3549651"/>
            <a:ext cx="184150" cy="185738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" name="Freeform 584"/>
          <p:cNvSpPr>
            <a:spLocks/>
          </p:cNvSpPr>
          <p:nvPr/>
        </p:nvSpPr>
        <p:spPr bwMode="auto">
          <a:xfrm>
            <a:off x="6510338" y="2887663"/>
            <a:ext cx="958850" cy="785813"/>
          </a:xfrm>
          <a:custGeom>
            <a:avLst/>
            <a:gdLst>
              <a:gd name="T0" fmla="*/ 35 w 172"/>
              <a:gd name="T1" fmla="*/ 140 h 140"/>
              <a:gd name="T2" fmla="*/ 4 w 172"/>
              <a:gd name="T3" fmla="*/ 79 h 140"/>
              <a:gd name="T4" fmla="*/ 86 w 172"/>
              <a:gd name="T5" fmla="*/ 0 h 140"/>
              <a:gd name="T6" fmla="*/ 167 w 172"/>
              <a:gd name="T7" fmla="*/ 83 h 140"/>
              <a:gd name="T8" fmla="*/ 145 w 172"/>
              <a:gd name="T9" fmla="*/ 13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" h="140">
                <a:moveTo>
                  <a:pt x="35" y="140"/>
                </a:moveTo>
                <a:cubicBezTo>
                  <a:pt x="19" y="126"/>
                  <a:pt x="6" y="103"/>
                  <a:pt x="4" y="79"/>
                </a:cubicBezTo>
                <a:cubicBezTo>
                  <a:pt x="0" y="27"/>
                  <a:pt x="48" y="1"/>
                  <a:pt x="86" y="0"/>
                </a:cubicBezTo>
                <a:cubicBezTo>
                  <a:pt x="137" y="0"/>
                  <a:pt x="172" y="34"/>
                  <a:pt x="167" y="83"/>
                </a:cubicBezTo>
                <a:cubicBezTo>
                  <a:pt x="165" y="104"/>
                  <a:pt x="156" y="121"/>
                  <a:pt x="145" y="13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" name="Freeform 585"/>
          <p:cNvSpPr>
            <a:spLocks/>
          </p:cNvSpPr>
          <p:nvPr/>
        </p:nvSpPr>
        <p:spPr bwMode="auto">
          <a:xfrm>
            <a:off x="6543675" y="3117851"/>
            <a:ext cx="177800" cy="268288"/>
          </a:xfrm>
          <a:custGeom>
            <a:avLst/>
            <a:gdLst>
              <a:gd name="T0" fmla="*/ 0 w 32"/>
              <a:gd name="T1" fmla="*/ 48 h 48"/>
              <a:gd name="T2" fmla="*/ 0 w 32"/>
              <a:gd name="T3" fmla="*/ 43 h 48"/>
              <a:gd name="T4" fmla="*/ 32 w 32"/>
              <a:gd name="T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48">
                <a:moveTo>
                  <a:pt x="0" y="48"/>
                </a:moveTo>
                <a:cubicBezTo>
                  <a:pt x="0" y="47"/>
                  <a:pt x="0" y="45"/>
                  <a:pt x="0" y="43"/>
                </a:cubicBezTo>
                <a:cubicBezTo>
                  <a:pt x="0" y="32"/>
                  <a:pt x="7" y="6"/>
                  <a:pt x="32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4" name="Freeform 586"/>
          <p:cNvSpPr>
            <a:spLocks/>
          </p:cNvSpPr>
          <p:nvPr/>
        </p:nvSpPr>
        <p:spPr bwMode="auto">
          <a:xfrm>
            <a:off x="7118350" y="3111501"/>
            <a:ext cx="239713" cy="511175"/>
          </a:xfrm>
          <a:custGeom>
            <a:avLst/>
            <a:gdLst>
              <a:gd name="T0" fmla="*/ 0 w 43"/>
              <a:gd name="T1" fmla="*/ 0 h 91"/>
              <a:gd name="T2" fmla="*/ 43 w 43"/>
              <a:gd name="T3" fmla="*/ 49 h 91"/>
              <a:gd name="T4" fmla="*/ 27 w 43"/>
              <a:gd name="T5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91">
                <a:moveTo>
                  <a:pt x="0" y="0"/>
                </a:moveTo>
                <a:cubicBezTo>
                  <a:pt x="24" y="4"/>
                  <a:pt x="43" y="15"/>
                  <a:pt x="43" y="49"/>
                </a:cubicBezTo>
                <a:cubicBezTo>
                  <a:pt x="43" y="64"/>
                  <a:pt x="37" y="79"/>
                  <a:pt x="27" y="9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5" name="Freeform 587"/>
          <p:cNvSpPr>
            <a:spLocks/>
          </p:cNvSpPr>
          <p:nvPr/>
        </p:nvSpPr>
        <p:spPr bwMode="auto">
          <a:xfrm>
            <a:off x="6683375" y="3667126"/>
            <a:ext cx="406400" cy="68263"/>
          </a:xfrm>
          <a:custGeom>
            <a:avLst/>
            <a:gdLst>
              <a:gd name="T0" fmla="*/ 25 w 73"/>
              <a:gd name="T1" fmla="*/ 12 h 12"/>
              <a:gd name="T2" fmla="*/ 1 w 73"/>
              <a:gd name="T3" fmla="*/ 6 h 12"/>
              <a:gd name="T4" fmla="*/ 1 w 73"/>
              <a:gd name="T5" fmla="*/ 0 h 12"/>
              <a:gd name="T6" fmla="*/ 34 w 73"/>
              <a:gd name="T7" fmla="*/ 6 h 12"/>
              <a:gd name="T8" fmla="*/ 73 w 73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2">
                <a:moveTo>
                  <a:pt x="25" y="12"/>
                </a:moveTo>
                <a:cubicBezTo>
                  <a:pt x="16" y="11"/>
                  <a:pt x="6" y="8"/>
                  <a:pt x="1" y="6"/>
                </a:cubicBezTo>
                <a:cubicBezTo>
                  <a:pt x="1" y="5"/>
                  <a:pt x="0" y="1"/>
                  <a:pt x="1" y="0"/>
                </a:cubicBezTo>
                <a:cubicBezTo>
                  <a:pt x="1" y="0"/>
                  <a:pt x="8" y="4"/>
                  <a:pt x="34" y="6"/>
                </a:cubicBezTo>
                <a:cubicBezTo>
                  <a:pt x="53" y="7"/>
                  <a:pt x="68" y="7"/>
                  <a:pt x="73" y="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6" name="Freeform 588"/>
          <p:cNvSpPr>
            <a:spLocks/>
          </p:cNvSpPr>
          <p:nvPr/>
        </p:nvSpPr>
        <p:spPr bwMode="auto">
          <a:xfrm>
            <a:off x="6934200" y="3735388"/>
            <a:ext cx="200025" cy="15875"/>
          </a:xfrm>
          <a:custGeom>
            <a:avLst/>
            <a:gdLst>
              <a:gd name="T0" fmla="*/ 36 w 36"/>
              <a:gd name="T1" fmla="*/ 0 h 3"/>
              <a:gd name="T2" fmla="*/ 0 w 36"/>
              <a:gd name="T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6" h="3">
                <a:moveTo>
                  <a:pt x="36" y="0"/>
                </a:moveTo>
                <a:cubicBezTo>
                  <a:pt x="27" y="3"/>
                  <a:pt x="11" y="2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7" name="Freeform 589"/>
          <p:cNvSpPr>
            <a:spLocks/>
          </p:cNvSpPr>
          <p:nvPr/>
        </p:nvSpPr>
        <p:spPr bwMode="auto">
          <a:xfrm>
            <a:off x="6550025" y="3627438"/>
            <a:ext cx="138113" cy="46038"/>
          </a:xfrm>
          <a:custGeom>
            <a:avLst/>
            <a:gdLst>
              <a:gd name="T0" fmla="*/ 0 w 25"/>
              <a:gd name="T1" fmla="*/ 0 h 8"/>
              <a:gd name="T2" fmla="*/ 25 w 25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" h="8">
                <a:moveTo>
                  <a:pt x="0" y="0"/>
                </a:moveTo>
                <a:cubicBezTo>
                  <a:pt x="5" y="2"/>
                  <a:pt x="16" y="7"/>
                  <a:pt x="25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8" name="Freeform 590"/>
          <p:cNvSpPr>
            <a:spLocks/>
          </p:cNvSpPr>
          <p:nvPr/>
        </p:nvSpPr>
        <p:spPr bwMode="auto">
          <a:xfrm>
            <a:off x="6477000" y="3735388"/>
            <a:ext cx="217488" cy="117475"/>
          </a:xfrm>
          <a:custGeom>
            <a:avLst/>
            <a:gdLst>
              <a:gd name="T0" fmla="*/ 0 w 39"/>
              <a:gd name="T1" fmla="*/ 0 h 21"/>
              <a:gd name="T2" fmla="*/ 39 w 39"/>
              <a:gd name="T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9" h="21">
                <a:moveTo>
                  <a:pt x="0" y="0"/>
                </a:moveTo>
                <a:cubicBezTo>
                  <a:pt x="3" y="5"/>
                  <a:pt x="12" y="18"/>
                  <a:pt x="39" y="2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9" name="Freeform 591"/>
          <p:cNvSpPr>
            <a:spLocks/>
          </p:cNvSpPr>
          <p:nvPr/>
        </p:nvSpPr>
        <p:spPr bwMode="auto">
          <a:xfrm>
            <a:off x="6499225" y="3740151"/>
            <a:ext cx="217488" cy="460375"/>
          </a:xfrm>
          <a:custGeom>
            <a:avLst/>
            <a:gdLst>
              <a:gd name="T0" fmla="*/ 34 w 39"/>
              <a:gd name="T1" fmla="*/ 0 h 82"/>
              <a:gd name="T2" fmla="*/ 35 w 39"/>
              <a:gd name="T3" fmla="*/ 35 h 82"/>
              <a:gd name="T4" fmla="*/ 26 w 39"/>
              <a:gd name="T5" fmla="*/ 80 h 82"/>
              <a:gd name="T6" fmla="*/ 39 w 39"/>
              <a:gd name="T7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82">
                <a:moveTo>
                  <a:pt x="34" y="0"/>
                </a:moveTo>
                <a:cubicBezTo>
                  <a:pt x="35" y="35"/>
                  <a:pt x="35" y="35"/>
                  <a:pt x="35" y="35"/>
                </a:cubicBezTo>
                <a:cubicBezTo>
                  <a:pt x="7" y="34"/>
                  <a:pt x="0" y="73"/>
                  <a:pt x="26" y="80"/>
                </a:cubicBezTo>
                <a:cubicBezTo>
                  <a:pt x="31" y="82"/>
                  <a:pt x="35" y="82"/>
                  <a:pt x="39" y="8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0" name="Freeform 592"/>
          <p:cNvSpPr>
            <a:spLocks/>
          </p:cNvSpPr>
          <p:nvPr/>
        </p:nvSpPr>
        <p:spPr bwMode="auto">
          <a:xfrm>
            <a:off x="6699250" y="3722688"/>
            <a:ext cx="55563" cy="230188"/>
          </a:xfrm>
          <a:custGeom>
            <a:avLst/>
            <a:gdLst>
              <a:gd name="T0" fmla="*/ 5 w 10"/>
              <a:gd name="T1" fmla="*/ 41 h 41"/>
              <a:gd name="T2" fmla="*/ 0 w 10"/>
              <a:gd name="T3" fmla="*/ 23 h 41"/>
              <a:gd name="T4" fmla="*/ 10 w 10"/>
              <a:gd name="T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41">
                <a:moveTo>
                  <a:pt x="5" y="41"/>
                </a:moveTo>
                <a:cubicBezTo>
                  <a:pt x="2" y="36"/>
                  <a:pt x="0" y="30"/>
                  <a:pt x="0" y="23"/>
                </a:cubicBezTo>
                <a:cubicBezTo>
                  <a:pt x="0" y="14"/>
                  <a:pt x="4" y="6"/>
                  <a:pt x="1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1" name="Freeform 593"/>
          <p:cNvSpPr>
            <a:spLocks/>
          </p:cNvSpPr>
          <p:nvPr/>
        </p:nvSpPr>
        <p:spPr bwMode="auto">
          <a:xfrm>
            <a:off x="7073900" y="3746501"/>
            <a:ext cx="77788" cy="252413"/>
          </a:xfrm>
          <a:custGeom>
            <a:avLst/>
            <a:gdLst>
              <a:gd name="T0" fmla="*/ 0 w 14"/>
              <a:gd name="T1" fmla="*/ 0 h 45"/>
              <a:gd name="T2" fmla="*/ 14 w 14"/>
              <a:gd name="T3" fmla="*/ 25 h 45"/>
              <a:gd name="T4" fmla="*/ 6 w 14"/>
              <a:gd name="T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45">
                <a:moveTo>
                  <a:pt x="0" y="0"/>
                </a:moveTo>
                <a:cubicBezTo>
                  <a:pt x="9" y="6"/>
                  <a:pt x="14" y="14"/>
                  <a:pt x="14" y="25"/>
                </a:cubicBezTo>
                <a:cubicBezTo>
                  <a:pt x="14" y="32"/>
                  <a:pt x="12" y="40"/>
                  <a:pt x="6" y="4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2" name="Freeform 594"/>
          <p:cNvSpPr>
            <a:spLocks/>
          </p:cNvSpPr>
          <p:nvPr/>
        </p:nvSpPr>
        <p:spPr bwMode="auto">
          <a:xfrm>
            <a:off x="6794500" y="3768726"/>
            <a:ext cx="155575" cy="100013"/>
          </a:xfrm>
          <a:custGeom>
            <a:avLst/>
            <a:gdLst>
              <a:gd name="T0" fmla="*/ 28 w 28"/>
              <a:gd name="T1" fmla="*/ 3 h 18"/>
              <a:gd name="T2" fmla="*/ 28 w 28"/>
              <a:gd name="T3" fmla="*/ 4 h 18"/>
              <a:gd name="T4" fmla="*/ 14 w 28"/>
              <a:gd name="T5" fmla="*/ 18 h 18"/>
              <a:gd name="T6" fmla="*/ 0 w 28"/>
              <a:gd name="T7" fmla="*/ 4 h 18"/>
              <a:gd name="T8" fmla="*/ 1 w 28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8">
                <a:moveTo>
                  <a:pt x="28" y="3"/>
                </a:moveTo>
                <a:cubicBezTo>
                  <a:pt x="28" y="3"/>
                  <a:pt x="28" y="4"/>
                  <a:pt x="28" y="4"/>
                </a:cubicBezTo>
                <a:cubicBezTo>
                  <a:pt x="28" y="12"/>
                  <a:pt x="22" y="18"/>
                  <a:pt x="14" y="18"/>
                </a:cubicBezTo>
                <a:cubicBezTo>
                  <a:pt x="6" y="18"/>
                  <a:pt x="0" y="12"/>
                  <a:pt x="0" y="4"/>
                </a:cubicBezTo>
                <a:cubicBezTo>
                  <a:pt x="0" y="3"/>
                  <a:pt x="0" y="2"/>
                  <a:pt x="1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3" name="Freeform 595"/>
          <p:cNvSpPr>
            <a:spLocks/>
          </p:cNvSpPr>
          <p:nvPr/>
        </p:nvSpPr>
        <p:spPr bwMode="auto">
          <a:xfrm>
            <a:off x="6805613" y="3711576"/>
            <a:ext cx="139700" cy="50800"/>
          </a:xfrm>
          <a:custGeom>
            <a:avLst/>
            <a:gdLst>
              <a:gd name="T0" fmla="*/ 0 w 25"/>
              <a:gd name="T1" fmla="*/ 7 h 9"/>
              <a:gd name="T2" fmla="*/ 12 w 25"/>
              <a:gd name="T3" fmla="*/ 0 h 9"/>
              <a:gd name="T4" fmla="*/ 25 w 25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" h="9">
                <a:moveTo>
                  <a:pt x="0" y="7"/>
                </a:moveTo>
                <a:cubicBezTo>
                  <a:pt x="3" y="3"/>
                  <a:pt x="7" y="0"/>
                  <a:pt x="12" y="0"/>
                </a:cubicBezTo>
                <a:cubicBezTo>
                  <a:pt x="18" y="0"/>
                  <a:pt x="23" y="4"/>
                  <a:pt x="25" y="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4" name="Freeform 596"/>
          <p:cNvSpPr>
            <a:spLocks/>
          </p:cNvSpPr>
          <p:nvPr/>
        </p:nvSpPr>
        <p:spPr bwMode="auto">
          <a:xfrm>
            <a:off x="6721475" y="3857626"/>
            <a:ext cx="374650" cy="123825"/>
          </a:xfrm>
          <a:custGeom>
            <a:avLst/>
            <a:gdLst>
              <a:gd name="T0" fmla="*/ 61 w 67"/>
              <a:gd name="T1" fmla="*/ 22 h 22"/>
              <a:gd name="T2" fmla="*/ 66 w 67"/>
              <a:gd name="T3" fmla="*/ 2 h 22"/>
              <a:gd name="T4" fmla="*/ 27 w 67"/>
              <a:gd name="T5" fmla="*/ 2 h 22"/>
              <a:gd name="T6" fmla="*/ 1 w 67"/>
              <a:gd name="T7" fmla="*/ 0 h 22"/>
              <a:gd name="T8" fmla="*/ 6 w 67"/>
              <a:gd name="T9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2">
                <a:moveTo>
                  <a:pt x="61" y="22"/>
                </a:moveTo>
                <a:cubicBezTo>
                  <a:pt x="66" y="18"/>
                  <a:pt x="67" y="8"/>
                  <a:pt x="66" y="2"/>
                </a:cubicBezTo>
                <a:cubicBezTo>
                  <a:pt x="63" y="2"/>
                  <a:pt x="44" y="3"/>
                  <a:pt x="27" y="2"/>
                </a:cubicBezTo>
                <a:cubicBezTo>
                  <a:pt x="10" y="2"/>
                  <a:pt x="1" y="0"/>
                  <a:pt x="1" y="0"/>
                </a:cubicBezTo>
                <a:cubicBezTo>
                  <a:pt x="0" y="6"/>
                  <a:pt x="3" y="13"/>
                  <a:pt x="6" y="1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5" name="Oval 597"/>
          <p:cNvSpPr>
            <a:spLocks noChangeArrowheads="1"/>
          </p:cNvSpPr>
          <p:nvPr/>
        </p:nvSpPr>
        <p:spPr bwMode="auto">
          <a:xfrm>
            <a:off x="6838950" y="3784601"/>
            <a:ext cx="44450" cy="28575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6" name="Freeform 598"/>
          <p:cNvSpPr>
            <a:spLocks/>
          </p:cNvSpPr>
          <p:nvPr/>
        </p:nvSpPr>
        <p:spPr bwMode="auto">
          <a:xfrm>
            <a:off x="6856413" y="3813176"/>
            <a:ext cx="15875" cy="55563"/>
          </a:xfrm>
          <a:custGeom>
            <a:avLst/>
            <a:gdLst>
              <a:gd name="T0" fmla="*/ 0 w 3"/>
              <a:gd name="T1" fmla="*/ 0 h 10"/>
              <a:gd name="T2" fmla="*/ 3 w 3"/>
              <a:gd name="T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0">
                <a:moveTo>
                  <a:pt x="0" y="0"/>
                </a:moveTo>
                <a:cubicBezTo>
                  <a:pt x="0" y="2"/>
                  <a:pt x="1" y="9"/>
                  <a:pt x="3" y="1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7" name="Freeform 599"/>
          <p:cNvSpPr>
            <a:spLocks/>
          </p:cNvSpPr>
          <p:nvPr/>
        </p:nvSpPr>
        <p:spPr bwMode="auto">
          <a:xfrm>
            <a:off x="6783388" y="3746501"/>
            <a:ext cx="173038" cy="38100"/>
          </a:xfrm>
          <a:custGeom>
            <a:avLst/>
            <a:gdLst>
              <a:gd name="T0" fmla="*/ 3 w 31"/>
              <a:gd name="T1" fmla="*/ 4 h 7"/>
              <a:gd name="T2" fmla="*/ 4 w 31"/>
              <a:gd name="T3" fmla="*/ 1 h 7"/>
              <a:gd name="T4" fmla="*/ 29 w 31"/>
              <a:gd name="T5" fmla="*/ 3 h 7"/>
              <a:gd name="T6" fmla="*/ 30 w 31"/>
              <a:gd name="T7" fmla="*/ 7 h 7"/>
              <a:gd name="T8" fmla="*/ 3 w 31"/>
              <a:gd name="T9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7">
                <a:moveTo>
                  <a:pt x="3" y="4"/>
                </a:moveTo>
                <a:cubicBezTo>
                  <a:pt x="2" y="5"/>
                  <a:pt x="0" y="2"/>
                  <a:pt x="4" y="1"/>
                </a:cubicBezTo>
                <a:cubicBezTo>
                  <a:pt x="8" y="0"/>
                  <a:pt x="25" y="1"/>
                  <a:pt x="29" y="3"/>
                </a:cubicBezTo>
                <a:cubicBezTo>
                  <a:pt x="31" y="4"/>
                  <a:pt x="30" y="6"/>
                  <a:pt x="30" y="7"/>
                </a:cubicBezTo>
                <a:cubicBezTo>
                  <a:pt x="28" y="5"/>
                  <a:pt x="8" y="3"/>
                  <a:pt x="3" y="4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8" name="Freeform 600"/>
          <p:cNvSpPr>
            <a:spLocks/>
          </p:cNvSpPr>
          <p:nvPr/>
        </p:nvSpPr>
        <p:spPr bwMode="auto">
          <a:xfrm>
            <a:off x="6672263" y="3941763"/>
            <a:ext cx="71438" cy="17463"/>
          </a:xfrm>
          <a:custGeom>
            <a:avLst/>
            <a:gdLst>
              <a:gd name="T0" fmla="*/ 0 w 13"/>
              <a:gd name="T1" fmla="*/ 2 h 3"/>
              <a:gd name="T2" fmla="*/ 13 w 13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3">
                <a:moveTo>
                  <a:pt x="0" y="2"/>
                </a:moveTo>
                <a:cubicBezTo>
                  <a:pt x="0" y="2"/>
                  <a:pt x="7" y="0"/>
                  <a:pt x="13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9" name="Freeform 601"/>
          <p:cNvSpPr>
            <a:spLocks/>
          </p:cNvSpPr>
          <p:nvPr/>
        </p:nvSpPr>
        <p:spPr bwMode="auto">
          <a:xfrm>
            <a:off x="6834188" y="3868738"/>
            <a:ext cx="488950" cy="393700"/>
          </a:xfrm>
          <a:custGeom>
            <a:avLst/>
            <a:gdLst>
              <a:gd name="T0" fmla="*/ 53 w 88"/>
              <a:gd name="T1" fmla="*/ 26 h 70"/>
              <a:gd name="T2" fmla="*/ 10 w 88"/>
              <a:gd name="T3" fmla="*/ 25 h 70"/>
              <a:gd name="T4" fmla="*/ 9 w 88"/>
              <a:gd name="T5" fmla="*/ 63 h 70"/>
              <a:gd name="T6" fmla="*/ 66 w 88"/>
              <a:gd name="T7" fmla="*/ 63 h 70"/>
              <a:gd name="T8" fmla="*/ 84 w 88"/>
              <a:gd name="T9" fmla="*/ 18 h 70"/>
              <a:gd name="T10" fmla="*/ 83 w 88"/>
              <a:gd name="T1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70">
                <a:moveTo>
                  <a:pt x="53" y="26"/>
                </a:moveTo>
                <a:cubicBezTo>
                  <a:pt x="47" y="17"/>
                  <a:pt x="18" y="20"/>
                  <a:pt x="10" y="25"/>
                </a:cubicBezTo>
                <a:cubicBezTo>
                  <a:pt x="1" y="34"/>
                  <a:pt x="0" y="56"/>
                  <a:pt x="9" y="63"/>
                </a:cubicBezTo>
                <a:cubicBezTo>
                  <a:pt x="20" y="67"/>
                  <a:pt x="53" y="70"/>
                  <a:pt x="66" y="63"/>
                </a:cubicBezTo>
                <a:cubicBezTo>
                  <a:pt x="76" y="58"/>
                  <a:pt x="88" y="52"/>
                  <a:pt x="84" y="18"/>
                </a:cubicBezTo>
                <a:cubicBezTo>
                  <a:pt x="83" y="11"/>
                  <a:pt x="83" y="4"/>
                  <a:pt x="83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0" name="Oval 602"/>
          <p:cNvSpPr>
            <a:spLocks noChangeArrowheads="1"/>
          </p:cNvSpPr>
          <p:nvPr/>
        </p:nvSpPr>
        <p:spPr bwMode="auto">
          <a:xfrm>
            <a:off x="7318375" y="3959226"/>
            <a:ext cx="128588" cy="128588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1" name="Freeform 603"/>
          <p:cNvSpPr>
            <a:spLocks/>
          </p:cNvSpPr>
          <p:nvPr/>
        </p:nvSpPr>
        <p:spPr bwMode="auto">
          <a:xfrm>
            <a:off x="7134225" y="3622676"/>
            <a:ext cx="306388" cy="274638"/>
          </a:xfrm>
          <a:custGeom>
            <a:avLst/>
            <a:gdLst>
              <a:gd name="T0" fmla="*/ 21 w 55"/>
              <a:gd name="T1" fmla="*/ 0 h 49"/>
              <a:gd name="T2" fmla="*/ 42 w 55"/>
              <a:gd name="T3" fmla="*/ 12 h 49"/>
              <a:gd name="T4" fmla="*/ 21 w 55"/>
              <a:gd name="T5" fmla="*/ 42 h 49"/>
              <a:gd name="T6" fmla="*/ 0 w 55"/>
              <a:gd name="T7" fmla="*/ 1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" h="49">
                <a:moveTo>
                  <a:pt x="21" y="0"/>
                </a:moveTo>
                <a:cubicBezTo>
                  <a:pt x="26" y="0"/>
                  <a:pt x="37" y="3"/>
                  <a:pt x="42" y="12"/>
                </a:cubicBezTo>
                <a:cubicBezTo>
                  <a:pt x="55" y="33"/>
                  <a:pt x="36" y="49"/>
                  <a:pt x="21" y="42"/>
                </a:cubicBezTo>
                <a:cubicBezTo>
                  <a:pt x="12" y="37"/>
                  <a:pt x="2" y="30"/>
                  <a:pt x="0" y="1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2" name="Line 604"/>
          <p:cNvSpPr>
            <a:spLocks noChangeShapeType="1"/>
          </p:cNvSpPr>
          <p:nvPr/>
        </p:nvSpPr>
        <p:spPr bwMode="auto">
          <a:xfrm flipV="1">
            <a:off x="7307263" y="4043363"/>
            <a:ext cx="28575" cy="476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3" name="Freeform 605"/>
          <p:cNvSpPr>
            <a:spLocks/>
          </p:cNvSpPr>
          <p:nvPr/>
        </p:nvSpPr>
        <p:spPr bwMode="auto">
          <a:xfrm>
            <a:off x="6694488" y="3925888"/>
            <a:ext cx="211138" cy="352425"/>
          </a:xfrm>
          <a:custGeom>
            <a:avLst/>
            <a:gdLst>
              <a:gd name="T0" fmla="*/ 37 w 38"/>
              <a:gd name="T1" fmla="*/ 54 h 63"/>
              <a:gd name="T2" fmla="*/ 35 w 38"/>
              <a:gd name="T3" fmla="*/ 57 h 63"/>
              <a:gd name="T4" fmla="*/ 8 w 38"/>
              <a:gd name="T5" fmla="*/ 55 h 63"/>
              <a:gd name="T6" fmla="*/ 0 w 38"/>
              <a:gd name="T7" fmla="*/ 33 h 63"/>
              <a:gd name="T8" fmla="*/ 17 w 38"/>
              <a:gd name="T9" fmla="*/ 1 h 63"/>
              <a:gd name="T10" fmla="*/ 38 w 38"/>
              <a:gd name="T11" fmla="*/ 1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63">
                <a:moveTo>
                  <a:pt x="37" y="54"/>
                </a:moveTo>
                <a:cubicBezTo>
                  <a:pt x="37" y="55"/>
                  <a:pt x="36" y="56"/>
                  <a:pt x="35" y="57"/>
                </a:cubicBezTo>
                <a:cubicBezTo>
                  <a:pt x="27" y="63"/>
                  <a:pt x="15" y="63"/>
                  <a:pt x="8" y="55"/>
                </a:cubicBezTo>
                <a:cubicBezTo>
                  <a:pt x="3" y="50"/>
                  <a:pt x="0" y="42"/>
                  <a:pt x="0" y="33"/>
                </a:cubicBezTo>
                <a:cubicBezTo>
                  <a:pt x="0" y="17"/>
                  <a:pt x="8" y="3"/>
                  <a:pt x="17" y="1"/>
                </a:cubicBezTo>
                <a:cubicBezTo>
                  <a:pt x="27" y="0"/>
                  <a:pt x="34" y="5"/>
                  <a:pt x="38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4" name="Freeform 606"/>
          <p:cNvSpPr>
            <a:spLocks/>
          </p:cNvSpPr>
          <p:nvPr/>
        </p:nvSpPr>
        <p:spPr bwMode="auto">
          <a:xfrm>
            <a:off x="6950075" y="3111501"/>
            <a:ext cx="44450" cy="73025"/>
          </a:xfrm>
          <a:custGeom>
            <a:avLst/>
            <a:gdLst>
              <a:gd name="T0" fmla="*/ 7 w 8"/>
              <a:gd name="T1" fmla="*/ 6 h 13"/>
              <a:gd name="T2" fmla="*/ 4 w 8"/>
              <a:gd name="T3" fmla="*/ 13 h 13"/>
              <a:gd name="T4" fmla="*/ 0 w 8"/>
              <a:gd name="T5" fmla="*/ 7 h 13"/>
              <a:gd name="T6" fmla="*/ 3 w 8"/>
              <a:gd name="T7" fmla="*/ 0 h 13"/>
              <a:gd name="T8" fmla="*/ 7 w 8"/>
              <a:gd name="T9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3">
                <a:moveTo>
                  <a:pt x="7" y="6"/>
                </a:moveTo>
                <a:cubicBezTo>
                  <a:pt x="8" y="10"/>
                  <a:pt x="6" y="12"/>
                  <a:pt x="4" y="13"/>
                </a:cubicBezTo>
                <a:cubicBezTo>
                  <a:pt x="2" y="13"/>
                  <a:pt x="0" y="11"/>
                  <a:pt x="0" y="7"/>
                </a:cubicBezTo>
                <a:cubicBezTo>
                  <a:pt x="0" y="3"/>
                  <a:pt x="1" y="0"/>
                  <a:pt x="3" y="0"/>
                </a:cubicBezTo>
                <a:cubicBezTo>
                  <a:pt x="5" y="0"/>
                  <a:pt x="7" y="3"/>
                  <a:pt x="7" y="6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5" name="Freeform 607"/>
          <p:cNvSpPr>
            <a:spLocks/>
          </p:cNvSpPr>
          <p:nvPr/>
        </p:nvSpPr>
        <p:spPr bwMode="auto">
          <a:xfrm>
            <a:off x="6834188" y="3111501"/>
            <a:ext cx="38100" cy="68263"/>
          </a:xfrm>
          <a:custGeom>
            <a:avLst/>
            <a:gdLst>
              <a:gd name="T0" fmla="*/ 4 w 7"/>
              <a:gd name="T1" fmla="*/ 12 h 12"/>
              <a:gd name="T2" fmla="*/ 4 w 7"/>
              <a:gd name="T3" fmla="*/ 12 h 12"/>
              <a:gd name="T4" fmla="*/ 0 w 7"/>
              <a:gd name="T5" fmla="*/ 7 h 12"/>
              <a:gd name="T6" fmla="*/ 4 w 7"/>
              <a:gd name="T7" fmla="*/ 0 h 12"/>
              <a:gd name="T8" fmla="*/ 7 w 7"/>
              <a:gd name="T9" fmla="*/ 6 h 12"/>
              <a:gd name="T10" fmla="*/ 6 w 7"/>
              <a:gd name="T11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1" y="12"/>
                  <a:pt x="0" y="11"/>
                  <a:pt x="0" y="7"/>
                </a:cubicBezTo>
                <a:cubicBezTo>
                  <a:pt x="0" y="4"/>
                  <a:pt x="2" y="0"/>
                  <a:pt x="4" y="0"/>
                </a:cubicBezTo>
                <a:cubicBezTo>
                  <a:pt x="6" y="0"/>
                  <a:pt x="7" y="2"/>
                  <a:pt x="7" y="6"/>
                </a:cubicBezTo>
                <a:cubicBezTo>
                  <a:pt x="7" y="8"/>
                  <a:pt x="7" y="10"/>
                  <a:pt x="6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6" name="Freeform 608"/>
          <p:cNvSpPr>
            <a:spLocks/>
          </p:cNvSpPr>
          <p:nvPr/>
        </p:nvSpPr>
        <p:spPr bwMode="auto">
          <a:xfrm>
            <a:off x="4894263" y="2825751"/>
            <a:ext cx="261938" cy="230188"/>
          </a:xfrm>
          <a:custGeom>
            <a:avLst/>
            <a:gdLst>
              <a:gd name="T0" fmla="*/ 37 w 47"/>
              <a:gd name="T1" fmla="*/ 4 h 41"/>
              <a:gd name="T2" fmla="*/ 33 w 47"/>
              <a:gd name="T3" fmla="*/ 2 h 41"/>
              <a:gd name="T4" fmla="*/ 24 w 47"/>
              <a:gd name="T5" fmla="*/ 0 h 41"/>
              <a:gd name="T6" fmla="*/ 5 w 47"/>
              <a:gd name="T7" fmla="*/ 8 h 41"/>
              <a:gd name="T8" fmla="*/ 2 w 47"/>
              <a:gd name="T9" fmla="*/ 12 h 41"/>
              <a:gd name="T10" fmla="*/ 0 w 47"/>
              <a:gd name="T11" fmla="*/ 20 h 41"/>
              <a:gd name="T12" fmla="*/ 1 w 47"/>
              <a:gd name="T13" fmla="*/ 27 h 41"/>
              <a:gd name="T14" fmla="*/ 5 w 47"/>
              <a:gd name="T15" fmla="*/ 35 h 41"/>
              <a:gd name="T16" fmla="*/ 18 w 47"/>
              <a:gd name="T17" fmla="*/ 36 h 41"/>
              <a:gd name="T18" fmla="*/ 16 w 47"/>
              <a:gd name="T19" fmla="*/ 28 h 41"/>
              <a:gd name="T20" fmla="*/ 18 w 47"/>
              <a:gd name="T21" fmla="*/ 21 h 41"/>
              <a:gd name="T22" fmla="*/ 28 w 47"/>
              <a:gd name="T23" fmla="*/ 23 h 41"/>
              <a:gd name="T24" fmla="*/ 35 w 47"/>
              <a:gd name="T25" fmla="*/ 27 h 41"/>
              <a:gd name="T26" fmla="*/ 40 w 47"/>
              <a:gd name="T27" fmla="*/ 32 h 41"/>
              <a:gd name="T28" fmla="*/ 36 w 47"/>
              <a:gd name="T29" fmla="*/ 36 h 41"/>
              <a:gd name="T30" fmla="*/ 31 w 47"/>
              <a:gd name="T31" fmla="*/ 39 h 41"/>
              <a:gd name="T32" fmla="*/ 36 w 47"/>
              <a:gd name="T33" fmla="*/ 41 h 41"/>
              <a:gd name="T34" fmla="*/ 47 w 47"/>
              <a:gd name="T35" fmla="*/ 22 h 41"/>
              <a:gd name="T36" fmla="*/ 37 w 47"/>
              <a:gd name="T37" fmla="*/ 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" h="41">
                <a:moveTo>
                  <a:pt x="37" y="4"/>
                </a:moveTo>
                <a:cubicBezTo>
                  <a:pt x="36" y="3"/>
                  <a:pt x="34" y="2"/>
                  <a:pt x="33" y="2"/>
                </a:cubicBezTo>
                <a:cubicBezTo>
                  <a:pt x="30" y="0"/>
                  <a:pt x="27" y="0"/>
                  <a:pt x="24" y="0"/>
                </a:cubicBezTo>
                <a:cubicBezTo>
                  <a:pt x="16" y="0"/>
                  <a:pt x="9" y="3"/>
                  <a:pt x="5" y="8"/>
                </a:cubicBezTo>
                <a:cubicBezTo>
                  <a:pt x="4" y="9"/>
                  <a:pt x="3" y="10"/>
                  <a:pt x="2" y="12"/>
                </a:cubicBezTo>
                <a:cubicBezTo>
                  <a:pt x="1" y="14"/>
                  <a:pt x="0" y="17"/>
                  <a:pt x="0" y="20"/>
                </a:cubicBezTo>
                <a:cubicBezTo>
                  <a:pt x="0" y="23"/>
                  <a:pt x="0" y="25"/>
                  <a:pt x="1" y="27"/>
                </a:cubicBezTo>
                <a:cubicBezTo>
                  <a:pt x="2" y="30"/>
                  <a:pt x="4" y="33"/>
                  <a:pt x="5" y="35"/>
                </a:cubicBezTo>
                <a:cubicBezTo>
                  <a:pt x="8" y="35"/>
                  <a:pt x="12" y="35"/>
                  <a:pt x="18" y="36"/>
                </a:cubicBezTo>
                <a:cubicBezTo>
                  <a:pt x="17" y="34"/>
                  <a:pt x="16" y="30"/>
                  <a:pt x="16" y="28"/>
                </a:cubicBezTo>
                <a:cubicBezTo>
                  <a:pt x="16" y="25"/>
                  <a:pt x="18" y="21"/>
                  <a:pt x="18" y="21"/>
                </a:cubicBezTo>
                <a:cubicBezTo>
                  <a:pt x="18" y="21"/>
                  <a:pt x="25" y="22"/>
                  <a:pt x="28" y="23"/>
                </a:cubicBezTo>
                <a:cubicBezTo>
                  <a:pt x="31" y="24"/>
                  <a:pt x="34" y="25"/>
                  <a:pt x="35" y="27"/>
                </a:cubicBezTo>
                <a:cubicBezTo>
                  <a:pt x="37" y="29"/>
                  <a:pt x="40" y="32"/>
                  <a:pt x="40" y="32"/>
                </a:cubicBezTo>
                <a:cubicBezTo>
                  <a:pt x="40" y="32"/>
                  <a:pt x="37" y="34"/>
                  <a:pt x="36" y="36"/>
                </a:cubicBezTo>
                <a:cubicBezTo>
                  <a:pt x="35" y="37"/>
                  <a:pt x="34" y="38"/>
                  <a:pt x="31" y="39"/>
                </a:cubicBezTo>
                <a:cubicBezTo>
                  <a:pt x="33" y="40"/>
                  <a:pt x="35" y="41"/>
                  <a:pt x="36" y="41"/>
                </a:cubicBezTo>
                <a:cubicBezTo>
                  <a:pt x="43" y="37"/>
                  <a:pt x="47" y="30"/>
                  <a:pt x="47" y="22"/>
                </a:cubicBezTo>
                <a:cubicBezTo>
                  <a:pt x="47" y="15"/>
                  <a:pt x="43" y="8"/>
                  <a:pt x="37" y="4"/>
                </a:cubicBezTo>
                <a:close/>
              </a:path>
            </a:pathLst>
          </a:custGeom>
          <a:solidFill>
            <a:srgbClr val="FDE4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7" name="Freeform 609"/>
          <p:cNvSpPr>
            <a:spLocks/>
          </p:cNvSpPr>
          <p:nvPr/>
        </p:nvSpPr>
        <p:spPr bwMode="auto">
          <a:xfrm>
            <a:off x="4860925" y="2757488"/>
            <a:ext cx="279400" cy="134938"/>
          </a:xfrm>
          <a:custGeom>
            <a:avLst/>
            <a:gdLst>
              <a:gd name="T0" fmla="*/ 49 w 50"/>
              <a:gd name="T1" fmla="*/ 8 h 24"/>
              <a:gd name="T2" fmla="*/ 23 w 50"/>
              <a:gd name="T3" fmla="*/ 3 h 24"/>
              <a:gd name="T4" fmla="*/ 2 w 50"/>
              <a:gd name="T5" fmla="*/ 18 h 24"/>
              <a:gd name="T6" fmla="*/ 8 w 50"/>
              <a:gd name="T7" fmla="*/ 24 h 24"/>
              <a:gd name="T8" fmla="*/ 11 w 50"/>
              <a:gd name="T9" fmla="*/ 20 h 24"/>
              <a:gd name="T10" fmla="*/ 8 w 50"/>
              <a:gd name="T11" fmla="*/ 18 h 24"/>
              <a:gd name="T12" fmla="*/ 24 w 50"/>
              <a:gd name="T13" fmla="*/ 9 h 24"/>
              <a:gd name="T14" fmla="*/ 43 w 50"/>
              <a:gd name="T15" fmla="*/ 10 h 24"/>
              <a:gd name="T16" fmla="*/ 39 w 50"/>
              <a:gd name="T17" fmla="*/ 14 h 24"/>
              <a:gd name="T18" fmla="*/ 43 w 50"/>
              <a:gd name="T19" fmla="*/ 16 h 24"/>
              <a:gd name="T20" fmla="*/ 49 w 50"/>
              <a:gd name="T21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24">
                <a:moveTo>
                  <a:pt x="49" y="8"/>
                </a:moveTo>
                <a:cubicBezTo>
                  <a:pt x="48" y="3"/>
                  <a:pt x="36" y="0"/>
                  <a:pt x="23" y="3"/>
                </a:cubicBezTo>
                <a:cubicBezTo>
                  <a:pt x="10" y="6"/>
                  <a:pt x="0" y="12"/>
                  <a:pt x="2" y="18"/>
                </a:cubicBezTo>
                <a:cubicBezTo>
                  <a:pt x="2" y="22"/>
                  <a:pt x="5" y="23"/>
                  <a:pt x="8" y="24"/>
                </a:cubicBezTo>
                <a:cubicBezTo>
                  <a:pt x="9" y="22"/>
                  <a:pt x="10" y="21"/>
                  <a:pt x="11" y="20"/>
                </a:cubicBezTo>
                <a:cubicBezTo>
                  <a:pt x="9" y="19"/>
                  <a:pt x="8" y="19"/>
                  <a:pt x="8" y="18"/>
                </a:cubicBezTo>
                <a:cubicBezTo>
                  <a:pt x="8" y="15"/>
                  <a:pt x="18" y="10"/>
                  <a:pt x="24" y="9"/>
                </a:cubicBezTo>
                <a:cubicBezTo>
                  <a:pt x="34" y="7"/>
                  <a:pt x="42" y="7"/>
                  <a:pt x="43" y="10"/>
                </a:cubicBezTo>
                <a:cubicBezTo>
                  <a:pt x="43" y="11"/>
                  <a:pt x="41" y="13"/>
                  <a:pt x="39" y="14"/>
                </a:cubicBezTo>
                <a:cubicBezTo>
                  <a:pt x="40" y="14"/>
                  <a:pt x="42" y="15"/>
                  <a:pt x="43" y="16"/>
                </a:cubicBezTo>
                <a:cubicBezTo>
                  <a:pt x="47" y="13"/>
                  <a:pt x="50" y="11"/>
                  <a:pt x="49" y="8"/>
                </a:cubicBezTo>
                <a:close/>
              </a:path>
            </a:pathLst>
          </a:custGeom>
          <a:solidFill>
            <a:srgbClr val="DAE2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8" name="Freeform 610"/>
          <p:cNvSpPr>
            <a:spLocks/>
          </p:cNvSpPr>
          <p:nvPr/>
        </p:nvSpPr>
        <p:spPr bwMode="auto">
          <a:xfrm>
            <a:off x="4883150" y="2976563"/>
            <a:ext cx="39688" cy="57150"/>
          </a:xfrm>
          <a:custGeom>
            <a:avLst/>
            <a:gdLst>
              <a:gd name="T0" fmla="*/ 7 w 7"/>
              <a:gd name="T1" fmla="*/ 8 h 10"/>
              <a:gd name="T2" fmla="*/ 3 w 7"/>
              <a:gd name="T3" fmla="*/ 0 h 10"/>
              <a:gd name="T4" fmla="*/ 0 w 7"/>
              <a:gd name="T5" fmla="*/ 1 h 10"/>
              <a:gd name="T6" fmla="*/ 2 w 7"/>
              <a:gd name="T7" fmla="*/ 10 h 10"/>
              <a:gd name="T8" fmla="*/ 7 w 7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7" y="8"/>
                </a:moveTo>
                <a:cubicBezTo>
                  <a:pt x="6" y="6"/>
                  <a:pt x="4" y="3"/>
                  <a:pt x="3" y="0"/>
                </a:cubicBezTo>
                <a:cubicBezTo>
                  <a:pt x="2" y="0"/>
                  <a:pt x="1" y="0"/>
                  <a:pt x="0" y="1"/>
                </a:cubicBezTo>
                <a:cubicBezTo>
                  <a:pt x="3" y="4"/>
                  <a:pt x="3" y="8"/>
                  <a:pt x="2" y="10"/>
                </a:cubicBezTo>
                <a:cubicBezTo>
                  <a:pt x="4" y="10"/>
                  <a:pt x="5" y="9"/>
                  <a:pt x="7" y="8"/>
                </a:cubicBezTo>
                <a:close/>
              </a:path>
            </a:pathLst>
          </a:custGeom>
          <a:solidFill>
            <a:srgbClr val="E8EC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9" name="Freeform 611"/>
          <p:cNvSpPr>
            <a:spLocks/>
          </p:cNvSpPr>
          <p:nvPr/>
        </p:nvSpPr>
        <p:spPr bwMode="auto">
          <a:xfrm>
            <a:off x="5106988" y="3094038"/>
            <a:ext cx="104775" cy="101600"/>
          </a:xfrm>
          <a:custGeom>
            <a:avLst/>
            <a:gdLst>
              <a:gd name="T0" fmla="*/ 18 w 19"/>
              <a:gd name="T1" fmla="*/ 7 h 18"/>
              <a:gd name="T2" fmla="*/ 9 w 19"/>
              <a:gd name="T3" fmla="*/ 0 h 18"/>
              <a:gd name="T4" fmla="*/ 8 w 19"/>
              <a:gd name="T5" fmla="*/ 0 h 18"/>
              <a:gd name="T6" fmla="*/ 2 w 19"/>
              <a:gd name="T7" fmla="*/ 6 h 18"/>
              <a:gd name="T8" fmla="*/ 0 w 19"/>
              <a:gd name="T9" fmla="*/ 9 h 18"/>
              <a:gd name="T10" fmla="*/ 0 w 19"/>
              <a:gd name="T11" fmla="*/ 9 h 18"/>
              <a:gd name="T12" fmla="*/ 1 w 19"/>
              <a:gd name="T13" fmla="*/ 13 h 18"/>
              <a:gd name="T14" fmla="*/ 8 w 19"/>
              <a:gd name="T15" fmla="*/ 18 h 18"/>
              <a:gd name="T16" fmla="*/ 9 w 19"/>
              <a:gd name="T17" fmla="*/ 18 h 18"/>
              <a:gd name="T18" fmla="*/ 11 w 19"/>
              <a:gd name="T19" fmla="*/ 18 h 18"/>
              <a:gd name="T20" fmla="*/ 19 w 19"/>
              <a:gd name="T21" fmla="*/ 9 h 18"/>
              <a:gd name="T22" fmla="*/ 18 w 19"/>
              <a:gd name="T23" fmla="*/ 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18">
                <a:moveTo>
                  <a:pt x="18" y="7"/>
                </a:moveTo>
                <a:cubicBezTo>
                  <a:pt x="17" y="3"/>
                  <a:pt x="14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7" y="1"/>
                  <a:pt x="6" y="1"/>
                  <a:pt x="2" y="6"/>
                </a:cubicBezTo>
                <a:cubicBezTo>
                  <a:pt x="2" y="6"/>
                  <a:pt x="1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1" y="12"/>
                  <a:pt x="1" y="13"/>
                </a:cubicBezTo>
                <a:cubicBezTo>
                  <a:pt x="3" y="16"/>
                  <a:pt x="5" y="18"/>
                  <a:pt x="8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10" y="18"/>
                  <a:pt x="11" y="18"/>
                  <a:pt x="11" y="18"/>
                </a:cubicBezTo>
                <a:cubicBezTo>
                  <a:pt x="15" y="17"/>
                  <a:pt x="19" y="13"/>
                  <a:pt x="19" y="9"/>
                </a:cubicBezTo>
                <a:cubicBezTo>
                  <a:pt x="19" y="8"/>
                  <a:pt x="18" y="7"/>
                  <a:pt x="18" y="7"/>
                </a:cubicBezTo>
                <a:close/>
              </a:path>
            </a:pathLst>
          </a:custGeom>
          <a:solidFill>
            <a:srgbClr val="FDE4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0" name="Freeform 612"/>
          <p:cNvSpPr>
            <a:spLocks/>
          </p:cNvSpPr>
          <p:nvPr/>
        </p:nvSpPr>
        <p:spPr bwMode="auto">
          <a:xfrm>
            <a:off x="4983163" y="2943226"/>
            <a:ext cx="134938" cy="101600"/>
          </a:xfrm>
          <a:custGeom>
            <a:avLst/>
            <a:gdLst>
              <a:gd name="T0" fmla="*/ 20 w 24"/>
              <a:gd name="T1" fmla="*/ 15 h 18"/>
              <a:gd name="T2" fmla="*/ 24 w 24"/>
              <a:gd name="T3" fmla="*/ 11 h 18"/>
              <a:gd name="T4" fmla="*/ 19 w 24"/>
              <a:gd name="T5" fmla="*/ 6 h 18"/>
              <a:gd name="T6" fmla="*/ 12 w 24"/>
              <a:gd name="T7" fmla="*/ 2 h 18"/>
              <a:gd name="T8" fmla="*/ 2 w 24"/>
              <a:gd name="T9" fmla="*/ 0 h 18"/>
              <a:gd name="T10" fmla="*/ 0 w 24"/>
              <a:gd name="T11" fmla="*/ 7 h 18"/>
              <a:gd name="T12" fmla="*/ 2 w 24"/>
              <a:gd name="T13" fmla="*/ 15 h 18"/>
              <a:gd name="T14" fmla="*/ 8 w 24"/>
              <a:gd name="T15" fmla="*/ 16 h 18"/>
              <a:gd name="T16" fmla="*/ 15 w 24"/>
              <a:gd name="T17" fmla="*/ 18 h 18"/>
              <a:gd name="T18" fmla="*/ 20 w 24"/>
              <a:gd name="T19" fmla="*/ 1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18">
                <a:moveTo>
                  <a:pt x="20" y="15"/>
                </a:moveTo>
                <a:cubicBezTo>
                  <a:pt x="21" y="13"/>
                  <a:pt x="24" y="11"/>
                  <a:pt x="24" y="11"/>
                </a:cubicBezTo>
                <a:cubicBezTo>
                  <a:pt x="24" y="11"/>
                  <a:pt x="21" y="8"/>
                  <a:pt x="19" y="6"/>
                </a:cubicBezTo>
                <a:cubicBezTo>
                  <a:pt x="18" y="4"/>
                  <a:pt x="15" y="3"/>
                  <a:pt x="12" y="2"/>
                </a:cubicBezTo>
                <a:cubicBezTo>
                  <a:pt x="9" y="1"/>
                  <a:pt x="2" y="0"/>
                  <a:pt x="2" y="0"/>
                </a:cubicBezTo>
                <a:cubicBezTo>
                  <a:pt x="2" y="0"/>
                  <a:pt x="0" y="4"/>
                  <a:pt x="0" y="7"/>
                </a:cubicBezTo>
                <a:cubicBezTo>
                  <a:pt x="0" y="9"/>
                  <a:pt x="1" y="13"/>
                  <a:pt x="2" y="15"/>
                </a:cubicBezTo>
                <a:cubicBezTo>
                  <a:pt x="3" y="15"/>
                  <a:pt x="5" y="15"/>
                  <a:pt x="8" y="16"/>
                </a:cubicBezTo>
                <a:cubicBezTo>
                  <a:pt x="11" y="17"/>
                  <a:pt x="13" y="18"/>
                  <a:pt x="15" y="18"/>
                </a:cubicBezTo>
                <a:cubicBezTo>
                  <a:pt x="18" y="17"/>
                  <a:pt x="19" y="16"/>
                  <a:pt x="20" y="15"/>
                </a:cubicBezTo>
                <a:close/>
              </a:path>
            </a:pathLst>
          </a:custGeom>
          <a:solidFill>
            <a:srgbClr val="C54C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1" name="Freeform 613"/>
          <p:cNvSpPr>
            <a:spLocks/>
          </p:cNvSpPr>
          <p:nvPr/>
        </p:nvSpPr>
        <p:spPr bwMode="auto">
          <a:xfrm>
            <a:off x="4683125" y="2954338"/>
            <a:ext cx="217488" cy="123825"/>
          </a:xfrm>
          <a:custGeom>
            <a:avLst/>
            <a:gdLst>
              <a:gd name="T0" fmla="*/ 36 w 39"/>
              <a:gd name="T1" fmla="*/ 5 h 22"/>
              <a:gd name="T2" fmla="*/ 28 w 39"/>
              <a:gd name="T3" fmla="*/ 1 h 22"/>
              <a:gd name="T4" fmla="*/ 1 w 39"/>
              <a:gd name="T5" fmla="*/ 7 h 22"/>
              <a:gd name="T6" fmla="*/ 11 w 39"/>
              <a:gd name="T7" fmla="*/ 9 h 22"/>
              <a:gd name="T8" fmla="*/ 7 w 39"/>
              <a:gd name="T9" fmla="*/ 13 h 22"/>
              <a:gd name="T10" fmla="*/ 13 w 39"/>
              <a:gd name="T11" fmla="*/ 15 h 22"/>
              <a:gd name="T12" fmla="*/ 11 w 39"/>
              <a:gd name="T13" fmla="*/ 17 h 22"/>
              <a:gd name="T14" fmla="*/ 19 w 39"/>
              <a:gd name="T15" fmla="*/ 19 h 22"/>
              <a:gd name="T16" fmla="*/ 19 w 39"/>
              <a:gd name="T17" fmla="*/ 21 h 22"/>
              <a:gd name="T18" fmla="*/ 22 w 39"/>
              <a:gd name="T19" fmla="*/ 22 h 22"/>
              <a:gd name="T20" fmla="*/ 34 w 39"/>
              <a:gd name="T21" fmla="*/ 16 h 22"/>
              <a:gd name="T22" fmla="*/ 38 w 39"/>
              <a:gd name="T23" fmla="*/ 14 h 22"/>
              <a:gd name="T24" fmla="*/ 36 w 39"/>
              <a:gd name="T25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" h="22">
                <a:moveTo>
                  <a:pt x="36" y="5"/>
                </a:moveTo>
                <a:cubicBezTo>
                  <a:pt x="35" y="3"/>
                  <a:pt x="32" y="1"/>
                  <a:pt x="28" y="1"/>
                </a:cubicBezTo>
                <a:cubicBezTo>
                  <a:pt x="16" y="0"/>
                  <a:pt x="0" y="5"/>
                  <a:pt x="1" y="7"/>
                </a:cubicBezTo>
                <a:cubicBezTo>
                  <a:pt x="1" y="9"/>
                  <a:pt x="5" y="9"/>
                  <a:pt x="11" y="9"/>
                </a:cubicBezTo>
                <a:cubicBezTo>
                  <a:pt x="9" y="10"/>
                  <a:pt x="6" y="11"/>
                  <a:pt x="7" y="13"/>
                </a:cubicBezTo>
                <a:cubicBezTo>
                  <a:pt x="7" y="14"/>
                  <a:pt x="9" y="15"/>
                  <a:pt x="13" y="15"/>
                </a:cubicBezTo>
                <a:cubicBezTo>
                  <a:pt x="12" y="15"/>
                  <a:pt x="11" y="16"/>
                  <a:pt x="11" y="17"/>
                </a:cubicBezTo>
                <a:cubicBezTo>
                  <a:pt x="12" y="18"/>
                  <a:pt x="13" y="19"/>
                  <a:pt x="19" y="19"/>
                </a:cubicBezTo>
                <a:cubicBezTo>
                  <a:pt x="19" y="20"/>
                  <a:pt x="18" y="20"/>
                  <a:pt x="19" y="21"/>
                </a:cubicBezTo>
                <a:cubicBezTo>
                  <a:pt x="19" y="22"/>
                  <a:pt x="20" y="22"/>
                  <a:pt x="22" y="22"/>
                </a:cubicBezTo>
                <a:cubicBezTo>
                  <a:pt x="27" y="20"/>
                  <a:pt x="32" y="17"/>
                  <a:pt x="34" y="16"/>
                </a:cubicBezTo>
                <a:cubicBezTo>
                  <a:pt x="35" y="16"/>
                  <a:pt x="37" y="15"/>
                  <a:pt x="38" y="14"/>
                </a:cubicBezTo>
                <a:cubicBezTo>
                  <a:pt x="39" y="12"/>
                  <a:pt x="39" y="8"/>
                  <a:pt x="36" y="5"/>
                </a:cubicBezTo>
                <a:close/>
              </a:path>
            </a:pathLst>
          </a:custGeom>
          <a:solidFill>
            <a:srgbClr val="E8EC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2" name="Freeform 614"/>
          <p:cNvSpPr>
            <a:spLocks/>
          </p:cNvSpPr>
          <p:nvPr/>
        </p:nvSpPr>
        <p:spPr bwMode="auto">
          <a:xfrm>
            <a:off x="5167313" y="3133726"/>
            <a:ext cx="88900" cy="90488"/>
          </a:xfrm>
          <a:custGeom>
            <a:avLst/>
            <a:gdLst>
              <a:gd name="T0" fmla="*/ 8 w 16"/>
              <a:gd name="T1" fmla="*/ 0 h 16"/>
              <a:gd name="T2" fmla="*/ 7 w 16"/>
              <a:gd name="T3" fmla="*/ 0 h 16"/>
              <a:gd name="T4" fmla="*/ 8 w 16"/>
              <a:gd name="T5" fmla="*/ 2 h 16"/>
              <a:gd name="T6" fmla="*/ 0 w 16"/>
              <a:gd name="T7" fmla="*/ 11 h 16"/>
              <a:gd name="T8" fmla="*/ 1 w 16"/>
              <a:gd name="T9" fmla="*/ 12 h 16"/>
              <a:gd name="T10" fmla="*/ 8 w 16"/>
              <a:gd name="T11" fmla="*/ 16 h 16"/>
              <a:gd name="T12" fmla="*/ 16 w 16"/>
              <a:gd name="T13" fmla="*/ 8 h 16"/>
              <a:gd name="T14" fmla="*/ 8 w 16"/>
              <a:gd name="T1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16">
                <a:moveTo>
                  <a:pt x="8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8" y="6"/>
                  <a:pt x="4" y="10"/>
                  <a:pt x="0" y="11"/>
                </a:cubicBezTo>
                <a:cubicBezTo>
                  <a:pt x="0" y="11"/>
                  <a:pt x="1" y="12"/>
                  <a:pt x="1" y="12"/>
                </a:cubicBezTo>
                <a:cubicBezTo>
                  <a:pt x="2" y="14"/>
                  <a:pt x="5" y="16"/>
                  <a:pt x="8" y="16"/>
                </a:cubicBezTo>
                <a:cubicBezTo>
                  <a:pt x="12" y="16"/>
                  <a:pt x="16" y="12"/>
                  <a:pt x="16" y="8"/>
                </a:cubicBezTo>
                <a:cubicBezTo>
                  <a:pt x="16" y="3"/>
                  <a:pt x="12" y="0"/>
                  <a:pt x="8" y="0"/>
                </a:cubicBezTo>
                <a:close/>
              </a:path>
            </a:pathLst>
          </a:custGeom>
          <a:solidFill>
            <a:srgbClr val="FDE4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3" name="Freeform 615"/>
          <p:cNvSpPr>
            <a:spLocks/>
          </p:cNvSpPr>
          <p:nvPr/>
        </p:nvSpPr>
        <p:spPr bwMode="auto">
          <a:xfrm>
            <a:off x="5145088" y="3195638"/>
            <a:ext cx="28575" cy="22225"/>
          </a:xfrm>
          <a:custGeom>
            <a:avLst/>
            <a:gdLst>
              <a:gd name="T0" fmla="*/ 4 w 5"/>
              <a:gd name="T1" fmla="*/ 0 h 4"/>
              <a:gd name="T2" fmla="*/ 2 w 5"/>
              <a:gd name="T3" fmla="*/ 0 h 4"/>
              <a:gd name="T4" fmla="*/ 1 w 5"/>
              <a:gd name="T5" fmla="*/ 0 h 4"/>
              <a:gd name="T6" fmla="*/ 0 w 5"/>
              <a:gd name="T7" fmla="*/ 4 h 4"/>
              <a:gd name="T8" fmla="*/ 1 w 5"/>
              <a:gd name="T9" fmla="*/ 4 h 4"/>
              <a:gd name="T10" fmla="*/ 5 w 5"/>
              <a:gd name="T11" fmla="*/ 1 h 4"/>
              <a:gd name="T12" fmla="*/ 4 w 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4" y="0"/>
                </a:move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1"/>
                  <a:pt x="0" y="3"/>
                  <a:pt x="0" y="4"/>
                </a:cubicBezTo>
                <a:cubicBezTo>
                  <a:pt x="0" y="4"/>
                  <a:pt x="0" y="4"/>
                  <a:pt x="1" y="4"/>
                </a:cubicBezTo>
                <a:cubicBezTo>
                  <a:pt x="3" y="3"/>
                  <a:pt x="4" y="2"/>
                  <a:pt x="5" y="1"/>
                </a:cubicBezTo>
                <a:cubicBezTo>
                  <a:pt x="5" y="1"/>
                  <a:pt x="4" y="0"/>
                  <a:pt x="4" y="0"/>
                </a:cubicBezTo>
                <a:close/>
              </a:path>
            </a:pathLst>
          </a:custGeom>
          <a:solidFill>
            <a:srgbClr val="EDE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4" name="Freeform 616"/>
          <p:cNvSpPr>
            <a:spLocks/>
          </p:cNvSpPr>
          <p:nvPr/>
        </p:nvSpPr>
        <p:spPr bwMode="auto">
          <a:xfrm>
            <a:off x="5073650" y="3167063"/>
            <a:ext cx="77788" cy="50800"/>
          </a:xfrm>
          <a:custGeom>
            <a:avLst/>
            <a:gdLst>
              <a:gd name="T0" fmla="*/ 7 w 14"/>
              <a:gd name="T1" fmla="*/ 0 h 9"/>
              <a:gd name="T2" fmla="*/ 3 w 14"/>
              <a:gd name="T3" fmla="*/ 4 h 9"/>
              <a:gd name="T4" fmla="*/ 3 w 14"/>
              <a:gd name="T5" fmla="*/ 4 h 9"/>
              <a:gd name="T6" fmla="*/ 0 w 14"/>
              <a:gd name="T7" fmla="*/ 3 h 9"/>
              <a:gd name="T8" fmla="*/ 13 w 14"/>
              <a:gd name="T9" fmla="*/ 9 h 9"/>
              <a:gd name="T10" fmla="*/ 14 w 14"/>
              <a:gd name="T11" fmla="*/ 5 h 9"/>
              <a:gd name="T12" fmla="*/ 7 w 14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9">
                <a:moveTo>
                  <a:pt x="7" y="0"/>
                </a:moveTo>
                <a:cubicBezTo>
                  <a:pt x="6" y="2"/>
                  <a:pt x="5" y="3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1" y="3"/>
                  <a:pt x="0" y="3"/>
                </a:cubicBezTo>
                <a:cubicBezTo>
                  <a:pt x="3" y="5"/>
                  <a:pt x="8" y="9"/>
                  <a:pt x="13" y="9"/>
                </a:cubicBezTo>
                <a:cubicBezTo>
                  <a:pt x="13" y="8"/>
                  <a:pt x="14" y="6"/>
                  <a:pt x="14" y="5"/>
                </a:cubicBezTo>
                <a:cubicBezTo>
                  <a:pt x="11" y="5"/>
                  <a:pt x="9" y="3"/>
                  <a:pt x="7" y="0"/>
                </a:cubicBezTo>
                <a:close/>
              </a:path>
            </a:pathLst>
          </a:custGeom>
          <a:solidFill>
            <a:srgbClr val="EDE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Freeform 618"/>
          <p:cNvSpPr>
            <a:spLocks/>
          </p:cNvSpPr>
          <p:nvPr/>
        </p:nvSpPr>
        <p:spPr bwMode="auto">
          <a:xfrm>
            <a:off x="4749800" y="3022601"/>
            <a:ext cx="401637" cy="234950"/>
          </a:xfrm>
          <a:custGeom>
            <a:avLst/>
            <a:gdLst>
              <a:gd name="T0" fmla="*/ 62 w 72"/>
              <a:gd name="T1" fmla="*/ 6 h 42"/>
              <a:gd name="T2" fmla="*/ 57 w 72"/>
              <a:gd name="T3" fmla="*/ 4 h 42"/>
              <a:gd name="T4" fmla="*/ 50 w 72"/>
              <a:gd name="T5" fmla="*/ 2 h 42"/>
              <a:gd name="T6" fmla="*/ 44 w 72"/>
              <a:gd name="T7" fmla="*/ 1 h 42"/>
              <a:gd name="T8" fmla="*/ 31 w 72"/>
              <a:gd name="T9" fmla="*/ 0 h 42"/>
              <a:gd name="T10" fmla="*/ 26 w 72"/>
              <a:gd name="T11" fmla="*/ 2 h 42"/>
              <a:gd name="T12" fmla="*/ 22 w 72"/>
              <a:gd name="T13" fmla="*/ 4 h 42"/>
              <a:gd name="T14" fmla="*/ 10 w 72"/>
              <a:gd name="T15" fmla="*/ 10 h 42"/>
              <a:gd name="T16" fmla="*/ 0 w 72"/>
              <a:gd name="T17" fmla="*/ 16 h 42"/>
              <a:gd name="T18" fmla="*/ 1 w 72"/>
              <a:gd name="T19" fmla="*/ 28 h 42"/>
              <a:gd name="T20" fmla="*/ 15 w 72"/>
              <a:gd name="T21" fmla="*/ 24 h 42"/>
              <a:gd name="T22" fmla="*/ 14 w 72"/>
              <a:gd name="T23" fmla="*/ 35 h 42"/>
              <a:gd name="T24" fmla="*/ 27 w 72"/>
              <a:gd name="T25" fmla="*/ 31 h 42"/>
              <a:gd name="T26" fmla="*/ 28 w 72"/>
              <a:gd name="T27" fmla="*/ 42 h 42"/>
              <a:gd name="T28" fmla="*/ 38 w 72"/>
              <a:gd name="T29" fmla="*/ 37 h 42"/>
              <a:gd name="T30" fmla="*/ 45 w 72"/>
              <a:gd name="T31" fmla="*/ 25 h 42"/>
              <a:gd name="T32" fmla="*/ 58 w 72"/>
              <a:gd name="T33" fmla="*/ 29 h 42"/>
              <a:gd name="T34" fmla="*/ 61 w 72"/>
              <a:gd name="T35" fmla="*/ 30 h 42"/>
              <a:gd name="T36" fmla="*/ 61 w 72"/>
              <a:gd name="T37" fmla="*/ 30 h 42"/>
              <a:gd name="T38" fmla="*/ 64 w 72"/>
              <a:gd name="T39" fmla="*/ 22 h 42"/>
              <a:gd name="T40" fmla="*/ 66 w 72"/>
              <a:gd name="T41" fmla="*/ 19 h 42"/>
              <a:gd name="T42" fmla="*/ 72 w 72"/>
              <a:gd name="T43" fmla="*/ 13 h 42"/>
              <a:gd name="T44" fmla="*/ 72 w 72"/>
              <a:gd name="T45" fmla="*/ 12 h 42"/>
              <a:gd name="T46" fmla="*/ 62 w 72"/>
              <a:gd name="T47" fmla="*/ 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2" h="42">
                <a:moveTo>
                  <a:pt x="62" y="6"/>
                </a:moveTo>
                <a:cubicBezTo>
                  <a:pt x="61" y="6"/>
                  <a:pt x="59" y="5"/>
                  <a:pt x="57" y="4"/>
                </a:cubicBezTo>
                <a:cubicBezTo>
                  <a:pt x="55" y="4"/>
                  <a:pt x="53" y="3"/>
                  <a:pt x="50" y="2"/>
                </a:cubicBezTo>
                <a:cubicBezTo>
                  <a:pt x="47" y="1"/>
                  <a:pt x="45" y="1"/>
                  <a:pt x="44" y="1"/>
                </a:cubicBezTo>
                <a:cubicBezTo>
                  <a:pt x="38" y="0"/>
                  <a:pt x="34" y="0"/>
                  <a:pt x="31" y="0"/>
                </a:cubicBezTo>
                <a:cubicBezTo>
                  <a:pt x="29" y="1"/>
                  <a:pt x="28" y="2"/>
                  <a:pt x="26" y="2"/>
                </a:cubicBezTo>
                <a:cubicBezTo>
                  <a:pt x="25" y="3"/>
                  <a:pt x="23" y="4"/>
                  <a:pt x="22" y="4"/>
                </a:cubicBezTo>
                <a:cubicBezTo>
                  <a:pt x="20" y="5"/>
                  <a:pt x="15" y="8"/>
                  <a:pt x="10" y="10"/>
                </a:cubicBezTo>
                <a:cubicBezTo>
                  <a:pt x="7" y="12"/>
                  <a:pt x="4" y="14"/>
                  <a:pt x="0" y="16"/>
                </a:cubicBezTo>
                <a:cubicBezTo>
                  <a:pt x="1" y="19"/>
                  <a:pt x="1" y="26"/>
                  <a:pt x="1" y="28"/>
                </a:cubicBezTo>
                <a:cubicBezTo>
                  <a:pt x="8" y="26"/>
                  <a:pt x="15" y="24"/>
                  <a:pt x="15" y="24"/>
                </a:cubicBezTo>
                <a:cubicBezTo>
                  <a:pt x="14" y="35"/>
                  <a:pt x="14" y="35"/>
                  <a:pt x="14" y="35"/>
                </a:cubicBezTo>
                <a:cubicBezTo>
                  <a:pt x="27" y="31"/>
                  <a:pt x="27" y="31"/>
                  <a:pt x="27" y="31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34" y="38"/>
                  <a:pt x="38" y="37"/>
                </a:cubicBezTo>
                <a:cubicBezTo>
                  <a:pt x="41" y="32"/>
                  <a:pt x="44" y="28"/>
                  <a:pt x="45" y="25"/>
                </a:cubicBezTo>
                <a:cubicBezTo>
                  <a:pt x="48" y="27"/>
                  <a:pt x="53" y="28"/>
                  <a:pt x="58" y="29"/>
                </a:cubicBezTo>
                <a:cubicBezTo>
                  <a:pt x="59" y="29"/>
                  <a:pt x="60" y="30"/>
                  <a:pt x="61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28"/>
                  <a:pt x="61" y="26"/>
                  <a:pt x="64" y="22"/>
                </a:cubicBezTo>
                <a:cubicBezTo>
                  <a:pt x="65" y="21"/>
                  <a:pt x="66" y="19"/>
                  <a:pt x="66" y="19"/>
                </a:cubicBezTo>
                <a:cubicBezTo>
                  <a:pt x="70" y="14"/>
                  <a:pt x="71" y="14"/>
                  <a:pt x="72" y="13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12"/>
                  <a:pt x="70" y="10"/>
                  <a:pt x="62" y="6"/>
                </a:cubicBezTo>
                <a:close/>
              </a:path>
            </a:pathLst>
          </a:custGeom>
          <a:solidFill>
            <a:srgbClr val="EDE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Freeform 619"/>
          <p:cNvSpPr>
            <a:spLocks/>
          </p:cNvSpPr>
          <p:nvPr/>
        </p:nvSpPr>
        <p:spPr bwMode="auto">
          <a:xfrm>
            <a:off x="5089525" y="3144838"/>
            <a:ext cx="22225" cy="46038"/>
          </a:xfrm>
          <a:custGeom>
            <a:avLst/>
            <a:gdLst>
              <a:gd name="T0" fmla="*/ 3 w 4"/>
              <a:gd name="T1" fmla="*/ 0 h 8"/>
              <a:gd name="T2" fmla="*/ 0 w 4"/>
              <a:gd name="T3" fmla="*/ 8 h 8"/>
              <a:gd name="T4" fmla="*/ 4 w 4"/>
              <a:gd name="T5" fmla="*/ 4 h 8"/>
              <a:gd name="T6" fmla="*/ 3 w 4"/>
              <a:gd name="T7" fmla="*/ 0 h 8"/>
              <a:gd name="T8" fmla="*/ 3 w 4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8">
                <a:moveTo>
                  <a:pt x="3" y="0"/>
                </a:moveTo>
                <a:cubicBezTo>
                  <a:pt x="0" y="4"/>
                  <a:pt x="0" y="6"/>
                  <a:pt x="0" y="8"/>
                </a:cubicBezTo>
                <a:cubicBezTo>
                  <a:pt x="2" y="7"/>
                  <a:pt x="3" y="6"/>
                  <a:pt x="4" y="4"/>
                </a:cubicBezTo>
                <a:cubicBezTo>
                  <a:pt x="4" y="3"/>
                  <a:pt x="3" y="2"/>
                  <a:pt x="3" y="0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solidFill>
            <a:srgbClr val="EDE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620"/>
          <p:cNvSpPr>
            <a:spLocks/>
          </p:cNvSpPr>
          <p:nvPr/>
        </p:nvSpPr>
        <p:spPr bwMode="auto">
          <a:xfrm>
            <a:off x="4683125" y="3111501"/>
            <a:ext cx="277812" cy="196850"/>
          </a:xfrm>
          <a:custGeom>
            <a:avLst/>
            <a:gdLst>
              <a:gd name="T0" fmla="*/ 39 w 50"/>
              <a:gd name="T1" fmla="*/ 15 h 35"/>
              <a:gd name="T2" fmla="*/ 26 w 50"/>
              <a:gd name="T3" fmla="*/ 19 h 35"/>
              <a:gd name="T4" fmla="*/ 27 w 50"/>
              <a:gd name="T5" fmla="*/ 8 h 35"/>
              <a:gd name="T6" fmla="*/ 13 w 50"/>
              <a:gd name="T7" fmla="*/ 12 h 35"/>
              <a:gd name="T8" fmla="*/ 12 w 50"/>
              <a:gd name="T9" fmla="*/ 0 h 35"/>
              <a:gd name="T10" fmla="*/ 0 w 50"/>
              <a:gd name="T11" fmla="*/ 6 h 35"/>
              <a:gd name="T12" fmla="*/ 45 w 50"/>
              <a:gd name="T13" fmla="*/ 31 h 35"/>
              <a:gd name="T14" fmla="*/ 50 w 50"/>
              <a:gd name="T15" fmla="*/ 21 h 35"/>
              <a:gd name="T16" fmla="*/ 40 w 50"/>
              <a:gd name="T17" fmla="*/ 26 h 35"/>
              <a:gd name="T18" fmla="*/ 39 w 50"/>
              <a:gd name="T19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35">
                <a:moveTo>
                  <a:pt x="39" y="15"/>
                </a:moveTo>
                <a:cubicBezTo>
                  <a:pt x="26" y="19"/>
                  <a:pt x="26" y="19"/>
                  <a:pt x="26" y="19"/>
                </a:cubicBezTo>
                <a:cubicBezTo>
                  <a:pt x="27" y="8"/>
                  <a:pt x="27" y="8"/>
                  <a:pt x="27" y="8"/>
                </a:cubicBezTo>
                <a:cubicBezTo>
                  <a:pt x="27" y="8"/>
                  <a:pt x="20" y="10"/>
                  <a:pt x="13" y="12"/>
                </a:cubicBezTo>
                <a:cubicBezTo>
                  <a:pt x="13" y="10"/>
                  <a:pt x="13" y="3"/>
                  <a:pt x="12" y="0"/>
                </a:cubicBezTo>
                <a:cubicBezTo>
                  <a:pt x="6" y="3"/>
                  <a:pt x="0" y="6"/>
                  <a:pt x="0" y="6"/>
                </a:cubicBezTo>
                <a:cubicBezTo>
                  <a:pt x="0" y="6"/>
                  <a:pt x="13" y="35"/>
                  <a:pt x="45" y="31"/>
                </a:cubicBezTo>
                <a:cubicBezTo>
                  <a:pt x="47" y="28"/>
                  <a:pt x="49" y="24"/>
                  <a:pt x="50" y="21"/>
                </a:cubicBezTo>
                <a:cubicBezTo>
                  <a:pt x="46" y="22"/>
                  <a:pt x="40" y="26"/>
                  <a:pt x="40" y="26"/>
                </a:cubicBezTo>
                <a:lnTo>
                  <a:pt x="39" y="15"/>
                </a:lnTo>
                <a:close/>
              </a:path>
            </a:pathLst>
          </a:custGeom>
          <a:solidFill>
            <a:srgbClr val="CC94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621"/>
          <p:cNvSpPr>
            <a:spLocks/>
          </p:cNvSpPr>
          <p:nvPr/>
        </p:nvSpPr>
        <p:spPr bwMode="auto">
          <a:xfrm>
            <a:off x="5022850" y="2881313"/>
            <a:ext cx="39687" cy="61913"/>
          </a:xfrm>
          <a:custGeom>
            <a:avLst/>
            <a:gdLst>
              <a:gd name="T0" fmla="*/ 6 w 7"/>
              <a:gd name="T1" fmla="*/ 6 h 11"/>
              <a:gd name="T2" fmla="*/ 1 w 7"/>
              <a:gd name="T3" fmla="*/ 10 h 11"/>
              <a:gd name="T4" fmla="*/ 1 w 7"/>
              <a:gd name="T5" fmla="*/ 4 h 11"/>
              <a:gd name="T6" fmla="*/ 5 w 7"/>
              <a:gd name="T7" fmla="*/ 0 h 11"/>
              <a:gd name="T8" fmla="*/ 6 w 7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1">
                <a:moveTo>
                  <a:pt x="6" y="6"/>
                </a:moveTo>
                <a:cubicBezTo>
                  <a:pt x="5" y="9"/>
                  <a:pt x="4" y="11"/>
                  <a:pt x="1" y="10"/>
                </a:cubicBezTo>
                <a:cubicBezTo>
                  <a:pt x="0" y="10"/>
                  <a:pt x="0" y="7"/>
                  <a:pt x="1" y="4"/>
                </a:cubicBezTo>
                <a:cubicBezTo>
                  <a:pt x="2" y="1"/>
                  <a:pt x="4" y="0"/>
                  <a:pt x="5" y="0"/>
                </a:cubicBezTo>
                <a:cubicBezTo>
                  <a:pt x="7" y="1"/>
                  <a:pt x="7" y="3"/>
                  <a:pt x="6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Freeform 622"/>
          <p:cNvSpPr>
            <a:spLocks/>
          </p:cNvSpPr>
          <p:nvPr/>
        </p:nvSpPr>
        <p:spPr bwMode="auto">
          <a:xfrm>
            <a:off x="5089525" y="2909888"/>
            <a:ext cx="33337" cy="50800"/>
          </a:xfrm>
          <a:custGeom>
            <a:avLst/>
            <a:gdLst>
              <a:gd name="T0" fmla="*/ 1 w 6"/>
              <a:gd name="T1" fmla="*/ 4 h 9"/>
              <a:gd name="T2" fmla="*/ 1 w 6"/>
              <a:gd name="T3" fmla="*/ 9 h 9"/>
              <a:gd name="T4" fmla="*/ 5 w 6"/>
              <a:gd name="T5" fmla="*/ 5 h 9"/>
              <a:gd name="T6" fmla="*/ 5 w 6"/>
              <a:gd name="T7" fmla="*/ 0 h 9"/>
              <a:gd name="T8" fmla="*/ 1 w 6"/>
              <a:gd name="T9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9">
                <a:moveTo>
                  <a:pt x="1" y="4"/>
                </a:moveTo>
                <a:cubicBezTo>
                  <a:pt x="0" y="7"/>
                  <a:pt x="0" y="9"/>
                  <a:pt x="1" y="9"/>
                </a:cubicBezTo>
                <a:cubicBezTo>
                  <a:pt x="3" y="9"/>
                  <a:pt x="4" y="8"/>
                  <a:pt x="5" y="5"/>
                </a:cubicBezTo>
                <a:cubicBezTo>
                  <a:pt x="6" y="3"/>
                  <a:pt x="6" y="1"/>
                  <a:pt x="5" y="0"/>
                </a:cubicBezTo>
                <a:cubicBezTo>
                  <a:pt x="4" y="0"/>
                  <a:pt x="2" y="2"/>
                  <a:pt x="1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Freeform 623"/>
          <p:cNvSpPr>
            <a:spLocks/>
          </p:cNvSpPr>
          <p:nvPr/>
        </p:nvSpPr>
        <p:spPr bwMode="auto">
          <a:xfrm>
            <a:off x="5362575" y="4318001"/>
            <a:ext cx="412750" cy="73025"/>
          </a:xfrm>
          <a:custGeom>
            <a:avLst/>
            <a:gdLst>
              <a:gd name="T0" fmla="*/ 74 w 74"/>
              <a:gd name="T1" fmla="*/ 6 h 13"/>
              <a:gd name="T2" fmla="*/ 37 w 74"/>
              <a:gd name="T3" fmla="*/ 12 h 13"/>
              <a:gd name="T4" fmla="*/ 1 w 74"/>
              <a:gd name="T5" fmla="*/ 7 h 13"/>
              <a:gd name="T6" fmla="*/ 37 w 74"/>
              <a:gd name="T7" fmla="*/ 0 h 13"/>
              <a:gd name="T8" fmla="*/ 74 w 74"/>
              <a:gd name="T9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3">
                <a:moveTo>
                  <a:pt x="74" y="6"/>
                </a:moveTo>
                <a:cubicBezTo>
                  <a:pt x="74" y="9"/>
                  <a:pt x="57" y="12"/>
                  <a:pt x="37" y="12"/>
                </a:cubicBezTo>
                <a:cubicBezTo>
                  <a:pt x="17" y="13"/>
                  <a:pt x="1" y="10"/>
                  <a:pt x="1" y="7"/>
                </a:cubicBezTo>
                <a:cubicBezTo>
                  <a:pt x="0" y="4"/>
                  <a:pt x="17" y="0"/>
                  <a:pt x="37" y="0"/>
                </a:cubicBezTo>
                <a:cubicBezTo>
                  <a:pt x="57" y="0"/>
                  <a:pt x="74" y="2"/>
                  <a:pt x="74" y="6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Freeform 624"/>
          <p:cNvSpPr>
            <a:spLocks/>
          </p:cNvSpPr>
          <p:nvPr/>
        </p:nvSpPr>
        <p:spPr bwMode="auto">
          <a:xfrm>
            <a:off x="5284787" y="3516313"/>
            <a:ext cx="457200" cy="219075"/>
          </a:xfrm>
          <a:custGeom>
            <a:avLst/>
            <a:gdLst>
              <a:gd name="T0" fmla="*/ 76 w 82"/>
              <a:gd name="T1" fmla="*/ 26 h 39"/>
              <a:gd name="T2" fmla="*/ 26 w 82"/>
              <a:gd name="T3" fmla="*/ 2 h 39"/>
              <a:gd name="T4" fmla="*/ 0 w 82"/>
              <a:gd name="T5" fmla="*/ 2 h 39"/>
              <a:gd name="T6" fmla="*/ 21 w 82"/>
              <a:gd name="T7" fmla="*/ 39 h 39"/>
              <a:gd name="T8" fmla="*/ 30 w 82"/>
              <a:gd name="T9" fmla="*/ 28 h 39"/>
              <a:gd name="T10" fmla="*/ 44 w 82"/>
              <a:gd name="T11" fmla="*/ 31 h 39"/>
              <a:gd name="T12" fmla="*/ 49 w 82"/>
              <a:gd name="T13" fmla="*/ 34 h 39"/>
              <a:gd name="T14" fmla="*/ 82 w 82"/>
              <a:gd name="T15" fmla="*/ 39 h 39"/>
              <a:gd name="T16" fmla="*/ 76 w 82"/>
              <a:gd name="T17" fmla="*/ 2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39">
                <a:moveTo>
                  <a:pt x="76" y="26"/>
                </a:moveTo>
                <a:cubicBezTo>
                  <a:pt x="69" y="14"/>
                  <a:pt x="51" y="0"/>
                  <a:pt x="26" y="2"/>
                </a:cubicBezTo>
                <a:cubicBezTo>
                  <a:pt x="17" y="3"/>
                  <a:pt x="8" y="4"/>
                  <a:pt x="0" y="2"/>
                </a:cubicBezTo>
                <a:cubicBezTo>
                  <a:pt x="2" y="7"/>
                  <a:pt x="11" y="24"/>
                  <a:pt x="21" y="39"/>
                </a:cubicBezTo>
                <a:cubicBezTo>
                  <a:pt x="21" y="34"/>
                  <a:pt x="24" y="29"/>
                  <a:pt x="30" y="28"/>
                </a:cubicBezTo>
                <a:cubicBezTo>
                  <a:pt x="36" y="26"/>
                  <a:pt x="40" y="29"/>
                  <a:pt x="44" y="31"/>
                </a:cubicBezTo>
                <a:cubicBezTo>
                  <a:pt x="46" y="32"/>
                  <a:pt x="48" y="33"/>
                  <a:pt x="49" y="34"/>
                </a:cubicBezTo>
                <a:cubicBezTo>
                  <a:pt x="58" y="28"/>
                  <a:pt x="73" y="27"/>
                  <a:pt x="82" y="39"/>
                </a:cubicBezTo>
                <a:cubicBezTo>
                  <a:pt x="81" y="36"/>
                  <a:pt x="80" y="31"/>
                  <a:pt x="76" y="26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Freeform 625"/>
          <p:cNvSpPr>
            <a:spLocks/>
          </p:cNvSpPr>
          <p:nvPr/>
        </p:nvSpPr>
        <p:spPr bwMode="auto">
          <a:xfrm>
            <a:off x="5402262" y="3662363"/>
            <a:ext cx="355600" cy="161925"/>
          </a:xfrm>
          <a:custGeom>
            <a:avLst/>
            <a:gdLst>
              <a:gd name="T0" fmla="*/ 61 w 64"/>
              <a:gd name="T1" fmla="*/ 13 h 29"/>
              <a:gd name="T2" fmla="*/ 28 w 64"/>
              <a:gd name="T3" fmla="*/ 8 h 29"/>
              <a:gd name="T4" fmla="*/ 23 w 64"/>
              <a:gd name="T5" fmla="*/ 5 h 29"/>
              <a:gd name="T6" fmla="*/ 9 w 64"/>
              <a:gd name="T7" fmla="*/ 2 h 29"/>
              <a:gd name="T8" fmla="*/ 0 w 64"/>
              <a:gd name="T9" fmla="*/ 13 h 29"/>
              <a:gd name="T10" fmla="*/ 6 w 64"/>
              <a:gd name="T11" fmla="*/ 20 h 29"/>
              <a:gd name="T12" fmla="*/ 17 w 64"/>
              <a:gd name="T13" fmla="*/ 23 h 29"/>
              <a:gd name="T14" fmla="*/ 25 w 64"/>
              <a:gd name="T15" fmla="*/ 20 h 29"/>
              <a:gd name="T16" fmla="*/ 36 w 64"/>
              <a:gd name="T17" fmla="*/ 27 h 29"/>
              <a:gd name="T18" fmla="*/ 43 w 64"/>
              <a:gd name="T19" fmla="*/ 29 h 29"/>
              <a:gd name="T20" fmla="*/ 56 w 64"/>
              <a:gd name="T21" fmla="*/ 27 h 29"/>
              <a:gd name="T22" fmla="*/ 61 w 64"/>
              <a:gd name="T23" fmla="*/ 1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29">
                <a:moveTo>
                  <a:pt x="61" y="13"/>
                </a:moveTo>
                <a:cubicBezTo>
                  <a:pt x="52" y="1"/>
                  <a:pt x="37" y="2"/>
                  <a:pt x="28" y="8"/>
                </a:cubicBezTo>
                <a:cubicBezTo>
                  <a:pt x="27" y="7"/>
                  <a:pt x="25" y="6"/>
                  <a:pt x="23" y="5"/>
                </a:cubicBezTo>
                <a:cubicBezTo>
                  <a:pt x="19" y="3"/>
                  <a:pt x="15" y="0"/>
                  <a:pt x="9" y="2"/>
                </a:cubicBezTo>
                <a:cubicBezTo>
                  <a:pt x="3" y="3"/>
                  <a:pt x="0" y="8"/>
                  <a:pt x="0" y="13"/>
                </a:cubicBezTo>
                <a:cubicBezTo>
                  <a:pt x="2" y="15"/>
                  <a:pt x="4" y="18"/>
                  <a:pt x="6" y="20"/>
                </a:cubicBezTo>
                <a:cubicBezTo>
                  <a:pt x="7" y="21"/>
                  <a:pt x="13" y="22"/>
                  <a:pt x="17" y="23"/>
                </a:cubicBezTo>
                <a:cubicBezTo>
                  <a:pt x="19" y="21"/>
                  <a:pt x="22" y="20"/>
                  <a:pt x="25" y="20"/>
                </a:cubicBezTo>
                <a:cubicBezTo>
                  <a:pt x="30" y="20"/>
                  <a:pt x="34" y="23"/>
                  <a:pt x="36" y="27"/>
                </a:cubicBezTo>
                <a:cubicBezTo>
                  <a:pt x="37" y="28"/>
                  <a:pt x="40" y="28"/>
                  <a:pt x="43" y="29"/>
                </a:cubicBezTo>
                <a:cubicBezTo>
                  <a:pt x="47" y="29"/>
                  <a:pt x="54" y="28"/>
                  <a:pt x="56" y="27"/>
                </a:cubicBezTo>
                <a:cubicBezTo>
                  <a:pt x="59" y="26"/>
                  <a:pt x="64" y="23"/>
                  <a:pt x="61" y="13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Freeform 626"/>
          <p:cNvSpPr>
            <a:spLocks/>
          </p:cNvSpPr>
          <p:nvPr/>
        </p:nvSpPr>
        <p:spPr bwMode="auto">
          <a:xfrm>
            <a:off x="5446712" y="3819526"/>
            <a:ext cx="88900" cy="95250"/>
          </a:xfrm>
          <a:custGeom>
            <a:avLst/>
            <a:gdLst>
              <a:gd name="T0" fmla="*/ 8 w 16"/>
              <a:gd name="T1" fmla="*/ 11 h 17"/>
              <a:gd name="T2" fmla="*/ 7 w 16"/>
              <a:gd name="T3" fmla="*/ 11 h 17"/>
              <a:gd name="T4" fmla="*/ 5 w 16"/>
              <a:gd name="T5" fmla="*/ 10 h 17"/>
              <a:gd name="T6" fmla="*/ 6 w 16"/>
              <a:gd name="T7" fmla="*/ 8 h 17"/>
              <a:gd name="T8" fmla="*/ 5 w 16"/>
              <a:gd name="T9" fmla="*/ 6 h 17"/>
              <a:gd name="T10" fmla="*/ 5 w 16"/>
              <a:gd name="T11" fmla="*/ 4 h 17"/>
              <a:gd name="T12" fmla="*/ 5 w 16"/>
              <a:gd name="T13" fmla="*/ 4 h 17"/>
              <a:gd name="T14" fmla="*/ 6 w 16"/>
              <a:gd name="T15" fmla="*/ 0 h 17"/>
              <a:gd name="T16" fmla="*/ 4 w 16"/>
              <a:gd name="T17" fmla="*/ 1 h 17"/>
              <a:gd name="T18" fmla="*/ 2 w 16"/>
              <a:gd name="T19" fmla="*/ 4 h 17"/>
              <a:gd name="T20" fmla="*/ 2 w 16"/>
              <a:gd name="T21" fmla="*/ 4 h 17"/>
              <a:gd name="T22" fmla="*/ 1 w 16"/>
              <a:gd name="T23" fmla="*/ 6 h 17"/>
              <a:gd name="T24" fmla="*/ 1 w 16"/>
              <a:gd name="T25" fmla="*/ 6 h 17"/>
              <a:gd name="T26" fmla="*/ 1 w 16"/>
              <a:gd name="T27" fmla="*/ 8 h 17"/>
              <a:gd name="T28" fmla="*/ 10 w 16"/>
              <a:gd name="T29" fmla="*/ 17 h 17"/>
              <a:gd name="T30" fmla="*/ 16 w 16"/>
              <a:gd name="T31" fmla="*/ 15 h 17"/>
              <a:gd name="T32" fmla="*/ 8 w 16"/>
              <a:gd name="T33" fmla="*/ 1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" h="17">
                <a:moveTo>
                  <a:pt x="8" y="11"/>
                </a:moveTo>
                <a:cubicBezTo>
                  <a:pt x="8" y="11"/>
                  <a:pt x="7" y="11"/>
                  <a:pt x="7" y="11"/>
                </a:cubicBezTo>
                <a:cubicBezTo>
                  <a:pt x="6" y="11"/>
                  <a:pt x="5" y="10"/>
                  <a:pt x="5" y="10"/>
                </a:cubicBezTo>
                <a:cubicBezTo>
                  <a:pt x="5" y="9"/>
                  <a:pt x="5" y="8"/>
                  <a:pt x="6" y="8"/>
                </a:cubicBezTo>
                <a:cubicBezTo>
                  <a:pt x="6" y="8"/>
                  <a:pt x="6" y="7"/>
                  <a:pt x="5" y="6"/>
                </a:cubicBezTo>
                <a:cubicBezTo>
                  <a:pt x="5" y="5"/>
                  <a:pt x="5" y="5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2"/>
                  <a:pt x="5" y="1"/>
                  <a:pt x="6" y="0"/>
                </a:cubicBezTo>
                <a:cubicBezTo>
                  <a:pt x="5" y="1"/>
                  <a:pt x="5" y="1"/>
                  <a:pt x="4" y="1"/>
                </a:cubicBezTo>
                <a:cubicBezTo>
                  <a:pt x="3" y="2"/>
                  <a:pt x="3" y="3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7"/>
                  <a:pt x="1" y="8"/>
                  <a:pt x="1" y="8"/>
                </a:cubicBezTo>
                <a:cubicBezTo>
                  <a:pt x="1" y="13"/>
                  <a:pt x="5" y="17"/>
                  <a:pt x="10" y="17"/>
                </a:cubicBezTo>
                <a:cubicBezTo>
                  <a:pt x="12" y="17"/>
                  <a:pt x="14" y="17"/>
                  <a:pt x="16" y="15"/>
                </a:cubicBezTo>
                <a:cubicBezTo>
                  <a:pt x="12" y="15"/>
                  <a:pt x="10" y="13"/>
                  <a:pt x="8" y="11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Freeform 627"/>
          <p:cNvSpPr>
            <a:spLocks/>
          </p:cNvSpPr>
          <p:nvPr/>
        </p:nvSpPr>
        <p:spPr bwMode="auto">
          <a:xfrm>
            <a:off x="5473700" y="3863976"/>
            <a:ext cx="17462" cy="15875"/>
          </a:xfrm>
          <a:custGeom>
            <a:avLst/>
            <a:gdLst>
              <a:gd name="T0" fmla="*/ 0 w 3"/>
              <a:gd name="T1" fmla="*/ 2 h 3"/>
              <a:gd name="T2" fmla="*/ 2 w 3"/>
              <a:gd name="T3" fmla="*/ 3 h 3"/>
              <a:gd name="T4" fmla="*/ 3 w 3"/>
              <a:gd name="T5" fmla="*/ 3 h 3"/>
              <a:gd name="T6" fmla="*/ 1 w 3"/>
              <a:gd name="T7" fmla="*/ 0 h 3"/>
              <a:gd name="T8" fmla="*/ 0 w 3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0" y="2"/>
                </a:moveTo>
                <a:cubicBezTo>
                  <a:pt x="0" y="2"/>
                  <a:pt x="1" y="3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2" y="2"/>
                  <a:pt x="1" y="1"/>
                  <a:pt x="1" y="0"/>
                </a:cubicBezTo>
                <a:cubicBezTo>
                  <a:pt x="0" y="0"/>
                  <a:pt x="0" y="1"/>
                  <a:pt x="0" y="2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Freeform 628"/>
          <p:cNvSpPr>
            <a:spLocks/>
          </p:cNvSpPr>
          <p:nvPr/>
        </p:nvSpPr>
        <p:spPr bwMode="auto">
          <a:xfrm>
            <a:off x="5451475" y="3224213"/>
            <a:ext cx="212725" cy="128588"/>
          </a:xfrm>
          <a:custGeom>
            <a:avLst/>
            <a:gdLst>
              <a:gd name="T0" fmla="*/ 33 w 38"/>
              <a:gd name="T1" fmla="*/ 12 h 23"/>
              <a:gd name="T2" fmla="*/ 30 w 38"/>
              <a:gd name="T3" fmla="*/ 0 h 23"/>
              <a:gd name="T4" fmla="*/ 28 w 38"/>
              <a:gd name="T5" fmla="*/ 0 h 23"/>
              <a:gd name="T6" fmla="*/ 24 w 38"/>
              <a:gd name="T7" fmla="*/ 0 h 23"/>
              <a:gd name="T8" fmla="*/ 6 w 38"/>
              <a:gd name="T9" fmla="*/ 9 h 23"/>
              <a:gd name="T10" fmla="*/ 5 w 38"/>
              <a:gd name="T11" fmla="*/ 10 h 23"/>
              <a:gd name="T12" fmla="*/ 10 w 38"/>
              <a:gd name="T13" fmla="*/ 23 h 23"/>
              <a:gd name="T14" fmla="*/ 11 w 38"/>
              <a:gd name="T15" fmla="*/ 23 h 23"/>
              <a:gd name="T16" fmla="*/ 18 w 38"/>
              <a:gd name="T17" fmla="*/ 19 h 23"/>
              <a:gd name="T18" fmla="*/ 22 w 38"/>
              <a:gd name="T19" fmla="*/ 21 h 23"/>
              <a:gd name="T20" fmla="*/ 33 w 38"/>
              <a:gd name="T21" fmla="*/ 1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23">
                <a:moveTo>
                  <a:pt x="33" y="12"/>
                </a:moveTo>
                <a:cubicBezTo>
                  <a:pt x="38" y="6"/>
                  <a:pt x="37" y="1"/>
                  <a:pt x="30" y="0"/>
                </a:cubicBezTo>
                <a:cubicBezTo>
                  <a:pt x="29" y="0"/>
                  <a:pt x="29" y="0"/>
                  <a:pt x="28" y="0"/>
                </a:cubicBezTo>
                <a:cubicBezTo>
                  <a:pt x="27" y="0"/>
                  <a:pt x="26" y="0"/>
                  <a:pt x="24" y="0"/>
                </a:cubicBezTo>
                <a:cubicBezTo>
                  <a:pt x="18" y="1"/>
                  <a:pt x="11" y="4"/>
                  <a:pt x="6" y="9"/>
                </a:cubicBezTo>
                <a:cubicBezTo>
                  <a:pt x="6" y="9"/>
                  <a:pt x="6" y="9"/>
                  <a:pt x="5" y="10"/>
                </a:cubicBezTo>
                <a:cubicBezTo>
                  <a:pt x="0" y="15"/>
                  <a:pt x="2" y="22"/>
                  <a:pt x="10" y="23"/>
                </a:cubicBezTo>
                <a:cubicBezTo>
                  <a:pt x="10" y="23"/>
                  <a:pt x="10" y="23"/>
                  <a:pt x="11" y="23"/>
                </a:cubicBezTo>
                <a:cubicBezTo>
                  <a:pt x="12" y="21"/>
                  <a:pt x="15" y="19"/>
                  <a:pt x="18" y="19"/>
                </a:cubicBezTo>
                <a:cubicBezTo>
                  <a:pt x="19" y="19"/>
                  <a:pt x="21" y="20"/>
                  <a:pt x="22" y="21"/>
                </a:cubicBezTo>
                <a:cubicBezTo>
                  <a:pt x="26" y="19"/>
                  <a:pt x="29" y="16"/>
                  <a:pt x="3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Freeform 629"/>
          <p:cNvSpPr>
            <a:spLocks/>
          </p:cNvSpPr>
          <p:nvPr/>
        </p:nvSpPr>
        <p:spPr bwMode="auto">
          <a:xfrm>
            <a:off x="5595937" y="3246438"/>
            <a:ext cx="195262" cy="207963"/>
          </a:xfrm>
          <a:custGeom>
            <a:avLst/>
            <a:gdLst>
              <a:gd name="T0" fmla="*/ 29 w 35"/>
              <a:gd name="T1" fmla="*/ 5 h 37"/>
              <a:gd name="T2" fmla="*/ 4 w 35"/>
              <a:gd name="T3" fmla="*/ 12 h 37"/>
              <a:gd name="T4" fmla="*/ 0 w 35"/>
              <a:gd name="T5" fmla="*/ 21 h 37"/>
              <a:gd name="T6" fmla="*/ 1 w 35"/>
              <a:gd name="T7" fmla="*/ 25 h 37"/>
              <a:gd name="T8" fmla="*/ 1 w 35"/>
              <a:gd name="T9" fmla="*/ 27 h 37"/>
              <a:gd name="T10" fmla="*/ 5 w 35"/>
              <a:gd name="T11" fmla="*/ 32 h 37"/>
              <a:gd name="T12" fmla="*/ 28 w 35"/>
              <a:gd name="T13" fmla="*/ 29 h 37"/>
              <a:gd name="T14" fmla="*/ 29 w 35"/>
              <a:gd name="T15" fmla="*/ 29 h 37"/>
              <a:gd name="T16" fmla="*/ 29 w 35"/>
              <a:gd name="T17" fmla="*/ 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37">
                <a:moveTo>
                  <a:pt x="29" y="5"/>
                </a:moveTo>
                <a:cubicBezTo>
                  <a:pt x="22" y="0"/>
                  <a:pt x="11" y="3"/>
                  <a:pt x="4" y="12"/>
                </a:cubicBezTo>
                <a:cubicBezTo>
                  <a:pt x="2" y="15"/>
                  <a:pt x="1" y="18"/>
                  <a:pt x="0" y="21"/>
                </a:cubicBezTo>
                <a:cubicBezTo>
                  <a:pt x="1" y="22"/>
                  <a:pt x="1" y="23"/>
                  <a:pt x="1" y="25"/>
                </a:cubicBezTo>
                <a:cubicBezTo>
                  <a:pt x="1" y="25"/>
                  <a:pt x="1" y="26"/>
                  <a:pt x="1" y="27"/>
                </a:cubicBezTo>
                <a:cubicBezTo>
                  <a:pt x="2" y="29"/>
                  <a:pt x="3" y="31"/>
                  <a:pt x="5" y="32"/>
                </a:cubicBezTo>
                <a:cubicBezTo>
                  <a:pt x="11" y="37"/>
                  <a:pt x="22" y="37"/>
                  <a:pt x="28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35" y="21"/>
                  <a:pt x="34" y="10"/>
                  <a:pt x="29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Freeform 630"/>
          <p:cNvSpPr>
            <a:spLocks/>
          </p:cNvSpPr>
          <p:nvPr/>
        </p:nvSpPr>
        <p:spPr bwMode="auto">
          <a:xfrm>
            <a:off x="5402262" y="3813176"/>
            <a:ext cx="477837" cy="387350"/>
          </a:xfrm>
          <a:custGeom>
            <a:avLst/>
            <a:gdLst>
              <a:gd name="T0" fmla="*/ 80 w 86"/>
              <a:gd name="T1" fmla="*/ 42 h 69"/>
              <a:gd name="T2" fmla="*/ 80 w 86"/>
              <a:gd name="T3" fmla="*/ 41 h 69"/>
              <a:gd name="T4" fmla="*/ 75 w 86"/>
              <a:gd name="T5" fmla="*/ 13 h 69"/>
              <a:gd name="T6" fmla="*/ 67 w 86"/>
              <a:gd name="T7" fmla="*/ 13 h 69"/>
              <a:gd name="T8" fmla="*/ 60 w 86"/>
              <a:gd name="T9" fmla="*/ 8 h 69"/>
              <a:gd name="T10" fmla="*/ 59 w 86"/>
              <a:gd name="T11" fmla="*/ 8 h 69"/>
              <a:gd name="T12" fmla="*/ 43 w 86"/>
              <a:gd name="T13" fmla="*/ 2 h 69"/>
              <a:gd name="T14" fmla="*/ 36 w 86"/>
              <a:gd name="T15" fmla="*/ 0 h 69"/>
              <a:gd name="T16" fmla="*/ 37 w 86"/>
              <a:gd name="T17" fmla="*/ 5 h 69"/>
              <a:gd name="T18" fmla="*/ 30 w 86"/>
              <a:gd name="T19" fmla="*/ 15 h 69"/>
              <a:gd name="T20" fmla="*/ 46 w 86"/>
              <a:gd name="T21" fmla="*/ 25 h 69"/>
              <a:gd name="T22" fmla="*/ 59 w 86"/>
              <a:gd name="T23" fmla="*/ 29 h 69"/>
              <a:gd name="T24" fmla="*/ 36 w 86"/>
              <a:gd name="T25" fmla="*/ 51 h 69"/>
              <a:gd name="T26" fmla="*/ 4 w 86"/>
              <a:gd name="T27" fmla="*/ 27 h 69"/>
              <a:gd name="T28" fmla="*/ 0 w 86"/>
              <a:gd name="T29" fmla="*/ 28 h 69"/>
              <a:gd name="T30" fmla="*/ 4 w 86"/>
              <a:gd name="T31" fmla="*/ 37 h 69"/>
              <a:gd name="T32" fmla="*/ 2 w 86"/>
              <a:gd name="T33" fmla="*/ 59 h 69"/>
              <a:gd name="T34" fmla="*/ 27 w 86"/>
              <a:gd name="T35" fmla="*/ 60 h 69"/>
              <a:gd name="T36" fmla="*/ 64 w 86"/>
              <a:gd name="T37" fmla="*/ 68 h 69"/>
              <a:gd name="T38" fmla="*/ 70 w 86"/>
              <a:gd name="T39" fmla="*/ 68 h 69"/>
              <a:gd name="T40" fmla="*/ 80 w 86"/>
              <a:gd name="T41" fmla="*/ 4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6" h="69">
                <a:moveTo>
                  <a:pt x="80" y="42"/>
                </a:moveTo>
                <a:cubicBezTo>
                  <a:pt x="80" y="42"/>
                  <a:pt x="80" y="41"/>
                  <a:pt x="80" y="41"/>
                </a:cubicBezTo>
                <a:cubicBezTo>
                  <a:pt x="79" y="33"/>
                  <a:pt x="76" y="17"/>
                  <a:pt x="75" y="13"/>
                </a:cubicBezTo>
                <a:cubicBezTo>
                  <a:pt x="73" y="13"/>
                  <a:pt x="70" y="13"/>
                  <a:pt x="67" y="13"/>
                </a:cubicBezTo>
                <a:cubicBezTo>
                  <a:pt x="65" y="11"/>
                  <a:pt x="62" y="10"/>
                  <a:pt x="60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53" y="5"/>
                  <a:pt x="47" y="3"/>
                  <a:pt x="43" y="2"/>
                </a:cubicBezTo>
                <a:cubicBezTo>
                  <a:pt x="40" y="1"/>
                  <a:pt x="37" y="1"/>
                  <a:pt x="36" y="0"/>
                </a:cubicBezTo>
                <a:cubicBezTo>
                  <a:pt x="36" y="2"/>
                  <a:pt x="37" y="3"/>
                  <a:pt x="37" y="5"/>
                </a:cubicBezTo>
                <a:cubicBezTo>
                  <a:pt x="37" y="9"/>
                  <a:pt x="34" y="13"/>
                  <a:pt x="30" y="15"/>
                </a:cubicBezTo>
                <a:cubicBezTo>
                  <a:pt x="32" y="18"/>
                  <a:pt x="41" y="23"/>
                  <a:pt x="46" y="25"/>
                </a:cubicBezTo>
                <a:cubicBezTo>
                  <a:pt x="51" y="27"/>
                  <a:pt x="56" y="29"/>
                  <a:pt x="59" y="29"/>
                </a:cubicBezTo>
                <a:cubicBezTo>
                  <a:pt x="61" y="39"/>
                  <a:pt x="51" y="50"/>
                  <a:pt x="36" y="51"/>
                </a:cubicBezTo>
                <a:cubicBezTo>
                  <a:pt x="23" y="51"/>
                  <a:pt x="8" y="40"/>
                  <a:pt x="4" y="27"/>
                </a:cubicBezTo>
                <a:cubicBezTo>
                  <a:pt x="4" y="27"/>
                  <a:pt x="2" y="27"/>
                  <a:pt x="0" y="28"/>
                </a:cubicBezTo>
                <a:cubicBezTo>
                  <a:pt x="2" y="30"/>
                  <a:pt x="3" y="34"/>
                  <a:pt x="4" y="37"/>
                </a:cubicBezTo>
                <a:cubicBezTo>
                  <a:pt x="7" y="46"/>
                  <a:pt x="6" y="54"/>
                  <a:pt x="2" y="59"/>
                </a:cubicBezTo>
                <a:cubicBezTo>
                  <a:pt x="6" y="57"/>
                  <a:pt x="12" y="56"/>
                  <a:pt x="27" y="60"/>
                </a:cubicBezTo>
                <a:cubicBezTo>
                  <a:pt x="44" y="64"/>
                  <a:pt x="52" y="69"/>
                  <a:pt x="64" y="68"/>
                </a:cubicBezTo>
                <a:cubicBezTo>
                  <a:pt x="66" y="68"/>
                  <a:pt x="68" y="68"/>
                  <a:pt x="70" y="68"/>
                </a:cubicBezTo>
                <a:cubicBezTo>
                  <a:pt x="86" y="66"/>
                  <a:pt x="84" y="46"/>
                  <a:pt x="80" y="4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Freeform 631"/>
          <p:cNvSpPr>
            <a:spLocks/>
          </p:cNvSpPr>
          <p:nvPr/>
        </p:nvSpPr>
        <p:spPr bwMode="auto">
          <a:xfrm>
            <a:off x="5418137" y="3819526"/>
            <a:ext cx="323850" cy="279400"/>
          </a:xfrm>
          <a:custGeom>
            <a:avLst/>
            <a:gdLst>
              <a:gd name="T0" fmla="*/ 56 w 58"/>
              <a:gd name="T1" fmla="*/ 28 h 50"/>
              <a:gd name="T2" fmla="*/ 43 w 58"/>
              <a:gd name="T3" fmla="*/ 24 h 50"/>
              <a:gd name="T4" fmla="*/ 27 w 58"/>
              <a:gd name="T5" fmla="*/ 14 h 50"/>
              <a:gd name="T6" fmla="*/ 22 w 58"/>
              <a:gd name="T7" fmla="*/ 15 h 50"/>
              <a:gd name="T8" fmla="*/ 21 w 58"/>
              <a:gd name="T9" fmla="*/ 15 h 50"/>
              <a:gd name="T10" fmla="*/ 15 w 58"/>
              <a:gd name="T11" fmla="*/ 17 h 50"/>
              <a:gd name="T12" fmla="*/ 6 w 58"/>
              <a:gd name="T13" fmla="*/ 8 h 50"/>
              <a:gd name="T14" fmla="*/ 6 w 58"/>
              <a:gd name="T15" fmla="*/ 6 h 50"/>
              <a:gd name="T16" fmla="*/ 6 w 58"/>
              <a:gd name="T17" fmla="*/ 6 h 50"/>
              <a:gd name="T18" fmla="*/ 7 w 58"/>
              <a:gd name="T19" fmla="*/ 4 h 50"/>
              <a:gd name="T20" fmla="*/ 7 w 58"/>
              <a:gd name="T21" fmla="*/ 4 h 50"/>
              <a:gd name="T22" fmla="*/ 9 w 58"/>
              <a:gd name="T23" fmla="*/ 1 h 50"/>
              <a:gd name="T24" fmla="*/ 6 w 58"/>
              <a:gd name="T25" fmla="*/ 0 h 50"/>
              <a:gd name="T26" fmla="*/ 0 w 58"/>
              <a:gd name="T27" fmla="*/ 19 h 50"/>
              <a:gd name="T28" fmla="*/ 1 w 58"/>
              <a:gd name="T29" fmla="*/ 22 h 50"/>
              <a:gd name="T30" fmla="*/ 1 w 58"/>
              <a:gd name="T31" fmla="*/ 23 h 50"/>
              <a:gd name="T32" fmla="*/ 1 w 58"/>
              <a:gd name="T33" fmla="*/ 26 h 50"/>
              <a:gd name="T34" fmla="*/ 33 w 58"/>
              <a:gd name="T35" fmla="*/ 50 h 50"/>
              <a:gd name="T36" fmla="*/ 56 w 58"/>
              <a:gd name="T37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8" h="50">
                <a:moveTo>
                  <a:pt x="56" y="28"/>
                </a:moveTo>
                <a:cubicBezTo>
                  <a:pt x="53" y="28"/>
                  <a:pt x="48" y="26"/>
                  <a:pt x="43" y="24"/>
                </a:cubicBezTo>
                <a:cubicBezTo>
                  <a:pt x="38" y="22"/>
                  <a:pt x="29" y="17"/>
                  <a:pt x="27" y="14"/>
                </a:cubicBezTo>
                <a:cubicBezTo>
                  <a:pt x="25" y="15"/>
                  <a:pt x="24" y="15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19" y="17"/>
                  <a:pt x="17" y="17"/>
                  <a:pt x="15" y="17"/>
                </a:cubicBezTo>
                <a:cubicBezTo>
                  <a:pt x="10" y="17"/>
                  <a:pt x="6" y="13"/>
                  <a:pt x="6" y="8"/>
                </a:cubicBezTo>
                <a:cubicBezTo>
                  <a:pt x="6" y="8"/>
                  <a:pt x="6" y="7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5"/>
                  <a:pt x="6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3"/>
                  <a:pt x="8" y="2"/>
                  <a:pt x="9" y="1"/>
                </a:cubicBezTo>
                <a:cubicBezTo>
                  <a:pt x="8" y="1"/>
                  <a:pt x="7" y="1"/>
                  <a:pt x="6" y="0"/>
                </a:cubicBezTo>
                <a:cubicBezTo>
                  <a:pt x="2" y="4"/>
                  <a:pt x="0" y="10"/>
                  <a:pt x="0" y="19"/>
                </a:cubicBezTo>
                <a:cubicBezTo>
                  <a:pt x="0" y="20"/>
                  <a:pt x="1" y="21"/>
                  <a:pt x="1" y="22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4"/>
                  <a:pt x="1" y="25"/>
                  <a:pt x="1" y="26"/>
                </a:cubicBezTo>
                <a:cubicBezTo>
                  <a:pt x="5" y="39"/>
                  <a:pt x="20" y="50"/>
                  <a:pt x="33" y="50"/>
                </a:cubicBezTo>
                <a:cubicBezTo>
                  <a:pt x="48" y="49"/>
                  <a:pt x="58" y="38"/>
                  <a:pt x="5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Freeform 632"/>
          <p:cNvSpPr>
            <a:spLocks/>
          </p:cNvSpPr>
          <p:nvPr/>
        </p:nvSpPr>
        <p:spPr bwMode="auto">
          <a:xfrm>
            <a:off x="5195887" y="3275013"/>
            <a:ext cx="673100" cy="582613"/>
          </a:xfrm>
          <a:custGeom>
            <a:avLst/>
            <a:gdLst>
              <a:gd name="T0" fmla="*/ 100 w 121"/>
              <a:gd name="T1" fmla="*/ 24 h 104"/>
              <a:gd name="T2" fmla="*/ 77 w 121"/>
              <a:gd name="T3" fmla="*/ 27 h 104"/>
              <a:gd name="T4" fmla="*/ 73 w 121"/>
              <a:gd name="T5" fmla="*/ 22 h 104"/>
              <a:gd name="T6" fmla="*/ 64 w 121"/>
              <a:gd name="T7" fmla="*/ 29 h 104"/>
              <a:gd name="T8" fmla="*/ 55 w 121"/>
              <a:gd name="T9" fmla="*/ 20 h 104"/>
              <a:gd name="T10" fmla="*/ 57 w 121"/>
              <a:gd name="T11" fmla="*/ 14 h 104"/>
              <a:gd name="T12" fmla="*/ 56 w 121"/>
              <a:gd name="T13" fmla="*/ 14 h 104"/>
              <a:gd name="T14" fmla="*/ 51 w 121"/>
              <a:gd name="T15" fmla="*/ 1 h 104"/>
              <a:gd name="T16" fmla="*/ 52 w 121"/>
              <a:gd name="T17" fmla="*/ 0 h 104"/>
              <a:gd name="T18" fmla="*/ 50 w 121"/>
              <a:gd name="T19" fmla="*/ 0 h 104"/>
              <a:gd name="T20" fmla="*/ 38 w 121"/>
              <a:gd name="T21" fmla="*/ 1 h 104"/>
              <a:gd name="T22" fmla="*/ 20 w 121"/>
              <a:gd name="T23" fmla="*/ 16 h 104"/>
              <a:gd name="T24" fmla="*/ 3 w 121"/>
              <a:gd name="T25" fmla="*/ 20 h 104"/>
              <a:gd name="T26" fmla="*/ 11 w 121"/>
              <a:gd name="T27" fmla="*/ 42 h 104"/>
              <a:gd name="T28" fmla="*/ 11 w 121"/>
              <a:gd name="T29" fmla="*/ 43 h 104"/>
              <a:gd name="T30" fmla="*/ 26 w 121"/>
              <a:gd name="T31" fmla="*/ 73 h 104"/>
              <a:gd name="T32" fmla="*/ 38 w 121"/>
              <a:gd name="T33" fmla="*/ 90 h 104"/>
              <a:gd name="T34" fmla="*/ 52 w 121"/>
              <a:gd name="T35" fmla="*/ 94 h 104"/>
              <a:gd name="T36" fmla="*/ 54 w 121"/>
              <a:gd name="T37" fmla="*/ 92 h 104"/>
              <a:gd name="T38" fmla="*/ 43 w 121"/>
              <a:gd name="T39" fmla="*/ 89 h 104"/>
              <a:gd name="T40" fmla="*/ 37 w 121"/>
              <a:gd name="T41" fmla="*/ 82 h 104"/>
              <a:gd name="T42" fmla="*/ 16 w 121"/>
              <a:gd name="T43" fmla="*/ 45 h 104"/>
              <a:gd name="T44" fmla="*/ 42 w 121"/>
              <a:gd name="T45" fmla="*/ 45 h 104"/>
              <a:gd name="T46" fmla="*/ 92 w 121"/>
              <a:gd name="T47" fmla="*/ 69 h 104"/>
              <a:gd name="T48" fmla="*/ 98 w 121"/>
              <a:gd name="T49" fmla="*/ 82 h 104"/>
              <a:gd name="T50" fmla="*/ 93 w 121"/>
              <a:gd name="T51" fmla="*/ 96 h 104"/>
              <a:gd name="T52" fmla="*/ 80 w 121"/>
              <a:gd name="T53" fmla="*/ 98 h 104"/>
              <a:gd name="T54" fmla="*/ 96 w 121"/>
              <a:gd name="T55" fmla="*/ 104 h 104"/>
              <a:gd name="T56" fmla="*/ 97 w 121"/>
              <a:gd name="T57" fmla="*/ 104 h 104"/>
              <a:gd name="T58" fmla="*/ 121 w 121"/>
              <a:gd name="T59" fmla="*/ 63 h 104"/>
              <a:gd name="T60" fmla="*/ 100 w 121"/>
              <a:gd name="T61" fmla="*/ 2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1" h="104">
                <a:moveTo>
                  <a:pt x="100" y="24"/>
                </a:moveTo>
                <a:cubicBezTo>
                  <a:pt x="94" y="32"/>
                  <a:pt x="83" y="32"/>
                  <a:pt x="77" y="27"/>
                </a:cubicBezTo>
                <a:cubicBezTo>
                  <a:pt x="75" y="26"/>
                  <a:pt x="74" y="24"/>
                  <a:pt x="73" y="22"/>
                </a:cubicBezTo>
                <a:cubicBezTo>
                  <a:pt x="72" y="26"/>
                  <a:pt x="68" y="29"/>
                  <a:pt x="64" y="29"/>
                </a:cubicBezTo>
                <a:cubicBezTo>
                  <a:pt x="59" y="29"/>
                  <a:pt x="55" y="25"/>
                  <a:pt x="55" y="20"/>
                </a:cubicBezTo>
                <a:cubicBezTo>
                  <a:pt x="55" y="17"/>
                  <a:pt x="55" y="15"/>
                  <a:pt x="57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48" y="13"/>
                  <a:pt x="46" y="6"/>
                  <a:pt x="51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1" y="0"/>
                  <a:pt x="50" y="0"/>
                </a:cubicBezTo>
                <a:cubicBezTo>
                  <a:pt x="46" y="0"/>
                  <a:pt x="42" y="0"/>
                  <a:pt x="38" y="1"/>
                </a:cubicBezTo>
                <a:cubicBezTo>
                  <a:pt x="31" y="5"/>
                  <a:pt x="25" y="10"/>
                  <a:pt x="20" y="16"/>
                </a:cubicBezTo>
                <a:cubicBezTo>
                  <a:pt x="16" y="12"/>
                  <a:pt x="5" y="12"/>
                  <a:pt x="3" y="20"/>
                </a:cubicBezTo>
                <a:cubicBezTo>
                  <a:pt x="0" y="29"/>
                  <a:pt x="4" y="38"/>
                  <a:pt x="11" y="42"/>
                </a:cubicBezTo>
                <a:cubicBezTo>
                  <a:pt x="11" y="43"/>
                  <a:pt x="11" y="43"/>
                  <a:pt x="11" y="43"/>
                </a:cubicBezTo>
                <a:cubicBezTo>
                  <a:pt x="13" y="50"/>
                  <a:pt x="20" y="61"/>
                  <a:pt x="26" y="73"/>
                </a:cubicBezTo>
                <a:cubicBezTo>
                  <a:pt x="30" y="79"/>
                  <a:pt x="35" y="87"/>
                  <a:pt x="38" y="90"/>
                </a:cubicBezTo>
                <a:cubicBezTo>
                  <a:pt x="42" y="92"/>
                  <a:pt x="49" y="94"/>
                  <a:pt x="52" y="94"/>
                </a:cubicBezTo>
                <a:cubicBezTo>
                  <a:pt x="52" y="93"/>
                  <a:pt x="53" y="92"/>
                  <a:pt x="54" y="92"/>
                </a:cubicBezTo>
                <a:cubicBezTo>
                  <a:pt x="50" y="91"/>
                  <a:pt x="44" y="90"/>
                  <a:pt x="43" y="89"/>
                </a:cubicBezTo>
                <a:cubicBezTo>
                  <a:pt x="41" y="87"/>
                  <a:pt x="39" y="84"/>
                  <a:pt x="37" y="82"/>
                </a:cubicBezTo>
                <a:cubicBezTo>
                  <a:pt x="27" y="67"/>
                  <a:pt x="18" y="50"/>
                  <a:pt x="16" y="45"/>
                </a:cubicBezTo>
                <a:cubicBezTo>
                  <a:pt x="24" y="47"/>
                  <a:pt x="33" y="46"/>
                  <a:pt x="42" y="45"/>
                </a:cubicBezTo>
                <a:cubicBezTo>
                  <a:pt x="67" y="43"/>
                  <a:pt x="85" y="57"/>
                  <a:pt x="92" y="69"/>
                </a:cubicBezTo>
                <a:cubicBezTo>
                  <a:pt x="96" y="74"/>
                  <a:pt x="97" y="79"/>
                  <a:pt x="98" y="82"/>
                </a:cubicBezTo>
                <a:cubicBezTo>
                  <a:pt x="101" y="92"/>
                  <a:pt x="96" y="95"/>
                  <a:pt x="93" y="96"/>
                </a:cubicBezTo>
                <a:cubicBezTo>
                  <a:pt x="91" y="97"/>
                  <a:pt x="84" y="98"/>
                  <a:pt x="80" y="98"/>
                </a:cubicBezTo>
                <a:cubicBezTo>
                  <a:pt x="84" y="99"/>
                  <a:pt x="90" y="101"/>
                  <a:pt x="96" y="104"/>
                </a:cubicBezTo>
                <a:cubicBezTo>
                  <a:pt x="96" y="104"/>
                  <a:pt x="97" y="104"/>
                  <a:pt x="97" y="104"/>
                </a:cubicBezTo>
                <a:cubicBezTo>
                  <a:pt x="111" y="96"/>
                  <a:pt x="121" y="81"/>
                  <a:pt x="121" y="63"/>
                </a:cubicBezTo>
                <a:cubicBezTo>
                  <a:pt x="121" y="47"/>
                  <a:pt x="113" y="32"/>
                  <a:pt x="100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Freeform 633"/>
          <p:cNvSpPr>
            <a:spLocks/>
          </p:cNvSpPr>
          <p:nvPr/>
        </p:nvSpPr>
        <p:spPr bwMode="auto">
          <a:xfrm>
            <a:off x="5730875" y="3857626"/>
            <a:ext cx="93662" cy="28575"/>
          </a:xfrm>
          <a:custGeom>
            <a:avLst/>
            <a:gdLst>
              <a:gd name="T0" fmla="*/ 16 w 17"/>
              <a:gd name="T1" fmla="*/ 1 h 5"/>
              <a:gd name="T2" fmla="*/ 16 w 17"/>
              <a:gd name="T3" fmla="*/ 1 h 5"/>
              <a:gd name="T4" fmla="*/ 1 w 17"/>
              <a:gd name="T5" fmla="*/ 0 h 5"/>
              <a:gd name="T6" fmla="*/ 0 w 17"/>
              <a:gd name="T7" fmla="*/ 0 h 5"/>
              <a:gd name="T8" fmla="*/ 1 w 17"/>
              <a:gd name="T9" fmla="*/ 0 h 5"/>
              <a:gd name="T10" fmla="*/ 8 w 17"/>
              <a:gd name="T11" fmla="*/ 5 h 5"/>
              <a:gd name="T12" fmla="*/ 16 w 17"/>
              <a:gd name="T13" fmla="*/ 5 h 5"/>
              <a:gd name="T14" fmla="*/ 16 w 17"/>
              <a:gd name="T15" fmla="*/ 5 h 5"/>
              <a:gd name="T16" fmla="*/ 16 w 17"/>
              <a:gd name="T1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5"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4" y="1"/>
                  <a:pt x="6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3" y="2"/>
                  <a:pt x="6" y="3"/>
                  <a:pt x="8" y="5"/>
                </a:cubicBezTo>
                <a:cubicBezTo>
                  <a:pt x="11" y="5"/>
                  <a:pt x="14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4"/>
                  <a:pt x="17" y="2"/>
                  <a:pt x="16" y="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Freeform 634"/>
          <p:cNvSpPr>
            <a:spLocks/>
          </p:cNvSpPr>
          <p:nvPr/>
        </p:nvSpPr>
        <p:spPr bwMode="auto">
          <a:xfrm>
            <a:off x="5402262" y="3779838"/>
            <a:ext cx="82550" cy="44450"/>
          </a:xfrm>
          <a:custGeom>
            <a:avLst/>
            <a:gdLst>
              <a:gd name="T0" fmla="*/ 1 w 15"/>
              <a:gd name="T1" fmla="*/ 0 h 8"/>
              <a:gd name="T2" fmla="*/ 0 w 15"/>
              <a:gd name="T3" fmla="*/ 1 h 8"/>
              <a:gd name="T4" fmla="*/ 0 w 15"/>
              <a:gd name="T5" fmla="*/ 3 h 8"/>
              <a:gd name="T6" fmla="*/ 9 w 15"/>
              <a:gd name="T7" fmla="*/ 7 h 8"/>
              <a:gd name="T8" fmla="*/ 12 w 15"/>
              <a:gd name="T9" fmla="*/ 8 h 8"/>
              <a:gd name="T10" fmla="*/ 14 w 15"/>
              <a:gd name="T11" fmla="*/ 7 h 8"/>
              <a:gd name="T12" fmla="*/ 15 w 15"/>
              <a:gd name="T13" fmla="*/ 4 h 8"/>
              <a:gd name="T14" fmla="*/ 1 w 15"/>
              <a:gd name="T15" fmla="*/ 0 h 8"/>
              <a:gd name="T16" fmla="*/ 1 w 15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8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0" y="3"/>
                </a:cubicBezTo>
                <a:cubicBezTo>
                  <a:pt x="1" y="4"/>
                  <a:pt x="5" y="6"/>
                  <a:pt x="9" y="7"/>
                </a:cubicBezTo>
                <a:cubicBezTo>
                  <a:pt x="10" y="8"/>
                  <a:pt x="11" y="8"/>
                  <a:pt x="12" y="8"/>
                </a:cubicBezTo>
                <a:cubicBezTo>
                  <a:pt x="13" y="8"/>
                  <a:pt x="13" y="8"/>
                  <a:pt x="14" y="7"/>
                </a:cubicBezTo>
                <a:cubicBezTo>
                  <a:pt x="14" y="6"/>
                  <a:pt x="14" y="5"/>
                  <a:pt x="15" y="4"/>
                </a:cubicBezTo>
                <a:cubicBezTo>
                  <a:pt x="12" y="4"/>
                  <a:pt x="5" y="2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Freeform 635"/>
          <p:cNvSpPr>
            <a:spLocks/>
          </p:cNvSpPr>
          <p:nvPr/>
        </p:nvSpPr>
        <p:spPr bwMode="auto">
          <a:xfrm>
            <a:off x="5284787" y="3751263"/>
            <a:ext cx="166687" cy="174625"/>
          </a:xfrm>
          <a:custGeom>
            <a:avLst/>
            <a:gdLst>
              <a:gd name="T0" fmla="*/ 30 w 30"/>
              <a:gd name="T1" fmla="*/ 12 h 31"/>
              <a:gd name="T2" fmla="*/ 21 w 30"/>
              <a:gd name="T3" fmla="*/ 8 h 31"/>
              <a:gd name="T4" fmla="*/ 21 w 30"/>
              <a:gd name="T5" fmla="*/ 6 h 31"/>
              <a:gd name="T6" fmla="*/ 8 w 30"/>
              <a:gd name="T7" fmla="*/ 0 h 31"/>
              <a:gd name="T8" fmla="*/ 9 w 30"/>
              <a:gd name="T9" fmla="*/ 4 h 31"/>
              <a:gd name="T10" fmla="*/ 9 w 30"/>
              <a:gd name="T11" fmla="*/ 4 h 31"/>
              <a:gd name="T12" fmla="*/ 8 w 30"/>
              <a:gd name="T13" fmla="*/ 9 h 31"/>
              <a:gd name="T14" fmla="*/ 6 w 30"/>
              <a:gd name="T15" fmla="*/ 11 h 31"/>
              <a:gd name="T16" fmla="*/ 2 w 30"/>
              <a:gd name="T17" fmla="*/ 14 h 31"/>
              <a:gd name="T18" fmla="*/ 0 w 30"/>
              <a:gd name="T19" fmla="*/ 15 h 31"/>
              <a:gd name="T20" fmla="*/ 24 w 30"/>
              <a:gd name="T21" fmla="*/ 30 h 31"/>
              <a:gd name="T22" fmla="*/ 24 w 30"/>
              <a:gd name="T23" fmla="*/ 31 h 31"/>
              <a:gd name="T24" fmla="*/ 30 w 30"/>
              <a:gd name="T25" fmla="*/ 1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31">
                <a:moveTo>
                  <a:pt x="30" y="12"/>
                </a:moveTo>
                <a:cubicBezTo>
                  <a:pt x="26" y="11"/>
                  <a:pt x="22" y="9"/>
                  <a:pt x="21" y="8"/>
                </a:cubicBezTo>
                <a:cubicBezTo>
                  <a:pt x="21" y="7"/>
                  <a:pt x="21" y="7"/>
                  <a:pt x="21" y="6"/>
                </a:cubicBezTo>
                <a:cubicBezTo>
                  <a:pt x="14" y="3"/>
                  <a:pt x="10" y="1"/>
                  <a:pt x="8" y="0"/>
                </a:cubicBezTo>
                <a:cubicBezTo>
                  <a:pt x="9" y="2"/>
                  <a:pt x="9" y="3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6"/>
                  <a:pt x="8" y="7"/>
                  <a:pt x="8" y="9"/>
                </a:cubicBezTo>
                <a:cubicBezTo>
                  <a:pt x="7" y="10"/>
                  <a:pt x="7" y="11"/>
                  <a:pt x="6" y="11"/>
                </a:cubicBezTo>
                <a:cubicBezTo>
                  <a:pt x="5" y="13"/>
                  <a:pt x="3" y="14"/>
                  <a:pt x="2" y="14"/>
                </a:cubicBezTo>
                <a:cubicBezTo>
                  <a:pt x="1" y="14"/>
                  <a:pt x="1" y="15"/>
                  <a:pt x="0" y="15"/>
                </a:cubicBezTo>
                <a:cubicBezTo>
                  <a:pt x="3" y="18"/>
                  <a:pt x="14" y="26"/>
                  <a:pt x="24" y="30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22"/>
                  <a:pt x="26" y="16"/>
                  <a:pt x="30" y="1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Freeform 636"/>
          <p:cNvSpPr>
            <a:spLocks/>
          </p:cNvSpPr>
          <p:nvPr/>
        </p:nvSpPr>
        <p:spPr bwMode="auto">
          <a:xfrm>
            <a:off x="5211762" y="3711576"/>
            <a:ext cx="122237" cy="123825"/>
          </a:xfrm>
          <a:custGeom>
            <a:avLst/>
            <a:gdLst>
              <a:gd name="T0" fmla="*/ 21 w 22"/>
              <a:gd name="T1" fmla="*/ 7 h 22"/>
              <a:gd name="T2" fmla="*/ 11 w 22"/>
              <a:gd name="T3" fmla="*/ 0 h 22"/>
              <a:gd name="T4" fmla="*/ 5 w 22"/>
              <a:gd name="T5" fmla="*/ 2 h 22"/>
              <a:gd name="T6" fmla="*/ 1 w 22"/>
              <a:gd name="T7" fmla="*/ 6 h 22"/>
              <a:gd name="T8" fmla="*/ 0 w 22"/>
              <a:gd name="T9" fmla="*/ 11 h 22"/>
              <a:gd name="T10" fmla="*/ 11 w 22"/>
              <a:gd name="T11" fmla="*/ 22 h 22"/>
              <a:gd name="T12" fmla="*/ 13 w 22"/>
              <a:gd name="T13" fmla="*/ 22 h 22"/>
              <a:gd name="T14" fmla="*/ 13 w 22"/>
              <a:gd name="T15" fmla="*/ 22 h 22"/>
              <a:gd name="T16" fmla="*/ 15 w 22"/>
              <a:gd name="T17" fmla="*/ 21 h 22"/>
              <a:gd name="T18" fmla="*/ 19 w 22"/>
              <a:gd name="T19" fmla="*/ 18 h 22"/>
              <a:gd name="T20" fmla="*/ 21 w 22"/>
              <a:gd name="T21" fmla="*/ 16 h 22"/>
              <a:gd name="T22" fmla="*/ 22 w 22"/>
              <a:gd name="T23" fmla="*/ 11 h 22"/>
              <a:gd name="T24" fmla="*/ 22 w 22"/>
              <a:gd name="T25" fmla="*/ 11 h 22"/>
              <a:gd name="T26" fmla="*/ 21 w 22"/>
              <a:gd name="T27" fmla="*/ 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" h="22">
                <a:moveTo>
                  <a:pt x="21" y="7"/>
                </a:moveTo>
                <a:cubicBezTo>
                  <a:pt x="20" y="3"/>
                  <a:pt x="16" y="0"/>
                  <a:pt x="11" y="0"/>
                </a:cubicBezTo>
                <a:cubicBezTo>
                  <a:pt x="9" y="0"/>
                  <a:pt x="6" y="1"/>
                  <a:pt x="5" y="2"/>
                </a:cubicBezTo>
                <a:cubicBezTo>
                  <a:pt x="3" y="3"/>
                  <a:pt x="2" y="4"/>
                  <a:pt x="1" y="6"/>
                </a:cubicBezTo>
                <a:cubicBezTo>
                  <a:pt x="0" y="8"/>
                  <a:pt x="0" y="9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2" y="22"/>
                  <a:pt x="12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4" y="22"/>
                  <a:pt x="14" y="21"/>
                  <a:pt x="15" y="21"/>
                </a:cubicBezTo>
                <a:cubicBezTo>
                  <a:pt x="16" y="21"/>
                  <a:pt x="18" y="20"/>
                  <a:pt x="19" y="18"/>
                </a:cubicBezTo>
                <a:cubicBezTo>
                  <a:pt x="20" y="18"/>
                  <a:pt x="20" y="17"/>
                  <a:pt x="21" y="16"/>
                </a:cubicBezTo>
                <a:cubicBezTo>
                  <a:pt x="21" y="14"/>
                  <a:pt x="22" y="13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0"/>
                  <a:pt x="22" y="9"/>
                  <a:pt x="21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Oval 637"/>
          <p:cNvSpPr>
            <a:spLocks noChangeArrowheads="1"/>
          </p:cNvSpPr>
          <p:nvPr/>
        </p:nvSpPr>
        <p:spPr bwMode="auto">
          <a:xfrm>
            <a:off x="5864225" y="3952876"/>
            <a:ext cx="84137" cy="84138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Freeform 638"/>
          <p:cNvSpPr>
            <a:spLocks/>
          </p:cNvSpPr>
          <p:nvPr/>
        </p:nvSpPr>
        <p:spPr bwMode="auto">
          <a:xfrm>
            <a:off x="5502275" y="3330576"/>
            <a:ext cx="100012" cy="106363"/>
          </a:xfrm>
          <a:custGeom>
            <a:avLst/>
            <a:gdLst>
              <a:gd name="T0" fmla="*/ 17 w 18"/>
              <a:gd name="T1" fmla="*/ 6 h 19"/>
              <a:gd name="T2" fmla="*/ 13 w 18"/>
              <a:gd name="T3" fmla="*/ 2 h 19"/>
              <a:gd name="T4" fmla="*/ 9 w 18"/>
              <a:gd name="T5" fmla="*/ 0 h 19"/>
              <a:gd name="T6" fmla="*/ 2 w 18"/>
              <a:gd name="T7" fmla="*/ 4 h 19"/>
              <a:gd name="T8" fmla="*/ 0 w 18"/>
              <a:gd name="T9" fmla="*/ 10 h 19"/>
              <a:gd name="T10" fmla="*/ 9 w 18"/>
              <a:gd name="T11" fmla="*/ 19 h 19"/>
              <a:gd name="T12" fmla="*/ 18 w 18"/>
              <a:gd name="T13" fmla="*/ 12 h 19"/>
              <a:gd name="T14" fmla="*/ 18 w 18"/>
              <a:gd name="T15" fmla="*/ 10 h 19"/>
              <a:gd name="T16" fmla="*/ 17 w 18"/>
              <a:gd name="T17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9">
                <a:moveTo>
                  <a:pt x="17" y="6"/>
                </a:moveTo>
                <a:cubicBezTo>
                  <a:pt x="16" y="4"/>
                  <a:pt x="15" y="3"/>
                  <a:pt x="13" y="2"/>
                </a:cubicBezTo>
                <a:cubicBezTo>
                  <a:pt x="12" y="1"/>
                  <a:pt x="10" y="0"/>
                  <a:pt x="9" y="0"/>
                </a:cubicBezTo>
                <a:cubicBezTo>
                  <a:pt x="6" y="0"/>
                  <a:pt x="3" y="2"/>
                  <a:pt x="2" y="4"/>
                </a:cubicBezTo>
                <a:cubicBezTo>
                  <a:pt x="0" y="5"/>
                  <a:pt x="0" y="7"/>
                  <a:pt x="0" y="10"/>
                </a:cubicBezTo>
                <a:cubicBezTo>
                  <a:pt x="0" y="15"/>
                  <a:pt x="4" y="19"/>
                  <a:pt x="9" y="19"/>
                </a:cubicBezTo>
                <a:cubicBezTo>
                  <a:pt x="13" y="19"/>
                  <a:pt x="17" y="16"/>
                  <a:pt x="18" y="12"/>
                </a:cubicBezTo>
                <a:cubicBezTo>
                  <a:pt x="18" y="11"/>
                  <a:pt x="18" y="10"/>
                  <a:pt x="18" y="10"/>
                </a:cubicBezTo>
                <a:cubicBezTo>
                  <a:pt x="18" y="8"/>
                  <a:pt x="18" y="7"/>
                  <a:pt x="17" y="6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Freeform 639"/>
          <p:cNvSpPr>
            <a:spLocks/>
          </p:cNvSpPr>
          <p:nvPr/>
        </p:nvSpPr>
        <p:spPr bwMode="auto">
          <a:xfrm>
            <a:off x="5757862" y="4043363"/>
            <a:ext cx="184150" cy="252413"/>
          </a:xfrm>
          <a:custGeom>
            <a:avLst/>
            <a:gdLst>
              <a:gd name="T0" fmla="*/ 29 w 33"/>
              <a:gd name="T1" fmla="*/ 17 h 45"/>
              <a:gd name="T2" fmla="*/ 16 w 33"/>
              <a:gd name="T3" fmla="*/ 0 h 45"/>
              <a:gd name="T4" fmla="*/ 16 w 33"/>
              <a:gd name="T5" fmla="*/ 1 h 45"/>
              <a:gd name="T6" fmla="*/ 6 w 33"/>
              <a:gd name="T7" fmla="*/ 27 h 45"/>
              <a:gd name="T8" fmla="*/ 0 w 33"/>
              <a:gd name="T9" fmla="*/ 27 h 45"/>
              <a:gd name="T10" fmla="*/ 21 w 33"/>
              <a:gd name="T11" fmla="*/ 42 h 45"/>
              <a:gd name="T12" fmla="*/ 29 w 33"/>
              <a:gd name="T13" fmla="*/ 1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45">
                <a:moveTo>
                  <a:pt x="29" y="17"/>
                </a:moveTo>
                <a:cubicBezTo>
                  <a:pt x="26" y="8"/>
                  <a:pt x="22" y="1"/>
                  <a:pt x="16" y="0"/>
                </a:cubicBezTo>
                <a:cubicBezTo>
                  <a:pt x="16" y="0"/>
                  <a:pt x="16" y="1"/>
                  <a:pt x="16" y="1"/>
                </a:cubicBezTo>
                <a:cubicBezTo>
                  <a:pt x="20" y="5"/>
                  <a:pt x="22" y="25"/>
                  <a:pt x="6" y="27"/>
                </a:cubicBezTo>
                <a:cubicBezTo>
                  <a:pt x="4" y="27"/>
                  <a:pt x="2" y="27"/>
                  <a:pt x="0" y="27"/>
                </a:cubicBezTo>
                <a:cubicBezTo>
                  <a:pt x="4" y="38"/>
                  <a:pt x="13" y="45"/>
                  <a:pt x="21" y="42"/>
                </a:cubicBezTo>
                <a:cubicBezTo>
                  <a:pt x="29" y="40"/>
                  <a:pt x="33" y="28"/>
                  <a:pt x="29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Freeform 640"/>
          <p:cNvSpPr>
            <a:spLocks/>
          </p:cNvSpPr>
          <p:nvPr/>
        </p:nvSpPr>
        <p:spPr bwMode="auto">
          <a:xfrm>
            <a:off x="5251450" y="3903663"/>
            <a:ext cx="188912" cy="274638"/>
          </a:xfrm>
          <a:custGeom>
            <a:avLst/>
            <a:gdLst>
              <a:gd name="T0" fmla="*/ 27 w 34"/>
              <a:gd name="T1" fmla="*/ 12 h 49"/>
              <a:gd name="T2" fmla="*/ 12 w 34"/>
              <a:gd name="T3" fmla="*/ 1 h 49"/>
              <a:gd name="T4" fmla="*/ 3 w 34"/>
              <a:gd name="T5" fmla="*/ 29 h 49"/>
              <a:gd name="T6" fmla="*/ 22 w 34"/>
              <a:gd name="T7" fmla="*/ 47 h 49"/>
              <a:gd name="T8" fmla="*/ 29 w 34"/>
              <a:gd name="T9" fmla="*/ 43 h 49"/>
              <a:gd name="T10" fmla="*/ 31 w 34"/>
              <a:gd name="T11" fmla="*/ 21 h 49"/>
              <a:gd name="T12" fmla="*/ 27 w 34"/>
              <a:gd name="T13" fmla="*/ 1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49">
                <a:moveTo>
                  <a:pt x="27" y="12"/>
                </a:moveTo>
                <a:cubicBezTo>
                  <a:pt x="23" y="4"/>
                  <a:pt x="18" y="0"/>
                  <a:pt x="12" y="1"/>
                </a:cubicBezTo>
                <a:cubicBezTo>
                  <a:pt x="4" y="3"/>
                  <a:pt x="0" y="16"/>
                  <a:pt x="3" y="29"/>
                </a:cubicBezTo>
                <a:cubicBezTo>
                  <a:pt x="6" y="41"/>
                  <a:pt x="14" y="49"/>
                  <a:pt x="22" y="47"/>
                </a:cubicBezTo>
                <a:cubicBezTo>
                  <a:pt x="25" y="47"/>
                  <a:pt x="27" y="45"/>
                  <a:pt x="29" y="43"/>
                </a:cubicBezTo>
                <a:cubicBezTo>
                  <a:pt x="33" y="38"/>
                  <a:pt x="34" y="30"/>
                  <a:pt x="31" y="21"/>
                </a:cubicBezTo>
                <a:cubicBezTo>
                  <a:pt x="30" y="18"/>
                  <a:pt x="29" y="14"/>
                  <a:pt x="27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Freeform 641"/>
          <p:cNvSpPr>
            <a:spLocks/>
          </p:cNvSpPr>
          <p:nvPr/>
        </p:nvSpPr>
        <p:spPr bwMode="auto">
          <a:xfrm>
            <a:off x="5573712" y="3308351"/>
            <a:ext cx="50800" cy="55563"/>
          </a:xfrm>
          <a:custGeom>
            <a:avLst/>
            <a:gdLst>
              <a:gd name="T0" fmla="*/ 8 w 9"/>
              <a:gd name="T1" fmla="*/ 0 h 10"/>
              <a:gd name="T2" fmla="*/ 0 w 9"/>
              <a:gd name="T3" fmla="*/ 6 h 10"/>
              <a:gd name="T4" fmla="*/ 4 w 9"/>
              <a:gd name="T5" fmla="*/ 10 h 10"/>
              <a:gd name="T6" fmla="*/ 8 w 9"/>
              <a:gd name="T7" fmla="*/ 1 h 10"/>
              <a:gd name="T8" fmla="*/ 9 w 9"/>
              <a:gd name="T9" fmla="*/ 1 h 10"/>
              <a:gd name="T10" fmla="*/ 8 w 9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0">
                <a:moveTo>
                  <a:pt x="8" y="0"/>
                </a:moveTo>
                <a:cubicBezTo>
                  <a:pt x="6" y="3"/>
                  <a:pt x="3" y="5"/>
                  <a:pt x="0" y="6"/>
                </a:cubicBezTo>
                <a:cubicBezTo>
                  <a:pt x="2" y="7"/>
                  <a:pt x="3" y="8"/>
                  <a:pt x="4" y="10"/>
                </a:cubicBezTo>
                <a:cubicBezTo>
                  <a:pt x="5" y="7"/>
                  <a:pt x="6" y="4"/>
                  <a:pt x="8" y="1"/>
                </a:cubicBezTo>
                <a:cubicBezTo>
                  <a:pt x="9" y="1"/>
                  <a:pt x="9" y="1"/>
                  <a:pt x="9" y="1"/>
                </a:cubicBez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Freeform 642"/>
          <p:cNvSpPr>
            <a:spLocks/>
          </p:cNvSpPr>
          <p:nvPr/>
        </p:nvSpPr>
        <p:spPr bwMode="auto">
          <a:xfrm>
            <a:off x="5407025" y="3224213"/>
            <a:ext cx="177800" cy="55563"/>
          </a:xfrm>
          <a:custGeom>
            <a:avLst/>
            <a:gdLst>
              <a:gd name="T0" fmla="*/ 12 w 32"/>
              <a:gd name="T1" fmla="*/ 9 h 10"/>
              <a:gd name="T2" fmla="*/ 14 w 32"/>
              <a:gd name="T3" fmla="*/ 9 h 10"/>
              <a:gd name="T4" fmla="*/ 32 w 32"/>
              <a:gd name="T5" fmla="*/ 0 h 10"/>
              <a:gd name="T6" fmla="*/ 0 w 32"/>
              <a:gd name="T7" fmla="*/ 10 h 10"/>
              <a:gd name="T8" fmla="*/ 12 w 32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10">
                <a:moveTo>
                  <a:pt x="12" y="9"/>
                </a:moveTo>
                <a:cubicBezTo>
                  <a:pt x="13" y="9"/>
                  <a:pt x="14" y="9"/>
                  <a:pt x="14" y="9"/>
                </a:cubicBezTo>
                <a:cubicBezTo>
                  <a:pt x="19" y="4"/>
                  <a:pt x="26" y="1"/>
                  <a:pt x="32" y="0"/>
                </a:cubicBezTo>
                <a:cubicBezTo>
                  <a:pt x="21" y="1"/>
                  <a:pt x="10" y="4"/>
                  <a:pt x="0" y="10"/>
                </a:cubicBezTo>
                <a:cubicBezTo>
                  <a:pt x="4" y="9"/>
                  <a:pt x="8" y="9"/>
                  <a:pt x="12" y="9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Freeform 643"/>
          <p:cNvSpPr>
            <a:spLocks/>
          </p:cNvSpPr>
          <p:nvPr/>
        </p:nvSpPr>
        <p:spPr bwMode="auto">
          <a:xfrm>
            <a:off x="5618162" y="3224213"/>
            <a:ext cx="352425" cy="639763"/>
          </a:xfrm>
          <a:custGeom>
            <a:avLst/>
            <a:gdLst>
              <a:gd name="T0" fmla="*/ 0 w 63"/>
              <a:gd name="T1" fmla="*/ 0 h 114"/>
              <a:gd name="T2" fmla="*/ 3 w 63"/>
              <a:gd name="T3" fmla="*/ 12 h 114"/>
              <a:gd name="T4" fmla="*/ 0 w 63"/>
              <a:gd name="T5" fmla="*/ 15 h 114"/>
              <a:gd name="T6" fmla="*/ 1 w 63"/>
              <a:gd name="T7" fmla="*/ 16 h 114"/>
              <a:gd name="T8" fmla="*/ 25 w 63"/>
              <a:gd name="T9" fmla="*/ 9 h 114"/>
              <a:gd name="T10" fmla="*/ 25 w 63"/>
              <a:gd name="T11" fmla="*/ 33 h 114"/>
              <a:gd name="T12" fmla="*/ 24 w 63"/>
              <a:gd name="T13" fmla="*/ 33 h 114"/>
              <a:gd name="T14" fmla="*/ 45 w 63"/>
              <a:gd name="T15" fmla="*/ 72 h 114"/>
              <a:gd name="T16" fmla="*/ 21 w 63"/>
              <a:gd name="T17" fmla="*/ 113 h 114"/>
              <a:gd name="T18" fmla="*/ 36 w 63"/>
              <a:gd name="T19" fmla="*/ 114 h 114"/>
              <a:gd name="T20" fmla="*/ 63 w 63"/>
              <a:gd name="T21" fmla="*/ 64 h 114"/>
              <a:gd name="T22" fmla="*/ 0 w 63"/>
              <a:gd name="T2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3" h="114">
                <a:moveTo>
                  <a:pt x="0" y="0"/>
                </a:moveTo>
                <a:cubicBezTo>
                  <a:pt x="7" y="1"/>
                  <a:pt x="8" y="6"/>
                  <a:pt x="3" y="12"/>
                </a:cubicBezTo>
                <a:cubicBezTo>
                  <a:pt x="2" y="13"/>
                  <a:pt x="1" y="14"/>
                  <a:pt x="0" y="15"/>
                </a:cubicBezTo>
                <a:cubicBezTo>
                  <a:pt x="1" y="16"/>
                  <a:pt x="1" y="16"/>
                  <a:pt x="1" y="16"/>
                </a:cubicBezTo>
                <a:cubicBezTo>
                  <a:pt x="8" y="7"/>
                  <a:pt x="18" y="4"/>
                  <a:pt x="25" y="9"/>
                </a:cubicBezTo>
                <a:cubicBezTo>
                  <a:pt x="30" y="14"/>
                  <a:pt x="31" y="25"/>
                  <a:pt x="25" y="33"/>
                </a:cubicBezTo>
                <a:cubicBezTo>
                  <a:pt x="25" y="33"/>
                  <a:pt x="25" y="33"/>
                  <a:pt x="24" y="33"/>
                </a:cubicBezTo>
                <a:cubicBezTo>
                  <a:pt x="37" y="41"/>
                  <a:pt x="45" y="56"/>
                  <a:pt x="45" y="72"/>
                </a:cubicBezTo>
                <a:cubicBezTo>
                  <a:pt x="45" y="90"/>
                  <a:pt x="35" y="105"/>
                  <a:pt x="21" y="113"/>
                </a:cubicBezTo>
                <a:cubicBezTo>
                  <a:pt x="26" y="113"/>
                  <a:pt x="34" y="114"/>
                  <a:pt x="36" y="114"/>
                </a:cubicBezTo>
                <a:cubicBezTo>
                  <a:pt x="47" y="108"/>
                  <a:pt x="63" y="87"/>
                  <a:pt x="63" y="64"/>
                </a:cubicBezTo>
                <a:cubicBezTo>
                  <a:pt x="62" y="32"/>
                  <a:pt x="33" y="1"/>
                  <a:pt x="0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Oval 644"/>
          <p:cNvSpPr>
            <a:spLocks noChangeArrowheads="1"/>
          </p:cNvSpPr>
          <p:nvPr/>
        </p:nvSpPr>
        <p:spPr bwMode="auto">
          <a:xfrm>
            <a:off x="5535612" y="3359151"/>
            <a:ext cx="33337" cy="333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Freeform 645"/>
          <p:cNvSpPr>
            <a:spLocks/>
          </p:cNvSpPr>
          <p:nvPr/>
        </p:nvSpPr>
        <p:spPr bwMode="auto">
          <a:xfrm>
            <a:off x="5618162" y="3348038"/>
            <a:ext cx="12700" cy="11113"/>
          </a:xfrm>
          <a:custGeom>
            <a:avLst/>
            <a:gdLst>
              <a:gd name="T0" fmla="*/ 2 w 2"/>
              <a:gd name="T1" fmla="*/ 1 h 2"/>
              <a:gd name="T2" fmla="*/ 1 w 2"/>
              <a:gd name="T3" fmla="*/ 2 h 2"/>
              <a:gd name="T4" fmla="*/ 0 w 2"/>
              <a:gd name="T5" fmla="*/ 1 h 2"/>
              <a:gd name="T6" fmla="*/ 1 w 2"/>
              <a:gd name="T7" fmla="*/ 0 h 2"/>
              <a:gd name="T8" fmla="*/ 2 w 2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2" y="1"/>
                </a:moveTo>
                <a:cubicBezTo>
                  <a:pt x="2" y="2"/>
                  <a:pt x="1" y="2"/>
                  <a:pt x="1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2" y="1"/>
                  <a:pt x="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Freeform 646"/>
          <p:cNvSpPr>
            <a:spLocks/>
          </p:cNvSpPr>
          <p:nvPr/>
        </p:nvSpPr>
        <p:spPr bwMode="auto">
          <a:xfrm>
            <a:off x="5891212" y="3454401"/>
            <a:ext cx="46037" cy="139700"/>
          </a:xfrm>
          <a:custGeom>
            <a:avLst/>
            <a:gdLst>
              <a:gd name="T0" fmla="*/ 4 w 8"/>
              <a:gd name="T1" fmla="*/ 0 h 25"/>
              <a:gd name="T2" fmla="*/ 2 w 8"/>
              <a:gd name="T3" fmla="*/ 13 h 25"/>
              <a:gd name="T4" fmla="*/ 4 w 8"/>
              <a:gd name="T5" fmla="*/ 25 h 25"/>
              <a:gd name="T6" fmla="*/ 5 w 8"/>
              <a:gd name="T7" fmla="*/ 12 h 25"/>
              <a:gd name="T8" fmla="*/ 4 w 8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5">
                <a:moveTo>
                  <a:pt x="4" y="0"/>
                </a:moveTo>
                <a:cubicBezTo>
                  <a:pt x="4" y="0"/>
                  <a:pt x="2" y="10"/>
                  <a:pt x="2" y="13"/>
                </a:cubicBezTo>
                <a:cubicBezTo>
                  <a:pt x="1" y="16"/>
                  <a:pt x="0" y="25"/>
                  <a:pt x="4" y="25"/>
                </a:cubicBezTo>
                <a:cubicBezTo>
                  <a:pt x="8" y="24"/>
                  <a:pt x="6" y="15"/>
                  <a:pt x="5" y="12"/>
                </a:cubicBezTo>
                <a:cubicBezTo>
                  <a:pt x="5" y="9"/>
                  <a:pt x="4" y="1"/>
                  <a:pt x="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Oval 647"/>
          <p:cNvSpPr>
            <a:spLocks noChangeArrowheads="1"/>
          </p:cNvSpPr>
          <p:nvPr/>
        </p:nvSpPr>
        <p:spPr bwMode="auto">
          <a:xfrm>
            <a:off x="5473700" y="3773488"/>
            <a:ext cx="133350" cy="1301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Oval 648"/>
          <p:cNvSpPr>
            <a:spLocks noChangeArrowheads="1"/>
          </p:cNvSpPr>
          <p:nvPr/>
        </p:nvSpPr>
        <p:spPr bwMode="auto">
          <a:xfrm>
            <a:off x="5211762" y="3711576"/>
            <a:ext cx="122237" cy="123825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Oval 649"/>
          <p:cNvSpPr>
            <a:spLocks noChangeArrowheads="1"/>
          </p:cNvSpPr>
          <p:nvPr/>
        </p:nvSpPr>
        <p:spPr bwMode="auto">
          <a:xfrm>
            <a:off x="5473700" y="3773488"/>
            <a:ext cx="133350" cy="130175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Freeform 650"/>
          <p:cNvSpPr>
            <a:spLocks/>
          </p:cNvSpPr>
          <p:nvPr/>
        </p:nvSpPr>
        <p:spPr bwMode="auto">
          <a:xfrm>
            <a:off x="5602287" y="3813176"/>
            <a:ext cx="195262" cy="90488"/>
          </a:xfrm>
          <a:custGeom>
            <a:avLst/>
            <a:gdLst>
              <a:gd name="T0" fmla="*/ 0 w 35"/>
              <a:gd name="T1" fmla="*/ 0 h 16"/>
              <a:gd name="T2" fmla="*/ 35 w 35"/>
              <a:gd name="T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5" h="16">
                <a:moveTo>
                  <a:pt x="0" y="0"/>
                </a:moveTo>
                <a:cubicBezTo>
                  <a:pt x="7" y="1"/>
                  <a:pt x="28" y="8"/>
                  <a:pt x="35" y="1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Freeform 651"/>
          <p:cNvSpPr>
            <a:spLocks/>
          </p:cNvSpPr>
          <p:nvPr/>
        </p:nvSpPr>
        <p:spPr bwMode="auto">
          <a:xfrm>
            <a:off x="5568950" y="3897313"/>
            <a:ext cx="166687" cy="84138"/>
          </a:xfrm>
          <a:custGeom>
            <a:avLst/>
            <a:gdLst>
              <a:gd name="T0" fmla="*/ 0 w 30"/>
              <a:gd name="T1" fmla="*/ 0 h 15"/>
              <a:gd name="T2" fmla="*/ 16 w 30"/>
              <a:gd name="T3" fmla="*/ 10 h 15"/>
              <a:gd name="T4" fmla="*/ 30 w 30"/>
              <a:gd name="T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" h="15">
                <a:moveTo>
                  <a:pt x="0" y="0"/>
                </a:moveTo>
                <a:cubicBezTo>
                  <a:pt x="3" y="3"/>
                  <a:pt x="11" y="8"/>
                  <a:pt x="16" y="10"/>
                </a:cubicBezTo>
                <a:cubicBezTo>
                  <a:pt x="22" y="13"/>
                  <a:pt x="29" y="14"/>
                  <a:pt x="30" y="1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Freeform 652"/>
          <p:cNvSpPr>
            <a:spLocks/>
          </p:cNvSpPr>
          <p:nvPr/>
        </p:nvSpPr>
        <p:spPr bwMode="auto">
          <a:xfrm>
            <a:off x="5730875" y="3857626"/>
            <a:ext cx="93662" cy="28575"/>
          </a:xfrm>
          <a:custGeom>
            <a:avLst/>
            <a:gdLst>
              <a:gd name="T0" fmla="*/ 8 w 17"/>
              <a:gd name="T1" fmla="*/ 5 h 5"/>
              <a:gd name="T2" fmla="*/ 16 w 17"/>
              <a:gd name="T3" fmla="*/ 5 h 5"/>
              <a:gd name="T4" fmla="*/ 16 w 17"/>
              <a:gd name="T5" fmla="*/ 1 h 5"/>
              <a:gd name="T6" fmla="*/ 0 w 17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5">
                <a:moveTo>
                  <a:pt x="8" y="5"/>
                </a:moveTo>
                <a:cubicBezTo>
                  <a:pt x="11" y="5"/>
                  <a:pt x="15" y="5"/>
                  <a:pt x="16" y="5"/>
                </a:cubicBezTo>
                <a:cubicBezTo>
                  <a:pt x="17" y="4"/>
                  <a:pt x="17" y="2"/>
                  <a:pt x="16" y="1"/>
                </a:cubicBezTo>
                <a:cubicBezTo>
                  <a:pt x="14" y="1"/>
                  <a:pt x="4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Freeform 653"/>
          <p:cNvSpPr>
            <a:spLocks/>
          </p:cNvSpPr>
          <p:nvPr/>
        </p:nvSpPr>
        <p:spPr bwMode="auto">
          <a:xfrm>
            <a:off x="5402262" y="3779838"/>
            <a:ext cx="82550" cy="44450"/>
          </a:xfrm>
          <a:custGeom>
            <a:avLst/>
            <a:gdLst>
              <a:gd name="T0" fmla="*/ 15 w 15"/>
              <a:gd name="T1" fmla="*/ 4 h 8"/>
              <a:gd name="T2" fmla="*/ 1 w 15"/>
              <a:gd name="T3" fmla="*/ 0 h 8"/>
              <a:gd name="T4" fmla="*/ 0 w 15"/>
              <a:gd name="T5" fmla="*/ 3 h 8"/>
              <a:gd name="T6" fmla="*/ 13 w 15"/>
              <a:gd name="T7" fmla="*/ 8 h 8"/>
              <a:gd name="T8" fmla="*/ 13 w 15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8">
                <a:moveTo>
                  <a:pt x="15" y="4"/>
                </a:moveTo>
                <a:cubicBezTo>
                  <a:pt x="12" y="4"/>
                  <a:pt x="5" y="2"/>
                  <a:pt x="1" y="0"/>
                </a:cubicBezTo>
                <a:cubicBezTo>
                  <a:pt x="0" y="0"/>
                  <a:pt x="0" y="2"/>
                  <a:pt x="0" y="3"/>
                </a:cubicBezTo>
                <a:cubicBezTo>
                  <a:pt x="2" y="4"/>
                  <a:pt x="8" y="7"/>
                  <a:pt x="13" y="8"/>
                </a:cubicBezTo>
                <a:cubicBezTo>
                  <a:pt x="13" y="8"/>
                  <a:pt x="13" y="8"/>
                  <a:pt x="13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Freeform 654"/>
          <p:cNvSpPr>
            <a:spLocks/>
          </p:cNvSpPr>
          <p:nvPr/>
        </p:nvSpPr>
        <p:spPr bwMode="auto">
          <a:xfrm>
            <a:off x="5457825" y="3824288"/>
            <a:ext cx="11112" cy="11113"/>
          </a:xfrm>
          <a:custGeom>
            <a:avLst/>
            <a:gdLst>
              <a:gd name="T0" fmla="*/ 0 w 2"/>
              <a:gd name="T1" fmla="*/ 2 h 2"/>
              <a:gd name="T2" fmla="*/ 2 w 2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2">
                <a:moveTo>
                  <a:pt x="0" y="2"/>
                </a:moveTo>
                <a:cubicBezTo>
                  <a:pt x="1" y="2"/>
                  <a:pt x="1" y="1"/>
                  <a:pt x="2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Freeform 655"/>
          <p:cNvSpPr>
            <a:spLocks/>
          </p:cNvSpPr>
          <p:nvPr/>
        </p:nvSpPr>
        <p:spPr bwMode="auto">
          <a:xfrm>
            <a:off x="5451475" y="3852863"/>
            <a:ext cx="77787" cy="61913"/>
          </a:xfrm>
          <a:custGeom>
            <a:avLst/>
            <a:gdLst>
              <a:gd name="T0" fmla="*/ 14 w 14"/>
              <a:gd name="T1" fmla="*/ 9 h 11"/>
              <a:gd name="T2" fmla="*/ 9 w 14"/>
              <a:gd name="T3" fmla="*/ 11 h 11"/>
              <a:gd name="T4" fmla="*/ 0 w 14"/>
              <a:gd name="T5" fmla="*/ 2 h 11"/>
              <a:gd name="T6" fmla="*/ 0 w 14"/>
              <a:gd name="T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1">
                <a:moveTo>
                  <a:pt x="14" y="9"/>
                </a:moveTo>
                <a:cubicBezTo>
                  <a:pt x="13" y="11"/>
                  <a:pt x="11" y="11"/>
                  <a:pt x="9" y="11"/>
                </a:cubicBezTo>
                <a:cubicBezTo>
                  <a:pt x="4" y="11"/>
                  <a:pt x="0" y="7"/>
                  <a:pt x="0" y="2"/>
                </a:cubicBezTo>
                <a:cubicBezTo>
                  <a:pt x="0" y="2"/>
                  <a:pt x="0" y="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Freeform 656"/>
          <p:cNvSpPr>
            <a:spLocks/>
          </p:cNvSpPr>
          <p:nvPr/>
        </p:nvSpPr>
        <p:spPr bwMode="auto">
          <a:xfrm>
            <a:off x="5446712" y="3841751"/>
            <a:ext cx="26987" cy="11113"/>
          </a:xfrm>
          <a:custGeom>
            <a:avLst/>
            <a:gdLst>
              <a:gd name="T0" fmla="*/ 5 w 5"/>
              <a:gd name="T1" fmla="*/ 0 h 2"/>
              <a:gd name="T2" fmla="*/ 2 w 5"/>
              <a:gd name="T3" fmla="*/ 0 h 2"/>
              <a:gd name="T4" fmla="*/ 1 w 5"/>
              <a:gd name="T5" fmla="*/ 2 h 2"/>
              <a:gd name="T6" fmla="*/ 5 w 5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5" y="0"/>
                </a:moveTo>
                <a:cubicBezTo>
                  <a:pt x="4" y="0"/>
                  <a:pt x="3" y="0"/>
                  <a:pt x="2" y="0"/>
                </a:cubicBezTo>
                <a:cubicBezTo>
                  <a:pt x="1" y="0"/>
                  <a:pt x="0" y="1"/>
                  <a:pt x="1" y="2"/>
                </a:cubicBezTo>
                <a:cubicBezTo>
                  <a:pt x="2" y="2"/>
                  <a:pt x="4" y="2"/>
                  <a:pt x="5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Freeform 657"/>
          <p:cNvSpPr>
            <a:spLocks/>
          </p:cNvSpPr>
          <p:nvPr/>
        </p:nvSpPr>
        <p:spPr bwMode="auto">
          <a:xfrm>
            <a:off x="5473700" y="3863976"/>
            <a:ext cx="17462" cy="15875"/>
          </a:xfrm>
          <a:custGeom>
            <a:avLst/>
            <a:gdLst>
              <a:gd name="T0" fmla="*/ 3 w 3"/>
              <a:gd name="T1" fmla="*/ 3 h 3"/>
              <a:gd name="T2" fmla="*/ 2 w 3"/>
              <a:gd name="T3" fmla="*/ 3 h 3"/>
              <a:gd name="T4" fmla="*/ 0 w 3"/>
              <a:gd name="T5" fmla="*/ 2 h 3"/>
              <a:gd name="T6" fmla="*/ 1 w 3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3">
                <a:moveTo>
                  <a:pt x="3" y="3"/>
                </a:moveTo>
                <a:cubicBezTo>
                  <a:pt x="3" y="3"/>
                  <a:pt x="2" y="3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Freeform 658"/>
          <p:cNvSpPr>
            <a:spLocks/>
          </p:cNvSpPr>
          <p:nvPr/>
        </p:nvSpPr>
        <p:spPr bwMode="auto">
          <a:xfrm>
            <a:off x="5480050" y="3879851"/>
            <a:ext cx="15875" cy="34925"/>
          </a:xfrm>
          <a:custGeom>
            <a:avLst/>
            <a:gdLst>
              <a:gd name="T0" fmla="*/ 3 w 3"/>
              <a:gd name="T1" fmla="*/ 6 h 6"/>
              <a:gd name="T2" fmla="*/ 1 w 3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6">
                <a:moveTo>
                  <a:pt x="3" y="6"/>
                </a:moveTo>
                <a:cubicBezTo>
                  <a:pt x="3" y="6"/>
                  <a:pt x="0" y="4"/>
                  <a:pt x="1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Freeform 659"/>
          <p:cNvSpPr>
            <a:spLocks/>
          </p:cNvSpPr>
          <p:nvPr/>
        </p:nvSpPr>
        <p:spPr bwMode="auto">
          <a:xfrm>
            <a:off x="5429250" y="3925888"/>
            <a:ext cx="273050" cy="146050"/>
          </a:xfrm>
          <a:custGeom>
            <a:avLst/>
            <a:gdLst>
              <a:gd name="T0" fmla="*/ 37 w 49"/>
              <a:gd name="T1" fmla="*/ 4 h 26"/>
              <a:gd name="T2" fmla="*/ 0 w 49"/>
              <a:gd name="T3" fmla="*/ 0 h 26"/>
              <a:gd name="T4" fmla="*/ 29 w 49"/>
              <a:gd name="T5" fmla="*/ 26 h 26"/>
              <a:gd name="T6" fmla="*/ 48 w 49"/>
              <a:gd name="T7" fmla="*/ 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26">
                <a:moveTo>
                  <a:pt x="37" y="4"/>
                </a:moveTo>
                <a:cubicBezTo>
                  <a:pt x="31" y="3"/>
                  <a:pt x="14" y="3"/>
                  <a:pt x="0" y="0"/>
                </a:cubicBezTo>
                <a:cubicBezTo>
                  <a:pt x="0" y="4"/>
                  <a:pt x="5" y="26"/>
                  <a:pt x="29" y="26"/>
                </a:cubicBezTo>
                <a:cubicBezTo>
                  <a:pt x="45" y="26"/>
                  <a:pt x="49" y="13"/>
                  <a:pt x="48" y="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Freeform 660"/>
          <p:cNvSpPr>
            <a:spLocks/>
          </p:cNvSpPr>
          <p:nvPr/>
        </p:nvSpPr>
        <p:spPr bwMode="auto">
          <a:xfrm>
            <a:off x="5418137" y="3819526"/>
            <a:ext cx="323850" cy="285750"/>
          </a:xfrm>
          <a:custGeom>
            <a:avLst/>
            <a:gdLst>
              <a:gd name="T0" fmla="*/ 56 w 58"/>
              <a:gd name="T1" fmla="*/ 28 h 51"/>
              <a:gd name="T2" fmla="*/ 33 w 58"/>
              <a:gd name="T3" fmla="*/ 50 h 51"/>
              <a:gd name="T4" fmla="*/ 1 w 58"/>
              <a:gd name="T5" fmla="*/ 22 h 51"/>
              <a:gd name="T6" fmla="*/ 6 w 58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51">
                <a:moveTo>
                  <a:pt x="56" y="28"/>
                </a:moveTo>
                <a:cubicBezTo>
                  <a:pt x="58" y="38"/>
                  <a:pt x="48" y="49"/>
                  <a:pt x="33" y="50"/>
                </a:cubicBezTo>
                <a:cubicBezTo>
                  <a:pt x="18" y="51"/>
                  <a:pt x="2" y="36"/>
                  <a:pt x="1" y="22"/>
                </a:cubicBezTo>
                <a:cubicBezTo>
                  <a:pt x="0" y="12"/>
                  <a:pt x="1" y="4"/>
                  <a:pt x="6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661"/>
          <p:cNvSpPr>
            <a:spLocks/>
          </p:cNvSpPr>
          <p:nvPr/>
        </p:nvSpPr>
        <p:spPr bwMode="auto">
          <a:xfrm>
            <a:off x="5329237" y="3751263"/>
            <a:ext cx="73025" cy="33338"/>
          </a:xfrm>
          <a:custGeom>
            <a:avLst/>
            <a:gdLst>
              <a:gd name="T0" fmla="*/ 0 w 13"/>
              <a:gd name="T1" fmla="*/ 0 h 6"/>
              <a:gd name="T2" fmla="*/ 13 w 13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6">
                <a:moveTo>
                  <a:pt x="0" y="0"/>
                </a:moveTo>
                <a:cubicBezTo>
                  <a:pt x="3" y="1"/>
                  <a:pt x="6" y="3"/>
                  <a:pt x="13" y="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Freeform 662"/>
          <p:cNvSpPr>
            <a:spLocks/>
          </p:cNvSpPr>
          <p:nvPr/>
        </p:nvSpPr>
        <p:spPr bwMode="auto">
          <a:xfrm>
            <a:off x="5284787" y="3835401"/>
            <a:ext cx="133350" cy="84138"/>
          </a:xfrm>
          <a:custGeom>
            <a:avLst/>
            <a:gdLst>
              <a:gd name="T0" fmla="*/ 0 w 24"/>
              <a:gd name="T1" fmla="*/ 0 h 15"/>
              <a:gd name="T2" fmla="*/ 24 w 24"/>
              <a:gd name="T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" h="15">
                <a:moveTo>
                  <a:pt x="0" y="0"/>
                </a:moveTo>
                <a:cubicBezTo>
                  <a:pt x="3" y="3"/>
                  <a:pt x="14" y="11"/>
                  <a:pt x="24" y="1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Freeform 663"/>
          <p:cNvSpPr>
            <a:spLocks/>
          </p:cNvSpPr>
          <p:nvPr/>
        </p:nvSpPr>
        <p:spPr bwMode="auto">
          <a:xfrm>
            <a:off x="5402262" y="3963988"/>
            <a:ext cx="22225" cy="6350"/>
          </a:xfrm>
          <a:custGeom>
            <a:avLst/>
            <a:gdLst>
              <a:gd name="T0" fmla="*/ 4 w 4"/>
              <a:gd name="T1" fmla="*/ 0 h 1"/>
              <a:gd name="T2" fmla="*/ 0 w 4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1">
                <a:moveTo>
                  <a:pt x="4" y="0"/>
                </a:moveTo>
                <a:cubicBezTo>
                  <a:pt x="4" y="0"/>
                  <a:pt x="2" y="0"/>
                  <a:pt x="0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Freeform 664"/>
          <p:cNvSpPr>
            <a:spLocks/>
          </p:cNvSpPr>
          <p:nvPr/>
        </p:nvSpPr>
        <p:spPr bwMode="auto">
          <a:xfrm>
            <a:off x="5407025" y="3824288"/>
            <a:ext cx="17462" cy="123825"/>
          </a:xfrm>
          <a:custGeom>
            <a:avLst/>
            <a:gdLst>
              <a:gd name="T0" fmla="*/ 0 w 3"/>
              <a:gd name="T1" fmla="*/ 0 h 22"/>
              <a:gd name="T2" fmla="*/ 3 w 3"/>
              <a:gd name="T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22">
                <a:moveTo>
                  <a:pt x="0" y="0"/>
                </a:moveTo>
                <a:cubicBezTo>
                  <a:pt x="0" y="0"/>
                  <a:pt x="1" y="14"/>
                  <a:pt x="3" y="2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Freeform 665"/>
          <p:cNvSpPr>
            <a:spLocks/>
          </p:cNvSpPr>
          <p:nvPr/>
        </p:nvSpPr>
        <p:spPr bwMode="auto">
          <a:xfrm>
            <a:off x="5413375" y="3886201"/>
            <a:ext cx="466725" cy="319088"/>
          </a:xfrm>
          <a:custGeom>
            <a:avLst/>
            <a:gdLst>
              <a:gd name="T0" fmla="*/ 0 w 84"/>
              <a:gd name="T1" fmla="*/ 46 h 57"/>
              <a:gd name="T2" fmla="*/ 25 w 84"/>
              <a:gd name="T3" fmla="*/ 47 h 57"/>
              <a:gd name="T4" fmla="*/ 68 w 84"/>
              <a:gd name="T5" fmla="*/ 55 h 57"/>
              <a:gd name="T6" fmla="*/ 78 w 84"/>
              <a:gd name="T7" fmla="*/ 29 h 57"/>
              <a:gd name="T8" fmla="*/ 73 w 84"/>
              <a:gd name="T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57">
                <a:moveTo>
                  <a:pt x="0" y="46"/>
                </a:moveTo>
                <a:cubicBezTo>
                  <a:pt x="4" y="44"/>
                  <a:pt x="10" y="43"/>
                  <a:pt x="25" y="47"/>
                </a:cubicBezTo>
                <a:cubicBezTo>
                  <a:pt x="44" y="51"/>
                  <a:pt x="51" y="57"/>
                  <a:pt x="68" y="55"/>
                </a:cubicBezTo>
                <a:cubicBezTo>
                  <a:pt x="84" y="53"/>
                  <a:pt x="82" y="33"/>
                  <a:pt x="78" y="29"/>
                </a:cubicBezTo>
                <a:cubicBezTo>
                  <a:pt x="77" y="23"/>
                  <a:pt x="74" y="4"/>
                  <a:pt x="73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Oval 666"/>
          <p:cNvSpPr>
            <a:spLocks noChangeArrowheads="1"/>
          </p:cNvSpPr>
          <p:nvPr/>
        </p:nvSpPr>
        <p:spPr bwMode="auto">
          <a:xfrm>
            <a:off x="5864225" y="3952876"/>
            <a:ext cx="84137" cy="84138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Line 667"/>
          <p:cNvSpPr>
            <a:spLocks noChangeShapeType="1"/>
          </p:cNvSpPr>
          <p:nvPr/>
        </p:nvSpPr>
        <p:spPr bwMode="auto">
          <a:xfrm>
            <a:off x="5207000" y="3167063"/>
            <a:ext cx="222250" cy="15240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Line 668"/>
          <p:cNvSpPr>
            <a:spLocks noChangeShapeType="1"/>
          </p:cNvSpPr>
          <p:nvPr/>
        </p:nvSpPr>
        <p:spPr bwMode="auto">
          <a:xfrm>
            <a:off x="5195887" y="2998788"/>
            <a:ext cx="0" cy="10795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Line 669"/>
          <p:cNvSpPr>
            <a:spLocks noChangeShapeType="1"/>
          </p:cNvSpPr>
          <p:nvPr/>
        </p:nvSpPr>
        <p:spPr bwMode="auto">
          <a:xfrm>
            <a:off x="5200650" y="3173413"/>
            <a:ext cx="168275" cy="219075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Line 670"/>
          <p:cNvSpPr>
            <a:spLocks noChangeShapeType="1"/>
          </p:cNvSpPr>
          <p:nvPr/>
        </p:nvSpPr>
        <p:spPr bwMode="auto">
          <a:xfrm>
            <a:off x="5133975" y="3027363"/>
            <a:ext cx="28575" cy="66675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Freeform 671"/>
          <p:cNvSpPr>
            <a:spLocks/>
          </p:cNvSpPr>
          <p:nvPr/>
        </p:nvSpPr>
        <p:spPr bwMode="auto">
          <a:xfrm>
            <a:off x="5189537" y="3184526"/>
            <a:ext cx="122237" cy="258763"/>
          </a:xfrm>
          <a:custGeom>
            <a:avLst/>
            <a:gdLst>
              <a:gd name="T0" fmla="*/ 0 w 22"/>
              <a:gd name="T1" fmla="*/ 0 h 46"/>
              <a:gd name="T2" fmla="*/ 22 w 22"/>
              <a:gd name="T3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" h="46">
                <a:moveTo>
                  <a:pt x="0" y="0"/>
                </a:moveTo>
                <a:cubicBezTo>
                  <a:pt x="3" y="8"/>
                  <a:pt x="11" y="30"/>
                  <a:pt x="22" y="4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Line 672"/>
          <p:cNvSpPr>
            <a:spLocks noChangeShapeType="1"/>
          </p:cNvSpPr>
          <p:nvPr/>
        </p:nvSpPr>
        <p:spPr bwMode="auto">
          <a:xfrm>
            <a:off x="5111750" y="3049588"/>
            <a:ext cx="11112" cy="22225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Freeform 673"/>
          <p:cNvSpPr>
            <a:spLocks/>
          </p:cNvSpPr>
          <p:nvPr/>
        </p:nvSpPr>
        <p:spPr bwMode="auto">
          <a:xfrm>
            <a:off x="5513387" y="3263901"/>
            <a:ext cx="60325" cy="60325"/>
          </a:xfrm>
          <a:custGeom>
            <a:avLst/>
            <a:gdLst>
              <a:gd name="T0" fmla="*/ 6 w 11"/>
              <a:gd name="T1" fmla="*/ 0 h 11"/>
              <a:gd name="T2" fmla="*/ 11 w 11"/>
              <a:gd name="T3" fmla="*/ 11 h 11"/>
              <a:gd name="T4" fmla="*/ 0 w 11"/>
              <a:gd name="T5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11">
                <a:moveTo>
                  <a:pt x="6" y="0"/>
                </a:moveTo>
                <a:cubicBezTo>
                  <a:pt x="8" y="2"/>
                  <a:pt x="10" y="6"/>
                  <a:pt x="11" y="11"/>
                </a:cubicBezTo>
                <a:cubicBezTo>
                  <a:pt x="8" y="7"/>
                  <a:pt x="3" y="4"/>
                  <a:pt x="0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Freeform 674"/>
          <p:cNvSpPr>
            <a:spLocks/>
          </p:cNvSpPr>
          <p:nvPr/>
        </p:nvSpPr>
        <p:spPr bwMode="auto">
          <a:xfrm>
            <a:off x="5613400" y="3297238"/>
            <a:ext cx="73025" cy="111125"/>
          </a:xfrm>
          <a:custGeom>
            <a:avLst/>
            <a:gdLst>
              <a:gd name="T0" fmla="*/ 2 w 13"/>
              <a:gd name="T1" fmla="*/ 5 h 20"/>
              <a:gd name="T2" fmla="*/ 9 w 13"/>
              <a:gd name="T3" fmla="*/ 3 h 20"/>
              <a:gd name="T4" fmla="*/ 9 w 13"/>
              <a:gd name="T5" fmla="*/ 15 h 20"/>
              <a:gd name="T6" fmla="*/ 0 w 13"/>
              <a:gd name="T7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20">
                <a:moveTo>
                  <a:pt x="2" y="5"/>
                </a:moveTo>
                <a:cubicBezTo>
                  <a:pt x="2" y="5"/>
                  <a:pt x="6" y="0"/>
                  <a:pt x="9" y="3"/>
                </a:cubicBezTo>
                <a:cubicBezTo>
                  <a:pt x="13" y="6"/>
                  <a:pt x="12" y="10"/>
                  <a:pt x="9" y="15"/>
                </a:cubicBezTo>
                <a:cubicBezTo>
                  <a:pt x="6" y="20"/>
                  <a:pt x="2" y="19"/>
                  <a:pt x="0" y="1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Freeform 675"/>
          <p:cNvSpPr>
            <a:spLocks/>
          </p:cNvSpPr>
          <p:nvPr/>
        </p:nvSpPr>
        <p:spPr bwMode="auto">
          <a:xfrm>
            <a:off x="5451475" y="3217863"/>
            <a:ext cx="212725" cy="134938"/>
          </a:xfrm>
          <a:custGeom>
            <a:avLst/>
            <a:gdLst>
              <a:gd name="T0" fmla="*/ 11 w 38"/>
              <a:gd name="T1" fmla="*/ 24 h 24"/>
              <a:gd name="T2" fmla="*/ 10 w 38"/>
              <a:gd name="T3" fmla="*/ 24 h 24"/>
              <a:gd name="T4" fmla="*/ 5 w 38"/>
              <a:gd name="T5" fmla="*/ 11 h 24"/>
              <a:gd name="T6" fmla="*/ 29 w 38"/>
              <a:gd name="T7" fmla="*/ 1 h 24"/>
              <a:gd name="T8" fmla="*/ 33 w 38"/>
              <a:gd name="T9" fmla="*/ 13 h 24"/>
              <a:gd name="T10" fmla="*/ 22 w 38"/>
              <a:gd name="T11" fmla="*/ 2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24">
                <a:moveTo>
                  <a:pt x="11" y="24"/>
                </a:moveTo>
                <a:cubicBezTo>
                  <a:pt x="10" y="24"/>
                  <a:pt x="10" y="24"/>
                  <a:pt x="10" y="24"/>
                </a:cubicBezTo>
                <a:cubicBezTo>
                  <a:pt x="2" y="23"/>
                  <a:pt x="0" y="16"/>
                  <a:pt x="5" y="11"/>
                </a:cubicBezTo>
                <a:cubicBezTo>
                  <a:pt x="11" y="5"/>
                  <a:pt x="21" y="0"/>
                  <a:pt x="29" y="1"/>
                </a:cubicBezTo>
                <a:cubicBezTo>
                  <a:pt x="37" y="1"/>
                  <a:pt x="38" y="6"/>
                  <a:pt x="33" y="13"/>
                </a:cubicBezTo>
                <a:cubicBezTo>
                  <a:pt x="29" y="17"/>
                  <a:pt x="26" y="20"/>
                  <a:pt x="22" y="2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Freeform 676"/>
          <p:cNvSpPr>
            <a:spLocks/>
          </p:cNvSpPr>
          <p:nvPr/>
        </p:nvSpPr>
        <p:spPr bwMode="auto">
          <a:xfrm>
            <a:off x="5595937" y="3246438"/>
            <a:ext cx="195262" cy="207963"/>
          </a:xfrm>
          <a:custGeom>
            <a:avLst/>
            <a:gdLst>
              <a:gd name="T0" fmla="*/ 0 w 35"/>
              <a:gd name="T1" fmla="*/ 21 h 37"/>
              <a:gd name="T2" fmla="*/ 4 w 35"/>
              <a:gd name="T3" fmla="*/ 12 h 37"/>
              <a:gd name="T4" fmla="*/ 29 w 35"/>
              <a:gd name="T5" fmla="*/ 5 h 37"/>
              <a:gd name="T6" fmla="*/ 29 w 35"/>
              <a:gd name="T7" fmla="*/ 29 h 37"/>
              <a:gd name="T8" fmla="*/ 5 w 35"/>
              <a:gd name="T9" fmla="*/ 32 h 37"/>
              <a:gd name="T10" fmla="*/ 1 w 35"/>
              <a:gd name="T11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37">
                <a:moveTo>
                  <a:pt x="0" y="21"/>
                </a:moveTo>
                <a:cubicBezTo>
                  <a:pt x="1" y="18"/>
                  <a:pt x="2" y="15"/>
                  <a:pt x="4" y="12"/>
                </a:cubicBezTo>
                <a:cubicBezTo>
                  <a:pt x="11" y="3"/>
                  <a:pt x="22" y="0"/>
                  <a:pt x="29" y="5"/>
                </a:cubicBezTo>
                <a:cubicBezTo>
                  <a:pt x="34" y="10"/>
                  <a:pt x="35" y="21"/>
                  <a:pt x="29" y="29"/>
                </a:cubicBezTo>
                <a:cubicBezTo>
                  <a:pt x="23" y="37"/>
                  <a:pt x="11" y="37"/>
                  <a:pt x="5" y="32"/>
                </a:cubicBezTo>
                <a:cubicBezTo>
                  <a:pt x="3" y="31"/>
                  <a:pt x="2" y="29"/>
                  <a:pt x="1" y="2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Freeform 677"/>
          <p:cNvSpPr>
            <a:spLocks/>
          </p:cNvSpPr>
          <p:nvPr/>
        </p:nvSpPr>
        <p:spPr bwMode="auto">
          <a:xfrm>
            <a:off x="5618162" y="3348038"/>
            <a:ext cx="12700" cy="11113"/>
          </a:xfrm>
          <a:custGeom>
            <a:avLst/>
            <a:gdLst>
              <a:gd name="T0" fmla="*/ 2 w 2"/>
              <a:gd name="T1" fmla="*/ 1 h 2"/>
              <a:gd name="T2" fmla="*/ 1 w 2"/>
              <a:gd name="T3" fmla="*/ 2 h 2"/>
              <a:gd name="T4" fmla="*/ 0 w 2"/>
              <a:gd name="T5" fmla="*/ 1 h 2"/>
              <a:gd name="T6" fmla="*/ 1 w 2"/>
              <a:gd name="T7" fmla="*/ 0 h 2"/>
              <a:gd name="T8" fmla="*/ 2 w 2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2" y="1"/>
                </a:moveTo>
                <a:cubicBezTo>
                  <a:pt x="2" y="2"/>
                  <a:pt x="1" y="2"/>
                  <a:pt x="1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2" y="1"/>
                  <a:pt x="2" y="1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Freeform 678"/>
          <p:cNvSpPr>
            <a:spLocks/>
          </p:cNvSpPr>
          <p:nvPr/>
        </p:nvSpPr>
        <p:spPr bwMode="auto">
          <a:xfrm>
            <a:off x="5691187" y="3263901"/>
            <a:ext cx="61912" cy="144463"/>
          </a:xfrm>
          <a:custGeom>
            <a:avLst/>
            <a:gdLst>
              <a:gd name="T0" fmla="*/ 1 w 11"/>
              <a:gd name="T1" fmla="*/ 0 h 26"/>
              <a:gd name="T2" fmla="*/ 11 w 11"/>
              <a:gd name="T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26">
                <a:moveTo>
                  <a:pt x="1" y="0"/>
                </a:moveTo>
                <a:cubicBezTo>
                  <a:pt x="1" y="0"/>
                  <a:pt x="0" y="20"/>
                  <a:pt x="11" y="2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Oval 679"/>
          <p:cNvSpPr>
            <a:spLocks noChangeArrowheads="1"/>
          </p:cNvSpPr>
          <p:nvPr/>
        </p:nvSpPr>
        <p:spPr bwMode="auto">
          <a:xfrm>
            <a:off x="5502275" y="3330576"/>
            <a:ext cx="100012" cy="106363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Freeform 680"/>
          <p:cNvSpPr>
            <a:spLocks/>
          </p:cNvSpPr>
          <p:nvPr/>
        </p:nvSpPr>
        <p:spPr bwMode="auto">
          <a:xfrm>
            <a:off x="5446712" y="3432176"/>
            <a:ext cx="77787" cy="88900"/>
          </a:xfrm>
          <a:custGeom>
            <a:avLst/>
            <a:gdLst>
              <a:gd name="T0" fmla="*/ 14 w 14"/>
              <a:gd name="T1" fmla="*/ 0 h 16"/>
              <a:gd name="T2" fmla="*/ 0 w 14"/>
              <a:gd name="T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16">
                <a:moveTo>
                  <a:pt x="14" y="0"/>
                </a:moveTo>
                <a:cubicBezTo>
                  <a:pt x="8" y="2"/>
                  <a:pt x="0" y="13"/>
                  <a:pt x="0" y="1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" name="Freeform 681"/>
          <p:cNvSpPr>
            <a:spLocks/>
          </p:cNvSpPr>
          <p:nvPr/>
        </p:nvSpPr>
        <p:spPr bwMode="auto">
          <a:xfrm>
            <a:off x="5607050" y="3454401"/>
            <a:ext cx="206375" cy="26988"/>
          </a:xfrm>
          <a:custGeom>
            <a:avLst/>
            <a:gdLst>
              <a:gd name="T0" fmla="*/ 0 w 37"/>
              <a:gd name="T1" fmla="*/ 0 h 5"/>
              <a:gd name="T2" fmla="*/ 37 w 37"/>
              <a:gd name="T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7" h="5">
                <a:moveTo>
                  <a:pt x="0" y="0"/>
                </a:moveTo>
                <a:cubicBezTo>
                  <a:pt x="8" y="0"/>
                  <a:pt x="33" y="4"/>
                  <a:pt x="37" y="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9" name="Line 682"/>
          <p:cNvSpPr>
            <a:spLocks noChangeShapeType="1"/>
          </p:cNvSpPr>
          <p:nvPr/>
        </p:nvSpPr>
        <p:spPr bwMode="auto">
          <a:xfrm>
            <a:off x="5607050" y="3481388"/>
            <a:ext cx="212725" cy="79375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Freeform 683"/>
          <p:cNvSpPr>
            <a:spLocks/>
          </p:cNvSpPr>
          <p:nvPr/>
        </p:nvSpPr>
        <p:spPr bwMode="auto">
          <a:xfrm>
            <a:off x="5595937" y="3516313"/>
            <a:ext cx="206375" cy="122238"/>
          </a:xfrm>
          <a:custGeom>
            <a:avLst/>
            <a:gdLst>
              <a:gd name="T0" fmla="*/ 0 w 37"/>
              <a:gd name="T1" fmla="*/ 0 h 22"/>
              <a:gd name="T2" fmla="*/ 37 w 37"/>
              <a:gd name="T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7" h="22">
                <a:moveTo>
                  <a:pt x="0" y="0"/>
                </a:moveTo>
                <a:cubicBezTo>
                  <a:pt x="0" y="0"/>
                  <a:pt x="27" y="18"/>
                  <a:pt x="37" y="2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Freeform 684"/>
          <p:cNvSpPr>
            <a:spLocks/>
          </p:cNvSpPr>
          <p:nvPr/>
        </p:nvSpPr>
        <p:spPr bwMode="auto">
          <a:xfrm>
            <a:off x="5195887" y="3336926"/>
            <a:ext cx="584200" cy="487363"/>
          </a:xfrm>
          <a:custGeom>
            <a:avLst/>
            <a:gdLst>
              <a:gd name="T0" fmla="*/ 21 w 105"/>
              <a:gd name="T1" fmla="*/ 8 h 87"/>
              <a:gd name="T2" fmla="*/ 3 w 105"/>
              <a:gd name="T3" fmla="*/ 9 h 87"/>
              <a:gd name="T4" fmla="*/ 11 w 105"/>
              <a:gd name="T5" fmla="*/ 31 h 87"/>
              <a:gd name="T6" fmla="*/ 42 w 105"/>
              <a:gd name="T7" fmla="*/ 34 h 87"/>
              <a:gd name="T8" fmla="*/ 92 w 105"/>
              <a:gd name="T9" fmla="*/ 58 h 87"/>
              <a:gd name="T10" fmla="*/ 93 w 105"/>
              <a:gd name="T11" fmla="*/ 85 h 87"/>
              <a:gd name="T12" fmla="*/ 80 w 105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87">
                <a:moveTo>
                  <a:pt x="21" y="8"/>
                </a:moveTo>
                <a:cubicBezTo>
                  <a:pt x="21" y="2"/>
                  <a:pt x="6" y="0"/>
                  <a:pt x="3" y="9"/>
                </a:cubicBezTo>
                <a:cubicBezTo>
                  <a:pt x="0" y="18"/>
                  <a:pt x="4" y="27"/>
                  <a:pt x="11" y="31"/>
                </a:cubicBezTo>
                <a:cubicBezTo>
                  <a:pt x="20" y="37"/>
                  <a:pt x="31" y="35"/>
                  <a:pt x="42" y="34"/>
                </a:cubicBezTo>
                <a:cubicBezTo>
                  <a:pt x="67" y="32"/>
                  <a:pt x="85" y="46"/>
                  <a:pt x="92" y="58"/>
                </a:cubicBezTo>
                <a:cubicBezTo>
                  <a:pt x="105" y="79"/>
                  <a:pt x="97" y="83"/>
                  <a:pt x="93" y="85"/>
                </a:cubicBezTo>
                <a:cubicBezTo>
                  <a:pt x="91" y="86"/>
                  <a:pt x="84" y="87"/>
                  <a:pt x="80" y="8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Freeform 685"/>
          <p:cNvSpPr>
            <a:spLocks/>
          </p:cNvSpPr>
          <p:nvPr/>
        </p:nvSpPr>
        <p:spPr bwMode="auto">
          <a:xfrm>
            <a:off x="5284787" y="3527426"/>
            <a:ext cx="211137" cy="263525"/>
          </a:xfrm>
          <a:custGeom>
            <a:avLst/>
            <a:gdLst>
              <a:gd name="T0" fmla="*/ 0 w 38"/>
              <a:gd name="T1" fmla="*/ 0 h 47"/>
              <a:gd name="T2" fmla="*/ 27 w 38"/>
              <a:gd name="T3" fmla="*/ 44 h 47"/>
              <a:gd name="T4" fmla="*/ 38 w 38"/>
              <a:gd name="T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47">
                <a:moveTo>
                  <a:pt x="0" y="0"/>
                </a:moveTo>
                <a:cubicBezTo>
                  <a:pt x="3" y="5"/>
                  <a:pt x="14" y="28"/>
                  <a:pt x="27" y="44"/>
                </a:cubicBezTo>
                <a:cubicBezTo>
                  <a:pt x="28" y="45"/>
                  <a:pt x="34" y="46"/>
                  <a:pt x="38" y="4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Freeform 686"/>
          <p:cNvSpPr>
            <a:spLocks/>
          </p:cNvSpPr>
          <p:nvPr/>
        </p:nvSpPr>
        <p:spPr bwMode="auto">
          <a:xfrm>
            <a:off x="5402262" y="3662363"/>
            <a:ext cx="155575" cy="73025"/>
          </a:xfrm>
          <a:custGeom>
            <a:avLst/>
            <a:gdLst>
              <a:gd name="T0" fmla="*/ 0 w 28"/>
              <a:gd name="T1" fmla="*/ 13 h 13"/>
              <a:gd name="T2" fmla="*/ 9 w 28"/>
              <a:gd name="T3" fmla="*/ 2 h 13"/>
              <a:gd name="T4" fmla="*/ 23 w 28"/>
              <a:gd name="T5" fmla="*/ 5 h 13"/>
              <a:gd name="T6" fmla="*/ 28 w 28"/>
              <a:gd name="T7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13">
                <a:moveTo>
                  <a:pt x="0" y="13"/>
                </a:moveTo>
                <a:cubicBezTo>
                  <a:pt x="0" y="8"/>
                  <a:pt x="3" y="3"/>
                  <a:pt x="9" y="2"/>
                </a:cubicBezTo>
                <a:cubicBezTo>
                  <a:pt x="15" y="0"/>
                  <a:pt x="19" y="3"/>
                  <a:pt x="23" y="5"/>
                </a:cubicBezTo>
                <a:cubicBezTo>
                  <a:pt x="25" y="6"/>
                  <a:pt x="27" y="7"/>
                  <a:pt x="28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Freeform 687"/>
          <p:cNvSpPr>
            <a:spLocks/>
          </p:cNvSpPr>
          <p:nvPr/>
        </p:nvSpPr>
        <p:spPr bwMode="auto">
          <a:xfrm>
            <a:off x="5546725" y="3662363"/>
            <a:ext cx="195262" cy="73025"/>
          </a:xfrm>
          <a:custGeom>
            <a:avLst/>
            <a:gdLst>
              <a:gd name="T0" fmla="*/ 0 w 35"/>
              <a:gd name="T1" fmla="*/ 9 h 13"/>
              <a:gd name="T2" fmla="*/ 35 w 35"/>
              <a:gd name="T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5" h="13">
                <a:moveTo>
                  <a:pt x="0" y="9"/>
                </a:moveTo>
                <a:cubicBezTo>
                  <a:pt x="8" y="3"/>
                  <a:pt x="26" y="0"/>
                  <a:pt x="35" y="1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Freeform 688"/>
          <p:cNvSpPr>
            <a:spLocks/>
          </p:cNvSpPr>
          <p:nvPr/>
        </p:nvSpPr>
        <p:spPr bwMode="auto">
          <a:xfrm>
            <a:off x="5256212" y="3516313"/>
            <a:ext cx="150812" cy="257175"/>
          </a:xfrm>
          <a:custGeom>
            <a:avLst/>
            <a:gdLst>
              <a:gd name="T0" fmla="*/ 0 w 27"/>
              <a:gd name="T1" fmla="*/ 0 h 46"/>
              <a:gd name="T2" fmla="*/ 15 w 27"/>
              <a:gd name="T3" fmla="*/ 30 h 46"/>
              <a:gd name="T4" fmla="*/ 27 w 27"/>
              <a:gd name="T5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" h="46">
                <a:moveTo>
                  <a:pt x="0" y="0"/>
                </a:moveTo>
                <a:cubicBezTo>
                  <a:pt x="2" y="7"/>
                  <a:pt x="9" y="19"/>
                  <a:pt x="15" y="30"/>
                </a:cubicBezTo>
                <a:cubicBezTo>
                  <a:pt x="19" y="35"/>
                  <a:pt x="24" y="43"/>
                  <a:pt x="27" y="4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Freeform 689"/>
          <p:cNvSpPr>
            <a:spLocks/>
          </p:cNvSpPr>
          <p:nvPr/>
        </p:nvSpPr>
        <p:spPr bwMode="auto">
          <a:xfrm>
            <a:off x="5735637" y="3408363"/>
            <a:ext cx="133350" cy="449263"/>
          </a:xfrm>
          <a:custGeom>
            <a:avLst/>
            <a:gdLst>
              <a:gd name="T0" fmla="*/ 3 w 24"/>
              <a:gd name="T1" fmla="*/ 0 h 80"/>
              <a:gd name="T2" fmla="*/ 24 w 24"/>
              <a:gd name="T3" fmla="*/ 39 h 80"/>
              <a:gd name="T4" fmla="*/ 0 w 24"/>
              <a:gd name="T5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" h="80">
                <a:moveTo>
                  <a:pt x="3" y="0"/>
                </a:moveTo>
                <a:cubicBezTo>
                  <a:pt x="16" y="8"/>
                  <a:pt x="24" y="23"/>
                  <a:pt x="24" y="39"/>
                </a:cubicBezTo>
                <a:cubicBezTo>
                  <a:pt x="24" y="57"/>
                  <a:pt x="14" y="72"/>
                  <a:pt x="0" y="8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Freeform 690"/>
          <p:cNvSpPr>
            <a:spLocks/>
          </p:cNvSpPr>
          <p:nvPr/>
        </p:nvSpPr>
        <p:spPr bwMode="auto">
          <a:xfrm>
            <a:off x="5407025" y="3275013"/>
            <a:ext cx="77787" cy="4763"/>
          </a:xfrm>
          <a:custGeom>
            <a:avLst/>
            <a:gdLst>
              <a:gd name="T0" fmla="*/ 0 w 14"/>
              <a:gd name="T1" fmla="*/ 1 h 1"/>
              <a:gd name="T2" fmla="*/ 12 w 14"/>
              <a:gd name="T3" fmla="*/ 0 h 1"/>
              <a:gd name="T4" fmla="*/ 14 w 1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">
                <a:moveTo>
                  <a:pt x="0" y="1"/>
                </a:moveTo>
                <a:cubicBezTo>
                  <a:pt x="4" y="0"/>
                  <a:pt x="8" y="0"/>
                  <a:pt x="12" y="0"/>
                </a:cubicBezTo>
                <a:cubicBezTo>
                  <a:pt x="13" y="0"/>
                  <a:pt x="13" y="0"/>
                  <a:pt x="1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Freeform 691"/>
          <p:cNvSpPr>
            <a:spLocks/>
          </p:cNvSpPr>
          <p:nvPr/>
        </p:nvSpPr>
        <p:spPr bwMode="auto">
          <a:xfrm>
            <a:off x="5307012" y="3224213"/>
            <a:ext cx="663575" cy="639763"/>
          </a:xfrm>
          <a:custGeom>
            <a:avLst/>
            <a:gdLst>
              <a:gd name="T0" fmla="*/ 0 w 119"/>
              <a:gd name="T1" fmla="*/ 25 h 114"/>
              <a:gd name="T2" fmla="*/ 54 w 119"/>
              <a:gd name="T3" fmla="*/ 0 h 114"/>
              <a:gd name="T4" fmla="*/ 119 w 119"/>
              <a:gd name="T5" fmla="*/ 64 h 114"/>
              <a:gd name="T6" fmla="*/ 92 w 119"/>
              <a:gd name="T7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9" h="114">
                <a:moveTo>
                  <a:pt x="0" y="25"/>
                </a:moveTo>
                <a:cubicBezTo>
                  <a:pt x="13" y="10"/>
                  <a:pt x="34" y="0"/>
                  <a:pt x="54" y="0"/>
                </a:cubicBezTo>
                <a:cubicBezTo>
                  <a:pt x="88" y="0"/>
                  <a:pt x="118" y="31"/>
                  <a:pt x="119" y="64"/>
                </a:cubicBezTo>
                <a:cubicBezTo>
                  <a:pt x="119" y="86"/>
                  <a:pt x="103" y="108"/>
                  <a:pt x="92" y="1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Freeform 692"/>
          <p:cNvSpPr>
            <a:spLocks/>
          </p:cNvSpPr>
          <p:nvPr/>
        </p:nvSpPr>
        <p:spPr bwMode="auto">
          <a:xfrm>
            <a:off x="5891212" y="3454401"/>
            <a:ext cx="46037" cy="139700"/>
          </a:xfrm>
          <a:custGeom>
            <a:avLst/>
            <a:gdLst>
              <a:gd name="T0" fmla="*/ 4 w 8"/>
              <a:gd name="T1" fmla="*/ 0 h 25"/>
              <a:gd name="T2" fmla="*/ 2 w 8"/>
              <a:gd name="T3" fmla="*/ 13 h 25"/>
              <a:gd name="T4" fmla="*/ 4 w 8"/>
              <a:gd name="T5" fmla="*/ 25 h 25"/>
              <a:gd name="T6" fmla="*/ 5 w 8"/>
              <a:gd name="T7" fmla="*/ 12 h 25"/>
              <a:gd name="T8" fmla="*/ 4 w 8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5">
                <a:moveTo>
                  <a:pt x="4" y="0"/>
                </a:moveTo>
                <a:cubicBezTo>
                  <a:pt x="4" y="0"/>
                  <a:pt x="2" y="10"/>
                  <a:pt x="2" y="13"/>
                </a:cubicBezTo>
                <a:cubicBezTo>
                  <a:pt x="1" y="16"/>
                  <a:pt x="0" y="25"/>
                  <a:pt x="4" y="25"/>
                </a:cubicBezTo>
                <a:cubicBezTo>
                  <a:pt x="8" y="24"/>
                  <a:pt x="6" y="15"/>
                  <a:pt x="5" y="12"/>
                </a:cubicBezTo>
                <a:cubicBezTo>
                  <a:pt x="5" y="9"/>
                  <a:pt x="4" y="1"/>
                  <a:pt x="4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" name="Line 693"/>
          <p:cNvSpPr>
            <a:spLocks noChangeShapeType="1"/>
          </p:cNvSpPr>
          <p:nvPr/>
        </p:nvSpPr>
        <p:spPr bwMode="auto">
          <a:xfrm flipH="1">
            <a:off x="5842000" y="3998913"/>
            <a:ext cx="33337" cy="11113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Freeform 694"/>
          <p:cNvSpPr>
            <a:spLocks/>
          </p:cNvSpPr>
          <p:nvPr/>
        </p:nvSpPr>
        <p:spPr bwMode="auto">
          <a:xfrm>
            <a:off x="5251450" y="3897313"/>
            <a:ext cx="195262" cy="280988"/>
          </a:xfrm>
          <a:custGeom>
            <a:avLst/>
            <a:gdLst>
              <a:gd name="T0" fmla="*/ 31 w 35"/>
              <a:gd name="T1" fmla="*/ 22 h 50"/>
              <a:gd name="T2" fmla="*/ 22 w 35"/>
              <a:gd name="T3" fmla="*/ 48 h 50"/>
              <a:gd name="T4" fmla="*/ 3 w 35"/>
              <a:gd name="T5" fmla="*/ 30 h 50"/>
              <a:gd name="T6" fmla="*/ 12 w 35"/>
              <a:gd name="T7" fmla="*/ 2 h 50"/>
              <a:gd name="T8" fmla="*/ 31 w 35"/>
              <a:gd name="T9" fmla="*/ 2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50">
                <a:moveTo>
                  <a:pt x="31" y="22"/>
                </a:moveTo>
                <a:cubicBezTo>
                  <a:pt x="35" y="35"/>
                  <a:pt x="31" y="46"/>
                  <a:pt x="22" y="48"/>
                </a:cubicBezTo>
                <a:cubicBezTo>
                  <a:pt x="14" y="50"/>
                  <a:pt x="6" y="42"/>
                  <a:pt x="3" y="30"/>
                </a:cubicBezTo>
                <a:cubicBezTo>
                  <a:pt x="0" y="17"/>
                  <a:pt x="4" y="4"/>
                  <a:pt x="12" y="2"/>
                </a:cubicBezTo>
                <a:cubicBezTo>
                  <a:pt x="20" y="0"/>
                  <a:pt x="27" y="10"/>
                  <a:pt x="31" y="22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2" name="Freeform 695"/>
          <p:cNvSpPr>
            <a:spLocks/>
          </p:cNvSpPr>
          <p:nvPr/>
        </p:nvSpPr>
        <p:spPr bwMode="auto">
          <a:xfrm>
            <a:off x="5757862" y="4043363"/>
            <a:ext cx="184150" cy="252413"/>
          </a:xfrm>
          <a:custGeom>
            <a:avLst/>
            <a:gdLst>
              <a:gd name="T0" fmla="*/ 16 w 33"/>
              <a:gd name="T1" fmla="*/ 0 h 45"/>
              <a:gd name="T2" fmla="*/ 29 w 33"/>
              <a:gd name="T3" fmla="*/ 17 h 45"/>
              <a:gd name="T4" fmla="*/ 21 w 33"/>
              <a:gd name="T5" fmla="*/ 42 h 45"/>
              <a:gd name="T6" fmla="*/ 0 w 33"/>
              <a:gd name="T7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45">
                <a:moveTo>
                  <a:pt x="16" y="0"/>
                </a:moveTo>
                <a:cubicBezTo>
                  <a:pt x="22" y="1"/>
                  <a:pt x="26" y="8"/>
                  <a:pt x="29" y="17"/>
                </a:cubicBezTo>
                <a:cubicBezTo>
                  <a:pt x="33" y="28"/>
                  <a:pt x="29" y="40"/>
                  <a:pt x="21" y="42"/>
                </a:cubicBezTo>
                <a:cubicBezTo>
                  <a:pt x="13" y="45"/>
                  <a:pt x="4" y="38"/>
                  <a:pt x="0" y="2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3" name="Freeform 696"/>
          <p:cNvSpPr>
            <a:spLocks/>
          </p:cNvSpPr>
          <p:nvPr/>
        </p:nvSpPr>
        <p:spPr bwMode="auto">
          <a:xfrm>
            <a:off x="4894262" y="2825751"/>
            <a:ext cx="261937" cy="230188"/>
          </a:xfrm>
          <a:custGeom>
            <a:avLst/>
            <a:gdLst>
              <a:gd name="T0" fmla="*/ 5 w 47"/>
              <a:gd name="T1" fmla="*/ 35 h 41"/>
              <a:gd name="T2" fmla="*/ 0 w 47"/>
              <a:gd name="T3" fmla="*/ 20 h 41"/>
              <a:gd name="T4" fmla="*/ 24 w 47"/>
              <a:gd name="T5" fmla="*/ 0 h 41"/>
              <a:gd name="T6" fmla="*/ 47 w 47"/>
              <a:gd name="T7" fmla="*/ 22 h 41"/>
              <a:gd name="T8" fmla="*/ 36 w 47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1">
                <a:moveTo>
                  <a:pt x="5" y="35"/>
                </a:moveTo>
                <a:cubicBezTo>
                  <a:pt x="2" y="31"/>
                  <a:pt x="0" y="25"/>
                  <a:pt x="0" y="20"/>
                </a:cubicBezTo>
                <a:cubicBezTo>
                  <a:pt x="0" y="8"/>
                  <a:pt x="11" y="0"/>
                  <a:pt x="24" y="0"/>
                </a:cubicBezTo>
                <a:cubicBezTo>
                  <a:pt x="37" y="0"/>
                  <a:pt x="47" y="10"/>
                  <a:pt x="47" y="22"/>
                </a:cubicBezTo>
                <a:cubicBezTo>
                  <a:pt x="47" y="30"/>
                  <a:pt x="43" y="37"/>
                  <a:pt x="36" y="4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4" name="Freeform 697"/>
          <p:cNvSpPr>
            <a:spLocks/>
          </p:cNvSpPr>
          <p:nvPr/>
        </p:nvSpPr>
        <p:spPr bwMode="auto">
          <a:xfrm>
            <a:off x="5022850" y="2881313"/>
            <a:ext cx="39687" cy="61913"/>
          </a:xfrm>
          <a:custGeom>
            <a:avLst/>
            <a:gdLst>
              <a:gd name="T0" fmla="*/ 6 w 7"/>
              <a:gd name="T1" fmla="*/ 6 h 11"/>
              <a:gd name="T2" fmla="*/ 1 w 7"/>
              <a:gd name="T3" fmla="*/ 10 h 11"/>
              <a:gd name="T4" fmla="*/ 1 w 7"/>
              <a:gd name="T5" fmla="*/ 4 h 11"/>
              <a:gd name="T6" fmla="*/ 5 w 7"/>
              <a:gd name="T7" fmla="*/ 0 h 11"/>
              <a:gd name="T8" fmla="*/ 6 w 7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1">
                <a:moveTo>
                  <a:pt x="6" y="6"/>
                </a:moveTo>
                <a:cubicBezTo>
                  <a:pt x="5" y="9"/>
                  <a:pt x="4" y="11"/>
                  <a:pt x="1" y="10"/>
                </a:cubicBezTo>
                <a:cubicBezTo>
                  <a:pt x="0" y="10"/>
                  <a:pt x="0" y="7"/>
                  <a:pt x="1" y="4"/>
                </a:cubicBezTo>
                <a:cubicBezTo>
                  <a:pt x="2" y="1"/>
                  <a:pt x="4" y="0"/>
                  <a:pt x="5" y="0"/>
                </a:cubicBezTo>
                <a:cubicBezTo>
                  <a:pt x="7" y="1"/>
                  <a:pt x="7" y="3"/>
                  <a:pt x="6" y="6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" name="Freeform 698"/>
          <p:cNvSpPr>
            <a:spLocks/>
          </p:cNvSpPr>
          <p:nvPr/>
        </p:nvSpPr>
        <p:spPr bwMode="auto">
          <a:xfrm>
            <a:off x="5089525" y="2909888"/>
            <a:ext cx="33337" cy="50800"/>
          </a:xfrm>
          <a:custGeom>
            <a:avLst/>
            <a:gdLst>
              <a:gd name="T0" fmla="*/ 1 w 6"/>
              <a:gd name="T1" fmla="*/ 4 h 9"/>
              <a:gd name="T2" fmla="*/ 1 w 6"/>
              <a:gd name="T3" fmla="*/ 9 h 9"/>
              <a:gd name="T4" fmla="*/ 5 w 6"/>
              <a:gd name="T5" fmla="*/ 5 h 9"/>
              <a:gd name="T6" fmla="*/ 5 w 6"/>
              <a:gd name="T7" fmla="*/ 0 h 9"/>
              <a:gd name="T8" fmla="*/ 1 w 6"/>
              <a:gd name="T9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9">
                <a:moveTo>
                  <a:pt x="1" y="4"/>
                </a:moveTo>
                <a:cubicBezTo>
                  <a:pt x="0" y="7"/>
                  <a:pt x="0" y="9"/>
                  <a:pt x="1" y="9"/>
                </a:cubicBezTo>
                <a:cubicBezTo>
                  <a:pt x="3" y="9"/>
                  <a:pt x="4" y="8"/>
                  <a:pt x="5" y="5"/>
                </a:cubicBezTo>
                <a:cubicBezTo>
                  <a:pt x="6" y="3"/>
                  <a:pt x="6" y="1"/>
                  <a:pt x="5" y="0"/>
                </a:cubicBezTo>
                <a:cubicBezTo>
                  <a:pt x="4" y="0"/>
                  <a:pt x="2" y="2"/>
                  <a:pt x="1" y="4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" name="Freeform 699"/>
          <p:cNvSpPr>
            <a:spLocks/>
          </p:cNvSpPr>
          <p:nvPr/>
        </p:nvSpPr>
        <p:spPr bwMode="auto">
          <a:xfrm>
            <a:off x="4983162" y="2943226"/>
            <a:ext cx="134937" cy="101600"/>
          </a:xfrm>
          <a:custGeom>
            <a:avLst/>
            <a:gdLst>
              <a:gd name="T0" fmla="*/ 15 w 24"/>
              <a:gd name="T1" fmla="*/ 18 h 18"/>
              <a:gd name="T2" fmla="*/ 20 w 24"/>
              <a:gd name="T3" fmla="*/ 15 h 18"/>
              <a:gd name="T4" fmla="*/ 24 w 24"/>
              <a:gd name="T5" fmla="*/ 11 h 18"/>
              <a:gd name="T6" fmla="*/ 19 w 24"/>
              <a:gd name="T7" fmla="*/ 6 h 18"/>
              <a:gd name="T8" fmla="*/ 12 w 24"/>
              <a:gd name="T9" fmla="*/ 2 h 18"/>
              <a:gd name="T10" fmla="*/ 2 w 24"/>
              <a:gd name="T11" fmla="*/ 0 h 18"/>
              <a:gd name="T12" fmla="*/ 0 w 24"/>
              <a:gd name="T13" fmla="*/ 7 h 18"/>
              <a:gd name="T14" fmla="*/ 2 w 24"/>
              <a:gd name="T15" fmla="*/ 1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18">
                <a:moveTo>
                  <a:pt x="15" y="18"/>
                </a:moveTo>
                <a:cubicBezTo>
                  <a:pt x="18" y="17"/>
                  <a:pt x="19" y="16"/>
                  <a:pt x="20" y="15"/>
                </a:cubicBezTo>
                <a:cubicBezTo>
                  <a:pt x="21" y="13"/>
                  <a:pt x="24" y="11"/>
                  <a:pt x="24" y="11"/>
                </a:cubicBezTo>
                <a:cubicBezTo>
                  <a:pt x="24" y="11"/>
                  <a:pt x="21" y="8"/>
                  <a:pt x="19" y="6"/>
                </a:cubicBezTo>
                <a:cubicBezTo>
                  <a:pt x="18" y="4"/>
                  <a:pt x="15" y="3"/>
                  <a:pt x="12" y="2"/>
                </a:cubicBezTo>
                <a:cubicBezTo>
                  <a:pt x="9" y="1"/>
                  <a:pt x="2" y="0"/>
                  <a:pt x="2" y="0"/>
                </a:cubicBezTo>
                <a:cubicBezTo>
                  <a:pt x="2" y="0"/>
                  <a:pt x="0" y="4"/>
                  <a:pt x="0" y="7"/>
                </a:cubicBezTo>
                <a:cubicBezTo>
                  <a:pt x="0" y="9"/>
                  <a:pt x="1" y="13"/>
                  <a:pt x="2" y="1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" name="Freeform 700"/>
          <p:cNvSpPr>
            <a:spLocks/>
          </p:cNvSpPr>
          <p:nvPr/>
        </p:nvSpPr>
        <p:spPr bwMode="auto">
          <a:xfrm>
            <a:off x="4860925" y="2757488"/>
            <a:ext cx="279400" cy="134938"/>
          </a:xfrm>
          <a:custGeom>
            <a:avLst/>
            <a:gdLst>
              <a:gd name="T0" fmla="*/ 8 w 50"/>
              <a:gd name="T1" fmla="*/ 24 h 24"/>
              <a:gd name="T2" fmla="*/ 2 w 50"/>
              <a:gd name="T3" fmla="*/ 18 h 24"/>
              <a:gd name="T4" fmla="*/ 23 w 50"/>
              <a:gd name="T5" fmla="*/ 3 h 24"/>
              <a:gd name="T6" fmla="*/ 49 w 50"/>
              <a:gd name="T7" fmla="*/ 8 h 24"/>
              <a:gd name="T8" fmla="*/ 43 w 50"/>
              <a:gd name="T9" fmla="*/ 1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24">
                <a:moveTo>
                  <a:pt x="8" y="24"/>
                </a:moveTo>
                <a:cubicBezTo>
                  <a:pt x="5" y="23"/>
                  <a:pt x="2" y="22"/>
                  <a:pt x="2" y="18"/>
                </a:cubicBezTo>
                <a:cubicBezTo>
                  <a:pt x="0" y="12"/>
                  <a:pt x="10" y="6"/>
                  <a:pt x="23" y="3"/>
                </a:cubicBezTo>
                <a:cubicBezTo>
                  <a:pt x="36" y="0"/>
                  <a:pt x="48" y="3"/>
                  <a:pt x="49" y="8"/>
                </a:cubicBezTo>
                <a:cubicBezTo>
                  <a:pt x="50" y="11"/>
                  <a:pt x="47" y="13"/>
                  <a:pt x="43" y="1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" name="Freeform 701"/>
          <p:cNvSpPr>
            <a:spLocks/>
          </p:cNvSpPr>
          <p:nvPr/>
        </p:nvSpPr>
        <p:spPr bwMode="auto">
          <a:xfrm>
            <a:off x="4905375" y="2797176"/>
            <a:ext cx="195262" cy="73025"/>
          </a:xfrm>
          <a:custGeom>
            <a:avLst/>
            <a:gdLst>
              <a:gd name="T0" fmla="*/ 3 w 35"/>
              <a:gd name="T1" fmla="*/ 13 h 13"/>
              <a:gd name="T2" fmla="*/ 0 w 35"/>
              <a:gd name="T3" fmla="*/ 11 h 13"/>
              <a:gd name="T4" fmla="*/ 16 w 35"/>
              <a:gd name="T5" fmla="*/ 2 h 13"/>
              <a:gd name="T6" fmla="*/ 35 w 35"/>
              <a:gd name="T7" fmla="*/ 3 h 13"/>
              <a:gd name="T8" fmla="*/ 31 w 35"/>
              <a:gd name="T9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13">
                <a:moveTo>
                  <a:pt x="3" y="13"/>
                </a:moveTo>
                <a:cubicBezTo>
                  <a:pt x="1" y="12"/>
                  <a:pt x="0" y="12"/>
                  <a:pt x="0" y="11"/>
                </a:cubicBezTo>
                <a:cubicBezTo>
                  <a:pt x="0" y="8"/>
                  <a:pt x="10" y="3"/>
                  <a:pt x="16" y="2"/>
                </a:cubicBezTo>
                <a:cubicBezTo>
                  <a:pt x="26" y="0"/>
                  <a:pt x="34" y="0"/>
                  <a:pt x="35" y="3"/>
                </a:cubicBezTo>
                <a:cubicBezTo>
                  <a:pt x="35" y="4"/>
                  <a:pt x="33" y="6"/>
                  <a:pt x="31" y="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" name="Freeform 702"/>
          <p:cNvSpPr>
            <a:spLocks/>
          </p:cNvSpPr>
          <p:nvPr/>
        </p:nvSpPr>
        <p:spPr bwMode="auto">
          <a:xfrm>
            <a:off x="4683125" y="2954338"/>
            <a:ext cx="217487" cy="79375"/>
          </a:xfrm>
          <a:custGeom>
            <a:avLst/>
            <a:gdLst>
              <a:gd name="T0" fmla="*/ 38 w 39"/>
              <a:gd name="T1" fmla="*/ 14 h 14"/>
              <a:gd name="T2" fmla="*/ 28 w 39"/>
              <a:gd name="T3" fmla="*/ 1 h 14"/>
              <a:gd name="T4" fmla="*/ 1 w 39"/>
              <a:gd name="T5" fmla="*/ 7 h 14"/>
              <a:gd name="T6" fmla="*/ 17 w 39"/>
              <a:gd name="T7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14">
                <a:moveTo>
                  <a:pt x="38" y="14"/>
                </a:moveTo>
                <a:cubicBezTo>
                  <a:pt x="39" y="10"/>
                  <a:pt x="39" y="2"/>
                  <a:pt x="28" y="1"/>
                </a:cubicBezTo>
                <a:cubicBezTo>
                  <a:pt x="16" y="0"/>
                  <a:pt x="0" y="5"/>
                  <a:pt x="1" y="7"/>
                </a:cubicBezTo>
                <a:cubicBezTo>
                  <a:pt x="1" y="9"/>
                  <a:pt x="8" y="10"/>
                  <a:pt x="17" y="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" name="Freeform 703"/>
          <p:cNvSpPr>
            <a:spLocks/>
          </p:cNvSpPr>
          <p:nvPr/>
        </p:nvSpPr>
        <p:spPr bwMode="auto">
          <a:xfrm>
            <a:off x="4716462" y="3005138"/>
            <a:ext cx="73025" cy="39688"/>
          </a:xfrm>
          <a:custGeom>
            <a:avLst/>
            <a:gdLst>
              <a:gd name="T0" fmla="*/ 4 w 13"/>
              <a:gd name="T1" fmla="*/ 0 h 7"/>
              <a:gd name="T2" fmla="*/ 1 w 13"/>
              <a:gd name="T3" fmla="*/ 4 h 7"/>
              <a:gd name="T4" fmla="*/ 13 w 13"/>
              <a:gd name="T5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7">
                <a:moveTo>
                  <a:pt x="4" y="0"/>
                </a:moveTo>
                <a:cubicBezTo>
                  <a:pt x="3" y="1"/>
                  <a:pt x="0" y="2"/>
                  <a:pt x="1" y="4"/>
                </a:cubicBezTo>
                <a:cubicBezTo>
                  <a:pt x="1" y="6"/>
                  <a:pt x="6" y="7"/>
                  <a:pt x="13" y="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" name="Freeform 704"/>
          <p:cNvSpPr>
            <a:spLocks/>
          </p:cNvSpPr>
          <p:nvPr/>
        </p:nvSpPr>
        <p:spPr bwMode="auto">
          <a:xfrm>
            <a:off x="4743450" y="3038476"/>
            <a:ext cx="61912" cy="28575"/>
          </a:xfrm>
          <a:custGeom>
            <a:avLst/>
            <a:gdLst>
              <a:gd name="T0" fmla="*/ 2 w 11"/>
              <a:gd name="T1" fmla="*/ 0 h 5"/>
              <a:gd name="T2" fmla="*/ 0 w 11"/>
              <a:gd name="T3" fmla="*/ 2 h 5"/>
              <a:gd name="T4" fmla="*/ 11 w 11"/>
              <a:gd name="T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5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1" y="3"/>
                  <a:pt x="2" y="5"/>
                  <a:pt x="11" y="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" name="Freeform 705"/>
          <p:cNvSpPr>
            <a:spLocks/>
          </p:cNvSpPr>
          <p:nvPr/>
        </p:nvSpPr>
        <p:spPr bwMode="auto">
          <a:xfrm>
            <a:off x="4783137" y="3060701"/>
            <a:ext cx="22225" cy="17463"/>
          </a:xfrm>
          <a:custGeom>
            <a:avLst/>
            <a:gdLst>
              <a:gd name="T0" fmla="*/ 1 w 4"/>
              <a:gd name="T1" fmla="*/ 0 h 3"/>
              <a:gd name="T2" fmla="*/ 1 w 4"/>
              <a:gd name="T3" fmla="*/ 2 h 3"/>
              <a:gd name="T4" fmla="*/ 4 w 4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3">
                <a:moveTo>
                  <a:pt x="1" y="0"/>
                </a:moveTo>
                <a:cubicBezTo>
                  <a:pt x="1" y="1"/>
                  <a:pt x="0" y="1"/>
                  <a:pt x="1" y="2"/>
                </a:cubicBezTo>
                <a:cubicBezTo>
                  <a:pt x="1" y="3"/>
                  <a:pt x="2" y="3"/>
                  <a:pt x="4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" name="Freeform 706"/>
          <p:cNvSpPr>
            <a:spLocks/>
          </p:cNvSpPr>
          <p:nvPr/>
        </p:nvSpPr>
        <p:spPr bwMode="auto">
          <a:xfrm>
            <a:off x="4883150" y="2976563"/>
            <a:ext cx="17462" cy="6350"/>
          </a:xfrm>
          <a:custGeom>
            <a:avLst/>
            <a:gdLst>
              <a:gd name="T0" fmla="*/ 0 w 3"/>
              <a:gd name="T1" fmla="*/ 1 h 1"/>
              <a:gd name="T2" fmla="*/ 3 w 3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1" y="0"/>
                  <a:pt x="2" y="0"/>
                  <a:pt x="3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" name="Freeform 707"/>
          <p:cNvSpPr>
            <a:spLocks/>
          </p:cNvSpPr>
          <p:nvPr/>
        </p:nvSpPr>
        <p:spPr bwMode="auto">
          <a:xfrm>
            <a:off x="4960937" y="3151188"/>
            <a:ext cx="150812" cy="39688"/>
          </a:xfrm>
          <a:custGeom>
            <a:avLst/>
            <a:gdLst>
              <a:gd name="T0" fmla="*/ 0 w 27"/>
              <a:gd name="T1" fmla="*/ 0 h 7"/>
              <a:gd name="T2" fmla="*/ 23 w 27"/>
              <a:gd name="T3" fmla="*/ 7 h 7"/>
              <a:gd name="T4" fmla="*/ 27 w 27"/>
              <a:gd name="T5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" h="7">
                <a:moveTo>
                  <a:pt x="0" y="0"/>
                </a:moveTo>
                <a:cubicBezTo>
                  <a:pt x="0" y="0"/>
                  <a:pt x="10" y="5"/>
                  <a:pt x="23" y="7"/>
                </a:cubicBezTo>
                <a:cubicBezTo>
                  <a:pt x="25" y="6"/>
                  <a:pt x="26" y="5"/>
                  <a:pt x="27" y="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" name="Freeform 708"/>
          <p:cNvSpPr>
            <a:spLocks/>
          </p:cNvSpPr>
          <p:nvPr/>
        </p:nvSpPr>
        <p:spPr bwMode="auto">
          <a:xfrm>
            <a:off x="4683125" y="3005138"/>
            <a:ext cx="468312" cy="303213"/>
          </a:xfrm>
          <a:custGeom>
            <a:avLst/>
            <a:gdLst>
              <a:gd name="T0" fmla="*/ 73 w 84"/>
              <a:gd name="T1" fmla="*/ 32 h 54"/>
              <a:gd name="T2" fmla="*/ 78 w 84"/>
              <a:gd name="T3" fmla="*/ 22 h 54"/>
              <a:gd name="T4" fmla="*/ 84 w 84"/>
              <a:gd name="T5" fmla="*/ 15 h 54"/>
              <a:gd name="T6" fmla="*/ 62 w 84"/>
              <a:gd name="T7" fmla="*/ 5 h 54"/>
              <a:gd name="T8" fmla="*/ 34 w 84"/>
              <a:gd name="T9" fmla="*/ 7 h 54"/>
              <a:gd name="T10" fmla="*/ 0 w 84"/>
              <a:gd name="T11" fmla="*/ 25 h 54"/>
              <a:gd name="T12" fmla="*/ 45 w 84"/>
              <a:gd name="T13" fmla="*/ 50 h 54"/>
              <a:gd name="T14" fmla="*/ 57 w 84"/>
              <a:gd name="T15" fmla="*/ 2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54">
                <a:moveTo>
                  <a:pt x="73" y="32"/>
                </a:moveTo>
                <a:cubicBezTo>
                  <a:pt x="73" y="31"/>
                  <a:pt x="74" y="27"/>
                  <a:pt x="78" y="22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15"/>
                  <a:pt x="79" y="10"/>
                  <a:pt x="62" y="5"/>
                </a:cubicBezTo>
                <a:cubicBezTo>
                  <a:pt x="45" y="0"/>
                  <a:pt x="42" y="4"/>
                  <a:pt x="34" y="7"/>
                </a:cubicBezTo>
                <a:cubicBezTo>
                  <a:pt x="26" y="11"/>
                  <a:pt x="0" y="25"/>
                  <a:pt x="0" y="25"/>
                </a:cubicBezTo>
                <a:cubicBezTo>
                  <a:pt x="0" y="25"/>
                  <a:pt x="13" y="54"/>
                  <a:pt x="45" y="50"/>
                </a:cubicBezTo>
                <a:cubicBezTo>
                  <a:pt x="49" y="42"/>
                  <a:pt x="55" y="32"/>
                  <a:pt x="57" y="2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" name="Freeform 709"/>
          <p:cNvSpPr>
            <a:spLocks/>
          </p:cNvSpPr>
          <p:nvPr/>
        </p:nvSpPr>
        <p:spPr bwMode="auto">
          <a:xfrm>
            <a:off x="5073650" y="3184526"/>
            <a:ext cx="100012" cy="33338"/>
          </a:xfrm>
          <a:custGeom>
            <a:avLst/>
            <a:gdLst>
              <a:gd name="T0" fmla="*/ 0 w 18"/>
              <a:gd name="T1" fmla="*/ 0 h 6"/>
              <a:gd name="T2" fmla="*/ 14 w 18"/>
              <a:gd name="T3" fmla="*/ 6 h 6"/>
              <a:gd name="T4" fmla="*/ 18 w 18"/>
              <a:gd name="T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6">
                <a:moveTo>
                  <a:pt x="0" y="0"/>
                </a:moveTo>
                <a:cubicBezTo>
                  <a:pt x="3" y="2"/>
                  <a:pt x="9" y="6"/>
                  <a:pt x="14" y="6"/>
                </a:cubicBezTo>
                <a:cubicBezTo>
                  <a:pt x="16" y="5"/>
                  <a:pt x="17" y="4"/>
                  <a:pt x="18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" name="Freeform 710"/>
          <p:cNvSpPr>
            <a:spLocks/>
          </p:cNvSpPr>
          <p:nvPr/>
        </p:nvSpPr>
        <p:spPr bwMode="auto">
          <a:xfrm>
            <a:off x="5145087" y="3195638"/>
            <a:ext cx="6350" cy="22225"/>
          </a:xfrm>
          <a:custGeom>
            <a:avLst/>
            <a:gdLst>
              <a:gd name="T0" fmla="*/ 1 w 1"/>
              <a:gd name="T1" fmla="*/ 0 h 4"/>
              <a:gd name="T2" fmla="*/ 0 w 1"/>
              <a:gd name="T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4">
                <a:moveTo>
                  <a:pt x="1" y="0"/>
                </a:moveTo>
                <a:cubicBezTo>
                  <a:pt x="1" y="1"/>
                  <a:pt x="0" y="3"/>
                  <a:pt x="0" y="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" name="Freeform 711"/>
          <p:cNvSpPr>
            <a:spLocks/>
          </p:cNvSpPr>
          <p:nvPr/>
        </p:nvSpPr>
        <p:spPr bwMode="auto">
          <a:xfrm>
            <a:off x="4749800" y="3111501"/>
            <a:ext cx="211137" cy="146050"/>
          </a:xfrm>
          <a:custGeom>
            <a:avLst/>
            <a:gdLst>
              <a:gd name="T0" fmla="*/ 0 w 38"/>
              <a:gd name="T1" fmla="*/ 0 h 26"/>
              <a:gd name="T2" fmla="*/ 1 w 38"/>
              <a:gd name="T3" fmla="*/ 12 h 26"/>
              <a:gd name="T4" fmla="*/ 15 w 38"/>
              <a:gd name="T5" fmla="*/ 8 h 26"/>
              <a:gd name="T6" fmla="*/ 14 w 38"/>
              <a:gd name="T7" fmla="*/ 19 h 26"/>
              <a:gd name="T8" fmla="*/ 27 w 38"/>
              <a:gd name="T9" fmla="*/ 15 h 26"/>
              <a:gd name="T10" fmla="*/ 28 w 38"/>
              <a:gd name="T11" fmla="*/ 26 h 26"/>
              <a:gd name="T12" fmla="*/ 38 w 38"/>
              <a:gd name="T13" fmla="*/ 2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26">
                <a:moveTo>
                  <a:pt x="0" y="0"/>
                </a:moveTo>
                <a:cubicBezTo>
                  <a:pt x="1" y="3"/>
                  <a:pt x="1" y="10"/>
                  <a:pt x="1" y="12"/>
                </a:cubicBezTo>
                <a:cubicBezTo>
                  <a:pt x="8" y="10"/>
                  <a:pt x="15" y="8"/>
                  <a:pt x="15" y="8"/>
                </a:cubicBezTo>
                <a:cubicBezTo>
                  <a:pt x="14" y="19"/>
                  <a:pt x="14" y="19"/>
                  <a:pt x="14" y="19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34" y="22"/>
                  <a:pt x="38" y="2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" name="Freeform 712"/>
          <p:cNvSpPr>
            <a:spLocks/>
          </p:cNvSpPr>
          <p:nvPr/>
        </p:nvSpPr>
        <p:spPr bwMode="auto">
          <a:xfrm>
            <a:off x="5106987" y="3094038"/>
            <a:ext cx="104775" cy="101600"/>
          </a:xfrm>
          <a:custGeom>
            <a:avLst/>
            <a:gdLst>
              <a:gd name="T0" fmla="*/ 8 w 19"/>
              <a:gd name="T1" fmla="*/ 0 h 18"/>
              <a:gd name="T2" fmla="*/ 9 w 19"/>
              <a:gd name="T3" fmla="*/ 0 h 18"/>
              <a:gd name="T4" fmla="*/ 19 w 19"/>
              <a:gd name="T5" fmla="*/ 9 h 18"/>
              <a:gd name="T6" fmla="*/ 9 w 19"/>
              <a:gd name="T7" fmla="*/ 18 h 18"/>
              <a:gd name="T8" fmla="*/ 0 w 19"/>
              <a:gd name="T9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8">
                <a:moveTo>
                  <a:pt x="8" y="0"/>
                </a:moveTo>
                <a:cubicBezTo>
                  <a:pt x="8" y="0"/>
                  <a:pt x="9" y="0"/>
                  <a:pt x="9" y="0"/>
                </a:cubicBezTo>
                <a:cubicBezTo>
                  <a:pt x="14" y="0"/>
                  <a:pt x="19" y="4"/>
                  <a:pt x="19" y="9"/>
                </a:cubicBezTo>
                <a:cubicBezTo>
                  <a:pt x="19" y="14"/>
                  <a:pt x="14" y="18"/>
                  <a:pt x="9" y="18"/>
                </a:cubicBezTo>
                <a:cubicBezTo>
                  <a:pt x="4" y="18"/>
                  <a:pt x="0" y="14"/>
                  <a:pt x="0" y="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" name="Freeform 713"/>
          <p:cNvSpPr>
            <a:spLocks/>
          </p:cNvSpPr>
          <p:nvPr/>
        </p:nvSpPr>
        <p:spPr bwMode="auto">
          <a:xfrm>
            <a:off x="5167312" y="3133726"/>
            <a:ext cx="88900" cy="90488"/>
          </a:xfrm>
          <a:custGeom>
            <a:avLst/>
            <a:gdLst>
              <a:gd name="T0" fmla="*/ 7 w 16"/>
              <a:gd name="T1" fmla="*/ 0 h 16"/>
              <a:gd name="T2" fmla="*/ 8 w 16"/>
              <a:gd name="T3" fmla="*/ 0 h 16"/>
              <a:gd name="T4" fmla="*/ 16 w 16"/>
              <a:gd name="T5" fmla="*/ 8 h 16"/>
              <a:gd name="T6" fmla="*/ 8 w 16"/>
              <a:gd name="T7" fmla="*/ 16 h 16"/>
              <a:gd name="T8" fmla="*/ 0 w 16"/>
              <a:gd name="T9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7" y="0"/>
                </a:moveTo>
                <a:cubicBezTo>
                  <a:pt x="7" y="0"/>
                  <a:pt x="7" y="0"/>
                  <a:pt x="8" y="0"/>
                </a:cubicBezTo>
                <a:cubicBezTo>
                  <a:pt x="12" y="0"/>
                  <a:pt x="16" y="3"/>
                  <a:pt x="16" y="8"/>
                </a:cubicBezTo>
                <a:cubicBezTo>
                  <a:pt x="16" y="12"/>
                  <a:pt x="12" y="16"/>
                  <a:pt x="8" y="16"/>
                </a:cubicBezTo>
                <a:cubicBezTo>
                  <a:pt x="4" y="16"/>
                  <a:pt x="1" y="14"/>
                  <a:pt x="0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" name="Line 714"/>
          <p:cNvSpPr>
            <a:spLocks noChangeShapeType="1"/>
          </p:cNvSpPr>
          <p:nvPr/>
        </p:nvSpPr>
        <p:spPr bwMode="auto">
          <a:xfrm>
            <a:off x="4783137" y="3140076"/>
            <a:ext cx="0" cy="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" name="Line 715"/>
          <p:cNvSpPr>
            <a:spLocks noChangeShapeType="1"/>
          </p:cNvSpPr>
          <p:nvPr/>
        </p:nvSpPr>
        <p:spPr bwMode="auto">
          <a:xfrm>
            <a:off x="4760912" y="3173413"/>
            <a:ext cx="0" cy="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" name="Freeform 716"/>
          <p:cNvSpPr>
            <a:spLocks/>
          </p:cNvSpPr>
          <p:nvPr/>
        </p:nvSpPr>
        <p:spPr bwMode="auto">
          <a:xfrm>
            <a:off x="3535362" y="4357688"/>
            <a:ext cx="506412" cy="88900"/>
          </a:xfrm>
          <a:custGeom>
            <a:avLst/>
            <a:gdLst>
              <a:gd name="T0" fmla="*/ 91 w 91"/>
              <a:gd name="T1" fmla="*/ 7 h 16"/>
              <a:gd name="T2" fmla="*/ 46 w 91"/>
              <a:gd name="T3" fmla="*/ 16 h 16"/>
              <a:gd name="T4" fmla="*/ 0 w 91"/>
              <a:gd name="T5" fmla="*/ 9 h 16"/>
              <a:gd name="T6" fmla="*/ 45 w 91"/>
              <a:gd name="T7" fmla="*/ 0 h 16"/>
              <a:gd name="T8" fmla="*/ 91 w 91"/>
              <a:gd name="T9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6">
                <a:moveTo>
                  <a:pt x="91" y="7"/>
                </a:moveTo>
                <a:cubicBezTo>
                  <a:pt x="91" y="12"/>
                  <a:pt x="71" y="15"/>
                  <a:pt x="46" y="16"/>
                </a:cubicBezTo>
                <a:cubicBezTo>
                  <a:pt x="21" y="16"/>
                  <a:pt x="0" y="13"/>
                  <a:pt x="0" y="9"/>
                </a:cubicBezTo>
                <a:cubicBezTo>
                  <a:pt x="0" y="5"/>
                  <a:pt x="20" y="1"/>
                  <a:pt x="45" y="0"/>
                </a:cubicBezTo>
                <a:cubicBezTo>
                  <a:pt x="71" y="0"/>
                  <a:pt x="91" y="3"/>
                  <a:pt x="91" y="7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" name="Freeform 717"/>
          <p:cNvSpPr>
            <a:spLocks/>
          </p:cNvSpPr>
          <p:nvPr/>
        </p:nvSpPr>
        <p:spPr bwMode="auto">
          <a:xfrm>
            <a:off x="3435350" y="3359151"/>
            <a:ext cx="573087" cy="274638"/>
          </a:xfrm>
          <a:custGeom>
            <a:avLst/>
            <a:gdLst>
              <a:gd name="T0" fmla="*/ 95 w 103"/>
              <a:gd name="T1" fmla="*/ 32 h 49"/>
              <a:gd name="T2" fmla="*/ 32 w 103"/>
              <a:gd name="T3" fmla="*/ 2 h 49"/>
              <a:gd name="T4" fmla="*/ 0 w 103"/>
              <a:gd name="T5" fmla="*/ 2 h 49"/>
              <a:gd name="T6" fmla="*/ 26 w 103"/>
              <a:gd name="T7" fmla="*/ 48 h 49"/>
              <a:gd name="T8" fmla="*/ 37 w 103"/>
              <a:gd name="T9" fmla="*/ 34 h 49"/>
              <a:gd name="T10" fmla="*/ 54 w 103"/>
              <a:gd name="T11" fmla="*/ 38 h 49"/>
              <a:gd name="T12" fmla="*/ 61 w 103"/>
              <a:gd name="T13" fmla="*/ 42 h 49"/>
              <a:gd name="T14" fmla="*/ 103 w 103"/>
              <a:gd name="T15" fmla="*/ 49 h 49"/>
              <a:gd name="T16" fmla="*/ 95 w 103"/>
              <a:gd name="T17" fmla="*/ 3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49">
                <a:moveTo>
                  <a:pt x="95" y="32"/>
                </a:moveTo>
                <a:cubicBezTo>
                  <a:pt x="86" y="17"/>
                  <a:pt x="64" y="0"/>
                  <a:pt x="32" y="2"/>
                </a:cubicBezTo>
                <a:cubicBezTo>
                  <a:pt x="21" y="3"/>
                  <a:pt x="9" y="5"/>
                  <a:pt x="0" y="2"/>
                </a:cubicBezTo>
                <a:cubicBezTo>
                  <a:pt x="3" y="8"/>
                  <a:pt x="13" y="30"/>
                  <a:pt x="26" y="48"/>
                </a:cubicBezTo>
                <a:cubicBezTo>
                  <a:pt x="26" y="42"/>
                  <a:pt x="30" y="36"/>
                  <a:pt x="37" y="34"/>
                </a:cubicBezTo>
                <a:cubicBezTo>
                  <a:pt x="45" y="32"/>
                  <a:pt x="50" y="36"/>
                  <a:pt x="54" y="38"/>
                </a:cubicBezTo>
                <a:cubicBezTo>
                  <a:pt x="57" y="40"/>
                  <a:pt x="59" y="41"/>
                  <a:pt x="61" y="42"/>
                </a:cubicBezTo>
                <a:cubicBezTo>
                  <a:pt x="72" y="35"/>
                  <a:pt x="92" y="33"/>
                  <a:pt x="103" y="49"/>
                </a:cubicBezTo>
                <a:cubicBezTo>
                  <a:pt x="102" y="44"/>
                  <a:pt x="99" y="39"/>
                  <a:pt x="95" y="32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" name="Freeform 718"/>
          <p:cNvSpPr>
            <a:spLocks/>
          </p:cNvSpPr>
          <p:nvPr/>
        </p:nvSpPr>
        <p:spPr bwMode="auto">
          <a:xfrm>
            <a:off x="3579812" y="3538538"/>
            <a:ext cx="446087" cy="201613"/>
          </a:xfrm>
          <a:custGeom>
            <a:avLst/>
            <a:gdLst>
              <a:gd name="T0" fmla="*/ 77 w 80"/>
              <a:gd name="T1" fmla="*/ 17 h 36"/>
              <a:gd name="T2" fmla="*/ 35 w 80"/>
              <a:gd name="T3" fmla="*/ 10 h 36"/>
              <a:gd name="T4" fmla="*/ 28 w 80"/>
              <a:gd name="T5" fmla="*/ 6 h 36"/>
              <a:gd name="T6" fmla="*/ 11 w 80"/>
              <a:gd name="T7" fmla="*/ 2 h 36"/>
              <a:gd name="T8" fmla="*/ 0 w 80"/>
              <a:gd name="T9" fmla="*/ 16 h 36"/>
              <a:gd name="T10" fmla="*/ 7 w 80"/>
              <a:gd name="T11" fmla="*/ 25 h 36"/>
              <a:gd name="T12" fmla="*/ 22 w 80"/>
              <a:gd name="T13" fmla="*/ 28 h 36"/>
              <a:gd name="T14" fmla="*/ 31 w 80"/>
              <a:gd name="T15" fmla="*/ 25 h 36"/>
              <a:gd name="T16" fmla="*/ 45 w 80"/>
              <a:gd name="T17" fmla="*/ 34 h 36"/>
              <a:gd name="T18" fmla="*/ 53 w 80"/>
              <a:gd name="T19" fmla="*/ 36 h 36"/>
              <a:gd name="T20" fmla="*/ 70 w 80"/>
              <a:gd name="T21" fmla="*/ 34 h 36"/>
              <a:gd name="T22" fmla="*/ 77 w 80"/>
              <a:gd name="T23" fmla="*/ 1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" h="36">
                <a:moveTo>
                  <a:pt x="77" y="17"/>
                </a:moveTo>
                <a:cubicBezTo>
                  <a:pt x="66" y="1"/>
                  <a:pt x="46" y="3"/>
                  <a:pt x="35" y="10"/>
                </a:cubicBezTo>
                <a:cubicBezTo>
                  <a:pt x="33" y="9"/>
                  <a:pt x="31" y="8"/>
                  <a:pt x="28" y="6"/>
                </a:cubicBezTo>
                <a:cubicBezTo>
                  <a:pt x="24" y="4"/>
                  <a:pt x="19" y="0"/>
                  <a:pt x="11" y="2"/>
                </a:cubicBezTo>
                <a:cubicBezTo>
                  <a:pt x="4" y="4"/>
                  <a:pt x="0" y="10"/>
                  <a:pt x="0" y="16"/>
                </a:cubicBezTo>
                <a:cubicBezTo>
                  <a:pt x="3" y="19"/>
                  <a:pt x="5" y="22"/>
                  <a:pt x="7" y="25"/>
                </a:cubicBezTo>
                <a:cubicBezTo>
                  <a:pt x="9" y="26"/>
                  <a:pt x="16" y="28"/>
                  <a:pt x="22" y="28"/>
                </a:cubicBezTo>
                <a:cubicBezTo>
                  <a:pt x="24" y="26"/>
                  <a:pt x="27" y="25"/>
                  <a:pt x="31" y="25"/>
                </a:cubicBezTo>
                <a:cubicBezTo>
                  <a:pt x="37" y="25"/>
                  <a:pt x="43" y="29"/>
                  <a:pt x="45" y="34"/>
                </a:cubicBezTo>
                <a:cubicBezTo>
                  <a:pt x="47" y="35"/>
                  <a:pt x="50" y="35"/>
                  <a:pt x="53" y="36"/>
                </a:cubicBezTo>
                <a:cubicBezTo>
                  <a:pt x="59" y="36"/>
                  <a:pt x="67" y="35"/>
                  <a:pt x="70" y="34"/>
                </a:cubicBezTo>
                <a:cubicBezTo>
                  <a:pt x="74" y="32"/>
                  <a:pt x="80" y="29"/>
                  <a:pt x="77" y="17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" name="Freeform 719"/>
          <p:cNvSpPr>
            <a:spLocks/>
          </p:cNvSpPr>
          <p:nvPr/>
        </p:nvSpPr>
        <p:spPr bwMode="auto">
          <a:xfrm>
            <a:off x="3635375" y="3735388"/>
            <a:ext cx="106362" cy="122238"/>
          </a:xfrm>
          <a:custGeom>
            <a:avLst/>
            <a:gdLst>
              <a:gd name="T0" fmla="*/ 10 w 19"/>
              <a:gd name="T1" fmla="*/ 14 h 22"/>
              <a:gd name="T2" fmla="*/ 9 w 19"/>
              <a:gd name="T3" fmla="*/ 14 h 22"/>
              <a:gd name="T4" fmla="*/ 6 w 19"/>
              <a:gd name="T5" fmla="*/ 12 h 22"/>
              <a:gd name="T6" fmla="*/ 8 w 19"/>
              <a:gd name="T7" fmla="*/ 10 h 22"/>
              <a:gd name="T8" fmla="*/ 7 w 19"/>
              <a:gd name="T9" fmla="*/ 8 h 22"/>
              <a:gd name="T10" fmla="*/ 6 w 19"/>
              <a:gd name="T11" fmla="*/ 4 h 22"/>
              <a:gd name="T12" fmla="*/ 6 w 19"/>
              <a:gd name="T13" fmla="*/ 4 h 22"/>
              <a:gd name="T14" fmla="*/ 7 w 19"/>
              <a:gd name="T15" fmla="*/ 0 h 22"/>
              <a:gd name="T16" fmla="*/ 5 w 19"/>
              <a:gd name="T17" fmla="*/ 1 h 22"/>
              <a:gd name="T18" fmla="*/ 3 w 19"/>
              <a:gd name="T19" fmla="*/ 4 h 22"/>
              <a:gd name="T20" fmla="*/ 3 w 19"/>
              <a:gd name="T21" fmla="*/ 4 h 22"/>
              <a:gd name="T22" fmla="*/ 1 w 19"/>
              <a:gd name="T23" fmla="*/ 8 h 22"/>
              <a:gd name="T24" fmla="*/ 1 w 19"/>
              <a:gd name="T25" fmla="*/ 8 h 22"/>
              <a:gd name="T26" fmla="*/ 1 w 19"/>
              <a:gd name="T27" fmla="*/ 10 h 22"/>
              <a:gd name="T28" fmla="*/ 12 w 19"/>
              <a:gd name="T29" fmla="*/ 22 h 22"/>
              <a:gd name="T30" fmla="*/ 19 w 19"/>
              <a:gd name="T31" fmla="*/ 19 h 22"/>
              <a:gd name="T32" fmla="*/ 10 w 19"/>
              <a:gd name="T33" fmla="*/ 14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22">
                <a:moveTo>
                  <a:pt x="10" y="14"/>
                </a:moveTo>
                <a:cubicBezTo>
                  <a:pt x="10" y="14"/>
                  <a:pt x="9" y="14"/>
                  <a:pt x="9" y="14"/>
                </a:cubicBezTo>
                <a:cubicBezTo>
                  <a:pt x="7" y="14"/>
                  <a:pt x="6" y="13"/>
                  <a:pt x="6" y="12"/>
                </a:cubicBezTo>
                <a:cubicBezTo>
                  <a:pt x="6" y="11"/>
                  <a:pt x="7" y="11"/>
                  <a:pt x="8" y="10"/>
                </a:cubicBezTo>
                <a:cubicBezTo>
                  <a:pt x="7" y="10"/>
                  <a:pt x="7" y="9"/>
                  <a:pt x="7" y="8"/>
                </a:cubicBezTo>
                <a:cubicBezTo>
                  <a:pt x="7" y="7"/>
                  <a:pt x="6" y="6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3"/>
                  <a:pt x="7" y="2"/>
                  <a:pt x="7" y="0"/>
                </a:cubicBezTo>
                <a:cubicBezTo>
                  <a:pt x="6" y="1"/>
                  <a:pt x="6" y="1"/>
                  <a:pt x="5" y="1"/>
                </a:cubicBezTo>
                <a:cubicBezTo>
                  <a:pt x="4" y="2"/>
                  <a:pt x="3" y="3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0" y="6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10"/>
                </a:cubicBezTo>
                <a:cubicBezTo>
                  <a:pt x="1" y="17"/>
                  <a:pt x="6" y="22"/>
                  <a:pt x="12" y="22"/>
                </a:cubicBezTo>
                <a:cubicBezTo>
                  <a:pt x="15" y="22"/>
                  <a:pt x="18" y="21"/>
                  <a:pt x="19" y="19"/>
                </a:cubicBezTo>
                <a:cubicBezTo>
                  <a:pt x="16" y="19"/>
                  <a:pt x="12" y="17"/>
                  <a:pt x="10" y="14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" name="Freeform 720"/>
          <p:cNvSpPr>
            <a:spLocks/>
          </p:cNvSpPr>
          <p:nvPr/>
        </p:nvSpPr>
        <p:spPr bwMode="auto">
          <a:xfrm>
            <a:off x="3668712" y="3790951"/>
            <a:ext cx="22225" cy="22225"/>
          </a:xfrm>
          <a:custGeom>
            <a:avLst/>
            <a:gdLst>
              <a:gd name="T0" fmla="*/ 0 w 4"/>
              <a:gd name="T1" fmla="*/ 2 h 4"/>
              <a:gd name="T2" fmla="*/ 3 w 4"/>
              <a:gd name="T3" fmla="*/ 4 h 4"/>
              <a:gd name="T4" fmla="*/ 4 w 4"/>
              <a:gd name="T5" fmla="*/ 4 h 4"/>
              <a:gd name="T6" fmla="*/ 2 w 4"/>
              <a:gd name="T7" fmla="*/ 0 h 4"/>
              <a:gd name="T8" fmla="*/ 0 w 4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0" y="2"/>
                </a:moveTo>
                <a:cubicBezTo>
                  <a:pt x="0" y="3"/>
                  <a:pt x="1" y="4"/>
                  <a:pt x="3" y="4"/>
                </a:cubicBezTo>
                <a:cubicBezTo>
                  <a:pt x="3" y="4"/>
                  <a:pt x="4" y="4"/>
                  <a:pt x="4" y="4"/>
                </a:cubicBezTo>
                <a:cubicBezTo>
                  <a:pt x="3" y="3"/>
                  <a:pt x="2" y="2"/>
                  <a:pt x="2" y="0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" name="Freeform 721"/>
          <p:cNvSpPr>
            <a:spLocks/>
          </p:cNvSpPr>
          <p:nvPr/>
        </p:nvSpPr>
        <p:spPr bwMode="auto">
          <a:xfrm>
            <a:off x="3641725" y="2987676"/>
            <a:ext cx="266700" cy="163513"/>
          </a:xfrm>
          <a:custGeom>
            <a:avLst/>
            <a:gdLst>
              <a:gd name="T0" fmla="*/ 42 w 48"/>
              <a:gd name="T1" fmla="*/ 15 h 29"/>
              <a:gd name="T2" fmla="*/ 38 w 48"/>
              <a:gd name="T3" fmla="*/ 0 h 29"/>
              <a:gd name="T4" fmla="*/ 36 w 48"/>
              <a:gd name="T5" fmla="*/ 0 h 29"/>
              <a:gd name="T6" fmla="*/ 31 w 48"/>
              <a:gd name="T7" fmla="*/ 0 h 29"/>
              <a:gd name="T8" fmla="*/ 8 w 48"/>
              <a:gd name="T9" fmla="*/ 11 h 29"/>
              <a:gd name="T10" fmla="*/ 7 w 48"/>
              <a:gd name="T11" fmla="*/ 12 h 29"/>
              <a:gd name="T12" fmla="*/ 13 w 48"/>
              <a:gd name="T13" fmla="*/ 29 h 29"/>
              <a:gd name="T14" fmla="*/ 14 w 48"/>
              <a:gd name="T15" fmla="*/ 29 h 29"/>
              <a:gd name="T16" fmla="*/ 23 w 48"/>
              <a:gd name="T17" fmla="*/ 25 h 29"/>
              <a:gd name="T18" fmla="*/ 28 w 48"/>
              <a:gd name="T19" fmla="*/ 26 h 29"/>
              <a:gd name="T20" fmla="*/ 42 w 48"/>
              <a:gd name="T2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29">
                <a:moveTo>
                  <a:pt x="42" y="15"/>
                </a:moveTo>
                <a:cubicBezTo>
                  <a:pt x="48" y="8"/>
                  <a:pt x="46" y="1"/>
                  <a:pt x="38" y="0"/>
                </a:cubicBezTo>
                <a:cubicBezTo>
                  <a:pt x="37" y="0"/>
                  <a:pt x="36" y="0"/>
                  <a:pt x="36" y="0"/>
                </a:cubicBezTo>
                <a:cubicBezTo>
                  <a:pt x="34" y="0"/>
                  <a:pt x="32" y="0"/>
                  <a:pt x="31" y="0"/>
                </a:cubicBezTo>
                <a:cubicBezTo>
                  <a:pt x="23" y="1"/>
                  <a:pt x="14" y="6"/>
                  <a:pt x="8" y="11"/>
                </a:cubicBezTo>
                <a:cubicBezTo>
                  <a:pt x="8" y="12"/>
                  <a:pt x="7" y="12"/>
                  <a:pt x="7" y="12"/>
                </a:cubicBezTo>
                <a:cubicBezTo>
                  <a:pt x="0" y="19"/>
                  <a:pt x="3" y="28"/>
                  <a:pt x="13" y="29"/>
                </a:cubicBezTo>
                <a:cubicBezTo>
                  <a:pt x="13" y="29"/>
                  <a:pt x="13" y="29"/>
                  <a:pt x="14" y="29"/>
                </a:cubicBezTo>
                <a:cubicBezTo>
                  <a:pt x="16" y="26"/>
                  <a:pt x="19" y="25"/>
                  <a:pt x="23" y="25"/>
                </a:cubicBezTo>
                <a:cubicBezTo>
                  <a:pt x="25" y="25"/>
                  <a:pt x="27" y="25"/>
                  <a:pt x="28" y="26"/>
                </a:cubicBezTo>
                <a:cubicBezTo>
                  <a:pt x="33" y="24"/>
                  <a:pt x="37" y="21"/>
                  <a:pt x="42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" name="Freeform 722"/>
          <p:cNvSpPr>
            <a:spLocks/>
          </p:cNvSpPr>
          <p:nvPr/>
        </p:nvSpPr>
        <p:spPr bwMode="auto">
          <a:xfrm>
            <a:off x="3824287" y="3022601"/>
            <a:ext cx="246062" cy="257175"/>
          </a:xfrm>
          <a:custGeom>
            <a:avLst/>
            <a:gdLst>
              <a:gd name="T0" fmla="*/ 36 w 44"/>
              <a:gd name="T1" fmla="*/ 6 h 46"/>
              <a:gd name="T2" fmla="*/ 5 w 44"/>
              <a:gd name="T3" fmla="*/ 14 h 46"/>
              <a:gd name="T4" fmla="*/ 0 w 44"/>
              <a:gd name="T5" fmla="*/ 25 h 46"/>
              <a:gd name="T6" fmla="*/ 1 w 44"/>
              <a:gd name="T7" fmla="*/ 30 h 46"/>
              <a:gd name="T8" fmla="*/ 1 w 44"/>
              <a:gd name="T9" fmla="*/ 33 h 46"/>
              <a:gd name="T10" fmla="*/ 6 w 44"/>
              <a:gd name="T11" fmla="*/ 40 h 46"/>
              <a:gd name="T12" fmla="*/ 35 w 44"/>
              <a:gd name="T13" fmla="*/ 36 h 46"/>
              <a:gd name="T14" fmla="*/ 36 w 44"/>
              <a:gd name="T15" fmla="*/ 36 h 46"/>
              <a:gd name="T16" fmla="*/ 36 w 44"/>
              <a:gd name="T17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46">
                <a:moveTo>
                  <a:pt x="36" y="6"/>
                </a:moveTo>
                <a:cubicBezTo>
                  <a:pt x="28" y="0"/>
                  <a:pt x="14" y="4"/>
                  <a:pt x="5" y="14"/>
                </a:cubicBezTo>
                <a:cubicBezTo>
                  <a:pt x="2" y="18"/>
                  <a:pt x="1" y="22"/>
                  <a:pt x="0" y="25"/>
                </a:cubicBezTo>
                <a:cubicBezTo>
                  <a:pt x="1" y="27"/>
                  <a:pt x="1" y="29"/>
                  <a:pt x="1" y="30"/>
                </a:cubicBezTo>
                <a:cubicBezTo>
                  <a:pt x="1" y="31"/>
                  <a:pt x="1" y="32"/>
                  <a:pt x="1" y="33"/>
                </a:cubicBezTo>
                <a:cubicBezTo>
                  <a:pt x="2" y="36"/>
                  <a:pt x="4" y="38"/>
                  <a:pt x="6" y="40"/>
                </a:cubicBezTo>
                <a:cubicBezTo>
                  <a:pt x="14" y="46"/>
                  <a:pt x="28" y="45"/>
                  <a:pt x="35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44" y="25"/>
                  <a:pt x="43" y="12"/>
                  <a:pt x="36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" name="Freeform 723"/>
          <p:cNvSpPr>
            <a:spLocks/>
          </p:cNvSpPr>
          <p:nvPr/>
        </p:nvSpPr>
        <p:spPr bwMode="auto">
          <a:xfrm>
            <a:off x="3579812" y="3729038"/>
            <a:ext cx="601662" cy="482600"/>
          </a:xfrm>
          <a:custGeom>
            <a:avLst/>
            <a:gdLst>
              <a:gd name="T0" fmla="*/ 100 w 108"/>
              <a:gd name="T1" fmla="*/ 53 h 86"/>
              <a:gd name="T2" fmla="*/ 100 w 108"/>
              <a:gd name="T3" fmla="*/ 51 h 86"/>
              <a:gd name="T4" fmla="*/ 94 w 108"/>
              <a:gd name="T5" fmla="*/ 16 h 86"/>
              <a:gd name="T6" fmla="*/ 84 w 108"/>
              <a:gd name="T7" fmla="*/ 15 h 86"/>
              <a:gd name="T8" fmla="*/ 75 w 108"/>
              <a:gd name="T9" fmla="*/ 10 h 86"/>
              <a:gd name="T10" fmla="*/ 74 w 108"/>
              <a:gd name="T11" fmla="*/ 9 h 86"/>
              <a:gd name="T12" fmla="*/ 53 w 108"/>
              <a:gd name="T13" fmla="*/ 2 h 86"/>
              <a:gd name="T14" fmla="*/ 45 w 108"/>
              <a:gd name="T15" fmla="*/ 0 h 86"/>
              <a:gd name="T16" fmla="*/ 46 w 108"/>
              <a:gd name="T17" fmla="*/ 5 h 86"/>
              <a:gd name="T18" fmla="*/ 38 w 108"/>
              <a:gd name="T19" fmla="*/ 19 h 86"/>
              <a:gd name="T20" fmla="*/ 58 w 108"/>
              <a:gd name="T21" fmla="*/ 31 h 86"/>
              <a:gd name="T22" fmla="*/ 73 w 108"/>
              <a:gd name="T23" fmla="*/ 36 h 86"/>
              <a:gd name="T24" fmla="*/ 46 w 108"/>
              <a:gd name="T25" fmla="*/ 64 h 86"/>
              <a:gd name="T26" fmla="*/ 6 w 108"/>
              <a:gd name="T27" fmla="*/ 34 h 86"/>
              <a:gd name="T28" fmla="*/ 0 w 108"/>
              <a:gd name="T29" fmla="*/ 34 h 86"/>
              <a:gd name="T30" fmla="*/ 5 w 108"/>
              <a:gd name="T31" fmla="*/ 46 h 86"/>
              <a:gd name="T32" fmla="*/ 2 w 108"/>
              <a:gd name="T33" fmla="*/ 74 h 86"/>
              <a:gd name="T34" fmla="*/ 34 w 108"/>
              <a:gd name="T35" fmla="*/ 74 h 86"/>
              <a:gd name="T36" fmla="*/ 81 w 108"/>
              <a:gd name="T37" fmla="*/ 85 h 86"/>
              <a:gd name="T38" fmla="*/ 87 w 108"/>
              <a:gd name="T39" fmla="*/ 85 h 86"/>
              <a:gd name="T40" fmla="*/ 100 w 108"/>
              <a:gd name="T41" fmla="*/ 5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8" h="86">
                <a:moveTo>
                  <a:pt x="100" y="53"/>
                </a:moveTo>
                <a:cubicBezTo>
                  <a:pt x="100" y="52"/>
                  <a:pt x="100" y="51"/>
                  <a:pt x="100" y="51"/>
                </a:cubicBezTo>
                <a:cubicBezTo>
                  <a:pt x="99" y="42"/>
                  <a:pt x="95" y="21"/>
                  <a:pt x="94" y="16"/>
                </a:cubicBezTo>
                <a:cubicBezTo>
                  <a:pt x="92" y="16"/>
                  <a:pt x="87" y="16"/>
                  <a:pt x="84" y="15"/>
                </a:cubicBezTo>
                <a:cubicBezTo>
                  <a:pt x="81" y="14"/>
                  <a:pt x="78" y="12"/>
                  <a:pt x="75" y="10"/>
                </a:cubicBezTo>
                <a:cubicBezTo>
                  <a:pt x="74" y="10"/>
                  <a:pt x="74" y="10"/>
                  <a:pt x="74" y="9"/>
                </a:cubicBezTo>
                <a:cubicBezTo>
                  <a:pt x="67" y="6"/>
                  <a:pt x="59" y="4"/>
                  <a:pt x="53" y="2"/>
                </a:cubicBezTo>
                <a:cubicBezTo>
                  <a:pt x="50" y="1"/>
                  <a:pt x="47" y="1"/>
                  <a:pt x="45" y="0"/>
                </a:cubicBezTo>
                <a:cubicBezTo>
                  <a:pt x="45" y="2"/>
                  <a:pt x="46" y="4"/>
                  <a:pt x="46" y="5"/>
                </a:cubicBezTo>
                <a:cubicBezTo>
                  <a:pt x="46" y="11"/>
                  <a:pt x="42" y="16"/>
                  <a:pt x="38" y="19"/>
                </a:cubicBezTo>
                <a:cubicBezTo>
                  <a:pt x="41" y="23"/>
                  <a:pt x="51" y="29"/>
                  <a:pt x="58" y="31"/>
                </a:cubicBezTo>
                <a:cubicBezTo>
                  <a:pt x="64" y="34"/>
                  <a:pt x="70" y="35"/>
                  <a:pt x="73" y="36"/>
                </a:cubicBezTo>
                <a:cubicBezTo>
                  <a:pt x="76" y="49"/>
                  <a:pt x="64" y="63"/>
                  <a:pt x="46" y="64"/>
                </a:cubicBezTo>
                <a:cubicBezTo>
                  <a:pt x="28" y="64"/>
                  <a:pt x="10" y="49"/>
                  <a:pt x="6" y="34"/>
                </a:cubicBezTo>
                <a:cubicBezTo>
                  <a:pt x="5" y="34"/>
                  <a:pt x="2" y="34"/>
                  <a:pt x="0" y="34"/>
                </a:cubicBezTo>
                <a:cubicBezTo>
                  <a:pt x="2" y="38"/>
                  <a:pt x="4" y="42"/>
                  <a:pt x="5" y="46"/>
                </a:cubicBezTo>
                <a:cubicBezTo>
                  <a:pt x="9" y="57"/>
                  <a:pt x="7" y="68"/>
                  <a:pt x="2" y="74"/>
                </a:cubicBezTo>
                <a:cubicBezTo>
                  <a:pt x="8" y="71"/>
                  <a:pt x="15" y="70"/>
                  <a:pt x="34" y="74"/>
                </a:cubicBezTo>
                <a:cubicBezTo>
                  <a:pt x="55" y="79"/>
                  <a:pt x="65" y="86"/>
                  <a:pt x="81" y="85"/>
                </a:cubicBezTo>
                <a:cubicBezTo>
                  <a:pt x="83" y="85"/>
                  <a:pt x="85" y="85"/>
                  <a:pt x="87" y="85"/>
                </a:cubicBezTo>
                <a:cubicBezTo>
                  <a:pt x="108" y="82"/>
                  <a:pt x="105" y="57"/>
                  <a:pt x="100" y="53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" name="Freeform 724"/>
          <p:cNvSpPr>
            <a:spLocks/>
          </p:cNvSpPr>
          <p:nvPr/>
        </p:nvSpPr>
        <p:spPr bwMode="auto">
          <a:xfrm>
            <a:off x="3602037" y="3735388"/>
            <a:ext cx="401637" cy="352425"/>
          </a:xfrm>
          <a:custGeom>
            <a:avLst/>
            <a:gdLst>
              <a:gd name="T0" fmla="*/ 69 w 72"/>
              <a:gd name="T1" fmla="*/ 35 h 63"/>
              <a:gd name="T2" fmla="*/ 54 w 72"/>
              <a:gd name="T3" fmla="*/ 30 h 63"/>
              <a:gd name="T4" fmla="*/ 34 w 72"/>
              <a:gd name="T5" fmla="*/ 18 h 63"/>
              <a:gd name="T6" fmla="*/ 27 w 72"/>
              <a:gd name="T7" fmla="*/ 19 h 63"/>
              <a:gd name="T8" fmla="*/ 25 w 72"/>
              <a:gd name="T9" fmla="*/ 19 h 63"/>
              <a:gd name="T10" fmla="*/ 18 w 72"/>
              <a:gd name="T11" fmla="*/ 22 h 63"/>
              <a:gd name="T12" fmla="*/ 7 w 72"/>
              <a:gd name="T13" fmla="*/ 10 h 63"/>
              <a:gd name="T14" fmla="*/ 7 w 72"/>
              <a:gd name="T15" fmla="*/ 8 h 63"/>
              <a:gd name="T16" fmla="*/ 7 w 72"/>
              <a:gd name="T17" fmla="*/ 8 h 63"/>
              <a:gd name="T18" fmla="*/ 9 w 72"/>
              <a:gd name="T19" fmla="*/ 4 h 63"/>
              <a:gd name="T20" fmla="*/ 9 w 72"/>
              <a:gd name="T21" fmla="*/ 4 h 63"/>
              <a:gd name="T22" fmla="*/ 11 w 72"/>
              <a:gd name="T23" fmla="*/ 1 h 63"/>
              <a:gd name="T24" fmla="*/ 8 w 72"/>
              <a:gd name="T25" fmla="*/ 0 h 63"/>
              <a:gd name="T26" fmla="*/ 0 w 72"/>
              <a:gd name="T27" fmla="*/ 23 h 63"/>
              <a:gd name="T28" fmla="*/ 1 w 72"/>
              <a:gd name="T29" fmla="*/ 28 h 63"/>
              <a:gd name="T30" fmla="*/ 1 w 72"/>
              <a:gd name="T31" fmla="*/ 29 h 63"/>
              <a:gd name="T32" fmla="*/ 2 w 72"/>
              <a:gd name="T33" fmla="*/ 33 h 63"/>
              <a:gd name="T34" fmla="*/ 42 w 72"/>
              <a:gd name="T35" fmla="*/ 63 h 63"/>
              <a:gd name="T36" fmla="*/ 69 w 72"/>
              <a:gd name="T37" fmla="*/ 3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63">
                <a:moveTo>
                  <a:pt x="69" y="35"/>
                </a:moveTo>
                <a:cubicBezTo>
                  <a:pt x="66" y="34"/>
                  <a:pt x="60" y="33"/>
                  <a:pt x="54" y="30"/>
                </a:cubicBezTo>
                <a:cubicBezTo>
                  <a:pt x="47" y="28"/>
                  <a:pt x="37" y="22"/>
                  <a:pt x="34" y="18"/>
                </a:cubicBezTo>
                <a:cubicBezTo>
                  <a:pt x="32" y="19"/>
                  <a:pt x="29" y="19"/>
                  <a:pt x="27" y="19"/>
                </a:cubicBezTo>
                <a:cubicBezTo>
                  <a:pt x="27" y="19"/>
                  <a:pt x="26" y="19"/>
                  <a:pt x="25" y="19"/>
                </a:cubicBezTo>
                <a:cubicBezTo>
                  <a:pt x="24" y="21"/>
                  <a:pt x="21" y="22"/>
                  <a:pt x="18" y="22"/>
                </a:cubicBezTo>
                <a:cubicBezTo>
                  <a:pt x="12" y="22"/>
                  <a:pt x="7" y="17"/>
                  <a:pt x="7" y="10"/>
                </a:cubicBezTo>
                <a:cubicBezTo>
                  <a:pt x="7" y="9"/>
                  <a:pt x="7" y="9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6" y="6"/>
                  <a:pt x="8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3"/>
                  <a:pt x="10" y="2"/>
                  <a:pt x="11" y="1"/>
                </a:cubicBezTo>
                <a:cubicBezTo>
                  <a:pt x="10" y="1"/>
                  <a:pt x="9" y="1"/>
                  <a:pt x="8" y="0"/>
                </a:cubicBezTo>
                <a:cubicBezTo>
                  <a:pt x="2" y="5"/>
                  <a:pt x="0" y="13"/>
                  <a:pt x="0" y="23"/>
                </a:cubicBezTo>
                <a:cubicBezTo>
                  <a:pt x="0" y="25"/>
                  <a:pt x="1" y="26"/>
                  <a:pt x="1" y="28"/>
                </a:cubicBezTo>
                <a:cubicBezTo>
                  <a:pt x="1" y="28"/>
                  <a:pt x="1" y="29"/>
                  <a:pt x="1" y="29"/>
                </a:cubicBezTo>
                <a:cubicBezTo>
                  <a:pt x="1" y="31"/>
                  <a:pt x="1" y="32"/>
                  <a:pt x="2" y="33"/>
                </a:cubicBezTo>
                <a:cubicBezTo>
                  <a:pt x="6" y="48"/>
                  <a:pt x="24" y="63"/>
                  <a:pt x="42" y="63"/>
                </a:cubicBezTo>
                <a:cubicBezTo>
                  <a:pt x="60" y="62"/>
                  <a:pt x="72" y="48"/>
                  <a:pt x="6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" name="Freeform 725"/>
          <p:cNvSpPr>
            <a:spLocks/>
          </p:cNvSpPr>
          <p:nvPr/>
        </p:nvSpPr>
        <p:spPr bwMode="auto">
          <a:xfrm>
            <a:off x="3317875" y="3049588"/>
            <a:ext cx="846137" cy="735013"/>
          </a:xfrm>
          <a:custGeom>
            <a:avLst/>
            <a:gdLst>
              <a:gd name="T0" fmla="*/ 126 w 152"/>
              <a:gd name="T1" fmla="*/ 31 h 131"/>
              <a:gd name="T2" fmla="*/ 97 w 152"/>
              <a:gd name="T3" fmla="*/ 35 h 131"/>
              <a:gd name="T4" fmla="*/ 92 w 152"/>
              <a:gd name="T5" fmla="*/ 28 h 131"/>
              <a:gd name="T6" fmla="*/ 81 w 152"/>
              <a:gd name="T7" fmla="*/ 37 h 131"/>
              <a:gd name="T8" fmla="*/ 69 w 152"/>
              <a:gd name="T9" fmla="*/ 25 h 131"/>
              <a:gd name="T10" fmla="*/ 72 w 152"/>
              <a:gd name="T11" fmla="*/ 18 h 131"/>
              <a:gd name="T12" fmla="*/ 71 w 152"/>
              <a:gd name="T13" fmla="*/ 18 h 131"/>
              <a:gd name="T14" fmla="*/ 65 w 152"/>
              <a:gd name="T15" fmla="*/ 1 h 131"/>
              <a:gd name="T16" fmla="*/ 66 w 152"/>
              <a:gd name="T17" fmla="*/ 0 h 131"/>
              <a:gd name="T18" fmla="*/ 64 w 152"/>
              <a:gd name="T19" fmla="*/ 0 h 131"/>
              <a:gd name="T20" fmla="*/ 48 w 152"/>
              <a:gd name="T21" fmla="*/ 2 h 131"/>
              <a:gd name="T22" fmla="*/ 26 w 152"/>
              <a:gd name="T23" fmla="*/ 21 h 131"/>
              <a:gd name="T24" fmla="*/ 4 w 152"/>
              <a:gd name="T25" fmla="*/ 26 h 131"/>
              <a:gd name="T26" fmla="*/ 15 w 152"/>
              <a:gd name="T27" fmla="*/ 54 h 131"/>
              <a:gd name="T28" fmla="*/ 15 w 152"/>
              <a:gd name="T29" fmla="*/ 54 h 131"/>
              <a:gd name="T30" fmla="*/ 34 w 152"/>
              <a:gd name="T31" fmla="*/ 92 h 131"/>
              <a:gd name="T32" fmla="*/ 48 w 152"/>
              <a:gd name="T33" fmla="*/ 113 h 131"/>
              <a:gd name="T34" fmla="*/ 66 w 152"/>
              <a:gd name="T35" fmla="*/ 119 h 131"/>
              <a:gd name="T36" fmla="*/ 69 w 152"/>
              <a:gd name="T37" fmla="*/ 115 h 131"/>
              <a:gd name="T38" fmla="*/ 54 w 152"/>
              <a:gd name="T39" fmla="*/ 112 h 131"/>
              <a:gd name="T40" fmla="*/ 47 w 152"/>
              <a:gd name="T41" fmla="*/ 103 h 131"/>
              <a:gd name="T42" fmla="*/ 21 w 152"/>
              <a:gd name="T43" fmla="*/ 57 h 131"/>
              <a:gd name="T44" fmla="*/ 53 w 152"/>
              <a:gd name="T45" fmla="*/ 57 h 131"/>
              <a:gd name="T46" fmla="*/ 116 w 152"/>
              <a:gd name="T47" fmla="*/ 87 h 131"/>
              <a:gd name="T48" fmla="*/ 124 w 152"/>
              <a:gd name="T49" fmla="*/ 104 h 131"/>
              <a:gd name="T50" fmla="*/ 117 w 152"/>
              <a:gd name="T51" fmla="*/ 121 h 131"/>
              <a:gd name="T52" fmla="*/ 100 w 152"/>
              <a:gd name="T53" fmla="*/ 123 h 131"/>
              <a:gd name="T54" fmla="*/ 121 w 152"/>
              <a:gd name="T55" fmla="*/ 130 h 131"/>
              <a:gd name="T56" fmla="*/ 122 w 152"/>
              <a:gd name="T57" fmla="*/ 131 h 131"/>
              <a:gd name="T58" fmla="*/ 152 w 152"/>
              <a:gd name="T59" fmla="*/ 80 h 131"/>
              <a:gd name="T60" fmla="*/ 126 w 152"/>
              <a:gd name="T61" fmla="*/ 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2" h="131">
                <a:moveTo>
                  <a:pt x="126" y="31"/>
                </a:moveTo>
                <a:cubicBezTo>
                  <a:pt x="119" y="40"/>
                  <a:pt x="105" y="41"/>
                  <a:pt x="97" y="35"/>
                </a:cubicBezTo>
                <a:cubicBezTo>
                  <a:pt x="95" y="33"/>
                  <a:pt x="93" y="31"/>
                  <a:pt x="92" y="28"/>
                </a:cubicBezTo>
                <a:cubicBezTo>
                  <a:pt x="91" y="33"/>
                  <a:pt x="86" y="37"/>
                  <a:pt x="81" y="37"/>
                </a:cubicBezTo>
                <a:cubicBezTo>
                  <a:pt x="74" y="37"/>
                  <a:pt x="69" y="32"/>
                  <a:pt x="69" y="25"/>
                </a:cubicBezTo>
                <a:cubicBezTo>
                  <a:pt x="69" y="23"/>
                  <a:pt x="70" y="20"/>
                  <a:pt x="72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61" y="17"/>
                  <a:pt x="58" y="8"/>
                  <a:pt x="65" y="1"/>
                </a:cubicBezTo>
                <a:cubicBezTo>
                  <a:pt x="65" y="1"/>
                  <a:pt x="66" y="1"/>
                  <a:pt x="66" y="0"/>
                </a:cubicBezTo>
                <a:cubicBezTo>
                  <a:pt x="65" y="0"/>
                  <a:pt x="65" y="0"/>
                  <a:pt x="64" y="0"/>
                </a:cubicBezTo>
                <a:cubicBezTo>
                  <a:pt x="58" y="0"/>
                  <a:pt x="53" y="1"/>
                  <a:pt x="48" y="2"/>
                </a:cubicBezTo>
                <a:cubicBezTo>
                  <a:pt x="40" y="7"/>
                  <a:pt x="32" y="14"/>
                  <a:pt x="26" y="21"/>
                </a:cubicBezTo>
                <a:cubicBezTo>
                  <a:pt x="21" y="16"/>
                  <a:pt x="8" y="16"/>
                  <a:pt x="4" y="26"/>
                </a:cubicBezTo>
                <a:cubicBezTo>
                  <a:pt x="0" y="37"/>
                  <a:pt x="6" y="48"/>
                  <a:pt x="15" y="54"/>
                </a:cubicBezTo>
                <a:cubicBezTo>
                  <a:pt x="15" y="54"/>
                  <a:pt x="15" y="54"/>
                  <a:pt x="15" y="54"/>
                </a:cubicBezTo>
                <a:cubicBezTo>
                  <a:pt x="17" y="63"/>
                  <a:pt x="25" y="78"/>
                  <a:pt x="34" y="92"/>
                </a:cubicBezTo>
                <a:cubicBezTo>
                  <a:pt x="38" y="99"/>
                  <a:pt x="45" y="109"/>
                  <a:pt x="48" y="113"/>
                </a:cubicBezTo>
                <a:cubicBezTo>
                  <a:pt x="54" y="116"/>
                  <a:pt x="62" y="118"/>
                  <a:pt x="66" y="119"/>
                </a:cubicBezTo>
                <a:cubicBezTo>
                  <a:pt x="66" y="117"/>
                  <a:pt x="67" y="116"/>
                  <a:pt x="69" y="115"/>
                </a:cubicBezTo>
                <a:cubicBezTo>
                  <a:pt x="63" y="115"/>
                  <a:pt x="56" y="113"/>
                  <a:pt x="54" y="112"/>
                </a:cubicBezTo>
                <a:cubicBezTo>
                  <a:pt x="52" y="109"/>
                  <a:pt x="50" y="106"/>
                  <a:pt x="47" y="103"/>
                </a:cubicBezTo>
                <a:cubicBezTo>
                  <a:pt x="34" y="85"/>
                  <a:pt x="24" y="63"/>
                  <a:pt x="21" y="57"/>
                </a:cubicBezTo>
                <a:cubicBezTo>
                  <a:pt x="30" y="60"/>
                  <a:pt x="42" y="58"/>
                  <a:pt x="53" y="57"/>
                </a:cubicBezTo>
                <a:cubicBezTo>
                  <a:pt x="85" y="55"/>
                  <a:pt x="107" y="72"/>
                  <a:pt x="116" y="87"/>
                </a:cubicBezTo>
                <a:cubicBezTo>
                  <a:pt x="120" y="94"/>
                  <a:pt x="123" y="99"/>
                  <a:pt x="124" y="104"/>
                </a:cubicBezTo>
                <a:cubicBezTo>
                  <a:pt x="127" y="116"/>
                  <a:pt x="121" y="119"/>
                  <a:pt x="117" y="121"/>
                </a:cubicBezTo>
                <a:cubicBezTo>
                  <a:pt x="114" y="122"/>
                  <a:pt x="106" y="123"/>
                  <a:pt x="100" y="123"/>
                </a:cubicBezTo>
                <a:cubicBezTo>
                  <a:pt x="106" y="125"/>
                  <a:pt x="114" y="127"/>
                  <a:pt x="121" y="130"/>
                </a:cubicBezTo>
                <a:cubicBezTo>
                  <a:pt x="121" y="130"/>
                  <a:pt x="122" y="131"/>
                  <a:pt x="122" y="131"/>
                </a:cubicBezTo>
                <a:cubicBezTo>
                  <a:pt x="140" y="121"/>
                  <a:pt x="152" y="102"/>
                  <a:pt x="152" y="80"/>
                </a:cubicBezTo>
                <a:cubicBezTo>
                  <a:pt x="152" y="59"/>
                  <a:pt x="142" y="41"/>
                  <a:pt x="126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" name="Freeform 726"/>
          <p:cNvSpPr>
            <a:spLocks/>
          </p:cNvSpPr>
          <p:nvPr/>
        </p:nvSpPr>
        <p:spPr bwMode="auto">
          <a:xfrm>
            <a:off x="3992562" y="3779838"/>
            <a:ext cx="115887" cy="39688"/>
          </a:xfrm>
          <a:custGeom>
            <a:avLst/>
            <a:gdLst>
              <a:gd name="T0" fmla="*/ 20 w 21"/>
              <a:gd name="T1" fmla="*/ 3 h 7"/>
              <a:gd name="T2" fmla="*/ 20 w 21"/>
              <a:gd name="T3" fmla="*/ 3 h 7"/>
              <a:gd name="T4" fmla="*/ 1 w 21"/>
              <a:gd name="T5" fmla="*/ 1 h 7"/>
              <a:gd name="T6" fmla="*/ 0 w 21"/>
              <a:gd name="T7" fmla="*/ 0 h 7"/>
              <a:gd name="T8" fmla="*/ 1 w 21"/>
              <a:gd name="T9" fmla="*/ 1 h 7"/>
              <a:gd name="T10" fmla="*/ 10 w 21"/>
              <a:gd name="T11" fmla="*/ 6 h 7"/>
              <a:gd name="T12" fmla="*/ 20 w 21"/>
              <a:gd name="T13" fmla="*/ 7 h 7"/>
              <a:gd name="T14" fmla="*/ 20 w 21"/>
              <a:gd name="T15" fmla="*/ 7 h 7"/>
              <a:gd name="T16" fmla="*/ 20 w 21"/>
              <a:gd name="T1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7">
                <a:moveTo>
                  <a:pt x="20" y="3"/>
                </a:moveTo>
                <a:cubicBezTo>
                  <a:pt x="20" y="3"/>
                  <a:pt x="20" y="3"/>
                  <a:pt x="20" y="3"/>
                </a:cubicBezTo>
                <a:cubicBezTo>
                  <a:pt x="18" y="2"/>
                  <a:pt x="7" y="1"/>
                  <a:pt x="1" y="1"/>
                </a:cubicBezTo>
                <a:cubicBezTo>
                  <a:pt x="1" y="1"/>
                  <a:pt x="0" y="0"/>
                  <a:pt x="0" y="0"/>
                </a:cubicBezTo>
                <a:cubicBezTo>
                  <a:pt x="0" y="1"/>
                  <a:pt x="0" y="1"/>
                  <a:pt x="1" y="1"/>
                </a:cubicBezTo>
                <a:cubicBezTo>
                  <a:pt x="4" y="3"/>
                  <a:pt x="7" y="5"/>
                  <a:pt x="10" y="6"/>
                </a:cubicBezTo>
                <a:cubicBezTo>
                  <a:pt x="13" y="7"/>
                  <a:pt x="18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3"/>
                  <a:pt x="20" y="3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4" name="Freeform 727"/>
          <p:cNvSpPr>
            <a:spLocks/>
          </p:cNvSpPr>
          <p:nvPr/>
        </p:nvSpPr>
        <p:spPr bwMode="auto">
          <a:xfrm>
            <a:off x="3579812" y="3684588"/>
            <a:ext cx="106362" cy="55563"/>
          </a:xfrm>
          <a:custGeom>
            <a:avLst/>
            <a:gdLst>
              <a:gd name="T0" fmla="*/ 1 w 19"/>
              <a:gd name="T1" fmla="*/ 0 h 10"/>
              <a:gd name="T2" fmla="*/ 0 w 19"/>
              <a:gd name="T3" fmla="*/ 2 h 10"/>
              <a:gd name="T4" fmla="*/ 0 w 19"/>
              <a:gd name="T5" fmla="*/ 4 h 10"/>
              <a:gd name="T6" fmla="*/ 12 w 19"/>
              <a:gd name="T7" fmla="*/ 9 h 10"/>
              <a:gd name="T8" fmla="*/ 15 w 19"/>
              <a:gd name="T9" fmla="*/ 10 h 10"/>
              <a:gd name="T10" fmla="*/ 17 w 19"/>
              <a:gd name="T11" fmla="*/ 9 h 10"/>
              <a:gd name="T12" fmla="*/ 19 w 19"/>
              <a:gd name="T13" fmla="*/ 6 h 10"/>
              <a:gd name="T14" fmla="*/ 1 w 19"/>
              <a:gd name="T15" fmla="*/ 0 h 10"/>
              <a:gd name="T16" fmla="*/ 1 w 19"/>
              <a:gd name="T1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0">
                <a:moveTo>
                  <a:pt x="1" y="0"/>
                </a:move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2" y="5"/>
                  <a:pt x="7" y="7"/>
                  <a:pt x="12" y="9"/>
                </a:cubicBezTo>
                <a:cubicBezTo>
                  <a:pt x="13" y="10"/>
                  <a:pt x="14" y="10"/>
                  <a:pt x="15" y="10"/>
                </a:cubicBezTo>
                <a:cubicBezTo>
                  <a:pt x="16" y="10"/>
                  <a:pt x="16" y="10"/>
                  <a:pt x="17" y="9"/>
                </a:cubicBezTo>
                <a:cubicBezTo>
                  <a:pt x="17" y="8"/>
                  <a:pt x="18" y="7"/>
                  <a:pt x="19" y="6"/>
                </a:cubicBezTo>
                <a:cubicBezTo>
                  <a:pt x="15" y="5"/>
                  <a:pt x="7" y="3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5" name="Freeform 728"/>
          <p:cNvSpPr>
            <a:spLocks/>
          </p:cNvSpPr>
          <p:nvPr/>
        </p:nvSpPr>
        <p:spPr bwMode="auto">
          <a:xfrm>
            <a:off x="3435350" y="3656013"/>
            <a:ext cx="211137" cy="207963"/>
          </a:xfrm>
          <a:custGeom>
            <a:avLst/>
            <a:gdLst>
              <a:gd name="T0" fmla="*/ 38 w 38"/>
              <a:gd name="T1" fmla="*/ 14 h 37"/>
              <a:gd name="T2" fmla="*/ 26 w 38"/>
              <a:gd name="T3" fmla="*/ 9 h 37"/>
              <a:gd name="T4" fmla="*/ 26 w 38"/>
              <a:gd name="T5" fmla="*/ 7 h 37"/>
              <a:gd name="T6" fmla="*/ 10 w 38"/>
              <a:gd name="T7" fmla="*/ 0 h 37"/>
              <a:gd name="T8" fmla="*/ 11 w 38"/>
              <a:gd name="T9" fmla="*/ 4 h 37"/>
              <a:gd name="T10" fmla="*/ 0 w 38"/>
              <a:gd name="T11" fmla="*/ 17 h 37"/>
              <a:gd name="T12" fmla="*/ 30 w 38"/>
              <a:gd name="T13" fmla="*/ 37 h 37"/>
              <a:gd name="T14" fmla="*/ 30 w 38"/>
              <a:gd name="T15" fmla="*/ 37 h 37"/>
              <a:gd name="T16" fmla="*/ 38 w 38"/>
              <a:gd name="T17" fmla="*/ 1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37">
                <a:moveTo>
                  <a:pt x="38" y="14"/>
                </a:moveTo>
                <a:cubicBezTo>
                  <a:pt x="33" y="12"/>
                  <a:pt x="28" y="10"/>
                  <a:pt x="26" y="9"/>
                </a:cubicBezTo>
                <a:cubicBezTo>
                  <a:pt x="26" y="8"/>
                  <a:pt x="26" y="7"/>
                  <a:pt x="26" y="7"/>
                </a:cubicBezTo>
                <a:cubicBezTo>
                  <a:pt x="18" y="2"/>
                  <a:pt x="13" y="0"/>
                  <a:pt x="10" y="0"/>
                </a:cubicBezTo>
                <a:cubicBezTo>
                  <a:pt x="11" y="1"/>
                  <a:pt x="11" y="2"/>
                  <a:pt x="11" y="4"/>
                </a:cubicBezTo>
                <a:cubicBezTo>
                  <a:pt x="11" y="11"/>
                  <a:pt x="6" y="16"/>
                  <a:pt x="0" y="17"/>
                </a:cubicBezTo>
                <a:cubicBezTo>
                  <a:pt x="4" y="22"/>
                  <a:pt x="17" y="32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27"/>
                  <a:pt x="32" y="19"/>
                  <a:pt x="38" y="14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" name="Freeform 729"/>
          <p:cNvSpPr>
            <a:spLocks/>
          </p:cNvSpPr>
          <p:nvPr/>
        </p:nvSpPr>
        <p:spPr bwMode="auto">
          <a:xfrm>
            <a:off x="3340100" y="3600451"/>
            <a:ext cx="155575" cy="157163"/>
          </a:xfrm>
          <a:custGeom>
            <a:avLst/>
            <a:gdLst>
              <a:gd name="T0" fmla="*/ 27 w 28"/>
              <a:gd name="T1" fmla="*/ 10 h 28"/>
              <a:gd name="T2" fmla="*/ 14 w 28"/>
              <a:gd name="T3" fmla="*/ 0 h 28"/>
              <a:gd name="T4" fmla="*/ 0 w 28"/>
              <a:gd name="T5" fmla="*/ 14 h 28"/>
              <a:gd name="T6" fmla="*/ 14 w 28"/>
              <a:gd name="T7" fmla="*/ 28 h 28"/>
              <a:gd name="T8" fmla="*/ 17 w 28"/>
              <a:gd name="T9" fmla="*/ 27 h 28"/>
              <a:gd name="T10" fmla="*/ 28 w 28"/>
              <a:gd name="T11" fmla="*/ 14 h 28"/>
              <a:gd name="T12" fmla="*/ 27 w 28"/>
              <a:gd name="T13" fmla="*/ 1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28">
                <a:moveTo>
                  <a:pt x="27" y="10"/>
                </a:moveTo>
                <a:cubicBezTo>
                  <a:pt x="25" y="4"/>
                  <a:pt x="20" y="0"/>
                  <a:pt x="14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22"/>
                  <a:pt x="7" y="28"/>
                  <a:pt x="14" y="28"/>
                </a:cubicBezTo>
                <a:cubicBezTo>
                  <a:pt x="15" y="28"/>
                  <a:pt x="16" y="28"/>
                  <a:pt x="17" y="27"/>
                </a:cubicBezTo>
                <a:cubicBezTo>
                  <a:pt x="23" y="26"/>
                  <a:pt x="28" y="21"/>
                  <a:pt x="28" y="14"/>
                </a:cubicBezTo>
                <a:cubicBezTo>
                  <a:pt x="28" y="12"/>
                  <a:pt x="28" y="11"/>
                  <a:pt x="27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" name="Freeform 730"/>
          <p:cNvSpPr>
            <a:spLocks/>
          </p:cNvSpPr>
          <p:nvPr/>
        </p:nvSpPr>
        <p:spPr bwMode="auto">
          <a:xfrm>
            <a:off x="3668712" y="3678238"/>
            <a:ext cx="166687" cy="163513"/>
          </a:xfrm>
          <a:custGeom>
            <a:avLst/>
            <a:gdLst>
              <a:gd name="T0" fmla="*/ 29 w 30"/>
              <a:gd name="T1" fmla="*/ 9 h 29"/>
              <a:gd name="T2" fmla="*/ 15 w 30"/>
              <a:gd name="T3" fmla="*/ 0 h 29"/>
              <a:gd name="T4" fmla="*/ 6 w 30"/>
              <a:gd name="T5" fmla="*/ 3 h 29"/>
              <a:gd name="T6" fmla="*/ 3 w 30"/>
              <a:gd name="T7" fmla="*/ 7 h 29"/>
              <a:gd name="T8" fmla="*/ 1 w 30"/>
              <a:gd name="T9" fmla="*/ 10 h 29"/>
              <a:gd name="T10" fmla="*/ 0 w 30"/>
              <a:gd name="T11" fmla="*/ 14 h 29"/>
              <a:gd name="T12" fmla="*/ 0 w 30"/>
              <a:gd name="T13" fmla="*/ 14 h 29"/>
              <a:gd name="T14" fmla="*/ 1 w 30"/>
              <a:gd name="T15" fmla="*/ 18 h 29"/>
              <a:gd name="T16" fmla="*/ 2 w 30"/>
              <a:gd name="T17" fmla="*/ 20 h 29"/>
              <a:gd name="T18" fmla="*/ 4 w 30"/>
              <a:gd name="T19" fmla="*/ 24 h 29"/>
              <a:gd name="T20" fmla="*/ 13 w 30"/>
              <a:gd name="T21" fmla="*/ 29 h 29"/>
              <a:gd name="T22" fmla="*/ 15 w 30"/>
              <a:gd name="T23" fmla="*/ 29 h 29"/>
              <a:gd name="T24" fmla="*/ 22 w 30"/>
              <a:gd name="T25" fmla="*/ 28 h 29"/>
              <a:gd name="T26" fmla="*/ 30 w 30"/>
              <a:gd name="T27" fmla="*/ 14 h 29"/>
              <a:gd name="T28" fmla="*/ 29 w 30"/>
              <a:gd name="T29" fmla="*/ 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" h="29">
                <a:moveTo>
                  <a:pt x="29" y="9"/>
                </a:moveTo>
                <a:cubicBezTo>
                  <a:pt x="27" y="4"/>
                  <a:pt x="21" y="0"/>
                  <a:pt x="15" y="0"/>
                </a:cubicBezTo>
                <a:cubicBezTo>
                  <a:pt x="11" y="0"/>
                  <a:pt x="8" y="1"/>
                  <a:pt x="6" y="3"/>
                </a:cubicBezTo>
                <a:cubicBezTo>
                  <a:pt x="4" y="4"/>
                  <a:pt x="3" y="5"/>
                  <a:pt x="3" y="7"/>
                </a:cubicBezTo>
                <a:cubicBezTo>
                  <a:pt x="2" y="8"/>
                  <a:pt x="1" y="9"/>
                  <a:pt x="1" y="10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1" y="17"/>
                  <a:pt x="1" y="18"/>
                </a:cubicBezTo>
                <a:cubicBezTo>
                  <a:pt x="1" y="19"/>
                  <a:pt x="1" y="20"/>
                  <a:pt x="2" y="20"/>
                </a:cubicBezTo>
                <a:cubicBezTo>
                  <a:pt x="2" y="22"/>
                  <a:pt x="3" y="23"/>
                  <a:pt x="4" y="24"/>
                </a:cubicBezTo>
                <a:cubicBezTo>
                  <a:pt x="6" y="27"/>
                  <a:pt x="10" y="29"/>
                  <a:pt x="13" y="29"/>
                </a:cubicBezTo>
                <a:cubicBezTo>
                  <a:pt x="14" y="29"/>
                  <a:pt x="15" y="29"/>
                  <a:pt x="15" y="29"/>
                </a:cubicBezTo>
                <a:cubicBezTo>
                  <a:pt x="17" y="29"/>
                  <a:pt x="20" y="29"/>
                  <a:pt x="22" y="28"/>
                </a:cubicBezTo>
                <a:cubicBezTo>
                  <a:pt x="26" y="25"/>
                  <a:pt x="30" y="20"/>
                  <a:pt x="30" y="14"/>
                </a:cubicBezTo>
                <a:cubicBezTo>
                  <a:pt x="30" y="13"/>
                  <a:pt x="29" y="11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" name="Oval 731"/>
          <p:cNvSpPr>
            <a:spLocks noChangeArrowheads="1"/>
          </p:cNvSpPr>
          <p:nvPr/>
        </p:nvSpPr>
        <p:spPr bwMode="auto">
          <a:xfrm>
            <a:off x="4152900" y="3903663"/>
            <a:ext cx="106362" cy="106363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" name="Freeform 732"/>
          <p:cNvSpPr>
            <a:spLocks/>
          </p:cNvSpPr>
          <p:nvPr/>
        </p:nvSpPr>
        <p:spPr bwMode="auto">
          <a:xfrm>
            <a:off x="3702050" y="3128963"/>
            <a:ext cx="128587" cy="128588"/>
          </a:xfrm>
          <a:custGeom>
            <a:avLst/>
            <a:gdLst>
              <a:gd name="T0" fmla="*/ 22 w 23"/>
              <a:gd name="T1" fmla="*/ 6 h 23"/>
              <a:gd name="T2" fmla="*/ 17 w 23"/>
              <a:gd name="T3" fmla="*/ 1 h 23"/>
              <a:gd name="T4" fmla="*/ 12 w 23"/>
              <a:gd name="T5" fmla="*/ 0 h 23"/>
              <a:gd name="T6" fmla="*/ 3 w 23"/>
              <a:gd name="T7" fmla="*/ 4 h 23"/>
              <a:gd name="T8" fmla="*/ 0 w 23"/>
              <a:gd name="T9" fmla="*/ 11 h 23"/>
              <a:gd name="T10" fmla="*/ 12 w 23"/>
              <a:gd name="T11" fmla="*/ 23 h 23"/>
              <a:gd name="T12" fmla="*/ 23 w 23"/>
              <a:gd name="T13" fmla="*/ 14 h 23"/>
              <a:gd name="T14" fmla="*/ 23 w 23"/>
              <a:gd name="T15" fmla="*/ 11 h 23"/>
              <a:gd name="T16" fmla="*/ 22 w 23"/>
              <a:gd name="T17" fmla="*/ 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23">
                <a:moveTo>
                  <a:pt x="22" y="6"/>
                </a:moveTo>
                <a:cubicBezTo>
                  <a:pt x="21" y="4"/>
                  <a:pt x="19" y="3"/>
                  <a:pt x="17" y="1"/>
                </a:cubicBezTo>
                <a:cubicBezTo>
                  <a:pt x="16" y="0"/>
                  <a:pt x="14" y="0"/>
                  <a:pt x="12" y="0"/>
                </a:cubicBezTo>
                <a:cubicBezTo>
                  <a:pt x="8" y="0"/>
                  <a:pt x="5" y="1"/>
                  <a:pt x="3" y="4"/>
                </a:cubicBezTo>
                <a:cubicBezTo>
                  <a:pt x="1" y="6"/>
                  <a:pt x="0" y="9"/>
                  <a:pt x="0" y="11"/>
                </a:cubicBezTo>
                <a:cubicBezTo>
                  <a:pt x="0" y="18"/>
                  <a:pt x="5" y="23"/>
                  <a:pt x="12" y="23"/>
                </a:cubicBezTo>
                <a:cubicBezTo>
                  <a:pt x="17" y="23"/>
                  <a:pt x="22" y="19"/>
                  <a:pt x="23" y="14"/>
                </a:cubicBezTo>
                <a:cubicBezTo>
                  <a:pt x="23" y="13"/>
                  <a:pt x="23" y="12"/>
                  <a:pt x="23" y="11"/>
                </a:cubicBezTo>
                <a:cubicBezTo>
                  <a:pt x="23" y="10"/>
                  <a:pt x="23" y="8"/>
                  <a:pt x="22" y="6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" name="Freeform 733"/>
          <p:cNvSpPr>
            <a:spLocks/>
          </p:cNvSpPr>
          <p:nvPr/>
        </p:nvSpPr>
        <p:spPr bwMode="auto">
          <a:xfrm>
            <a:off x="4030662" y="4014788"/>
            <a:ext cx="223837" cy="314325"/>
          </a:xfrm>
          <a:custGeom>
            <a:avLst/>
            <a:gdLst>
              <a:gd name="T0" fmla="*/ 35 w 40"/>
              <a:gd name="T1" fmla="*/ 21 h 56"/>
              <a:gd name="T2" fmla="*/ 19 w 40"/>
              <a:gd name="T3" fmla="*/ 0 h 56"/>
              <a:gd name="T4" fmla="*/ 19 w 40"/>
              <a:gd name="T5" fmla="*/ 2 h 56"/>
              <a:gd name="T6" fmla="*/ 6 w 40"/>
              <a:gd name="T7" fmla="*/ 34 h 56"/>
              <a:gd name="T8" fmla="*/ 0 w 40"/>
              <a:gd name="T9" fmla="*/ 34 h 56"/>
              <a:gd name="T10" fmla="*/ 26 w 40"/>
              <a:gd name="T11" fmla="*/ 53 h 56"/>
              <a:gd name="T12" fmla="*/ 35 w 40"/>
              <a:gd name="T13" fmla="*/ 2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56">
                <a:moveTo>
                  <a:pt x="35" y="21"/>
                </a:moveTo>
                <a:cubicBezTo>
                  <a:pt x="32" y="10"/>
                  <a:pt x="26" y="1"/>
                  <a:pt x="19" y="0"/>
                </a:cubicBezTo>
                <a:cubicBezTo>
                  <a:pt x="19" y="0"/>
                  <a:pt x="19" y="1"/>
                  <a:pt x="19" y="2"/>
                </a:cubicBezTo>
                <a:cubicBezTo>
                  <a:pt x="24" y="6"/>
                  <a:pt x="27" y="31"/>
                  <a:pt x="6" y="34"/>
                </a:cubicBezTo>
                <a:cubicBezTo>
                  <a:pt x="4" y="34"/>
                  <a:pt x="2" y="34"/>
                  <a:pt x="0" y="34"/>
                </a:cubicBezTo>
                <a:cubicBezTo>
                  <a:pt x="5" y="48"/>
                  <a:pt x="16" y="56"/>
                  <a:pt x="26" y="53"/>
                </a:cubicBezTo>
                <a:cubicBezTo>
                  <a:pt x="36" y="49"/>
                  <a:pt x="40" y="35"/>
                  <a:pt x="35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" name="Freeform 734"/>
          <p:cNvSpPr>
            <a:spLocks/>
          </p:cNvSpPr>
          <p:nvPr/>
        </p:nvSpPr>
        <p:spPr bwMode="auto">
          <a:xfrm>
            <a:off x="3395662" y="3841751"/>
            <a:ext cx="233362" cy="341313"/>
          </a:xfrm>
          <a:custGeom>
            <a:avLst/>
            <a:gdLst>
              <a:gd name="T0" fmla="*/ 33 w 42"/>
              <a:gd name="T1" fmla="*/ 14 h 61"/>
              <a:gd name="T2" fmla="*/ 14 w 42"/>
              <a:gd name="T3" fmla="*/ 1 h 61"/>
              <a:gd name="T4" fmla="*/ 3 w 42"/>
              <a:gd name="T5" fmla="*/ 36 h 61"/>
              <a:gd name="T6" fmla="*/ 27 w 42"/>
              <a:gd name="T7" fmla="*/ 59 h 61"/>
              <a:gd name="T8" fmla="*/ 35 w 42"/>
              <a:gd name="T9" fmla="*/ 54 h 61"/>
              <a:gd name="T10" fmla="*/ 38 w 42"/>
              <a:gd name="T11" fmla="*/ 26 h 61"/>
              <a:gd name="T12" fmla="*/ 33 w 42"/>
              <a:gd name="T13" fmla="*/ 1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61">
                <a:moveTo>
                  <a:pt x="33" y="14"/>
                </a:moveTo>
                <a:cubicBezTo>
                  <a:pt x="28" y="5"/>
                  <a:pt x="22" y="0"/>
                  <a:pt x="14" y="1"/>
                </a:cubicBezTo>
                <a:cubicBezTo>
                  <a:pt x="4" y="4"/>
                  <a:pt x="0" y="20"/>
                  <a:pt x="3" y="36"/>
                </a:cubicBezTo>
                <a:cubicBezTo>
                  <a:pt x="7" y="51"/>
                  <a:pt x="17" y="61"/>
                  <a:pt x="27" y="59"/>
                </a:cubicBezTo>
                <a:cubicBezTo>
                  <a:pt x="31" y="58"/>
                  <a:pt x="33" y="56"/>
                  <a:pt x="35" y="54"/>
                </a:cubicBezTo>
                <a:cubicBezTo>
                  <a:pt x="40" y="48"/>
                  <a:pt x="42" y="37"/>
                  <a:pt x="38" y="26"/>
                </a:cubicBezTo>
                <a:cubicBezTo>
                  <a:pt x="37" y="22"/>
                  <a:pt x="35" y="18"/>
                  <a:pt x="33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2" name="Freeform 735"/>
          <p:cNvSpPr>
            <a:spLocks/>
          </p:cNvSpPr>
          <p:nvPr/>
        </p:nvSpPr>
        <p:spPr bwMode="auto">
          <a:xfrm>
            <a:off x="3797300" y="3094038"/>
            <a:ext cx="60325" cy="68263"/>
          </a:xfrm>
          <a:custGeom>
            <a:avLst/>
            <a:gdLst>
              <a:gd name="T0" fmla="*/ 10 w 11"/>
              <a:gd name="T1" fmla="*/ 0 h 12"/>
              <a:gd name="T2" fmla="*/ 0 w 11"/>
              <a:gd name="T3" fmla="*/ 7 h 12"/>
              <a:gd name="T4" fmla="*/ 5 w 11"/>
              <a:gd name="T5" fmla="*/ 12 h 12"/>
              <a:gd name="T6" fmla="*/ 10 w 11"/>
              <a:gd name="T7" fmla="*/ 1 h 12"/>
              <a:gd name="T8" fmla="*/ 11 w 11"/>
              <a:gd name="T9" fmla="*/ 1 h 12"/>
              <a:gd name="T10" fmla="*/ 10 w 11"/>
              <a:gd name="T1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2">
                <a:moveTo>
                  <a:pt x="10" y="0"/>
                </a:moveTo>
                <a:cubicBezTo>
                  <a:pt x="7" y="4"/>
                  <a:pt x="4" y="6"/>
                  <a:pt x="0" y="7"/>
                </a:cubicBezTo>
                <a:cubicBezTo>
                  <a:pt x="2" y="9"/>
                  <a:pt x="4" y="10"/>
                  <a:pt x="5" y="12"/>
                </a:cubicBezTo>
                <a:cubicBezTo>
                  <a:pt x="6" y="9"/>
                  <a:pt x="7" y="5"/>
                  <a:pt x="10" y="1"/>
                </a:cubicBezTo>
                <a:cubicBezTo>
                  <a:pt x="11" y="1"/>
                  <a:pt x="11" y="1"/>
                  <a:pt x="11" y="1"/>
                </a:cubicBezTo>
                <a:lnTo>
                  <a:pt x="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3" name="Freeform 736"/>
          <p:cNvSpPr>
            <a:spLocks/>
          </p:cNvSpPr>
          <p:nvPr/>
        </p:nvSpPr>
        <p:spPr bwMode="auto">
          <a:xfrm>
            <a:off x="3584575" y="2987676"/>
            <a:ext cx="228600" cy="73025"/>
          </a:xfrm>
          <a:custGeom>
            <a:avLst/>
            <a:gdLst>
              <a:gd name="T0" fmla="*/ 16 w 41"/>
              <a:gd name="T1" fmla="*/ 11 h 13"/>
              <a:gd name="T2" fmla="*/ 18 w 41"/>
              <a:gd name="T3" fmla="*/ 11 h 13"/>
              <a:gd name="T4" fmla="*/ 41 w 41"/>
              <a:gd name="T5" fmla="*/ 0 h 13"/>
              <a:gd name="T6" fmla="*/ 0 w 41"/>
              <a:gd name="T7" fmla="*/ 13 h 13"/>
              <a:gd name="T8" fmla="*/ 16 w 41"/>
              <a:gd name="T9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13">
                <a:moveTo>
                  <a:pt x="16" y="11"/>
                </a:moveTo>
                <a:cubicBezTo>
                  <a:pt x="17" y="11"/>
                  <a:pt x="17" y="11"/>
                  <a:pt x="18" y="11"/>
                </a:cubicBezTo>
                <a:cubicBezTo>
                  <a:pt x="24" y="6"/>
                  <a:pt x="33" y="1"/>
                  <a:pt x="41" y="0"/>
                </a:cubicBezTo>
                <a:cubicBezTo>
                  <a:pt x="27" y="1"/>
                  <a:pt x="12" y="6"/>
                  <a:pt x="0" y="13"/>
                </a:cubicBezTo>
                <a:cubicBezTo>
                  <a:pt x="5" y="12"/>
                  <a:pt x="10" y="11"/>
                  <a:pt x="16" y="1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4" name="Freeform 737"/>
          <p:cNvSpPr>
            <a:spLocks/>
          </p:cNvSpPr>
          <p:nvPr/>
        </p:nvSpPr>
        <p:spPr bwMode="auto">
          <a:xfrm>
            <a:off x="3852862" y="2987676"/>
            <a:ext cx="434975" cy="808038"/>
          </a:xfrm>
          <a:custGeom>
            <a:avLst/>
            <a:gdLst>
              <a:gd name="T0" fmla="*/ 0 w 78"/>
              <a:gd name="T1" fmla="*/ 0 h 144"/>
              <a:gd name="T2" fmla="*/ 4 w 78"/>
              <a:gd name="T3" fmla="*/ 15 h 144"/>
              <a:gd name="T4" fmla="*/ 0 w 78"/>
              <a:gd name="T5" fmla="*/ 19 h 144"/>
              <a:gd name="T6" fmla="*/ 1 w 78"/>
              <a:gd name="T7" fmla="*/ 20 h 144"/>
              <a:gd name="T8" fmla="*/ 31 w 78"/>
              <a:gd name="T9" fmla="*/ 12 h 144"/>
              <a:gd name="T10" fmla="*/ 31 w 78"/>
              <a:gd name="T11" fmla="*/ 42 h 144"/>
              <a:gd name="T12" fmla="*/ 30 w 78"/>
              <a:gd name="T13" fmla="*/ 42 h 144"/>
              <a:gd name="T14" fmla="*/ 56 w 78"/>
              <a:gd name="T15" fmla="*/ 91 h 144"/>
              <a:gd name="T16" fmla="*/ 26 w 78"/>
              <a:gd name="T17" fmla="*/ 142 h 144"/>
              <a:gd name="T18" fmla="*/ 45 w 78"/>
              <a:gd name="T19" fmla="*/ 144 h 144"/>
              <a:gd name="T20" fmla="*/ 78 w 78"/>
              <a:gd name="T21" fmla="*/ 81 h 144"/>
              <a:gd name="T22" fmla="*/ 0 w 78"/>
              <a:gd name="T2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8" h="144">
                <a:moveTo>
                  <a:pt x="0" y="0"/>
                </a:moveTo>
                <a:cubicBezTo>
                  <a:pt x="8" y="1"/>
                  <a:pt x="10" y="8"/>
                  <a:pt x="4" y="15"/>
                </a:cubicBezTo>
                <a:cubicBezTo>
                  <a:pt x="2" y="17"/>
                  <a:pt x="1" y="18"/>
                  <a:pt x="0" y="19"/>
                </a:cubicBezTo>
                <a:cubicBezTo>
                  <a:pt x="1" y="20"/>
                  <a:pt x="1" y="20"/>
                  <a:pt x="1" y="20"/>
                </a:cubicBezTo>
                <a:cubicBezTo>
                  <a:pt x="10" y="10"/>
                  <a:pt x="23" y="6"/>
                  <a:pt x="31" y="12"/>
                </a:cubicBezTo>
                <a:cubicBezTo>
                  <a:pt x="38" y="18"/>
                  <a:pt x="39" y="31"/>
                  <a:pt x="31" y="42"/>
                </a:cubicBezTo>
                <a:cubicBezTo>
                  <a:pt x="31" y="42"/>
                  <a:pt x="31" y="42"/>
                  <a:pt x="30" y="42"/>
                </a:cubicBezTo>
                <a:cubicBezTo>
                  <a:pt x="46" y="52"/>
                  <a:pt x="56" y="70"/>
                  <a:pt x="56" y="91"/>
                </a:cubicBezTo>
                <a:cubicBezTo>
                  <a:pt x="56" y="113"/>
                  <a:pt x="44" y="132"/>
                  <a:pt x="26" y="142"/>
                </a:cubicBezTo>
                <a:cubicBezTo>
                  <a:pt x="32" y="142"/>
                  <a:pt x="43" y="143"/>
                  <a:pt x="45" y="144"/>
                </a:cubicBezTo>
                <a:cubicBezTo>
                  <a:pt x="59" y="136"/>
                  <a:pt x="78" y="109"/>
                  <a:pt x="78" y="81"/>
                </a:cubicBezTo>
                <a:cubicBezTo>
                  <a:pt x="78" y="40"/>
                  <a:pt x="41" y="1"/>
                  <a:pt x="0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5" name="Oval 738"/>
          <p:cNvSpPr>
            <a:spLocks noChangeArrowheads="1"/>
          </p:cNvSpPr>
          <p:nvPr/>
        </p:nvSpPr>
        <p:spPr bwMode="auto">
          <a:xfrm>
            <a:off x="3746500" y="3155951"/>
            <a:ext cx="44450" cy="460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6" name="Freeform 739"/>
          <p:cNvSpPr>
            <a:spLocks/>
          </p:cNvSpPr>
          <p:nvPr/>
        </p:nvSpPr>
        <p:spPr bwMode="auto">
          <a:xfrm>
            <a:off x="3852862" y="3144838"/>
            <a:ext cx="11112" cy="17463"/>
          </a:xfrm>
          <a:custGeom>
            <a:avLst/>
            <a:gdLst>
              <a:gd name="T0" fmla="*/ 2 w 2"/>
              <a:gd name="T1" fmla="*/ 2 h 3"/>
              <a:gd name="T2" fmla="*/ 1 w 2"/>
              <a:gd name="T3" fmla="*/ 3 h 3"/>
              <a:gd name="T4" fmla="*/ 0 w 2"/>
              <a:gd name="T5" fmla="*/ 1 h 3"/>
              <a:gd name="T6" fmla="*/ 1 w 2"/>
              <a:gd name="T7" fmla="*/ 0 h 3"/>
              <a:gd name="T8" fmla="*/ 2 w 2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2" y="2"/>
                </a:moveTo>
                <a:cubicBezTo>
                  <a:pt x="2" y="2"/>
                  <a:pt x="1" y="3"/>
                  <a:pt x="1" y="3"/>
                </a:cubicBezTo>
                <a:cubicBezTo>
                  <a:pt x="0" y="2"/>
                  <a:pt x="0" y="2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2" y="1"/>
                  <a:pt x="2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" name="Freeform 740"/>
          <p:cNvSpPr>
            <a:spLocks/>
          </p:cNvSpPr>
          <p:nvPr/>
        </p:nvSpPr>
        <p:spPr bwMode="auto">
          <a:xfrm>
            <a:off x="4192587" y="3275013"/>
            <a:ext cx="55562" cy="179388"/>
          </a:xfrm>
          <a:custGeom>
            <a:avLst/>
            <a:gdLst>
              <a:gd name="T0" fmla="*/ 5 w 10"/>
              <a:gd name="T1" fmla="*/ 0 h 32"/>
              <a:gd name="T2" fmla="*/ 2 w 10"/>
              <a:gd name="T3" fmla="*/ 17 h 32"/>
              <a:gd name="T4" fmla="*/ 5 w 10"/>
              <a:gd name="T5" fmla="*/ 31 h 32"/>
              <a:gd name="T6" fmla="*/ 7 w 10"/>
              <a:gd name="T7" fmla="*/ 16 h 32"/>
              <a:gd name="T8" fmla="*/ 5 w 10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2">
                <a:moveTo>
                  <a:pt x="5" y="0"/>
                </a:moveTo>
                <a:cubicBezTo>
                  <a:pt x="5" y="0"/>
                  <a:pt x="3" y="13"/>
                  <a:pt x="2" y="17"/>
                </a:cubicBezTo>
                <a:cubicBezTo>
                  <a:pt x="2" y="21"/>
                  <a:pt x="0" y="32"/>
                  <a:pt x="5" y="31"/>
                </a:cubicBezTo>
                <a:cubicBezTo>
                  <a:pt x="10" y="31"/>
                  <a:pt x="7" y="20"/>
                  <a:pt x="7" y="16"/>
                </a:cubicBezTo>
                <a:cubicBezTo>
                  <a:pt x="6" y="12"/>
                  <a:pt x="4" y="2"/>
                  <a:pt x="5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" name="Oval 741"/>
          <p:cNvSpPr>
            <a:spLocks noChangeArrowheads="1"/>
          </p:cNvSpPr>
          <p:nvPr/>
        </p:nvSpPr>
        <p:spPr bwMode="auto">
          <a:xfrm>
            <a:off x="3340100" y="3600451"/>
            <a:ext cx="155575" cy="157163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" name="Oval 742"/>
          <p:cNvSpPr>
            <a:spLocks noChangeArrowheads="1"/>
          </p:cNvSpPr>
          <p:nvPr/>
        </p:nvSpPr>
        <p:spPr bwMode="auto">
          <a:xfrm>
            <a:off x="3668712" y="3678238"/>
            <a:ext cx="166687" cy="163513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0" name="Freeform 743"/>
          <p:cNvSpPr>
            <a:spLocks/>
          </p:cNvSpPr>
          <p:nvPr/>
        </p:nvSpPr>
        <p:spPr bwMode="auto">
          <a:xfrm>
            <a:off x="3830637" y="3729038"/>
            <a:ext cx="244475" cy="112713"/>
          </a:xfrm>
          <a:custGeom>
            <a:avLst/>
            <a:gdLst>
              <a:gd name="T0" fmla="*/ 0 w 44"/>
              <a:gd name="T1" fmla="*/ 0 h 20"/>
              <a:gd name="T2" fmla="*/ 44 w 44"/>
              <a:gd name="T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20">
                <a:moveTo>
                  <a:pt x="0" y="0"/>
                </a:moveTo>
                <a:cubicBezTo>
                  <a:pt x="8" y="1"/>
                  <a:pt x="35" y="10"/>
                  <a:pt x="44" y="2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1" name="Freeform 744"/>
          <p:cNvSpPr>
            <a:spLocks/>
          </p:cNvSpPr>
          <p:nvPr/>
        </p:nvSpPr>
        <p:spPr bwMode="auto">
          <a:xfrm>
            <a:off x="3790950" y="3835401"/>
            <a:ext cx="206375" cy="101600"/>
          </a:xfrm>
          <a:custGeom>
            <a:avLst/>
            <a:gdLst>
              <a:gd name="T0" fmla="*/ 0 w 37"/>
              <a:gd name="T1" fmla="*/ 0 h 18"/>
              <a:gd name="T2" fmla="*/ 20 w 37"/>
              <a:gd name="T3" fmla="*/ 12 h 18"/>
              <a:gd name="T4" fmla="*/ 37 w 37"/>
              <a:gd name="T5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18">
                <a:moveTo>
                  <a:pt x="0" y="0"/>
                </a:moveTo>
                <a:cubicBezTo>
                  <a:pt x="3" y="4"/>
                  <a:pt x="14" y="10"/>
                  <a:pt x="20" y="12"/>
                </a:cubicBezTo>
                <a:cubicBezTo>
                  <a:pt x="28" y="15"/>
                  <a:pt x="35" y="17"/>
                  <a:pt x="37" y="1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2" name="Freeform 745"/>
          <p:cNvSpPr>
            <a:spLocks/>
          </p:cNvSpPr>
          <p:nvPr/>
        </p:nvSpPr>
        <p:spPr bwMode="auto">
          <a:xfrm>
            <a:off x="3992562" y="3779838"/>
            <a:ext cx="115887" cy="39688"/>
          </a:xfrm>
          <a:custGeom>
            <a:avLst/>
            <a:gdLst>
              <a:gd name="T0" fmla="*/ 10 w 21"/>
              <a:gd name="T1" fmla="*/ 6 h 7"/>
              <a:gd name="T2" fmla="*/ 20 w 21"/>
              <a:gd name="T3" fmla="*/ 7 h 7"/>
              <a:gd name="T4" fmla="*/ 20 w 21"/>
              <a:gd name="T5" fmla="*/ 3 h 7"/>
              <a:gd name="T6" fmla="*/ 0 w 21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7">
                <a:moveTo>
                  <a:pt x="10" y="6"/>
                </a:moveTo>
                <a:cubicBezTo>
                  <a:pt x="13" y="7"/>
                  <a:pt x="18" y="7"/>
                  <a:pt x="20" y="7"/>
                </a:cubicBezTo>
                <a:cubicBezTo>
                  <a:pt x="21" y="6"/>
                  <a:pt x="21" y="3"/>
                  <a:pt x="20" y="3"/>
                </a:cubicBezTo>
                <a:cubicBezTo>
                  <a:pt x="18" y="2"/>
                  <a:pt x="4" y="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3" name="Freeform 746"/>
          <p:cNvSpPr>
            <a:spLocks/>
          </p:cNvSpPr>
          <p:nvPr/>
        </p:nvSpPr>
        <p:spPr bwMode="auto">
          <a:xfrm>
            <a:off x="3579812" y="3684588"/>
            <a:ext cx="100012" cy="61913"/>
          </a:xfrm>
          <a:custGeom>
            <a:avLst/>
            <a:gdLst>
              <a:gd name="T0" fmla="*/ 18 w 18"/>
              <a:gd name="T1" fmla="*/ 6 h 11"/>
              <a:gd name="T2" fmla="*/ 1 w 18"/>
              <a:gd name="T3" fmla="*/ 0 h 11"/>
              <a:gd name="T4" fmla="*/ 0 w 18"/>
              <a:gd name="T5" fmla="*/ 4 h 11"/>
              <a:gd name="T6" fmla="*/ 16 w 18"/>
              <a:gd name="T7" fmla="*/ 11 h 11"/>
              <a:gd name="T8" fmla="*/ 17 w 18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1">
                <a:moveTo>
                  <a:pt x="18" y="6"/>
                </a:moveTo>
                <a:cubicBezTo>
                  <a:pt x="15" y="5"/>
                  <a:pt x="6" y="3"/>
                  <a:pt x="1" y="0"/>
                </a:cubicBezTo>
                <a:cubicBezTo>
                  <a:pt x="0" y="0"/>
                  <a:pt x="0" y="3"/>
                  <a:pt x="0" y="4"/>
                </a:cubicBezTo>
                <a:cubicBezTo>
                  <a:pt x="2" y="5"/>
                  <a:pt x="10" y="9"/>
                  <a:pt x="16" y="11"/>
                </a:cubicBezTo>
                <a:cubicBezTo>
                  <a:pt x="17" y="11"/>
                  <a:pt x="17" y="11"/>
                  <a:pt x="17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4" name="Freeform 747"/>
          <p:cNvSpPr>
            <a:spLocks/>
          </p:cNvSpPr>
          <p:nvPr/>
        </p:nvSpPr>
        <p:spPr bwMode="auto">
          <a:xfrm>
            <a:off x="3652837" y="3740151"/>
            <a:ext cx="11112" cy="174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3">
                <a:moveTo>
                  <a:pt x="0" y="3"/>
                </a:moveTo>
                <a:cubicBezTo>
                  <a:pt x="0" y="2"/>
                  <a:pt x="1" y="1"/>
                  <a:pt x="2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5" name="Freeform 748"/>
          <p:cNvSpPr>
            <a:spLocks/>
          </p:cNvSpPr>
          <p:nvPr/>
        </p:nvSpPr>
        <p:spPr bwMode="auto">
          <a:xfrm>
            <a:off x="3641725" y="3779838"/>
            <a:ext cx="100012" cy="77788"/>
          </a:xfrm>
          <a:custGeom>
            <a:avLst/>
            <a:gdLst>
              <a:gd name="T0" fmla="*/ 18 w 18"/>
              <a:gd name="T1" fmla="*/ 11 h 14"/>
              <a:gd name="T2" fmla="*/ 11 w 18"/>
              <a:gd name="T3" fmla="*/ 14 h 14"/>
              <a:gd name="T4" fmla="*/ 0 w 18"/>
              <a:gd name="T5" fmla="*/ 2 h 14"/>
              <a:gd name="T6" fmla="*/ 0 w 18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4">
                <a:moveTo>
                  <a:pt x="18" y="11"/>
                </a:moveTo>
                <a:cubicBezTo>
                  <a:pt x="16" y="13"/>
                  <a:pt x="14" y="14"/>
                  <a:pt x="11" y="14"/>
                </a:cubicBezTo>
                <a:cubicBezTo>
                  <a:pt x="5" y="14"/>
                  <a:pt x="0" y="9"/>
                  <a:pt x="0" y="2"/>
                </a:cubicBezTo>
                <a:cubicBezTo>
                  <a:pt x="0" y="1"/>
                  <a:pt x="0" y="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6" name="Freeform 749"/>
          <p:cNvSpPr>
            <a:spLocks/>
          </p:cNvSpPr>
          <p:nvPr/>
        </p:nvSpPr>
        <p:spPr bwMode="auto">
          <a:xfrm>
            <a:off x="3635375" y="3757613"/>
            <a:ext cx="39687" cy="22225"/>
          </a:xfrm>
          <a:custGeom>
            <a:avLst/>
            <a:gdLst>
              <a:gd name="T0" fmla="*/ 6 w 7"/>
              <a:gd name="T1" fmla="*/ 0 h 4"/>
              <a:gd name="T2" fmla="*/ 3 w 7"/>
              <a:gd name="T3" fmla="*/ 0 h 4"/>
              <a:gd name="T4" fmla="*/ 1 w 7"/>
              <a:gd name="T5" fmla="*/ 4 h 4"/>
              <a:gd name="T6" fmla="*/ 7 w 7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4">
                <a:moveTo>
                  <a:pt x="6" y="0"/>
                </a:moveTo>
                <a:cubicBezTo>
                  <a:pt x="5" y="0"/>
                  <a:pt x="3" y="0"/>
                  <a:pt x="3" y="0"/>
                </a:cubicBezTo>
                <a:cubicBezTo>
                  <a:pt x="2" y="0"/>
                  <a:pt x="0" y="2"/>
                  <a:pt x="1" y="4"/>
                </a:cubicBezTo>
                <a:cubicBezTo>
                  <a:pt x="3" y="4"/>
                  <a:pt x="5" y="4"/>
                  <a:pt x="7" y="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7" name="Freeform 750"/>
          <p:cNvSpPr>
            <a:spLocks/>
          </p:cNvSpPr>
          <p:nvPr/>
        </p:nvSpPr>
        <p:spPr bwMode="auto">
          <a:xfrm>
            <a:off x="3668712" y="3790951"/>
            <a:ext cx="22225" cy="22225"/>
          </a:xfrm>
          <a:custGeom>
            <a:avLst/>
            <a:gdLst>
              <a:gd name="T0" fmla="*/ 4 w 4"/>
              <a:gd name="T1" fmla="*/ 4 h 4"/>
              <a:gd name="T2" fmla="*/ 3 w 4"/>
              <a:gd name="T3" fmla="*/ 4 h 4"/>
              <a:gd name="T4" fmla="*/ 0 w 4"/>
              <a:gd name="T5" fmla="*/ 2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4" y="4"/>
                </a:moveTo>
                <a:cubicBezTo>
                  <a:pt x="3" y="4"/>
                  <a:pt x="3" y="4"/>
                  <a:pt x="3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1"/>
                  <a:pt x="2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8" name="Freeform 751"/>
          <p:cNvSpPr>
            <a:spLocks/>
          </p:cNvSpPr>
          <p:nvPr/>
        </p:nvSpPr>
        <p:spPr bwMode="auto">
          <a:xfrm>
            <a:off x="3679825" y="3813176"/>
            <a:ext cx="17462" cy="39688"/>
          </a:xfrm>
          <a:custGeom>
            <a:avLst/>
            <a:gdLst>
              <a:gd name="T0" fmla="*/ 3 w 3"/>
              <a:gd name="T1" fmla="*/ 7 h 7"/>
              <a:gd name="T2" fmla="*/ 1 w 3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7">
                <a:moveTo>
                  <a:pt x="3" y="7"/>
                </a:moveTo>
                <a:cubicBezTo>
                  <a:pt x="3" y="7"/>
                  <a:pt x="0" y="5"/>
                  <a:pt x="1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9" name="Freeform 752"/>
          <p:cNvSpPr>
            <a:spLocks/>
          </p:cNvSpPr>
          <p:nvPr/>
        </p:nvSpPr>
        <p:spPr bwMode="auto">
          <a:xfrm>
            <a:off x="3613150" y="3868738"/>
            <a:ext cx="339725" cy="185738"/>
          </a:xfrm>
          <a:custGeom>
            <a:avLst/>
            <a:gdLst>
              <a:gd name="T0" fmla="*/ 47 w 61"/>
              <a:gd name="T1" fmla="*/ 4 h 33"/>
              <a:gd name="T2" fmla="*/ 0 w 61"/>
              <a:gd name="T3" fmla="*/ 0 h 33"/>
              <a:gd name="T4" fmla="*/ 36 w 61"/>
              <a:gd name="T5" fmla="*/ 32 h 33"/>
              <a:gd name="T6" fmla="*/ 60 w 61"/>
              <a:gd name="T7" fmla="*/ 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33">
                <a:moveTo>
                  <a:pt x="47" y="4"/>
                </a:moveTo>
                <a:cubicBezTo>
                  <a:pt x="39" y="4"/>
                  <a:pt x="17" y="3"/>
                  <a:pt x="0" y="0"/>
                </a:cubicBezTo>
                <a:cubicBezTo>
                  <a:pt x="0" y="5"/>
                  <a:pt x="7" y="32"/>
                  <a:pt x="36" y="32"/>
                </a:cubicBezTo>
                <a:cubicBezTo>
                  <a:pt x="57" y="33"/>
                  <a:pt x="61" y="16"/>
                  <a:pt x="60" y="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0" name="Freeform 753"/>
          <p:cNvSpPr>
            <a:spLocks/>
          </p:cNvSpPr>
          <p:nvPr/>
        </p:nvSpPr>
        <p:spPr bwMode="auto">
          <a:xfrm>
            <a:off x="3595687" y="3735388"/>
            <a:ext cx="407987" cy="352425"/>
          </a:xfrm>
          <a:custGeom>
            <a:avLst/>
            <a:gdLst>
              <a:gd name="T0" fmla="*/ 70 w 73"/>
              <a:gd name="T1" fmla="*/ 35 h 63"/>
              <a:gd name="T2" fmla="*/ 43 w 73"/>
              <a:gd name="T3" fmla="*/ 63 h 63"/>
              <a:gd name="T4" fmla="*/ 2 w 73"/>
              <a:gd name="T5" fmla="*/ 28 h 63"/>
              <a:gd name="T6" fmla="*/ 9 w 73"/>
              <a:gd name="T7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63">
                <a:moveTo>
                  <a:pt x="70" y="35"/>
                </a:moveTo>
                <a:cubicBezTo>
                  <a:pt x="73" y="48"/>
                  <a:pt x="61" y="62"/>
                  <a:pt x="43" y="63"/>
                </a:cubicBezTo>
                <a:cubicBezTo>
                  <a:pt x="24" y="63"/>
                  <a:pt x="3" y="45"/>
                  <a:pt x="2" y="28"/>
                </a:cubicBezTo>
                <a:cubicBezTo>
                  <a:pt x="0" y="15"/>
                  <a:pt x="2" y="5"/>
                  <a:pt x="9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1" name="Freeform 754"/>
          <p:cNvSpPr>
            <a:spLocks/>
          </p:cNvSpPr>
          <p:nvPr/>
        </p:nvSpPr>
        <p:spPr bwMode="auto">
          <a:xfrm>
            <a:off x="3490912" y="3656013"/>
            <a:ext cx="88900" cy="39688"/>
          </a:xfrm>
          <a:custGeom>
            <a:avLst/>
            <a:gdLst>
              <a:gd name="T0" fmla="*/ 0 w 16"/>
              <a:gd name="T1" fmla="*/ 0 h 7"/>
              <a:gd name="T2" fmla="*/ 16 w 16"/>
              <a:gd name="T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7">
                <a:moveTo>
                  <a:pt x="0" y="0"/>
                </a:moveTo>
                <a:cubicBezTo>
                  <a:pt x="3" y="0"/>
                  <a:pt x="8" y="2"/>
                  <a:pt x="16" y="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2" name="Freeform 755"/>
          <p:cNvSpPr>
            <a:spLocks/>
          </p:cNvSpPr>
          <p:nvPr/>
        </p:nvSpPr>
        <p:spPr bwMode="auto">
          <a:xfrm>
            <a:off x="3435350" y="3751263"/>
            <a:ext cx="166687" cy="112713"/>
          </a:xfrm>
          <a:custGeom>
            <a:avLst/>
            <a:gdLst>
              <a:gd name="T0" fmla="*/ 0 w 30"/>
              <a:gd name="T1" fmla="*/ 0 h 20"/>
              <a:gd name="T2" fmla="*/ 30 w 30"/>
              <a:gd name="T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" h="20">
                <a:moveTo>
                  <a:pt x="0" y="0"/>
                </a:moveTo>
                <a:cubicBezTo>
                  <a:pt x="4" y="5"/>
                  <a:pt x="17" y="15"/>
                  <a:pt x="30" y="2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3" name="Freeform 756"/>
          <p:cNvSpPr>
            <a:spLocks/>
          </p:cNvSpPr>
          <p:nvPr/>
        </p:nvSpPr>
        <p:spPr bwMode="auto">
          <a:xfrm>
            <a:off x="3579812" y="3919538"/>
            <a:ext cx="33337" cy="0"/>
          </a:xfrm>
          <a:custGeom>
            <a:avLst/>
            <a:gdLst>
              <a:gd name="T0" fmla="*/ 6 w 6"/>
              <a:gd name="T1" fmla="*/ 0 w 6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6">
                <a:moveTo>
                  <a:pt x="6" y="0"/>
                </a:moveTo>
                <a:cubicBezTo>
                  <a:pt x="5" y="0"/>
                  <a:pt x="2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4" name="Freeform 757"/>
          <p:cNvSpPr>
            <a:spLocks/>
          </p:cNvSpPr>
          <p:nvPr/>
        </p:nvSpPr>
        <p:spPr bwMode="auto">
          <a:xfrm>
            <a:off x="3590925" y="3746501"/>
            <a:ext cx="15875" cy="150813"/>
          </a:xfrm>
          <a:custGeom>
            <a:avLst/>
            <a:gdLst>
              <a:gd name="T0" fmla="*/ 0 w 3"/>
              <a:gd name="T1" fmla="*/ 0 h 27"/>
              <a:gd name="T2" fmla="*/ 3 w 3"/>
              <a:gd name="T3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27">
                <a:moveTo>
                  <a:pt x="0" y="0"/>
                </a:moveTo>
                <a:cubicBezTo>
                  <a:pt x="0" y="0"/>
                  <a:pt x="0" y="16"/>
                  <a:pt x="3" y="2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Freeform 758"/>
          <p:cNvSpPr>
            <a:spLocks/>
          </p:cNvSpPr>
          <p:nvPr/>
        </p:nvSpPr>
        <p:spPr bwMode="auto">
          <a:xfrm>
            <a:off x="3595687" y="3819526"/>
            <a:ext cx="585787" cy="398463"/>
          </a:xfrm>
          <a:custGeom>
            <a:avLst/>
            <a:gdLst>
              <a:gd name="T0" fmla="*/ 0 w 105"/>
              <a:gd name="T1" fmla="*/ 57 h 71"/>
              <a:gd name="T2" fmla="*/ 31 w 105"/>
              <a:gd name="T3" fmla="*/ 58 h 71"/>
              <a:gd name="T4" fmla="*/ 84 w 105"/>
              <a:gd name="T5" fmla="*/ 69 h 71"/>
              <a:gd name="T6" fmla="*/ 97 w 105"/>
              <a:gd name="T7" fmla="*/ 37 h 71"/>
              <a:gd name="T8" fmla="*/ 91 w 105"/>
              <a:gd name="T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71">
                <a:moveTo>
                  <a:pt x="0" y="57"/>
                </a:moveTo>
                <a:cubicBezTo>
                  <a:pt x="5" y="55"/>
                  <a:pt x="12" y="54"/>
                  <a:pt x="31" y="58"/>
                </a:cubicBezTo>
                <a:cubicBezTo>
                  <a:pt x="55" y="64"/>
                  <a:pt x="64" y="71"/>
                  <a:pt x="84" y="69"/>
                </a:cubicBezTo>
                <a:cubicBezTo>
                  <a:pt x="105" y="66"/>
                  <a:pt x="102" y="41"/>
                  <a:pt x="97" y="37"/>
                </a:cubicBezTo>
                <a:cubicBezTo>
                  <a:pt x="96" y="29"/>
                  <a:pt x="92" y="5"/>
                  <a:pt x="91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" name="Oval 759"/>
          <p:cNvSpPr>
            <a:spLocks noChangeArrowheads="1"/>
          </p:cNvSpPr>
          <p:nvPr/>
        </p:nvSpPr>
        <p:spPr bwMode="auto">
          <a:xfrm>
            <a:off x="4152900" y="3903663"/>
            <a:ext cx="106362" cy="106363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" name="Freeform 760"/>
          <p:cNvSpPr>
            <a:spLocks/>
          </p:cNvSpPr>
          <p:nvPr/>
        </p:nvSpPr>
        <p:spPr bwMode="auto">
          <a:xfrm>
            <a:off x="3317875" y="2713038"/>
            <a:ext cx="300037" cy="398463"/>
          </a:xfrm>
          <a:custGeom>
            <a:avLst/>
            <a:gdLst>
              <a:gd name="T0" fmla="*/ 3 w 189"/>
              <a:gd name="T1" fmla="*/ 0 h 251"/>
              <a:gd name="T2" fmla="*/ 0 w 189"/>
              <a:gd name="T3" fmla="*/ 124 h 251"/>
              <a:gd name="T4" fmla="*/ 189 w 189"/>
              <a:gd name="T5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9" h="251">
                <a:moveTo>
                  <a:pt x="3" y="0"/>
                </a:moveTo>
                <a:lnTo>
                  <a:pt x="0" y="124"/>
                </a:lnTo>
                <a:lnTo>
                  <a:pt x="189" y="251"/>
                </a:ln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" name="Freeform 761"/>
          <p:cNvSpPr>
            <a:spLocks/>
          </p:cNvSpPr>
          <p:nvPr/>
        </p:nvSpPr>
        <p:spPr bwMode="auto">
          <a:xfrm>
            <a:off x="3244850" y="2746376"/>
            <a:ext cx="295275" cy="455613"/>
          </a:xfrm>
          <a:custGeom>
            <a:avLst/>
            <a:gdLst>
              <a:gd name="T0" fmla="*/ 0 w 186"/>
              <a:gd name="T1" fmla="*/ 0 h 287"/>
              <a:gd name="T2" fmla="*/ 46 w 186"/>
              <a:gd name="T3" fmla="*/ 103 h 287"/>
              <a:gd name="T4" fmla="*/ 186 w 186"/>
              <a:gd name="T5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6" h="287">
                <a:moveTo>
                  <a:pt x="0" y="0"/>
                </a:moveTo>
                <a:lnTo>
                  <a:pt x="46" y="103"/>
                </a:lnTo>
                <a:lnTo>
                  <a:pt x="186" y="287"/>
                </a:ln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" name="Freeform 762"/>
          <p:cNvSpPr>
            <a:spLocks/>
          </p:cNvSpPr>
          <p:nvPr/>
        </p:nvSpPr>
        <p:spPr bwMode="auto">
          <a:xfrm>
            <a:off x="3206750" y="2757488"/>
            <a:ext cx="261937" cy="506413"/>
          </a:xfrm>
          <a:custGeom>
            <a:avLst/>
            <a:gdLst>
              <a:gd name="T0" fmla="*/ 0 w 47"/>
              <a:gd name="T1" fmla="*/ 0 h 90"/>
              <a:gd name="T2" fmla="*/ 19 w 47"/>
              <a:gd name="T3" fmla="*/ 28 h 90"/>
              <a:gd name="T4" fmla="*/ 47 w 47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" h="90">
                <a:moveTo>
                  <a:pt x="0" y="0"/>
                </a:move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30" y="66"/>
                  <a:pt x="47" y="9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" name="Freeform 763"/>
          <p:cNvSpPr>
            <a:spLocks/>
          </p:cNvSpPr>
          <p:nvPr/>
        </p:nvSpPr>
        <p:spPr bwMode="auto">
          <a:xfrm>
            <a:off x="3719512" y="3038476"/>
            <a:ext cx="71437" cy="79375"/>
          </a:xfrm>
          <a:custGeom>
            <a:avLst/>
            <a:gdLst>
              <a:gd name="T0" fmla="*/ 8 w 13"/>
              <a:gd name="T1" fmla="*/ 0 h 14"/>
              <a:gd name="T2" fmla="*/ 13 w 13"/>
              <a:gd name="T3" fmla="*/ 14 h 14"/>
              <a:gd name="T4" fmla="*/ 0 w 13"/>
              <a:gd name="T5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14">
                <a:moveTo>
                  <a:pt x="8" y="0"/>
                </a:moveTo>
                <a:cubicBezTo>
                  <a:pt x="11" y="2"/>
                  <a:pt x="13" y="8"/>
                  <a:pt x="13" y="14"/>
                </a:cubicBezTo>
                <a:cubicBezTo>
                  <a:pt x="10" y="9"/>
                  <a:pt x="4" y="5"/>
                  <a:pt x="0" y="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" name="Freeform 764"/>
          <p:cNvSpPr>
            <a:spLocks/>
          </p:cNvSpPr>
          <p:nvPr/>
        </p:nvSpPr>
        <p:spPr bwMode="auto">
          <a:xfrm>
            <a:off x="3846512" y="3082926"/>
            <a:ext cx="84137" cy="141288"/>
          </a:xfrm>
          <a:custGeom>
            <a:avLst/>
            <a:gdLst>
              <a:gd name="T0" fmla="*/ 3 w 15"/>
              <a:gd name="T1" fmla="*/ 6 h 25"/>
              <a:gd name="T2" fmla="*/ 11 w 15"/>
              <a:gd name="T3" fmla="*/ 3 h 25"/>
              <a:gd name="T4" fmla="*/ 11 w 15"/>
              <a:gd name="T5" fmla="*/ 18 h 25"/>
              <a:gd name="T6" fmla="*/ 0 w 15"/>
              <a:gd name="T7" fmla="*/ 2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5">
                <a:moveTo>
                  <a:pt x="3" y="6"/>
                </a:moveTo>
                <a:cubicBezTo>
                  <a:pt x="3" y="6"/>
                  <a:pt x="7" y="0"/>
                  <a:pt x="11" y="3"/>
                </a:cubicBezTo>
                <a:cubicBezTo>
                  <a:pt x="15" y="7"/>
                  <a:pt x="15" y="12"/>
                  <a:pt x="11" y="18"/>
                </a:cubicBezTo>
                <a:cubicBezTo>
                  <a:pt x="7" y="25"/>
                  <a:pt x="2" y="24"/>
                  <a:pt x="0" y="2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2" name="Freeform 765"/>
          <p:cNvSpPr>
            <a:spLocks/>
          </p:cNvSpPr>
          <p:nvPr/>
        </p:nvSpPr>
        <p:spPr bwMode="auto">
          <a:xfrm>
            <a:off x="3641725" y="2982913"/>
            <a:ext cx="266700" cy="168275"/>
          </a:xfrm>
          <a:custGeom>
            <a:avLst/>
            <a:gdLst>
              <a:gd name="T0" fmla="*/ 14 w 48"/>
              <a:gd name="T1" fmla="*/ 30 h 30"/>
              <a:gd name="T2" fmla="*/ 13 w 48"/>
              <a:gd name="T3" fmla="*/ 30 h 30"/>
              <a:gd name="T4" fmla="*/ 7 w 48"/>
              <a:gd name="T5" fmla="*/ 13 h 30"/>
              <a:gd name="T6" fmla="*/ 37 w 48"/>
              <a:gd name="T7" fmla="*/ 1 h 30"/>
              <a:gd name="T8" fmla="*/ 42 w 48"/>
              <a:gd name="T9" fmla="*/ 16 h 30"/>
              <a:gd name="T10" fmla="*/ 28 w 48"/>
              <a:gd name="T11" fmla="*/ 2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30">
                <a:moveTo>
                  <a:pt x="14" y="30"/>
                </a:moveTo>
                <a:cubicBezTo>
                  <a:pt x="13" y="30"/>
                  <a:pt x="13" y="30"/>
                  <a:pt x="13" y="30"/>
                </a:cubicBezTo>
                <a:cubicBezTo>
                  <a:pt x="3" y="29"/>
                  <a:pt x="0" y="20"/>
                  <a:pt x="7" y="13"/>
                </a:cubicBezTo>
                <a:cubicBezTo>
                  <a:pt x="14" y="6"/>
                  <a:pt x="27" y="0"/>
                  <a:pt x="37" y="1"/>
                </a:cubicBezTo>
                <a:cubicBezTo>
                  <a:pt x="46" y="2"/>
                  <a:pt x="48" y="8"/>
                  <a:pt x="42" y="16"/>
                </a:cubicBezTo>
                <a:cubicBezTo>
                  <a:pt x="37" y="22"/>
                  <a:pt x="33" y="25"/>
                  <a:pt x="28" y="2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3" name="Freeform 766"/>
          <p:cNvSpPr>
            <a:spLocks/>
          </p:cNvSpPr>
          <p:nvPr/>
        </p:nvSpPr>
        <p:spPr bwMode="auto">
          <a:xfrm>
            <a:off x="3824287" y="3022601"/>
            <a:ext cx="246062" cy="257175"/>
          </a:xfrm>
          <a:custGeom>
            <a:avLst/>
            <a:gdLst>
              <a:gd name="T0" fmla="*/ 0 w 44"/>
              <a:gd name="T1" fmla="*/ 25 h 46"/>
              <a:gd name="T2" fmla="*/ 5 w 44"/>
              <a:gd name="T3" fmla="*/ 14 h 46"/>
              <a:gd name="T4" fmla="*/ 36 w 44"/>
              <a:gd name="T5" fmla="*/ 6 h 46"/>
              <a:gd name="T6" fmla="*/ 36 w 44"/>
              <a:gd name="T7" fmla="*/ 36 h 46"/>
              <a:gd name="T8" fmla="*/ 6 w 44"/>
              <a:gd name="T9" fmla="*/ 40 h 46"/>
              <a:gd name="T10" fmla="*/ 1 w 44"/>
              <a:gd name="T11" fmla="*/ 3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46">
                <a:moveTo>
                  <a:pt x="0" y="25"/>
                </a:moveTo>
                <a:cubicBezTo>
                  <a:pt x="1" y="22"/>
                  <a:pt x="2" y="18"/>
                  <a:pt x="5" y="14"/>
                </a:cubicBezTo>
                <a:cubicBezTo>
                  <a:pt x="14" y="4"/>
                  <a:pt x="28" y="0"/>
                  <a:pt x="36" y="6"/>
                </a:cubicBezTo>
                <a:cubicBezTo>
                  <a:pt x="43" y="12"/>
                  <a:pt x="44" y="25"/>
                  <a:pt x="36" y="36"/>
                </a:cubicBezTo>
                <a:cubicBezTo>
                  <a:pt x="28" y="45"/>
                  <a:pt x="14" y="46"/>
                  <a:pt x="6" y="40"/>
                </a:cubicBezTo>
                <a:cubicBezTo>
                  <a:pt x="4" y="38"/>
                  <a:pt x="2" y="35"/>
                  <a:pt x="1" y="3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4" name="Freeform 767"/>
          <p:cNvSpPr>
            <a:spLocks/>
          </p:cNvSpPr>
          <p:nvPr/>
        </p:nvSpPr>
        <p:spPr bwMode="auto">
          <a:xfrm>
            <a:off x="3852862" y="3144838"/>
            <a:ext cx="11112" cy="17463"/>
          </a:xfrm>
          <a:custGeom>
            <a:avLst/>
            <a:gdLst>
              <a:gd name="T0" fmla="*/ 2 w 2"/>
              <a:gd name="T1" fmla="*/ 2 h 3"/>
              <a:gd name="T2" fmla="*/ 1 w 2"/>
              <a:gd name="T3" fmla="*/ 3 h 3"/>
              <a:gd name="T4" fmla="*/ 0 w 2"/>
              <a:gd name="T5" fmla="*/ 1 h 3"/>
              <a:gd name="T6" fmla="*/ 1 w 2"/>
              <a:gd name="T7" fmla="*/ 0 h 3"/>
              <a:gd name="T8" fmla="*/ 2 w 2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2" y="2"/>
                </a:moveTo>
                <a:cubicBezTo>
                  <a:pt x="2" y="2"/>
                  <a:pt x="1" y="3"/>
                  <a:pt x="1" y="3"/>
                </a:cubicBezTo>
                <a:cubicBezTo>
                  <a:pt x="0" y="2"/>
                  <a:pt x="0" y="2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2" y="1"/>
                  <a:pt x="2" y="2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5" name="Freeform 768"/>
          <p:cNvSpPr>
            <a:spLocks/>
          </p:cNvSpPr>
          <p:nvPr/>
        </p:nvSpPr>
        <p:spPr bwMode="auto">
          <a:xfrm>
            <a:off x="3941762" y="3044826"/>
            <a:ext cx="77787" cy="179388"/>
          </a:xfrm>
          <a:custGeom>
            <a:avLst/>
            <a:gdLst>
              <a:gd name="T0" fmla="*/ 2 w 14"/>
              <a:gd name="T1" fmla="*/ 0 h 32"/>
              <a:gd name="T2" fmla="*/ 14 w 14"/>
              <a:gd name="T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32">
                <a:moveTo>
                  <a:pt x="2" y="0"/>
                </a:moveTo>
                <a:cubicBezTo>
                  <a:pt x="2" y="0"/>
                  <a:pt x="0" y="24"/>
                  <a:pt x="14" y="3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6" name="Oval 769"/>
          <p:cNvSpPr>
            <a:spLocks noChangeArrowheads="1"/>
          </p:cNvSpPr>
          <p:nvPr/>
        </p:nvSpPr>
        <p:spPr bwMode="auto">
          <a:xfrm>
            <a:off x="3702050" y="3128963"/>
            <a:ext cx="128587" cy="128588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7" name="Freeform 770"/>
          <p:cNvSpPr>
            <a:spLocks/>
          </p:cNvSpPr>
          <p:nvPr/>
        </p:nvSpPr>
        <p:spPr bwMode="auto">
          <a:xfrm>
            <a:off x="3635375" y="3246438"/>
            <a:ext cx="95250" cy="117475"/>
          </a:xfrm>
          <a:custGeom>
            <a:avLst/>
            <a:gdLst>
              <a:gd name="T0" fmla="*/ 17 w 17"/>
              <a:gd name="T1" fmla="*/ 0 h 21"/>
              <a:gd name="T2" fmla="*/ 0 w 17"/>
              <a:gd name="T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7" h="21">
                <a:moveTo>
                  <a:pt x="17" y="0"/>
                </a:moveTo>
                <a:cubicBezTo>
                  <a:pt x="10" y="3"/>
                  <a:pt x="1" y="16"/>
                  <a:pt x="0" y="2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8" name="Freeform 771"/>
          <p:cNvSpPr>
            <a:spLocks/>
          </p:cNvSpPr>
          <p:nvPr/>
        </p:nvSpPr>
        <p:spPr bwMode="auto">
          <a:xfrm>
            <a:off x="3841750" y="3279776"/>
            <a:ext cx="250825" cy="33338"/>
          </a:xfrm>
          <a:custGeom>
            <a:avLst/>
            <a:gdLst>
              <a:gd name="T0" fmla="*/ 0 w 45"/>
              <a:gd name="T1" fmla="*/ 0 h 6"/>
              <a:gd name="T2" fmla="*/ 45 w 45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" h="6">
                <a:moveTo>
                  <a:pt x="0" y="0"/>
                </a:moveTo>
                <a:cubicBezTo>
                  <a:pt x="10" y="0"/>
                  <a:pt x="41" y="5"/>
                  <a:pt x="45" y="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9" name="Line 772"/>
          <p:cNvSpPr>
            <a:spLocks noChangeShapeType="1"/>
          </p:cNvSpPr>
          <p:nvPr/>
        </p:nvSpPr>
        <p:spPr bwMode="auto">
          <a:xfrm>
            <a:off x="3835400" y="3313113"/>
            <a:ext cx="268287" cy="9525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0" name="Freeform 773"/>
          <p:cNvSpPr>
            <a:spLocks/>
          </p:cNvSpPr>
          <p:nvPr/>
        </p:nvSpPr>
        <p:spPr bwMode="auto">
          <a:xfrm>
            <a:off x="3819525" y="3359151"/>
            <a:ext cx="255587" cy="150813"/>
          </a:xfrm>
          <a:custGeom>
            <a:avLst/>
            <a:gdLst>
              <a:gd name="T0" fmla="*/ 0 w 46"/>
              <a:gd name="T1" fmla="*/ 0 h 27"/>
              <a:gd name="T2" fmla="*/ 46 w 46"/>
              <a:gd name="T3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6" h="27">
                <a:moveTo>
                  <a:pt x="0" y="0"/>
                </a:moveTo>
                <a:cubicBezTo>
                  <a:pt x="0" y="0"/>
                  <a:pt x="35" y="22"/>
                  <a:pt x="46" y="2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1" name="Freeform 774"/>
          <p:cNvSpPr>
            <a:spLocks/>
          </p:cNvSpPr>
          <p:nvPr/>
        </p:nvSpPr>
        <p:spPr bwMode="auto">
          <a:xfrm>
            <a:off x="3317875" y="3128963"/>
            <a:ext cx="735012" cy="611188"/>
          </a:xfrm>
          <a:custGeom>
            <a:avLst/>
            <a:gdLst>
              <a:gd name="T0" fmla="*/ 27 w 132"/>
              <a:gd name="T1" fmla="*/ 10 h 109"/>
              <a:gd name="T2" fmla="*/ 4 w 132"/>
              <a:gd name="T3" fmla="*/ 12 h 109"/>
              <a:gd name="T4" fmla="*/ 15 w 132"/>
              <a:gd name="T5" fmla="*/ 40 h 109"/>
              <a:gd name="T6" fmla="*/ 53 w 132"/>
              <a:gd name="T7" fmla="*/ 43 h 109"/>
              <a:gd name="T8" fmla="*/ 116 w 132"/>
              <a:gd name="T9" fmla="*/ 73 h 109"/>
              <a:gd name="T10" fmla="*/ 117 w 132"/>
              <a:gd name="T11" fmla="*/ 107 h 109"/>
              <a:gd name="T12" fmla="*/ 101 w 132"/>
              <a:gd name="T13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" h="109">
                <a:moveTo>
                  <a:pt x="27" y="10"/>
                </a:moveTo>
                <a:cubicBezTo>
                  <a:pt x="27" y="3"/>
                  <a:pt x="8" y="0"/>
                  <a:pt x="4" y="12"/>
                </a:cubicBezTo>
                <a:cubicBezTo>
                  <a:pt x="0" y="23"/>
                  <a:pt x="6" y="34"/>
                  <a:pt x="15" y="40"/>
                </a:cubicBezTo>
                <a:cubicBezTo>
                  <a:pt x="26" y="47"/>
                  <a:pt x="39" y="44"/>
                  <a:pt x="53" y="43"/>
                </a:cubicBezTo>
                <a:cubicBezTo>
                  <a:pt x="85" y="41"/>
                  <a:pt x="107" y="58"/>
                  <a:pt x="116" y="73"/>
                </a:cubicBezTo>
                <a:cubicBezTo>
                  <a:pt x="132" y="100"/>
                  <a:pt x="122" y="104"/>
                  <a:pt x="117" y="107"/>
                </a:cubicBezTo>
                <a:cubicBezTo>
                  <a:pt x="114" y="108"/>
                  <a:pt x="106" y="109"/>
                  <a:pt x="101" y="10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2" name="Freeform 775"/>
          <p:cNvSpPr>
            <a:spLocks/>
          </p:cNvSpPr>
          <p:nvPr/>
        </p:nvSpPr>
        <p:spPr bwMode="auto">
          <a:xfrm>
            <a:off x="3429000" y="3363913"/>
            <a:ext cx="268287" cy="331788"/>
          </a:xfrm>
          <a:custGeom>
            <a:avLst/>
            <a:gdLst>
              <a:gd name="T0" fmla="*/ 0 w 48"/>
              <a:gd name="T1" fmla="*/ 0 h 59"/>
              <a:gd name="T2" fmla="*/ 34 w 48"/>
              <a:gd name="T3" fmla="*/ 56 h 59"/>
              <a:gd name="T4" fmla="*/ 48 w 48"/>
              <a:gd name="T5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" h="59">
                <a:moveTo>
                  <a:pt x="0" y="0"/>
                </a:moveTo>
                <a:cubicBezTo>
                  <a:pt x="4" y="8"/>
                  <a:pt x="18" y="36"/>
                  <a:pt x="34" y="56"/>
                </a:cubicBezTo>
                <a:cubicBezTo>
                  <a:pt x="36" y="57"/>
                  <a:pt x="43" y="59"/>
                  <a:pt x="48" y="5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3" name="Freeform 776"/>
          <p:cNvSpPr>
            <a:spLocks/>
          </p:cNvSpPr>
          <p:nvPr/>
        </p:nvSpPr>
        <p:spPr bwMode="auto">
          <a:xfrm>
            <a:off x="3579812" y="3538538"/>
            <a:ext cx="195262" cy="88900"/>
          </a:xfrm>
          <a:custGeom>
            <a:avLst/>
            <a:gdLst>
              <a:gd name="T0" fmla="*/ 0 w 35"/>
              <a:gd name="T1" fmla="*/ 16 h 16"/>
              <a:gd name="T2" fmla="*/ 11 w 35"/>
              <a:gd name="T3" fmla="*/ 2 h 16"/>
              <a:gd name="T4" fmla="*/ 28 w 35"/>
              <a:gd name="T5" fmla="*/ 6 h 16"/>
              <a:gd name="T6" fmla="*/ 35 w 35"/>
              <a:gd name="T7" fmla="*/ 1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16">
                <a:moveTo>
                  <a:pt x="0" y="16"/>
                </a:moveTo>
                <a:cubicBezTo>
                  <a:pt x="1" y="10"/>
                  <a:pt x="4" y="4"/>
                  <a:pt x="11" y="2"/>
                </a:cubicBezTo>
                <a:cubicBezTo>
                  <a:pt x="19" y="0"/>
                  <a:pt x="24" y="4"/>
                  <a:pt x="28" y="6"/>
                </a:cubicBezTo>
                <a:cubicBezTo>
                  <a:pt x="31" y="8"/>
                  <a:pt x="33" y="9"/>
                  <a:pt x="35" y="1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4" name="Freeform 777"/>
          <p:cNvSpPr>
            <a:spLocks/>
          </p:cNvSpPr>
          <p:nvPr/>
        </p:nvSpPr>
        <p:spPr bwMode="auto">
          <a:xfrm>
            <a:off x="3763962" y="3538538"/>
            <a:ext cx="244475" cy="95250"/>
          </a:xfrm>
          <a:custGeom>
            <a:avLst/>
            <a:gdLst>
              <a:gd name="T0" fmla="*/ 0 w 44"/>
              <a:gd name="T1" fmla="*/ 11 h 17"/>
              <a:gd name="T2" fmla="*/ 44 w 44"/>
              <a:gd name="T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17">
                <a:moveTo>
                  <a:pt x="0" y="11"/>
                </a:moveTo>
                <a:cubicBezTo>
                  <a:pt x="10" y="3"/>
                  <a:pt x="32" y="0"/>
                  <a:pt x="44" y="1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5" name="Freeform 778"/>
          <p:cNvSpPr>
            <a:spLocks/>
          </p:cNvSpPr>
          <p:nvPr/>
        </p:nvSpPr>
        <p:spPr bwMode="auto">
          <a:xfrm>
            <a:off x="3402012" y="3352801"/>
            <a:ext cx="182562" cy="331788"/>
          </a:xfrm>
          <a:custGeom>
            <a:avLst/>
            <a:gdLst>
              <a:gd name="T0" fmla="*/ 0 w 33"/>
              <a:gd name="T1" fmla="*/ 0 h 59"/>
              <a:gd name="T2" fmla="*/ 19 w 33"/>
              <a:gd name="T3" fmla="*/ 38 h 59"/>
              <a:gd name="T4" fmla="*/ 33 w 33"/>
              <a:gd name="T5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" h="59">
                <a:moveTo>
                  <a:pt x="0" y="0"/>
                </a:moveTo>
                <a:cubicBezTo>
                  <a:pt x="2" y="9"/>
                  <a:pt x="11" y="24"/>
                  <a:pt x="19" y="38"/>
                </a:cubicBezTo>
                <a:cubicBezTo>
                  <a:pt x="23" y="45"/>
                  <a:pt x="30" y="55"/>
                  <a:pt x="33" y="5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" name="Freeform 779"/>
          <p:cNvSpPr>
            <a:spLocks/>
          </p:cNvSpPr>
          <p:nvPr/>
        </p:nvSpPr>
        <p:spPr bwMode="auto">
          <a:xfrm>
            <a:off x="4003675" y="3224213"/>
            <a:ext cx="160337" cy="560388"/>
          </a:xfrm>
          <a:custGeom>
            <a:avLst/>
            <a:gdLst>
              <a:gd name="T0" fmla="*/ 3 w 29"/>
              <a:gd name="T1" fmla="*/ 0 h 100"/>
              <a:gd name="T2" fmla="*/ 29 w 29"/>
              <a:gd name="T3" fmla="*/ 49 h 100"/>
              <a:gd name="T4" fmla="*/ 0 w 29"/>
              <a:gd name="T5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9" h="100">
                <a:moveTo>
                  <a:pt x="3" y="0"/>
                </a:moveTo>
                <a:cubicBezTo>
                  <a:pt x="19" y="10"/>
                  <a:pt x="29" y="28"/>
                  <a:pt x="29" y="49"/>
                </a:cubicBezTo>
                <a:cubicBezTo>
                  <a:pt x="29" y="71"/>
                  <a:pt x="17" y="90"/>
                  <a:pt x="0" y="10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" name="Freeform 780"/>
          <p:cNvSpPr>
            <a:spLocks/>
          </p:cNvSpPr>
          <p:nvPr/>
        </p:nvSpPr>
        <p:spPr bwMode="auto">
          <a:xfrm>
            <a:off x="3590925" y="3049588"/>
            <a:ext cx="95250" cy="11113"/>
          </a:xfrm>
          <a:custGeom>
            <a:avLst/>
            <a:gdLst>
              <a:gd name="T0" fmla="*/ 0 w 17"/>
              <a:gd name="T1" fmla="*/ 2 h 2"/>
              <a:gd name="T2" fmla="*/ 15 w 17"/>
              <a:gd name="T3" fmla="*/ 0 h 2"/>
              <a:gd name="T4" fmla="*/ 17 w 17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" h="2">
                <a:moveTo>
                  <a:pt x="0" y="2"/>
                </a:moveTo>
                <a:cubicBezTo>
                  <a:pt x="4" y="1"/>
                  <a:pt x="10" y="0"/>
                  <a:pt x="15" y="0"/>
                </a:cubicBezTo>
                <a:cubicBezTo>
                  <a:pt x="15" y="0"/>
                  <a:pt x="16" y="0"/>
                  <a:pt x="17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" name="Freeform 781"/>
          <p:cNvSpPr>
            <a:spLocks/>
          </p:cNvSpPr>
          <p:nvPr/>
        </p:nvSpPr>
        <p:spPr bwMode="auto">
          <a:xfrm>
            <a:off x="3462337" y="2987676"/>
            <a:ext cx="825500" cy="803275"/>
          </a:xfrm>
          <a:custGeom>
            <a:avLst/>
            <a:gdLst>
              <a:gd name="T0" fmla="*/ 0 w 148"/>
              <a:gd name="T1" fmla="*/ 32 h 143"/>
              <a:gd name="T2" fmla="*/ 68 w 148"/>
              <a:gd name="T3" fmla="*/ 0 h 143"/>
              <a:gd name="T4" fmla="*/ 148 w 148"/>
              <a:gd name="T5" fmla="*/ 81 h 143"/>
              <a:gd name="T6" fmla="*/ 115 w 148"/>
              <a:gd name="T7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8" h="143">
                <a:moveTo>
                  <a:pt x="0" y="32"/>
                </a:moveTo>
                <a:cubicBezTo>
                  <a:pt x="17" y="13"/>
                  <a:pt x="42" y="0"/>
                  <a:pt x="68" y="0"/>
                </a:cubicBezTo>
                <a:cubicBezTo>
                  <a:pt x="110" y="0"/>
                  <a:pt x="148" y="40"/>
                  <a:pt x="148" y="81"/>
                </a:cubicBezTo>
                <a:cubicBezTo>
                  <a:pt x="148" y="108"/>
                  <a:pt x="129" y="135"/>
                  <a:pt x="115" y="14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" name="Freeform 782"/>
          <p:cNvSpPr>
            <a:spLocks/>
          </p:cNvSpPr>
          <p:nvPr/>
        </p:nvSpPr>
        <p:spPr bwMode="auto">
          <a:xfrm>
            <a:off x="4192587" y="3275013"/>
            <a:ext cx="55562" cy="179388"/>
          </a:xfrm>
          <a:custGeom>
            <a:avLst/>
            <a:gdLst>
              <a:gd name="T0" fmla="*/ 5 w 10"/>
              <a:gd name="T1" fmla="*/ 0 h 32"/>
              <a:gd name="T2" fmla="*/ 2 w 10"/>
              <a:gd name="T3" fmla="*/ 17 h 32"/>
              <a:gd name="T4" fmla="*/ 5 w 10"/>
              <a:gd name="T5" fmla="*/ 31 h 32"/>
              <a:gd name="T6" fmla="*/ 7 w 10"/>
              <a:gd name="T7" fmla="*/ 16 h 32"/>
              <a:gd name="T8" fmla="*/ 5 w 10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2">
                <a:moveTo>
                  <a:pt x="5" y="0"/>
                </a:moveTo>
                <a:cubicBezTo>
                  <a:pt x="5" y="0"/>
                  <a:pt x="3" y="13"/>
                  <a:pt x="2" y="17"/>
                </a:cubicBezTo>
                <a:cubicBezTo>
                  <a:pt x="2" y="21"/>
                  <a:pt x="0" y="32"/>
                  <a:pt x="5" y="31"/>
                </a:cubicBezTo>
                <a:cubicBezTo>
                  <a:pt x="10" y="31"/>
                  <a:pt x="7" y="20"/>
                  <a:pt x="7" y="16"/>
                </a:cubicBezTo>
                <a:cubicBezTo>
                  <a:pt x="6" y="12"/>
                  <a:pt x="4" y="2"/>
                  <a:pt x="5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" name="Line 783"/>
          <p:cNvSpPr>
            <a:spLocks noChangeShapeType="1"/>
          </p:cNvSpPr>
          <p:nvPr/>
        </p:nvSpPr>
        <p:spPr bwMode="auto">
          <a:xfrm flipH="1">
            <a:off x="4130675" y="3963988"/>
            <a:ext cx="44450" cy="12700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" name="Freeform 784"/>
          <p:cNvSpPr>
            <a:spLocks/>
          </p:cNvSpPr>
          <p:nvPr/>
        </p:nvSpPr>
        <p:spPr bwMode="auto">
          <a:xfrm>
            <a:off x="3395662" y="3835401"/>
            <a:ext cx="246062" cy="347663"/>
          </a:xfrm>
          <a:custGeom>
            <a:avLst/>
            <a:gdLst>
              <a:gd name="T0" fmla="*/ 38 w 44"/>
              <a:gd name="T1" fmla="*/ 27 h 62"/>
              <a:gd name="T2" fmla="*/ 27 w 44"/>
              <a:gd name="T3" fmla="*/ 60 h 62"/>
              <a:gd name="T4" fmla="*/ 3 w 44"/>
              <a:gd name="T5" fmla="*/ 37 h 62"/>
              <a:gd name="T6" fmla="*/ 14 w 44"/>
              <a:gd name="T7" fmla="*/ 2 h 62"/>
              <a:gd name="T8" fmla="*/ 38 w 44"/>
              <a:gd name="T9" fmla="*/ 2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62">
                <a:moveTo>
                  <a:pt x="38" y="27"/>
                </a:moveTo>
                <a:cubicBezTo>
                  <a:pt x="44" y="43"/>
                  <a:pt x="38" y="57"/>
                  <a:pt x="27" y="60"/>
                </a:cubicBezTo>
                <a:cubicBezTo>
                  <a:pt x="17" y="62"/>
                  <a:pt x="7" y="52"/>
                  <a:pt x="3" y="37"/>
                </a:cubicBezTo>
                <a:cubicBezTo>
                  <a:pt x="0" y="21"/>
                  <a:pt x="4" y="5"/>
                  <a:pt x="14" y="2"/>
                </a:cubicBezTo>
                <a:cubicBezTo>
                  <a:pt x="25" y="0"/>
                  <a:pt x="34" y="12"/>
                  <a:pt x="38" y="27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" name="Freeform 785"/>
          <p:cNvSpPr>
            <a:spLocks/>
          </p:cNvSpPr>
          <p:nvPr/>
        </p:nvSpPr>
        <p:spPr bwMode="auto">
          <a:xfrm>
            <a:off x="4030662" y="4014788"/>
            <a:ext cx="223837" cy="314325"/>
          </a:xfrm>
          <a:custGeom>
            <a:avLst/>
            <a:gdLst>
              <a:gd name="T0" fmla="*/ 19 w 40"/>
              <a:gd name="T1" fmla="*/ 0 h 56"/>
              <a:gd name="T2" fmla="*/ 35 w 40"/>
              <a:gd name="T3" fmla="*/ 21 h 56"/>
              <a:gd name="T4" fmla="*/ 26 w 40"/>
              <a:gd name="T5" fmla="*/ 53 h 56"/>
              <a:gd name="T6" fmla="*/ 0 w 40"/>
              <a:gd name="T7" fmla="*/ 3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56">
                <a:moveTo>
                  <a:pt x="19" y="0"/>
                </a:moveTo>
                <a:cubicBezTo>
                  <a:pt x="26" y="1"/>
                  <a:pt x="32" y="10"/>
                  <a:pt x="35" y="21"/>
                </a:cubicBezTo>
                <a:cubicBezTo>
                  <a:pt x="40" y="35"/>
                  <a:pt x="36" y="49"/>
                  <a:pt x="26" y="53"/>
                </a:cubicBezTo>
                <a:cubicBezTo>
                  <a:pt x="16" y="56"/>
                  <a:pt x="5" y="48"/>
                  <a:pt x="0" y="3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" name="Freeform 786"/>
          <p:cNvSpPr>
            <a:spLocks/>
          </p:cNvSpPr>
          <p:nvPr/>
        </p:nvSpPr>
        <p:spPr bwMode="auto">
          <a:xfrm>
            <a:off x="1863725" y="3498851"/>
            <a:ext cx="528637" cy="168275"/>
          </a:xfrm>
          <a:custGeom>
            <a:avLst/>
            <a:gdLst>
              <a:gd name="T0" fmla="*/ 61 w 95"/>
              <a:gd name="T1" fmla="*/ 7 h 30"/>
              <a:gd name="T2" fmla="*/ 30 w 95"/>
              <a:gd name="T3" fmla="*/ 6 h 30"/>
              <a:gd name="T4" fmla="*/ 1 w 95"/>
              <a:gd name="T5" fmla="*/ 16 h 30"/>
              <a:gd name="T6" fmla="*/ 3 w 95"/>
              <a:gd name="T7" fmla="*/ 24 h 30"/>
              <a:gd name="T8" fmla="*/ 16 w 95"/>
              <a:gd name="T9" fmla="*/ 24 h 30"/>
              <a:gd name="T10" fmla="*/ 46 w 95"/>
              <a:gd name="T11" fmla="*/ 27 h 30"/>
              <a:gd name="T12" fmla="*/ 64 w 95"/>
              <a:gd name="T13" fmla="*/ 28 h 30"/>
              <a:gd name="T14" fmla="*/ 76 w 95"/>
              <a:gd name="T15" fmla="*/ 28 h 30"/>
              <a:gd name="T16" fmla="*/ 92 w 95"/>
              <a:gd name="T17" fmla="*/ 27 h 30"/>
              <a:gd name="T18" fmla="*/ 95 w 95"/>
              <a:gd name="T19" fmla="*/ 22 h 30"/>
              <a:gd name="T20" fmla="*/ 61 w 95"/>
              <a:gd name="T21" fmla="*/ 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30">
                <a:moveTo>
                  <a:pt x="61" y="7"/>
                </a:moveTo>
                <a:cubicBezTo>
                  <a:pt x="45" y="11"/>
                  <a:pt x="44" y="12"/>
                  <a:pt x="30" y="6"/>
                </a:cubicBezTo>
                <a:cubicBezTo>
                  <a:pt x="14" y="0"/>
                  <a:pt x="3" y="12"/>
                  <a:pt x="1" y="16"/>
                </a:cubicBezTo>
                <a:cubicBezTo>
                  <a:pt x="0" y="19"/>
                  <a:pt x="1" y="22"/>
                  <a:pt x="3" y="24"/>
                </a:cubicBezTo>
                <a:cubicBezTo>
                  <a:pt x="6" y="24"/>
                  <a:pt x="9" y="24"/>
                  <a:pt x="16" y="24"/>
                </a:cubicBezTo>
                <a:cubicBezTo>
                  <a:pt x="29" y="23"/>
                  <a:pt x="37" y="24"/>
                  <a:pt x="46" y="27"/>
                </a:cubicBezTo>
                <a:cubicBezTo>
                  <a:pt x="54" y="29"/>
                  <a:pt x="59" y="30"/>
                  <a:pt x="64" y="28"/>
                </a:cubicBezTo>
                <a:cubicBezTo>
                  <a:pt x="69" y="27"/>
                  <a:pt x="71" y="27"/>
                  <a:pt x="76" y="28"/>
                </a:cubicBezTo>
                <a:cubicBezTo>
                  <a:pt x="81" y="29"/>
                  <a:pt x="87" y="29"/>
                  <a:pt x="92" y="27"/>
                </a:cubicBezTo>
                <a:cubicBezTo>
                  <a:pt x="93" y="25"/>
                  <a:pt x="94" y="24"/>
                  <a:pt x="95" y="22"/>
                </a:cubicBezTo>
                <a:cubicBezTo>
                  <a:pt x="92" y="8"/>
                  <a:pt x="73" y="4"/>
                  <a:pt x="61" y="7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" name="Freeform 787"/>
          <p:cNvSpPr>
            <a:spLocks/>
          </p:cNvSpPr>
          <p:nvPr/>
        </p:nvSpPr>
        <p:spPr bwMode="auto">
          <a:xfrm>
            <a:off x="1763712" y="3392488"/>
            <a:ext cx="661987" cy="241300"/>
          </a:xfrm>
          <a:custGeom>
            <a:avLst/>
            <a:gdLst>
              <a:gd name="T0" fmla="*/ 114 w 119"/>
              <a:gd name="T1" fmla="*/ 17 h 43"/>
              <a:gd name="T2" fmla="*/ 96 w 119"/>
              <a:gd name="T3" fmla="*/ 9 h 43"/>
              <a:gd name="T4" fmla="*/ 81 w 119"/>
              <a:gd name="T5" fmla="*/ 7 h 43"/>
              <a:gd name="T6" fmla="*/ 61 w 119"/>
              <a:gd name="T7" fmla="*/ 7 h 43"/>
              <a:gd name="T8" fmla="*/ 32 w 119"/>
              <a:gd name="T9" fmla="*/ 10 h 43"/>
              <a:gd name="T10" fmla="*/ 14 w 119"/>
              <a:gd name="T11" fmla="*/ 8 h 43"/>
              <a:gd name="T12" fmla="*/ 0 w 119"/>
              <a:gd name="T13" fmla="*/ 13 h 43"/>
              <a:gd name="T14" fmla="*/ 16 w 119"/>
              <a:gd name="T15" fmla="*/ 40 h 43"/>
              <a:gd name="T16" fmla="*/ 21 w 119"/>
              <a:gd name="T17" fmla="*/ 43 h 43"/>
              <a:gd name="T18" fmla="*/ 19 w 119"/>
              <a:gd name="T19" fmla="*/ 35 h 43"/>
              <a:gd name="T20" fmla="*/ 48 w 119"/>
              <a:gd name="T21" fmla="*/ 25 h 43"/>
              <a:gd name="T22" fmla="*/ 79 w 119"/>
              <a:gd name="T23" fmla="*/ 26 h 43"/>
              <a:gd name="T24" fmla="*/ 113 w 119"/>
              <a:gd name="T25" fmla="*/ 41 h 43"/>
              <a:gd name="T26" fmla="*/ 118 w 119"/>
              <a:gd name="T27" fmla="*/ 34 h 43"/>
              <a:gd name="T28" fmla="*/ 114 w 119"/>
              <a:gd name="T2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9" h="43">
                <a:moveTo>
                  <a:pt x="114" y="17"/>
                </a:moveTo>
                <a:cubicBezTo>
                  <a:pt x="109" y="10"/>
                  <a:pt x="100" y="7"/>
                  <a:pt x="96" y="9"/>
                </a:cubicBezTo>
                <a:cubicBezTo>
                  <a:pt x="89" y="11"/>
                  <a:pt x="85" y="11"/>
                  <a:pt x="81" y="7"/>
                </a:cubicBezTo>
                <a:cubicBezTo>
                  <a:pt x="74" y="3"/>
                  <a:pt x="69" y="0"/>
                  <a:pt x="61" y="7"/>
                </a:cubicBezTo>
                <a:cubicBezTo>
                  <a:pt x="50" y="16"/>
                  <a:pt x="42" y="16"/>
                  <a:pt x="32" y="10"/>
                </a:cubicBezTo>
                <a:cubicBezTo>
                  <a:pt x="25" y="5"/>
                  <a:pt x="21" y="5"/>
                  <a:pt x="14" y="8"/>
                </a:cubicBezTo>
                <a:cubicBezTo>
                  <a:pt x="9" y="11"/>
                  <a:pt x="4" y="13"/>
                  <a:pt x="0" y="13"/>
                </a:cubicBezTo>
                <a:cubicBezTo>
                  <a:pt x="3" y="20"/>
                  <a:pt x="11" y="37"/>
                  <a:pt x="16" y="40"/>
                </a:cubicBezTo>
                <a:cubicBezTo>
                  <a:pt x="18" y="41"/>
                  <a:pt x="20" y="42"/>
                  <a:pt x="21" y="43"/>
                </a:cubicBezTo>
                <a:cubicBezTo>
                  <a:pt x="19" y="41"/>
                  <a:pt x="18" y="38"/>
                  <a:pt x="19" y="35"/>
                </a:cubicBezTo>
                <a:cubicBezTo>
                  <a:pt x="21" y="31"/>
                  <a:pt x="32" y="19"/>
                  <a:pt x="48" y="25"/>
                </a:cubicBezTo>
                <a:cubicBezTo>
                  <a:pt x="62" y="31"/>
                  <a:pt x="63" y="30"/>
                  <a:pt x="79" y="26"/>
                </a:cubicBezTo>
                <a:cubicBezTo>
                  <a:pt x="91" y="23"/>
                  <a:pt x="110" y="27"/>
                  <a:pt x="113" y="41"/>
                </a:cubicBezTo>
                <a:cubicBezTo>
                  <a:pt x="115" y="38"/>
                  <a:pt x="116" y="36"/>
                  <a:pt x="118" y="34"/>
                </a:cubicBezTo>
                <a:cubicBezTo>
                  <a:pt x="119" y="28"/>
                  <a:pt x="118" y="22"/>
                  <a:pt x="114" y="17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" name="Freeform 788"/>
          <p:cNvSpPr>
            <a:spLocks/>
          </p:cNvSpPr>
          <p:nvPr/>
        </p:nvSpPr>
        <p:spPr bwMode="auto">
          <a:xfrm>
            <a:off x="1897062" y="2932113"/>
            <a:ext cx="206375" cy="258763"/>
          </a:xfrm>
          <a:custGeom>
            <a:avLst/>
            <a:gdLst>
              <a:gd name="T0" fmla="*/ 30 w 37"/>
              <a:gd name="T1" fmla="*/ 4 h 46"/>
              <a:gd name="T2" fmla="*/ 4 w 37"/>
              <a:gd name="T3" fmla="*/ 17 h 46"/>
              <a:gd name="T4" fmla="*/ 0 w 37"/>
              <a:gd name="T5" fmla="*/ 30 h 46"/>
              <a:gd name="T6" fmla="*/ 9 w 37"/>
              <a:gd name="T7" fmla="*/ 45 h 46"/>
              <a:gd name="T8" fmla="*/ 17 w 37"/>
              <a:gd name="T9" fmla="*/ 46 h 46"/>
              <a:gd name="T10" fmla="*/ 27 w 37"/>
              <a:gd name="T11" fmla="*/ 41 h 46"/>
              <a:gd name="T12" fmla="*/ 28 w 37"/>
              <a:gd name="T13" fmla="*/ 41 h 46"/>
              <a:gd name="T14" fmla="*/ 34 w 37"/>
              <a:gd name="T15" fmla="*/ 30 h 46"/>
              <a:gd name="T16" fmla="*/ 35 w 37"/>
              <a:gd name="T17" fmla="*/ 26 h 46"/>
              <a:gd name="T18" fmla="*/ 36 w 37"/>
              <a:gd name="T19" fmla="*/ 25 h 46"/>
              <a:gd name="T20" fmla="*/ 36 w 37"/>
              <a:gd name="T21" fmla="*/ 22 h 46"/>
              <a:gd name="T22" fmla="*/ 30 w 37"/>
              <a:gd name="T23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46">
                <a:moveTo>
                  <a:pt x="30" y="4"/>
                </a:moveTo>
                <a:cubicBezTo>
                  <a:pt x="23" y="0"/>
                  <a:pt x="9" y="7"/>
                  <a:pt x="4" y="17"/>
                </a:cubicBezTo>
                <a:cubicBezTo>
                  <a:pt x="2" y="22"/>
                  <a:pt x="1" y="26"/>
                  <a:pt x="0" y="30"/>
                </a:cubicBezTo>
                <a:cubicBezTo>
                  <a:pt x="0" y="37"/>
                  <a:pt x="3" y="42"/>
                  <a:pt x="9" y="45"/>
                </a:cubicBezTo>
                <a:cubicBezTo>
                  <a:pt x="11" y="46"/>
                  <a:pt x="14" y="46"/>
                  <a:pt x="17" y="46"/>
                </a:cubicBezTo>
                <a:cubicBezTo>
                  <a:pt x="19" y="43"/>
                  <a:pt x="23" y="41"/>
                  <a:pt x="27" y="41"/>
                </a:cubicBezTo>
                <a:cubicBezTo>
                  <a:pt x="27" y="41"/>
                  <a:pt x="28" y="41"/>
                  <a:pt x="28" y="41"/>
                </a:cubicBezTo>
                <a:cubicBezTo>
                  <a:pt x="31" y="38"/>
                  <a:pt x="33" y="35"/>
                  <a:pt x="34" y="30"/>
                </a:cubicBezTo>
                <a:cubicBezTo>
                  <a:pt x="35" y="29"/>
                  <a:pt x="35" y="27"/>
                  <a:pt x="35" y="26"/>
                </a:cubicBezTo>
                <a:cubicBezTo>
                  <a:pt x="36" y="26"/>
                  <a:pt x="36" y="25"/>
                  <a:pt x="36" y="25"/>
                </a:cubicBezTo>
                <a:cubicBezTo>
                  <a:pt x="36" y="24"/>
                  <a:pt x="36" y="23"/>
                  <a:pt x="36" y="22"/>
                </a:cubicBezTo>
                <a:cubicBezTo>
                  <a:pt x="37" y="14"/>
                  <a:pt x="36" y="7"/>
                  <a:pt x="3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" name="Freeform 789"/>
          <p:cNvSpPr>
            <a:spLocks/>
          </p:cNvSpPr>
          <p:nvPr/>
        </p:nvSpPr>
        <p:spPr bwMode="auto">
          <a:xfrm>
            <a:off x="1697037" y="2898776"/>
            <a:ext cx="974725" cy="509588"/>
          </a:xfrm>
          <a:custGeom>
            <a:avLst/>
            <a:gdLst>
              <a:gd name="T0" fmla="*/ 36 w 175"/>
              <a:gd name="T1" fmla="*/ 36 h 91"/>
              <a:gd name="T2" fmla="*/ 40 w 175"/>
              <a:gd name="T3" fmla="*/ 23 h 91"/>
              <a:gd name="T4" fmla="*/ 66 w 175"/>
              <a:gd name="T5" fmla="*/ 10 h 91"/>
              <a:gd name="T6" fmla="*/ 72 w 175"/>
              <a:gd name="T7" fmla="*/ 28 h 91"/>
              <a:gd name="T8" fmla="*/ 93 w 175"/>
              <a:gd name="T9" fmla="*/ 9 h 91"/>
              <a:gd name="T10" fmla="*/ 113 w 175"/>
              <a:gd name="T11" fmla="*/ 34 h 91"/>
              <a:gd name="T12" fmla="*/ 113 w 175"/>
              <a:gd name="T13" fmla="*/ 40 h 91"/>
              <a:gd name="T14" fmla="*/ 149 w 175"/>
              <a:gd name="T15" fmla="*/ 91 h 91"/>
              <a:gd name="T16" fmla="*/ 164 w 175"/>
              <a:gd name="T17" fmla="*/ 83 h 91"/>
              <a:gd name="T18" fmla="*/ 167 w 175"/>
              <a:gd name="T19" fmla="*/ 84 h 91"/>
              <a:gd name="T20" fmla="*/ 84 w 175"/>
              <a:gd name="T21" fmla="*/ 0 h 91"/>
              <a:gd name="T22" fmla="*/ 0 w 175"/>
              <a:gd name="T23" fmla="*/ 66 h 91"/>
              <a:gd name="T24" fmla="*/ 2 w 175"/>
              <a:gd name="T25" fmla="*/ 65 h 91"/>
              <a:gd name="T26" fmla="*/ 36 w 175"/>
              <a:gd name="T27" fmla="*/ 3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5" h="91">
                <a:moveTo>
                  <a:pt x="36" y="36"/>
                </a:moveTo>
                <a:cubicBezTo>
                  <a:pt x="37" y="32"/>
                  <a:pt x="38" y="28"/>
                  <a:pt x="40" y="23"/>
                </a:cubicBezTo>
                <a:cubicBezTo>
                  <a:pt x="45" y="13"/>
                  <a:pt x="59" y="6"/>
                  <a:pt x="66" y="10"/>
                </a:cubicBezTo>
                <a:cubicBezTo>
                  <a:pt x="72" y="13"/>
                  <a:pt x="73" y="20"/>
                  <a:pt x="72" y="28"/>
                </a:cubicBezTo>
                <a:cubicBezTo>
                  <a:pt x="75" y="16"/>
                  <a:pt x="83" y="9"/>
                  <a:pt x="93" y="9"/>
                </a:cubicBezTo>
                <a:cubicBezTo>
                  <a:pt x="103" y="9"/>
                  <a:pt x="113" y="21"/>
                  <a:pt x="113" y="34"/>
                </a:cubicBezTo>
                <a:cubicBezTo>
                  <a:pt x="113" y="36"/>
                  <a:pt x="113" y="38"/>
                  <a:pt x="113" y="40"/>
                </a:cubicBezTo>
                <a:cubicBezTo>
                  <a:pt x="130" y="43"/>
                  <a:pt x="153" y="62"/>
                  <a:pt x="149" y="91"/>
                </a:cubicBezTo>
                <a:cubicBezTo>
                  <a:pt x="152" y="87"/>
                  <a:pt x="158" y="83"/>
                  <a:pt x="164" y="83"/>
                </a:cubicBezTo>
                <a:cubicBezTo>
                  <a:pt x="165" y="83"/>
                  <a:pt x="166" y="83"/>
                  <a:pt x="167" y="84"/>
                </a:cubicBezTo>
                <a:cubicBezTo>
                  <a:pt x="175" y="33"/>
                  <a:pt x="132" y="0"/>
                  <a:pt x="84" y="0"/>
                </a:cubicBezTo>
                <a:cubicBezTo>
                  <a:pt x="41" y="0"/>
                  <a:pt x="5" y="25"/>
                  <a:pt x="0" y="66"/>
                </a:cubicBezTo>
                <a:cubicBezTo>
                  <a:pt x="0" y="65"/>
                  <a:pt x="1" y="65"/>
                  <a:pt x="2" y="65"/>
                </a:cubicBezTo>
                <a:cubicBezTo>
                  <a:pt x="7" y="49"/>
                  <a:pt x="26" y="36"/>
                  <a:pt x="36" y="36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" name="Freeform 790"/>
          <p:cNvSpPr>
            <a:spLocks/>
          </p:cNvSpPr>
          <p:nvPr/>
        </p:nvSpPr>
        <p:spPr bwMode="auto">
          <a:xfrm>
            <a:off x="1584325" y="3302001"/>
            <a:ext cx="139700" cy="179388"/>
          </a:xfrm>
          <a:custGeom>
            <a:avLst/>
            <a:gdLst>
              <a:gd name="T0" fmla="*/ 25 w 25"/>
              <a:gd name="T1" fmla="*/ 28 h 32"/>
              <a:gd name="T2" fmla="*/ 25 w 25"/>
              <a:gd name="T3" fmla="*/ 28 h 32"/>
              <a:gd name="T4" fmla="*/ 11 w 25"/>
              <a:gd name="T5" fmla="*/ 8 h 32"/>
              <a:gd name="T6" fmla="*/ 12 w 25"/>
              <a:gd name="T7" fmla="*/ 0 h 32"/>
              <a:gd name="T8" fmla="*/ 0 w 25"/>
              <a:gd name="T9" fmla="*/ 16 h 32"/>
              <a:gd name="T10" fmla="*/ 10 w 25"/>
              <a:gd name="T11" fmla="*/ 31 h 32"/>
              <a:gd name="T12" fmla="*/ 16 w 25"/>
              <a:gd name="T13" fmla="*/ 32 h 32"/>
              <a:gd name="T14" fmla="*/ 25 w 25"/>
              <a:gd name="T15" fmla="*/ 29 h 32"/>
              <a:gd name="T16" fmla="*/ 25 w 25"/>
              <a:gd name="T17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32">
                <a:moveTo>
                  <a:pt x="25" y="28"/>
                </a:moveTo>
                <a:cubicBezTo>
                  <a:pt x="25" y="28"/>
                  <a:pt x="25" y="28"/>
                  <a:pt x="25" y="28"/>
                </a:cubicBezTo>
                <a:cubicBezTo>
                  <a:pt x="14" y="24"/>
                  <a:pt x="12" y="16"/>
                  <a:pt x="11" y="8"/>
                </a:cubicBezTo>
                <a:cubicBezTo>
                  <a:pt x="11" y="5"/>
                  <a:pt x="11" y="2"/>
                  <a:pt x="12" y="0"/>
                </a:cubicBezTo>
                <a:cubicBezTo>
                  <a:pt x="5" y="1"/>
                  <a:pt x="0" y="8"/>
                  <a:pt x="0" y="16"/>
                </a:cubicBezTo>
                <a:cubicBezTo>
                  <a:pt x="0" y="23"/>
                  <a:pt x="4" y="29"/>
                  <a:pt x="10" y="31"/>
                </a:cubicBezTo>
                <a:cubicBezTo>
                  <a:pt x="12" y="32"/>
                  <a:pt x="14" y="32"/>
                  <a:pt x="16" y="32"/>
                </a:cubicBezTo>
                <a:cubicBezTo>
                  <a:pt x="19" y="32"/>
                  <a:pt x="22" y="31"/>
                  <a:pt x="25" y="29"/>
                </a:cubicBezTo>
                <a:cubicBezTo>
                  <a:pt x="25" y="29"/>
                  <a:pt x="25" y="29"/>
                  <a:pt x="25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" name="Freeform 791"/>
          <p:cNvSpPr>
            <a:spLocks/>
          </p:cNvSpPr>
          <p:nvPr/>
        </p:nvSpPr>
        <p:spPr bwMode="auto">
          <a:xfrm>
            <a:off x="1646237" y="3078163"/>
            <a:ext cx="903287" cy="504825"/>
          </a:xfrm>
          <a:custGeom>
            <a:avLst/>
            <a:gdLst>
              <a:gd name="T0" fmla="*/ 122 w 162"/>
              <a:gd name="T1" fmla="*/ 8 h 90"/>
              <a:gd name="T2" fmla="*/ 102 w 162"/>
              <a:gd name="T3" fmla="*/ 26 h 90"/>
              <a:gd name="T4" fmla="*/ 80 w 162"/>
              <a:gd name="T5" fmla="*/ 2 h 90"/>
              <a:gd name="T6" fmla="*/ 80 w 162"/>
              <a:gd name="T7" fmla="*/ 0 h 90"/>
              <a:gd name="T8" fmla="*/ 79 w 162"/>
              <a:gd name="T9" fmla="*/ 4 h 90"/>
              <a:gd name="T10" fmla="*/ 73 w 162"/>
              <a:gd name="T11" fmla="*/ 15 h 90"/>
              <a:gd name="T12" fmla="*/ 83 w 162"/>
              <a:gd name="T13" fmla="*/ 26 h 90"/>
              <a:gd name="T14" fmla="*/ 72 w 162"/>
              <a:gd name="T15" fmla="*/ 38 h 90"/>
              <a:gd name="T16" fmla="*/ 60 w 162"/>
              <a:gd name="T17" fmla="*/ 26 h 90"/>
              <a:gd name="T18" fmla="*/ 62 w 162"/>
              <a:gd name="T19" fmla="*/ 20 h 90"/>
              <a:gd name="T20" fmla="*/ 54 w 162"/>
              <a:gd name="T21" fmla="*/ 19 h 90"/>
              <a:gd name="T22" fmla="*/ 45 w 162"/>
              <a:gd name="T23" fmla="*/ 4 h 90"/>
              <a:gd name="T24" fmla="*/ 11 w 162"/>
              <a:gd name="T25" fmla="*/ 33 h 90"/>
              <a:gd name="T26" fmla="*/ 9 w 162"/>
              <a:gd name="T27" fmla="*/ 34 h 90"/>
              <a:gd name="T28" fmla="*/ 1 w 162"/>
              <a:gd name="T29" fmla="*/ 40 h 90"/>
              <a:gd name="T30" fmla="*/ 0 w 162"/>
              <a:gd name="T31" fmla="*/ 48 h 90"/>
              <a:gd name="T32" fmla="*/ 14 w 162"/>
              <a:gd name="T33" fmla="*/ 68 h 90"/>
              <a:gd name="T34" fmla="*/ 14 w 162"/>
              <a:gd name="T35" fmla="*/ 68 h 90"/>
              <a:gd name="T36" fmla="*/ 15 w 162"/>
              <a:gd name="T37" fmla="*/ 69 h 90"/>
              <a:gd name="T38" fmla="*/ 21 w 162"/>
              <a:gd name="T39" fmla="*/ 69 h 90"/>
              <a:gd name="T40" fmla="*/ 35 w 162"/>
              <a:gd name="T41" fmla="*/ 64 h 90"/>
              <a:gd name="T42" fmla="*/ 53 w 162"/>
              <a:gd name="T43" fmla="*/ 66 h 90"/>
              <a:gd name="T44" fmla="*/ 82 w 162"/>
              <a:gd name="T45" fmla="*/ 63 h 90"/>
              <a:gd name="T46" fmla="*/ 102 w 162"/>
              <a:gd name="T47" fmla="*/ 63 h 90"/>
              <a:gd name="T48" fmla="*/ 117 w 162"/>
              <a:gd name="T49" fmla="*/ 65 h 90"/>
              <a:gd name="T50" fmla="*/ 135 w 162"/>
              <a:gd name="T51" fmla="*/ 73 h 90"/>
              <a:gd name="T52" fmla="*/ 139 w 162"/>
              <a:gd name="T53" fmla="*/ 90 h 90"/>
              <a:gd name="T54" fmla="*/ 155 w 162"/>
              <a:gd name="T55" fmla="*/ 72 h 90"/>
              <a:gd name="T56" fmla="*/ 155 w 162"/>
              <a:gd name="T57" fmla="*/ 69 h 90"/>
              <a:gd name="T58" fmla="*/ 158 w 162"/>
              <a:gd name="T59" fmla="*/ 59 h 90"/>
              <a:gd name="T60" fmla="*/ 122 w 162"/>
              <a:gd name="T61" fmla="*/ 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2" h="90">
                <a:moveTo>
                  <a:pt x="122" y="8"/>
                </a:moveTo>
                <a:cubicBezTo>
                  <a:pt x="120" y="18"/>
                  <a:pt x="112" y="26"/>
                  <a:pt x="102" y="26"/>
                </a:cubicBezTo>
                <a:cubicBezTo>
                  <a:pt x="88" y="26"/>
                  <a:pt x="79" y="16"/>
                  <a:pt x="80" y="2"/>
                </a:cubicBezTo>
                <a:cubicBezTo>
                  <a:pt x="80" y="1"/>
                  <a:pt x="80" y="1"/>
                  <a:pt x="80" y="0"/>
                </a:cubicBezTo>
                <a:cubicBezTo>
                  <a:pt x="80" y="1"/>
                  <a:pt x="80" y="3"/>
                  <a:pt x="79" y="4"/>
                </a:cubicBezTo>
                <a:cubicBezTo>
                  <a:pt x="78" y="9"/>
                  <a:pt x="76" y="12"/>
                  <a:pt x="73" y="15"/>
                </a:cubicBezTo>
                <a:cubicBezTo>
                  <a:pt x="79" y="16"/>
                  <a:pt x="83" y="20"/>
                  <a:pt x="83" y="26"/>
                </a:cubicBezTo>
                <a:cubicBezTo>
                  <a:pt x="83" y="33"/>
                  <a:pt x="78" y="38"/>
                  <a:pt x="72" y="38"/>
                </a:cubicBezTo>
                <a:cubicBezTo>
                  <a:pt x="65" y="38"/>
                  <a:pt x="60" y="33"/>
                  <a:pt x="60" y="26"/>
                </a:cubicBezTo>
                <a:cubicBezTo>
                  <a:pt x="60" y="24"/>
                  <a:pt x="61" y="22"/>
                  <a:pt x="62" y="20"/>
                </a:cubicBezTo>
                <a:cubicBezTo>
                  <a:pt x="59" y="20"/>
                  <a:pt x="56" y="20"/>
                  <a:pt x="54" y="19"/>
                </a:cubicBezTo>
                <a:cubicBezTo>
                  <a:pt x="48" y="16"/>
                  <a:pt x="45" y="11"/>
                  <a:pt x="45" y="4"/>
                </a:cubicBezTo>
                <a:cubicBezTo>
                  <a:pt x="35" y="4"/>
                  <a:pt x="16" y="17"/>
                  <a:pt x="11" y="33"/>
                </a:cubicBezTo>
                <a:cubicBezTo>
                  <a:pt x="10" y="33"/>
                  <a:pt x="9" y="33"/>
                  <a:pt x="9" y="34"/>
                </a:cubicBezTo>
                <a:cubicBezTo>
                  <a:pt x="5" y="35"/>
                  <a:pt x="3" y="37"/>
                  <a:pt x="1" y="40"/>
                </a:cubicBezTo>
                <a:cubicBezTo>
                  <a:pt x="0" y="42"/>
                  <a:pt x="0" y="45"/>
                  <a:pt x="0" y="48"/>
                </a:cubicBezTo>
                <a:cubicBezTo>
                  <a:pt x="1" y="56"/>
                  <a:pt x="3" y="64"/>
                  <a:pt x="14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4" y="69"/>
                  <a:pt x="14" y="69"/>
                  <a:pt x="15" y="69"/>
                </a:cubicBezTo>
                <a:cubicBezTo>
                  <a:pt x="16" y="69"/>
                  <a:pt x="19" y="69"/>
                  <a:pt x="21" y="69"/>
                </a:cubicBezTo>
                <a:cubicBezTo>
                  <a:pt x="25" y="69"/>
                  <a:pt x="30" y="67"/>
                  <a:pt x="35" y="64"/>
                </a:cubicBezTo>
                <a:cubicBezTo>
                  <a:pt x="42" y="61"/>
                  <a:pt x="46" y="61"/>
                  <a:pt x="53" y="66"/>
                </a:cubicBezTo>
                <a:cubicBezTo>
                  <a:pt x="63" y="72"/>
                  <a:pt x="71" y="72"/>
                  <a:pt x="82" y="63"/>
                </a:cubicBezTo>
                <a:cubicBezTo>
                  <a:pt x="90" y="56"/>
                  <a:pt x="95" y="59"/>
                  <a:pt x="102" y="63"/>
                </a:cubicBezTo>
                <a:cubicBezTo>
                  <a:pt x="106" y="67"/>
                  <a:pt x="110" y="67"/>
                  <a:pt x="117" y="65"/>
                </a:cubicBezTo>
                <a:cubicBezTo>
                  <a:pt x="121" y="63"/>
                  <a:pt x="130" y="66"/>
                  <a:pt x="135" y="73"/>
                </a:cubicBezTo>
                <a:cubicBezTo>
                  <a:pt x="139" y="78"/>
                  <a:pt x="140" y="84"/>
                  <a:pt x="139" y="90"/>
                </a:cubicBezTo>
                <a:cubicBezTo>
                  <a:pt x="145" y="82"/>
                  <a:pt x="150" y="75"/>
                  <a:pt x="155" y="72"/>
                </a:cubicBezTo>
                <a:cubicBezTo>
                  <a:pt x="155" y="71"/>
                  <a:pt x="155" y="70"/>
                  <a:pt x="155" y="69"/>
                </a:cubicBezTo>
                <a:cubicBezTo>
                  <a:pt x="155" y="65"/>
                  <a:pt x="156" y="62"/>
                  <a:pt x="158" y="59"/>
                </a:cubicBezTo>
                <a:cubicBezTo>
                  <a:pt x="162" y="30"/>
                  <a:pt x="139" y="11"/>
                  <a:pt x="122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" name="Freeform 792"/>
          <p:cNvSpPr>
            <a:spLocks/>
          </p:cNvSpPr>
          <p:nvPr/>
        </p:nvSpPr>
        <p:spPr bwMode="auto">
          <a:xfrm>
            <a:off x="2092325" y="3071813"/>
            <a:ext cx="4762" cy="6350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1" y="1"/>
                  <a:pt x="0" y="1"/>
                </a:cubicBezTo>
                <a:cubicBezTo>
                  <a:pt x="1" y="1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" name="Freeform 793"/>
          <p:cNvSpPr>
            <a:spLocks/>
          </p:cNvSpPr>
          <p:nvPr/>
        </p:nvSpPr>
        <p:spPr bwMode="auto">
          <a:xfrm>
            <a:off x="2097087" y="3055938"/>
            <a:ext cx="0" cy="15875"/>
          </a:xfrm>
          <a:custGeom>
            <a:avLst/>
            <a:gdLst>
              <a:gd name="T0" fmla="*/ 3 h 3"/>
              <a:gd name="T1" fmla="*/ 0 h 3"/>
              <a:gd name="T2" fmla="*/ 3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">
                <a:moveTo>
                  <a:pt x="0" y="3"/>
                </a:moveTo>
                <a:cubicBezTo>
                  <a:pt x="0" y="2"/>
                  <a:pt x="0" y="1"/>
                  <a:pt x="0" y="0"/>
                </a:cubicBezTo>
                <a:cubicBezTo>
                  <a:pt x="0" y="1"/>
                  <a:pt x="0" y="2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" name="Freeform 794"/>
          <p:cNvSpPr>
            <a:spLocks/>
          </p:cNvSpPr>
          <p:nvPr/>
        </p:nvSpPr>
        <p:spPr bwMode="auto">
          <a:xfrm>
            <a:off x="2085975" y="2943226"/>
            <a:ext cx="239712" cy="280988"/>
          </a:xfrm>
          <a:custGeom>
            <a:avLst/>
            <a:gdLst>
              <a:gd name="T0" fmla="*/ 23 w 43"/>
              <a:gd name="T1" fmla="*/ 1 h 50"/>
              <a:gd name="T2" fmla="*/ 2 w 43"/>
              <a:gd name="T3" fmla="*/ 20 h 50"/>
              <a:gd name="T4" fmla="*/ 2 w 43"/>
              <a:gd name="T5" fmla="*/ 23 h 50"/>
              <a:gd name="T6" fmla="*/ 1 w 43"/>
              <a:gd name="T7" fmla="*/ 24 h 50"/>
              <a:gd name="T8" fmla="*/ 1 w 43"/>
              <a:gd name="T9" fmla="*/ 26 h 50"/>
              <a:gd name="T10" fmla="*/ 23 w 43"/>
              <a:gd name="T11" fmla="*/ 50 h 50"/>
              <a:gd name="T12" fmla="*/ 43 w 43"/>
              <a:gd name="T13" fmla="*/ 32 h 50"/>
              <a:gd name="T14" fmla="*/ 43 w 43"/>
              <a:gd name="T15" fmla="*/ 26 h 50"/>
              <a:gd name="T16" fmla="*/ 23 w 43"/>
              <a:gd name="T1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50">
                <a:moveTo>
                  <a:pt x="23" y="1"/>
                </a:moveTo>
                <a:cubicBezTo>
                  <a:pt x="12" y="0"/>
                  <a:pt x="5" y="10"/>
                  <a:pt x="2" y="20"/>
                </a:cubicBezTo>
                <a:cubicBezTo>
                  <a:pt x="2" y="21"/>
                  <a:pt x="2" y="22"/>
                  <a:pt x="2" y="23"/>
                </a:cubicBezTo>
                <a:cubicBezTo>
                  <a:pt x="2" y="23"/>
                  <a:pt x="2" y="24"/>
                  <a:pt x="1" y="24"/>
                </a:cubicBezTo>
                <a:cubicBezTo>
                  <a:pt x="1" y="25"/>
                  <a:pt x="1" y="25"/>
                  <a:pt x="1" y="26"/>
                </a:cubicBezTo>
                <a:cubicBezTo>
                  <a:pt x="0" y="40"/>
                  <a:pt x="9" y="50"/>
                  <a:pt x="23" y="50"/>
                </a:cubicBezTo>
                <a:cubicBezTo>
                  <a:pt x="33" y="50"/>
                  <a:pt x="41" y="42"/>
                  <a:pt x="43" y="32"/>
                </a:cubicBezTo>
                <a:cubicBezTo>
                  <a:pt x="43" y="30"/>
                  <a:pt x="43" y="28"/>
                  <a:pt x="43" y="26"/>
                </a:cubicBezTo>
                <a:cubicBezTo>
                  <a:pt x="43" y="13"/>
                  <a:pt x="33" y="1"/>
                  <a:pt x="2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" name="Freeform 795"/>
          <p:cNvSpPr>
            <a:spLocks/>
          </p:cNvSpPr>
          <p:nvPr/>
        </p:nvSpPr>
        <p:spPr bwMode="auto">
          <a:xfrm>
            <a:off x="1981200" y="3162301"/>
            <a:ext cx="127000" cy="128588"/>
          </a:xfrm>
          <a:custGeom>
            <a:avLst/>
            <a:gdLst>
              <a:gd name="T0" fmla="*/ 13 w 23"/>
              <a:gd name="T1" fmla="*/ 0 h 23"/>
              <a:gd name="T2" fmla="*/ 12 w 23"/>
              <a:gd name="T3" fmla="*/ 0 h 23"/>
              <a:gd name="T4" fmla="*/ 2 w 23"/>
              <a:gd name="T5" fmla="*/ 5 h 23"/>
              <a:gd name="T6" fmla="*/ 0 w 23"/>
              <a:gd name="T7" fmla="*/ 11 h 23"/>
              <a:gd name="T8" fmla="*/ 12 w 23"/>
              <a:gd name="T9" fmla="*/ 23 h 23"/>
              <a:gd name="T10" fmla="*/ 23 w 23"/>
              <a:gd name="T11" fmla="*/ 11 h 23"/>
              <a:gd name="T12" fmla="*/ 13 w 23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3">
                <a:moveTo>
                  <a:pt x="13" y="0"/>
                </a:moveTo>
                <a:cubicBezTo>
                  <a:pt x="13" y="0"/>
                  <a:pt x="12" y="0"/>
                  <a:pt x="12" y="0"/>
                </a:cubicBezTo>
                <a:cubicBezTo>
                  <a:pt x="8" y="0"/>
                  <a:pt x="4" y="2"/>
                  <a:pt x="2" y="5"/>
                </a:cubicBezTo>
                <a:cubicBezTo>
                  <a:pt x="1" y="7"/>
                  <a:pt x="0" y="9"/>
                  <a:pt x="0" y="11"/>
                </a:cubicBezTo>
                <a:cubicBezTo>
                  <a:pt x="0" y="18"/>
                  <a:pt x="5" y="23"/>
                  <a:pt x="12" y="23"/>
                </a:cubicBezTo>
                <a:cubicBezTo>
                  <a:pt x="18" y="23"/>
                  <a:pt x="23" y="18"/>
                  <a:pt x="23" y="11"/>
                </a:cubicBezTo>
                <a:cubicBezTo>
                  <a:pt x="23" y="5"/>
                  <a:pt x="19" y="1"/>
                  <a:pt x="13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" name="Freeform 796"/>
          <p:cNvSpPr>
            <a:spLocks/>
          </p:cNvSpPr>
          <p:nvPr/>
        </p:nvSpPr>
        <p:spPr bwMode="auto">
          <a:xfrm>
            <a:off x="1941512" y="3784601"/>
            <a:ext cx="39687" cy="28575"/>
          </a:xfrm>
          <a:custGeom>
            <a:avLst/>
            <a:gdLst>
              <a:gd name="T0" fmla="*/ 3 w 7"/>
              <a:gd name="T1" fmla="*/ 5 h 5"/>
              <a:gd name="T2" fmla="*/ 7 w 7"/>
              <a:gd name="T3" fmla="*/ 3 h 5"/>
              <a:gd name="T4" fmla="*/ 4 w 7"/>
              <a:gd name="T5" fmla="*/ 0 h 5"/>
              <a:gd name="T6" fmla="*/ 0 w 7"/>
              <a:gd name="T7" fmla="*/ 2 h 5"/>
              <a:gd name="T8" fmla="*/ 3 w 7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">
                <a:moveTo>
                  <a:pt x="3" y="5"/>
                </a:moveTo>
                <a:cubicBezTo>
                  <a:pt x="5" y="5"/>
                  <a:pt x="7" y="5"/>
                  <a:pt x="7" y="3"/>
                </a:cubicBezTo>
                <a:cubicBezTo>
                  <a:pt x="7" y="2"/>
                  <a:pt x="6" y="1"/>
                  <a:pt x="4" y="0"/>
                </a:cubicBezTo>
                <a:cubicBezTo>
                  <a:pt x="2" y="0"/>
                  <a:pt x="0" y="0"/>
                  <a:pt x="0" y="2"/>
                </a:cubicBezTo>
                <a:cubicBezTo>
                  <a:pt x="0" y="3"/>
                  <a:pt x="1" y="5"/>
                  <a:pt x="3" y="5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" name="Freeform 797"/>
          <p:cNvSpPr>
            <a:spLocks noEditPoints="1"/>
          </p:cNvSpPr>
          <p:nvPr/>
        </p:nvSpPr>
        <p:spPr bwMode="auto">
          <a:xfrm>
            <a:off x="1901825" y="3717926"/>
            <a:ext cx="161925" cy="139700"/>
          </a:xfrm>
          <a:custGeom>
            <a:avLst/>
            <a:gdLst>
              <a:gd name="T0" fmla="*/ 26 w 29"/>
              <a:gd name="T1" fmla="*/ 10 h 25"/>
              <a:gd name="T2" fmla="*/ 26 w 29"/>
              <a:gd name="T3" fmla="*/ 10 h 25"/>
              <a:gd name="T4" fmla="*/ 24 w 29"/>
              <a:gd name="T5" fmla="*/ 5 h 25"/>
              <a:gd name="T6" fmla="*/ 14 w 29"/>
              <a:gd name="T7" fmla="*/ 0 h 25"/>
              <a:gd name="T8" fmla="*/ 7 w 29"/>
              <a:gd name="T9" fmla="*/ 2 h 25"/>
              <a:gd name="T10" fmla="*/ 4 w 29"/>
              <a:gd name="T11" fmla="*/ 6 h 25"/>
              <a:gd name="T12" fmla="*/ 4 w 29"/>
              <a:gd name="T13" fmla="*/ 6 h 25"/>
              <a:gd name="T14" fmla="*/ 2 w 29"/>
              <a:gd name="T15" fmla="*/ 10 h 25"/>
              <a:gd name="T16" fmla="*/ 2 w 29"/>
              <a:gd name="T17" fmla="*/ 10 h 25"/>
              <a:gd name="T18" fmla="*/ 2 w 29"/>
              <a:gd name="T19" fmla="*/ 13 h 25"/>
              <a:gd name="T20" fmla="*/ 14 w 29"/>
              <a:gd name="T21" fmla="*/ 25 h 25"/>
              <a:gd name="T22" fmla="*/ 26 w 29"/>
              <a:gd name="T23" fmla="*/ 14 h 25"/>
              <a:gd name="T24" fmla="*/ 26 w 29"/>
              <a:gd name="T25" fmla="*/ 14 h 25"/>
              <a:gd name="T26" fmla="*/ 26 w 29"/>
              <a:gd name="T27" fmla="*/ 10 h 25"/>
              <a:gd name="T28" fmla="*/ 14 w 29"/>
              <a:gd name="T29" fmla="*/ 15 h 25"/>
              <a:gd name="T30" fmla="*/ 10 w 29"/>
              <a:gd name="T31" fmla="*/ 17 h 25"/>
              <a:gd name="T32" fmla="*/ 7 w 29"/>
              <a:gd name="T33" fmla="*/ 14 h 25"/>
              <a:gd name="T34" fmla="*/ 11 w 29"/>
              <a:gd name="T35" fmla="*/ 12 h 25"/>
              <a:gd name="T36" fmla="*/ 14 w 29"/>
              <a:gd name="T37" fmla="*/ 1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" h="25"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8"/>
                  <a:pt x="25" y="6"/>
                  <a:pt x="24" y="5"/>
                </a:cubicBezTo>
                <a:cubicBezTo>
                  <a:pt x="21" y="2"/>
                  <a:pt x="18" y="0"/>
                  <a:pt x="14" y="0"/>
                </a:cubicBezTo>
                <a:cubicBezTo>
                  <a:pt x="11" y="0"/>
                  <a:pt x="9" y="1"/>
                  <a:pt x="7" y="2"/>
                </a:cubicBezTo>
                <a:cubicBezTo>
                  <a:pt x="6" y="3"/>
                  <a:pt x="5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2" y="12"/>
                  <a:pt x="2" y="13"/>
                </a:cubicBezTo>
                <a:cubicBezTo>
                  <a:pt x="2" y="20"/>
                  <a:pt x="7" y="25"/>
                  <a:pt x="14" y="25"/>
                </a:cubicBezTo>
                <a:cubicBezTo>
                  <a:pt x="20" y="25"/>
                  <a:pt x="25" y="20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9" y="11"/>
                  <a:pt x="26" y="10"/>
                </a:cubicBezTo>
                <a:close/>
                <a:moveTo>
                  <a:pt x="14" y="15"/>
                </a:moveTo>
                <a:cubicBezTo>
                  <a:pt x="14" y="17"/>
                  <a:pt x="12" y="17"/>
                  <a:pt x="10" y="17"/>
                </a:cubicBez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9" y="12"/>
                  <a:pt x="11" y="12"/>
                </a:cubicBezTo>
                <a:cubicBezTo>
                  <a:pt x="13" y="13"/>
                  <a:pt x="14" y="14"/>
                  <a:pt x="14" y="15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" name="Freeform 798"/>
          <p:cNvSpPr>
            <a:spLocks/>
          </p:cNvSpPr>
          <p:nvPr/>
        </p:nvSpPr>
        <p:spPr bwMode="auto">
          <a:xfrm>
            <a:off x="2019300" y="3122613"/>
            <a:ext cx="11112" cy="17463"/>
          </a:xfrm>
          <a:custGeom>
            <a:avLst/>
            <a:gdLst>
              <a:gd name="T0" fmla="*/ 2 w 2"/>
              <a:gd name="T1" fmla="*/ 2 h 3"/>
              <a:gd name="T2" fmla="*/ 1 w 2"/>
              <a:gd name="T3" fmla="*/ 3 h 3"/>
              <a:gd name="T4" fmla="*/ 0 w 2"/>
              <a:gd name="T5" fmla="*/ 2 h 3"/>
              <a:gd name="T6" fmla="*/ 1 w 2"/>
              <a:gd name="T7" fmla="*/ 0 h 3"/>
              <a:gd name="T8" fmla="*/ 2 w 2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2" y="2"/>
                </a:moveTo>
                <a:cubicBezTo>
                  <a:pt x="2" y="3"/>
                  <a:pt x="1" y="3"/>
                  <a:pt x="1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2" y="0"/>
                  <a:pt x="2" y="1"/>
                  <a:pt x="2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" name="Freeform 799"/>
          <p:cNvSpPr>
            <a:spLocks/>
          </p:cNvSpPr>
          <p:nvPr/>
        </p:nvSpPr>
        <p:spPr bwMode="auto">
          <a:xfrm>
            <a:off x="2130425" y="3128963"/>
            <a:ext cx="6350" cy="15875"/>
          </a:xfrm>
          <a:custGeom>
            <a:avLst/>
            <a:gdLst>
              <a:gd name="T0" fmla="*/ 1 w 1"/>
              <a:gd name="T1" fmla="*/ 2 h 3"/>
              <a:gd name="T2" fmla="*/ 1 w 1"/>
              <a:gd name="T3" fmla="*/ 3 h 3"/>
              <a:gd name="T4" fmla="*/ 0 w 1"/>
              <a:gd name="T5" fmla="*/ 2 h 3"/>
              <a:gd name="T6" fmla="*/ 0 w 1"/>
              <a:gd name="T7" fmla="*/ 0 h 3"/>
              <a:gd name="T8" fmla="*/ 1 w 1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1" y="1"/>
                  <a:pt x="1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" name="Oval 800"/>
          <p:cNvSpPr>
            <a:spLocks noChangeArrowheads="1"/>
          </p:cNvSpPr>
          <p:nvPr/>
        </p:nvSpPr>
        <p:spPr bwMode="auto">
          <a:xfrm>
            <a:off x="2036762" y="3201988"/>
            <a:ext cx="33337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" name="Freeform 801"/>
          <p:cNvSpPr>
            <a:spLocks/>
          </p:cNvSpPr>
          <p:nvPr/>
        </p:nvSpPr>
        <p:spPr bwMode="auto">
          <a:xfrm>
            <a:off x="2470150" y="3100388"/>
            <a:ext cx="39687" cy="95250"/>
          </a:xfrm>
          <a:custGeom>
            <a:avLst/>
            <a:gdLst>
              <a:gd name="T0" fmla="*/ 5 w 7"/>
              <a:gd name="T1" fmla="*/ 0 h 17"/>
              <a:gd name="T2" fmla="*/ 1 w 7"/>
              <a:gd name="T3" fmla="*/ 12 h 17"/>
              <a:gd name="T4" fmla="*/ 4 w 7"/>
              <a:gd name="T5" fmla="*/ 17 h 17"/>
              <a:gd name="T6" fmla="*/ 7 w 7"/>
              <a:gd name="T7" fmla="*/ 11 h 17"/>
              <a:gd name="T8" fmla="*/ 5 w 7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7">
                <a:moveTo>
                  <a:pt x="5" y="0"/>
                </a:moveTo>
                <a:cubicBezTo>
                  <a:pt x="4" y="2"/>
                  <a:pt x="2" y="9"/>
                  <a:pt x="1" y="12"/>
                </a:cubicBezTo>
                <a:cubicBezTo>
                  <a:pt x="0" y="15"/>
                  <a:pt x="2" y="17"/>
                  <a:pt x="4" y="17"/>
                </a:cubicBezTo>
                <a:cubicBezTo>
                  <a:pt x="6" y="17"/>
                  <a:pt x="7" y="15"/>
                  <a:pt x="7" y="11"/>
                </a:cubicBezTo>
                <a:cubicBezTo>
                  <a:pt x="7" y="8"/>
                  <a:pt x="5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" name="Freeform 802"/>
          <p:cNvSpPr>
            <a:spLocks/>
          </p:cNvSpPr>
          <p:nvPr/>
        </p:nvSpPr>
        <p:spPr bwMode="auto">
          <a:xfrm>
            <a:off x="2019300" y="2825751"/>
            <a:ext cx="155575" cy="55563"/>
          </a:xfrm>
          <a:custGeom>
            <a:avLst/>
            <a:gdLst>
              <a:gd name="T0" fmla="*/ 12 w 28"/>
              <a:gd name="T1" fmla="*/ 9 h 10"/>
              <a:gd name="T2" fmla="*/ 16 w 28"/>
              <a:gd name="T3" fmla="*/ 9 h 10"/>
              <a:gd name="T4" fmla="*/ 28 w 28"/>
              <a:gd name="T5" fmla="*/ 1 h 10"/>
              <a:gd name="T6" fmla="*/ 0 w 28"/>
              <a:gd name="T7" fmla="*/ 5 h 10"/>
              <a:gd name="T8" fmla="*/ 0 w 28"/>
              <a:gd name="T9" fmla="*/ 5 h 10"/>
              <a:gd name="T10" fmla="*/ 12 w 28"/>
              <a:gd name="T11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0">
                <a:moveTo>
                  <a:pt x="12" y="9"/>
                </a:moveTo>
                <a:cubicBezTo>
                  <a:pt x="14" y="10"/>
                  <a:pt x="15" y="10"/>
                  <a:pt x="16" y="9"/>
                </a:cubicBezTo>
                <a:cubicBezTo>
                  <a:pt x="20" y="6"/>
                  <a:pt x="24" y="3"/>
                  <a:pt x="28" y="1"/>
                </a:cubicBezTo>
                <a:cubicBezTo>
                  <a:pt x="16" y="0"/>
                  <a:pt x="5" y="3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4" y="7"/>
                  <a:pt x="8" y="8"/>
                  <a:pt x="12" y="9"/>
                </a:cubicBezTo>
                <a:close/>
              </a:path>
            </a:pathLst>
          </a:custGeom>
          <a:solidFill>
            <a:srgbClr val="FEE1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" name="Freeform 803"/>
          <p:cNvSpPr>
            <a:spLocks/>
          </p:cNvSpPr>
          <p:nvPr/>
        </p:nvSpPr>
        <p:spPr bwMode="auto">
          <a:xfrm>
            <a:off x="2019300" y="2752726"/>
            <a:ext cx="250825" cy="100013"/>
          </a:xfrm>
          <a:custGeom>
            <a:avLst/>
            <a:gdLst>
              <a:gd name="T0" fmla="*/ 28 w 45"/>
              <a:gd name="T1" fmla="*/ 14 h 18"/>
              <a:gd name="T2" fmla="*/ 44 w 45"/>
              <a:gd name="T3" fmla="*/ 3 h 18"/>
              <a:gd name="T4" fmla="*/ 45 w 45"/>
              <a:gd name="T5" fmla="*/ 3 h 18"/>
              <a:gd name="T6" fmla="*/ 25 w 45"/>
              <a:gd name="T7" fmla="*/ 3 h 18"/>
              <a:gd name="T8" fmla="*/ 0 w 45"/>
              <a:gd name="T9" fmla="*/ 18 h 18"/>
              <a:gd name="T10" fmla="*/ 28 w 45"/>
              <a:gd name="T11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18">
                <a:moveTo>
                  <a:pt x="28" y="14"/>
                </a:moveTo>
                <a:cubicBezTo>
                  <a:pt x="35" y="9"/>
                  <a:pt x="42" y="5"/>
                  <a:pt x="44" y="3"/>
                </a:cubicBezTo>
                <a:cubicBezTo>
                  <a:pt x="44" y="3"/>
                  <a:pt x="44" y="3"/>
                  <a:pt x="45" y="3"/>
                </a:cubicBezTo>
                <a:cubicBezTo>
                  <a:pt x="40" y="1"/>
                  <a:pt x="34" y="0"/>
                  <a:pt x="25" y="3"/>
                </a:cubicBezTo>
                <a:cubicBezTo>
                  <a:pt x="13" y="7"/>
                  <a:pt x="4" y="15"/>
                  <a:pt x="0" y="18"/>
                </a:cubicBezTo>
                <a:cubicBezTo>
                  <a:pt x="5" y="16"/>
                  <a:pt x="16" y="13"/>
                  <a:pt x="28" y="14"/>
                </a:cubicBezTo>
                <a:close/>
              </a:path>
            </a:pathLst>
          </a:custGeom>
          <a:solidFill>
            <a:srgbClr val="D2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" name="Freeform 804"/>
          <p:cNvSpPr>
            <a:spLocks/>
          </p:cNvSpPr>
          <p:nvPr/>
        </p:nvSpPr>
        <p:spPr bwMode="auto">
          <a:xfrm>
            <a:off x="1735137" y="2746376"/>
            <a:ext cx="1065212" cy="892175"/>
          </a:xfrm>
          <a:custGeom>
            <a:avLst/>
            <a:gdLst>
              <a:gd name="T0" fmla="*/ 176 w 191"/>
              <a:gd name="T1" fmla="*/ 71 h 159"/>
              <a:gd name="T2" fmla="*/ 111 w 191"/>
              <a:gd name="T3" fmla="*/ 3 h 159"/>
              <a:gd name="T4" fmla="*/ 96 w 191"/>
              <a:gd name="T5" fmla="*/ 4 h 159"/>
              <a:gd name="T6" fmla="*/ 95 w 191"/>
              <a:gd name="T7" fmla="*/ 4 h 159"/>
              <a:gd name="T8" fmla="*/ 79 w 191"/>
              <a:gd name="T9" fmla="*/ 15 h 159"/>
              <a:gd name="T10" fmla="*/ 67 w 191"/>
              <a:gd name="T11" fmla="*/ 23 h 159"/>
              <a:gd name="T12" fmla="*/ 63 w 191"/>
              <a:gd name="T13" fmla="*/ 23 h 159"/>
              <a:gd name="T14" fmla="*/ 51 w 191"/>
              <a:gd name="T15" fmla="*/ 19 h 159"/>
              <a:gd name="T16" fmla="*/ 51 w 191"/>
              <a:gd name="T17" fmla="*/ 19 h 159"/>
              <a:gd name="T18" fmla="*/ 40 w 191"/>
              <a:gd name="T19" fmla="*/ 10 h 159"/>
              <a:gd name="T20" fmla="*/ 20 w 191"/>
              <a:gd name="T21" fmla="*/ 9 h 159"/>
              <a:gd name="T22" fmla="*/ 4 w 191"/>
              <a:gd name="T23" fmla="*/ 52 h 159"/>
              <a:gd name="T24" fmla="*/ 7 w 191"/>
              <a:gd name="T25" fmla="*/ 57 h 159"/>
              <a:gd name="T26" fmla="*/ 77 w 191"/>
              <a:gd name="T27" fmla="*/ 27 h 159"/>
              <a:gd name="T28" fmla="*/ 160 w 191"/>
              <a:gd name="T29" fmla="*/ 111 h 159"/>
              <a:gd name="T30" fmla="*/ 160 w 191"/>
              <a:gd name="T31" fmla="*/ 111 h 159"/>
              <a:gd name="T32" fmla="*/ 175 w 191"/>
              <a:gd name="T33" fmla="*/ 128 h 159"/>
              <a:gd name="T34" fmla="*/ 161 w 191"/>
              <a:gd name="T35" fmla="*/ 145 h 159"/>
              <a:gd name="T36" fmla="*/ 161 w 191"/>
              <a:gd name="T37" fmla="*/ 145 h 159"/>
              <a:gd name="T38" fmla="*/ 161 w 191"/>
              <a:gd name="T39" fmla="*/ 145 h 159"/>
              <a:gd name="T40" fmla="*/ 155 w 191"/>
              <a:gd name="T41" fmla="*/ 159 h 159"/>
              <a:gd name="T42" fmla="*/ 176 w 191"/>
              <a:gd name="T43" fmla="*/ 7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1" h="159">
                <a:moveTo>
                  <a:pt x="176" y="71"/>
                </a:moveTo>
                <a:cubicBezTo>
                  <a:pt x="160" y="19"/>
                  <a:pt x="121" y="5"/>
                  <a:pt x="111" y="3"/>
                </a:cubicBezTo>
                <a:cubicBezTo>
                  <a:pt x="101" y="0"/>
                  <a:pt x="99" y="2"/>
                  <a:pt x="96" y="4"/>
                </a:cubicBezTo>
                <a:cubicBezTo>
                  <a:pt x="95" y="4"/>
                  <a:pt x="95" y="4"/>
                  <a:pt x="95" y="4"/>
                </a:cubicBezTo>
                <a:cubicBezTo>
                  <a:pt x="93" y="6"/>
                  <a:pt x="86" y="10"/>
                  <a:pt x="79" y="15"/>
                </a:cubicBezTo>
                <a:cubicBezTo>
                  <a:pt x="75" y="17"/>
                  <a:pt x="71" y="20"/>
                  <a:pt x="67" y="23"/>
                </a:cubicBezTo>
                <a:cubicBezTo>
                  <a:pt x="66" y="24"/>
                  <a:pt x="65" y="24"/>
                  <a:pt x="63" y="23"/>
                </a:cubicBezTo>
                <a:cubicBezTo>
                  <a:pt x="59" y="22"/>
                  <a:pt x="55" y="21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47" y="16"/>
                  <a:pt x="43" y="13"/>
                  <a:pt x="40" y="10"/>
                </a:cubicBezTo>
                <a:cubicBezTo>
                  <a:pt x="36" y="3"/>
                  <a:pt x="30" y="3"/>
                  <a:pt x="20" y="9"/>
                </a:cubicBezTo>
                <a:cubicBezTo>
                  <a:pt x="0" y="22"/>
                  <a:pt x="0" y="42"/>
                  <a:pt x="4" y="52"/>
                </a:cubicBezTo>
                <a:cubicBezTo>
                  <a:pt x="5" y="55"/>
                  <a:pt x="6" y="56"/>
                  <a:pt x="7" y="57"/>
                </a:cubicBezTo>
                <a:cubicBezTo>
                  <a:pt x="23" y="38"/>
                  <a:pt x="48" y="27"/>
                  <a:pt x="77" y="27"/>
                </a:cubicBezTo>
                <a:cubicBezTo>
                  <a:pt x="125" y="27"/>
                  <a:pt x="168" y="60"/>
                  <a:pt x="160" y="111"/>
                </a:cubicBezTo>
                <a:cubicBezTo>
                  <a:pt x="160" y="111"/>
                  <a:pt x="160" y="111"/>
                  <a:pt x="160" y="111"/>
                </a:cubicBezTo>
                <a:cubicBezTo>
                  <a:pt x="168" y="112"/>
                  <a:pt x="175" y="119"/>
                  <a:pt x="175" y="128"/>
                </a:cubicBezTo>
                <a:cubicBezTo>
                  <a:pt x="175" y="136"/>
                  <a:pt x="169" y="143"/>
                  <a:pt x="161" y="145"/>
                </a:cubicBezTo>
                <a:cubicBezTo>
                  <a:pt x="161" y="145"/>
                  <a:pt x="161" y="145"/>
                  <a:pt x="161" y="145"/>
                </a:cubicBezTo>
                <a:cubicBezTo>
                  <a:pt x="161" y="145"/>
                  <a:pt x="161" y="145"/>
                  <a:pt x="161" y="145"/>
                </a:cubicBezTo>
                <a:cubicBezTo>
                  <a:pt x="160" y="148"/>
                  <a:pt x="159" y="152"/>
                  <a:pt x="155" y="159"/>
                </a:cubicBezTo>
                <a:cubicBezTo>
                  <a:pt x="176" y="151"/>
                  <a:pt x="191" y="118"/>
                  <a:pt x="176" y="71"/>
                </a:cubicBezTo>
                <a:close/>
              </a:path>
            </a:pathLst>
          </a:custGeom>
          <a:solidFill>
            <a:srgbClr val="B68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" name="Freeform 805"/>
          <p:cNvSpPr>
            <a:spLocks/>
          </p:cNvSpPr>
          <p:nvPr/>
        </p:nvSpPr>
        <p:spPr bwMode="auto">
          <a:xfrm>
            <a:off x="2509837" y="3363913"/>
            <a:ext cx="200025" cy="201613"/>
          </a:xfrm>
          <a:custGeom>
            <a:avLst/>
            <a:gdLst>
              <a:gd name="T0" fmla="*/ 21 w 36"/>
              <a:gd name="T1" fmla="*/ 1 h 36"/>
              <a:gd name="T2" fmla="*/ 21 w 36"/>
              <a:gd name="T3" fmla="*/ 1 h 36"/>
              <a:gd name="T4" fmla="*/ 18 w 36"/>
              <a:gd name="T5" fmla="*/ 0 h 36"/>
              <a:gd name="T6" fmla="*/ 3 w 36"/>
              <a:gd name="T7" fmla="*/ 8 h 36"/>
              <a:gd name="T8" fmla="*/ 0 w 36"/>
              <a:gd name="T9" fmla="*/ 18 h 36"/>
              <a:gd name="T10" fmla="*/ 0 w 36"/>
              <a:gd name="T11" fmla="*/ 21 h 36"/>
              <a:gd name="T12" fmla="*/ 18 w 36"/>
              <a:gd name="T13" fmla="*/ 36 h 36"/>
              <a:gd name="T14" fmla="*/ 22 w 36"/>
              <a:gd name="T15" fmla="*/ 35 h 36"/>
              <a:gd name="T16" fmla="*/ 22 w 36"/>
              <a:gd name="T17" fmla="*/ 35 h 36"/>
              <a:gd name="T18" fmla="*/ 36 w 36"/>
              <a:gd name="T19" fmla="*/ 18 h 36"/>
              <a:gd name="T20" fmla="*/ 21 w 36"/>
              <a:gd name="T21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36">
                <a:moveTo>
                  <a:pt x="21" y="1"/>
                </a:moveTo>
                <a:cubicBezTo>
                  <a:pt x="21" y="1"/>
                  <a:pt x="21" y="1"/>
                  <a:pt x="21" y="1"/>
                </a:cubicBezTo>
                <a:cubicBezTo>
                  <a:pt x="20" y="0"/>
                  <a:pt x="19" y="0"/>
                  <a:pt x="18" y="0"/>
                </a:cubicBezTo>
                <a:cubicBezTo>
                  <a:pt x="12" y="0"/>
                  <a:pt x="6" y="4"/>
                  <a:pt x="3" y="8"/>
                </a:cubicBezTo>
                <a:cubicBezTo>
                  <a:pt x="1" y="11"/>
                  <a:pt x="0" y="14"/>
                  <a:pt x="0" y="18"/>
                </a:cubicBezTo>
                <a:cubicBezTo>
                  <a:pt x="0" y="19"/>
                  <a:pt x="0" y="20"/>
                  <a:pt x="0" y="21"/>
                </a:cubicBezTo>
                <a:cubicBezTo>
                  <a:pt x="1" y="29"/>
                  <a:pt x="9" y="36"/>
                  <a:pt x="18" y="36"/>
                </a:cubicBezTo>
                <a:cubicBezTo>
                  <a:pt x="19" y="36"/>
                  <a:pt x="21" y="36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30" y="33"/>
                  <a:pt x="36" y="26"/>
                  <a:pt x="36" y="18"/>
                </a:cubicBezTo>
                <a:cubicBezTo>
                  <a:pt x="36" y="9"/>
                  <a:pt x="29" y="2"/>
                  <a:pt x="2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" name="Freeform 806"/>
          <p:cNvSpPr>
            <a:spLocks/>
          </p:cNvSpPr>
          <p:nvPr/>
        </p:nvSpPr>
        <p:spPr bwMode="auto">
          <a:xfrm>
            <a:off x="1639887" y="3465513"/>
            <a:ext cx="184150" cy="246063"/>
          </a:xfrm>
          <a:custGeom>
            <a:avLst/>
            <a:gdLst>
              <a:gd name="T0" fmla="*/ 33 w 33"/>
              <a:gd name="T1" fmla="*/ 31 h 44"/>
              <a:gd name="T2" fmla="*/ 15 w 33"/>
              <a:gd name="T3" fmla="*/ 0 h 44"/>
              <a:gd name="T4" fmla="*/ 6 w 33"/>
              <a:gd name="T5" fmla="*/ 3 h 44"/>
              <a:gd name="T6" fmla="*/ 0 w 33"/>
              <a:gd name="T7" fmla="*/ 2 h 44"/>
              <a:gd name="T8" fmla="*/ 22 w 33"/>
              <a:gd name="T9" fmla="*/ 44 h 44"/>
              <a:gd name="T10" fmla="*/ 33 w 33"/>
              <a:gd name="T11" fmla="*/ 3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" h="44">
                <a:moveTo>
                  <a:pt x="33" y="31"/>
                </a:moveTo>
                <a:cubicBezTo>
                  <a:pt x="26" y="22"/>
                  <a:pt x="19" y="9"/>
                  <a:pt x="15" y="0"/>
                </a:cubicBezTo>
                <a:cubicBezTo>
                  <a:pt x="12" y="2"/>
                  <a:pt x="9" y="3"/>
                  <a:pt x="6" y="3"/>
                </a:cubicBezTo>
                <a:cubicBezTo>
                  <a:pt x="4" y="3"/>
                  <a:pt x="2" y="3"/>
                  <a:pt x="0" y="2"/>
                </a:cubicBezTo>
                <a:cubicBezTo>
                  <a:pt x="4" y="16"/>
                  <a:pt x="13" y="32"/>
                  <a:pt x="22" y="44"/>
                </a:cubicBezTo>
                <a:cubicBezTo>
                  <a:pt x="27" y="35"/>
                  <a:pt x="32" y="32"/>
                  <a:pt x="33" y="3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" name="Freeform 807"/>
          <p:cNvSpPr>
            <a:spLocks/>
          </p:cNvSpPr>
          <p:nvPr/>
        </p:nvSpPr>
        <p:spPr bwMode="auto">
          <a:xfrm>
            <a:off x="1757362" y="4200526"/>
            <a:ext cx="334962" cy="161925"/>
          </a:xfrm>
          <a:custGeom>
            <a:avLst/>
            <a:gdLst>
              <a:gd name="T0" fmla="*/ 60 w 60"/>
              <a:gd name="T1" fmla="*/ 9 h 29"/>
              <a:gd name="T2" fmla="*/ 59 w 60"/>
              <a:gd name="T3" fmla="*/ 6 h 29"/>
              <a:gd name="T4" fmla="*/ 14 w 60"/>
              <a:gd name="T5" fmla="*/ 1 h 29"/>
              <a:gd name="T6" fmla="*/ 14 w 60"/>
              <a:gd name="T7" fmla="*/ 1 h 29"/>
              <a:gd name="T8" fmla="*/ 14 w 60"/>
              <a:gd name="T9" fmla="*/ 1 h 29"/>
              <a:gd name="T10" fmla="*/ 14 w 60"/>
              <a:gd name="T11" fmla="*/ 0 h 29"/>
              <a:gd name="T12" fmla="*/ 14 w 60"/>
              <a:gd name="T13" fmla="*/ 0 h 29"/>
              <a:gd name="T14" fmla="*/ 2 w 60"/>
              <a:gd name="T15" fmla="*/ 16 h 29"/>
              <a:gd name="T16" fmla="*/ 26 w 60"/>
              <a:gd name="T17" fmla="*/ 29 h 29"/>
              <a:gd name="T18" fmla="*/ 51 w 60"/>
              <a:gd name="T19" fmla="*/ 27 h 29"/>
              <a:gd name="T20" fmla="*/ 50 w 60"/>
              <a:gd name="T21" fmla="*/ 24 h 29"/>
              <a:gd name="T22" fmla="*/ 60 w 60"/>
              <a:gd name="T23" fmla="*/ 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" h="29">
                <a:moveTo>
                  <a:pt x="60" y="9"/>
                </a:moveTo>
                <a:cubicBezTo>
                  <a:pt x="60" y="9"/>
                  <a:pt x="59" y="8"/>
                  <a:pt x="59" y="6"/>
                </a:cubicBezTo>
                <a:cubicBezTo>
                  <a:pt x="27" y="10"/>
                  <a:pt x="14" y="2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3"/>
                  <a:pt x="0" y="11"/>
                  <a:pt x="2" y="16"/>
                </a:cubicBezTo>
                <a:cubicBezTo>
                  <a:pt x="4" y="22"/>
                  <a:pt x="8" y="27"/>
                  <a:pt x="26" y="29"/>
                </a:cubicBezTo>
                <a:cubicBezTo>
                  <a:pt x="38" y="29"/>
                  <a:pt x="46" y="28"/>
                  <a:pt x="51" y="27"/>
                </a:cubicBezTo>
                <a:cubicBezTo>
                  <a:pt x="50" y="26"/>
                  <a:pt x="50" y="25"/>
                  <a:pt x="50" y="24"/>
                </a:cubicBezTo>
                <a:cubicBezTo>
                  <a:pt x="50" y="18"/>
                  <a:pt x="56" y="13"/>
                  <a:pt x="60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" name="Freeform 808"/>
          <p:cNvSpPr>
            <a:spLocks/>
          </p:cNvSpPr>
          <p:nvPr/>
        </p:nvSpPr>
        <p:spPr bwMode="auto">
          <a:xfrm>
            <a:off x="2036762" y="4251326"/>
            <a:ext cx="444500" cy="157163"/>
          </a:xfrm>
          <a:custGeom>
            <a:avLst/>
            <a:gdLst>
              <a:gd name="T0" fmla="*/ 71 w 80"/>
              <a:gd name="T1" fmla="*/ 14 h 28"/>
              <a:gd name="T2" fmla="*/ 62 w 80"/>
              <a:gd name="T3" fmla="*/ 15 h 28"/>
              <a:gd name="T4" fmla="*/ 62 w 80"/>
              <a:gd name="T5" fmla="*/ 8 h 28"/>
              <a:gd name="T6" fmla="*/ 57 w 80"/>
              <a:gd name="T7" fmla="*/ 5 h 28"/>
              <a:gd name="T8" fmla="*/ 13 w 80"/>
              <a:gd name="T9" fmla="*/ 2 h 28"/>
              <a:gd name="T10" fmla="*/ 10 w 80"/>
              <a:gd name="T11" fmla="*/ 0 h 28"/>
              <a:gd name="T12" fmla="*/ 0 w 80"/>
              <a:gd name="T13" fmla="*/ 15 h 28"/>
              <a:gd name="T14" fmla="*/ 1 w 80"/>
              <a:gd name="T15" fmla="*/ 18 h 28"/>
              <a:gd name="T16" fmla="*/ 29 w 80"/>
              <a:gd name="T17" fmla="*/ 27 h 28"/>
              <a:gd name="T18" fmla="*/ 72 w 80"/>
              <a:gd name="T19" fmla="*/ 6 h 28"/>
              <a:gd name="T20" fmla="*/ 71 w 80"/>
              <a:gd name="T21" fmla="*/ 7 h 28"/>
              <a:gd name="T22" fmla="*/ 71 w 80"/>
              <a:gd name="T23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" h="28">
                <a:moveTo>
                  <a:pt x="71" y="14"/>
                </a:moveTo>
                <a:cubicBezTo>
                  <a:pt x="62" y="15"/>
                  <a:pt x="62" y="15"/>
                  <a:pt x="62" y="15"/>
                </a:cubicBezTo>
                <a:cubicBezTo>
                  <a:pt x="62" y="8"/>
                  <a:pt x="62" y="8"/>
                  <a:pt x="62" y="8"/>
                </a:cubicBezTo>
                <a:cubicBezTo>
                  <a:pt x="60" y="7"/>
                  <a:pt x="58" y="6"/>
                  <a:pt x="57" y="5"/>
                </a:cubicBezTo>
                <a:cubicBezTo>
                  <a:pt x="46" y="6"/>
                  <a:pt x="30" y="7"/>
                  <a:pt x="13" y="2"/>
                </a:cubicBezTo>
                <a:cubicBezTo>
                  <a:pt x="12" y="1"/>
                  <a:pt x="11" y="1"/>
                  <a:pt x="10" y="0"/>
                </a:cubicBezTo>
                <a:cubicBezTo>
                  <a:pt x="6" y="4"/>
                  <a:pt x="0" y="9"/>
                  <a:pt x="0" y="15"/>
                </a:cubicBezTo>
                <a:cubicBezTo>
                  <a:pt x="0" y="16"/>
                  <a:pt x="0" y="17"/>
                  <a:pt x="1" y="18"/>
                </a:cubicBezTo>
                <a:cubicBezTo>
                  <a:pt x="4" y="23"/>
                  <a:pt x="12" y="26"/>
                  <a:pt x="29" y="27"/>
                </a:cubicBezTo>
                <a:cubicBezTo>
                  <a:pt x="55" y="28"/>
                  <a:pt x="80" y="22"/>
                  <a:pt x="72" y="6"/>
                </a:cubicBezTo>
                <a:cubicBezTo>
                  <a:pt x="72" y="7"/>
                  <a:pt x="71" y="7"/>
                  <a:pt x="71" y="7"/>
                </a:cubicBezTo>
                <a:lnTo>
                  <a:pt x="71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" name="Freeform 809"/>
          <p:cNvSpPr>
            <a:spLocks/>
          </p:cNvSpPr>
          <p:nvPr/>
        </p:nvSpPr>
        <p:spPr bwMode="auto">
          <a:xfrm>
            <a:off x="1812925" y="3987801"/>
            <a:ext cx="6350" cy="15875"/>
          </a:xfrm>
          <a:custGeom>
            <a:avLst/>
            <a:gdLst>
              <a:gd name="T0" fmla="*/ 0 w 1"/>
              <a:gd name="T1" fmla="*/ 3 h 3"/>
              <a:gd name="T2" fmla="*/ 1 w 1"/>
              <a:gd name="T3" fmla="*/ 3 h 3"/>
              <a:gd name="T4" fmla="*/ 0 w 1"/>
              <a:gd name="T5" fmla="*/ 0 h 3"/>
              <a:gd name="T6" fmla="*/ 0 w 1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3">
                <a:moveTo>
                  <a:pt x="0" y="3"/>
                </a:moveTo>
                <a:cubicBezTo>
                  <a:pt x="0" y="3"/>
                  <a:pt x="1" y="3"/>
                  <a:pt x="1" y="3"/>
                </a:cubicBezTo>
                <a:cubicBezTo>
                  <a:pt x="1" y="2"/>
                  <a:pt x="0" y="1"/>
                  <a:pt x="0" y="0"/>
                </a:cubicBezTo>
                <a:lnTo>
                  <a:pt x="0" y="3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" name="Freeform 810"/>
          <p:cNvSpPr>
            <a:spLocks/>
          </p:cNvSpPr>
          <p:nvPr/>
        </p:nvSpPr>
        <p:spPr bwMode="auto">
          <a:xfrm>
            <a:off x="2354262" y="3481388"/>
            <a:ext cx="277812" cy="360363"/>
          </a:xfrm>
          <a:custGeom>
            <a:avLst/>
            <a:gdLst>
              <a:gd name="T0" fmla="*/ 9 w 50"/>
              <a:gd name="T1" fmla="*/ 50 h 64"/>
              <a:gd name="T2" fmla="*/ 22 w 50"/>
              <a:gd name="T3" fmla="*/ 64 h 64"/>
              <a:gd name="T4" fmla="*/ 27 w 50"/>
              <a:gd name="T5" fmla="*/ 55 h 64"/>
              <a:gd name="T6" fmla="*/ 28 w 50"/>
              <a:gd name="T7" fmla="*/ 54 h 64"/>
              <a:gd name="T8" fmla="*/ 29 w 50"/>
              <a:gd name="T9" fmla="*/ 53 h 64"/>
              <a:gd name="T10" fmla="*/ 50 w 50"/>
              <a:gd name="T11" fmla="*/ 14 h 64"/>
              <a:gd name="T12" fmla="*/ 46 w 50"/>
              <a:gd name="T13" fmla="*/ 15 h 64"/>
              <a:gd name="T14" fmla="*/ 28 w 50"/>
              <a:gd name="T15" fmla="*/ 0 h 64"/>
              <a:gd name="T16" fmla="*/ 3 w 50"/>
              <a:gd name="T17" fmla="*/ 31 h 64"/>
              <a:gd name="T18" fmla="*/ 3 w 50"/>
              <a:gd name="T19" fmla="*/ 31 h 64"/>
              <a:gd name="T20" fmla="*/ 9 w 50"/>
              <a:gd name="T21" fmla="*/ 5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64">
                <a:moveTo>
                  <a:pt x="9" y="50"/>
                </a:moveTo>
                <a:cubicBezTo>
                  <a:pt x="16" y="59"/>
                  <a:pt x="19" y="63"/>
                  <a:pt x="22" y="64"/>
                </a:cubicBezTo>
                <a:cubicBezTo>
                  <a:pt x="23" y="61"/>
                  <a:pt x="25" y="59"/>
                  <a:pt x="27" y="55"/>
                </a:cubicBezTo>
                <a:cubicBezTo>
                  <a:pt x="28" y="55"/>
                  <a:pt x="28" y="54"/>
                  <a:pt x="28" y="54"/>
                </a:cubicBezTo>
                <a:cubicBezTo>
                  <a:pt x="28" y="54"/>
                  <a:pt x="28" y="53"/>
                  <a:pt x="29" y="53"/>
                </a:cubicBezTo>
                <a:cubicBezTo>
                  <a:pt x="44" y="30"/>
                  <a:pt x="49" y="20"/>
                  <a:pt x="50" y="14"/>
                </a:cubicBezTo>
                <a:cubicBezTo>
                  <a:pt x="49" y="15"/>
                  <a:pt x="47" y="15"/>
                  <a:pt x="46" y="15"/>
                </a:cubicBezTo>
                <a:cubicBezTo>
                  <a:pt x="37" y="15"/>
                  <a:pt x="29" y="8"/>
                  <a:pt x="28" y="0"/>
                </a:cubicBezTo>
                <a:cubicBezTo>
                  <a:pt x="21" y="6"/>
                  <a:pt x="12" y="17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0" y="39"/>
                  <a:pt x="9" y="5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" name="Freeform 811"/>
          <p:cNvSpPr>
            <a:spLocks/>
          </p:cNvSpPr>
          <p:nvPr/>
        </p:nvSpPr>
        <p:spPr bwMode="auto">
          <a:xfrm>
            <a:off x="1812925" y="4025901"/>
            <a:ext cx="541337" cy="265113"/>
          </a:xfrm>
          <a:custGeom>
            <a:avLst/>
            <a:gdLst>
              <a:gd name="T0" fmla="*/ 4 w 97"/>
              <a:gd name="T1" fmla="*/ 32 h 47"/>
              <a:gd name="T2" fmla="*/ 4 w 97"/>
              <a:gd name="T3" fmla="*/ 32 h 47"/>
              <a:gd name="T4" fmla="*/ 49 w 97"/>
              <a:gd name="T5" fmla="*/ 37 h 47"/>
              <a:gd name="T6" fmla="*/ 50 w 97"/>
              <a:gd name="T7" fmla="*/ 40 h 47"/>
              <a:gd name="T8" fmla="*/ 53 w 97"/>
              <a:gd name="T9" fmla="*/ 42 h 47"/>
              <a:gd name="T10" fmla="*/ 97 w 97"/>
              <a:gd name="T11" fmla="*/ 45 h 47"/>
              <a:gd name="T12" fmla="*/ 92 w 97"/>
              <a:gd name="T13" fmla="*/ 38 h 47"/>
              <a:gd name="T14" fmla="*/ 81 w 97"/>
              <a:gd name="T15" fmla="*/ 6 h 47"/>
              <a:gd name="T16" fmla="*/ 76 w 97"/>
              <a:gd name="T17" fmla="*/ 5 h 47"/>
              <a:gd name="T18" fmla="*/ 42 w 97"/>
              <a:gd name="T19" fmla="*/ 20 h 47"/>
              <a:gd name="T20" fmla="*/ 4 w 97"/>
              <a:gd name="T21" fmla="*/ 0 h 47"/>
              <a:gd name="T22" fmla="*/ 0 w 97"/>
              <a:gd name="T23" fmla="*/ 0 h 47"/>
              <a:gd name="T24" fmla="*/ 2 w 97"/>
              <a:gd name="T25" fmla="*/ 18 h 47"/>
              <a:gd name="T26" fmla="*/ 4 w 97"/>
              <a:gd name="T27" fmla="*/ 31 h 47"/>
              <a:gd name="T28" fmla="*/ 4 w 97"/>
              <a:gd name="T29" fmla="*/ 32 h 47"/>
              <a:gd name="T30" fmla="*/ 4 w 97"/>
              <a:gd name="T31" fmla="*/ 3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7" h="47">
                <a:moveTo>
                  <a:pt x="4" y="32"/>
                </a:moveTo>
                <a:cubicBezTo>
                  <a:pt x="4" y="32"/>
                  <a:pt x="4" y="32"/>
                  <a:pt x="4" y="32"/>
                </a:cubicBezTo>
                <a:cubicBezTo>
                  <a:pt x="4" y="33"/>
                  <a:pt x="17" y="41"/>
                  <a:pt x="49" y="37"/>
                </a:cubicBezTo>
                <a:cubicBezTo>
                  <a:pt x="49" y="39"/>
                  <a:pt x="50" y="40"/>
                  <a:pt x="50" y="40"/>
                </a:cubicBezTo>
                <a:cubicBezTo>
                  <a:pt x="51" y="41"/>
                  <a:pt x="52" y="41"/>
                  <a:pt x="53" y="42"/>
                </a:cubicBezTo>
                <a:cubicBezTo>
                  <a:pt x="70" y="47"/>
                  <a:pt x="86" y="46"/>
                  <a:pt x="97" y="45"/>
                </a:cubicBezTo>
                <a:cubicBezTo>
                  <a:pt x="95" y="43"/>
                  <a:pt x="93" y="41"/>
                  <a:pt x="92" y="38"/>
                </a:cubicBezTo>
                <a:cubicBezTo>
                  <a:pt x="90" y="31"/>
                  <a:pt x="81" y="6"/>
                  <a:pt x="81" y="6"/>
                </a:cubicBezTo>
                <a:cubicBezTo>
                  <a:pt x="80" y="5"/>
                  <a:pt x="79" y="5"/>
                  <a:pt x="76" y="5"/>
                </a:cubicBezTo>
                <a:cubicBezTo>
                  <a:pt x="70" y="15"/>
                  <a:pt x="58" y="20"/>
                  <a:pt x="42" y="20"/>
                </a:cubicBezTo>
                <a:cubicBezTo>
                  <a:pt x="25" y="19"/>
                  <a:pt x="11" y="11"/>
                  <a:pt x="4" y="0"/>
                </a:cubicBezTo>
                <a:cubicBezTo>
                  <a:pt x="2" y="0"/>
                  <a:pt x="1" y="0"/>
                  <a:pt x="0" y="0"/>
                </a:cubicBezTo>
                <a:cubicBezTo>
                  <a:pt x="1" y="9"/>
                  <a:pt x="2" y="16"/>
                  <a:pt x="2" y="18"/>
                </a:cubicBezTo>
                <a:cubicBezTo>
                  <a:pt x="3" y="22"/>
                  <a:pt x="3" y="29"/>
                  <a:pt x="4" y="31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" name="Freeform 812"/>
          <p:cNvSpPr>
            <a:spLocks/>
          </p:cNvSpPr>
          <p:nvPr/>
        </p:nvSpPr>
        <p:spPr bwMode="auto">
          <a:xfrm>
            <a:off x="1835150" y="42052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" name="Freeform 813"/>
          <p:cNvSpPr>
            <a:spLocks/>
          </p:cNvSpPr>
          <p:nvPr/>
        </p:nvSpPr>
        <p:spPr bwMode="auto">
          <a:xfrm>
            <a:off x="1835150" y="4200526"/>
            <a:ext cx="0" cy="4763"/>
          </a:xfrm>
          <a:custGeom>
            <a:avLst/>
            <a:gdLst>
              <a:gd name="T0" fmla="*/ 0 h 1"/>
              <a:gd name="T1" fmla="*/ 1 h 1"/>
              <a:gd name="T2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" name="Freeform 814"/>
          <p:cNvSpPr>
            <a:spLocks/>
          </p:cNvSpPr>
          <p:nvPr/>
        </p:nvSpPr>
        <p:spPr bwMode="auto">
          <a:xfrm>
            <a:off x="2381250" y="4291013"/>
            <a:ext cx="50800" cy="44450"/>
          </a:xfrm>
          <a:custGeom>
            <a:avLst/>
            <a:gdLst>
              <a:gd name="T0" fmla="*/ 9 w 9"/>
              <a:gd name="T1" fmla="*/ 7 h 8"/>
              <a:gd name="T2" fmla="*/ 9 w 9"/>
              <a:gd name="T3" fmla="*/ 0 h 8"/>
              <a:gd name="T4" fmla="*/ 3 w 9"/>
              <a:gd name="T5" fmla="*/ 1 h 8"/>
              <a:gd name="T6" fmla="*/ 0 w 9"/>
              <a:gd name="T7" fmla="*/ 1 h 8"/>
              <a:gd name="T8" fmla="*/ 0 w 9"/>
              <a:gd name="T9" fmla="*/ 8 h 8"/>
              <a:gd name="T10" fmla="*/ 9 w 9"/>
              <a:gd name="T11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8">
                <a:moveTo>
                  <a:pt x="9" y="7"/>
                </a:moveTo>
                <a:cubicBezTo>
                  <a:pt x="9" y="0"/>
                  <a:pt x="9" y="0"/>
                  <a:pt x="9" y="0"/>
                </a:cubicBezTo>
                <a:cubicBezTo>
                  <a:pt x="7" y="0"/>
                  <a:pt x="5" y="1"/>
                  <a:pt x="3" y="1"/>
                </a:cubicBezTo>
                <a:cubicBezTo>
                  <a:pt x="2" y="1"/>
                  <a:pt x="1" y="1"/>
                  <a:pt x="0" y="1"/>
                </a:cubicBezTo>
                <a:cubicBezTo>
                  <a:pt x="0" y="8"/>
                  <a:pt x="0" y="8"/>
                  <a:pt x="0" y="8"/>
                </a:cubicBezTo>
                <a:lnTo>
                  <a:pt x="9" y="7"/>
                </a:lnTo>
                <a:close/>
              </a:path>
            </a:pathLst>
          </a:custGeom>
          <a:solidFill>
            <a:srgbClr val="CCD3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" name="Freeform 815"/>
          <p:cNvSpPr>
            <a:spLocks/>
          </p:cNvSpPr>
          <p:nvPr/>
        </p:nvSpPr>
        <p:spPr bwMode="auto">
          <a:xfrm>
            <a:off x="2370137" y="3987801"/>
            <a:ext cx="161925" cy="77788"/>
          </a:xfrm>
          <a:custGeom>
            <a:avLst/>
            <a:gdLst>
              <a:gd name="T0" fmla="*/ 29 w 29"/>
              <a:gd name="T1" fmla="*/ 0 h 14"/>
              <a:gd name="T2" fmla="*/ 12 w 29"/>
              <a:gd name="T3" fmla="*/ 7 h 14"/>
              <a:gd name="T4" fmla="*/ 0 w 29"/>
              <a:gd name="T5" fmla="*/ 9 h 14"/>
              <a:gd name="T6" fmla="*/ 13 w 29"/>
              <a:gd name="T7" fmla="*/ 14 h 14"/>
              <a:gd name="T8" fmla="*/ 13 w 29"/>
              <a:gd name="T9" fmla="*/ 14 h 14"/>
              <a:gd name="T10" fmla="*/ 13 w 29"/>
              <a:gd name="T11" fmla="*/ 11 h 14"/>
              <a:gd name="T12" fmla="*/ 16 w 29"/>
              <a:gd name="T13" fmla="*/ 9 h 14"/>
              <a:gd name="T14" fmla="*/ 18 w 29"/>
              <a:gd name="T15" fmla="*/ 9 h 14"/>
              <a:gd name="T16" fmla="*/ 24 w 29"/>
              <a:gd name="T17" fmla="*/ 11 h 14"/>
              <a:gd name="T18" fmla="*/ 29 w 29"/>
              <a:gd name="T19" fmla="*/ 7 h 14"/>
              <a:gd name="T20" fmla="*/ 29 w 29"/>
              <a:gd name="T21" fmla="*/ 4 h 14"/>
              <a:gd name="T22" fmla="*/ 29 w 29"/>
              <a:gd name="T2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" h="14">
                <a:moveTo>
                  <a:pt x="29" y="0"/>
                </a:moveTo>
                <a:cubicBezTo>
                  <a:pt x="24" y="2"/>
                  <a:pt x="18" y="5"/>
                  <a:pt x="12" y="7"/>
                </a:cubicBezTo>
                <a:cubicBezTo>
                  <a:pt x="8" y="8"/>
                  <a:pt x="4" y="9"/>
                  <a:pt x="0" y="9"/>
                </a:cubicBezTo>
                <a:cubicBezTo>
                  <a:pt x="2" y="11"/>
                  <a:pt x="5" y="12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2"/>
                  <a:pt x="13" y="11"/>
                </a:cubicBezTo>
                <a:cubicBezTo>
                  <a:pt x="13" y="10"/>
                  <a:pt x="14" y="9"/>
                  <a:pt x="16" y="9"/>
                </a:cubicBezTo>
                <a:cubicBezTo>
                  <a:pt x="16" y="9"/>
                  <a:pt x="17" y="9"/>
                  <a:pt x="18" y="9"/>
                </a:cubicBezTo>
                <a:cubicBezTo>
                  <a:pt x="22" y="10"/>
                  <a:pt x="22" y="10"/>
                  <a:pt x="24" y="11"/>
                </a:cubicBezTo>
                <a:cubicBezTo>
                  <a:pt x="27" y="11"/>
                  <a:pt x="29" y="12"/>
                  <a:pt x="29" y="7"/>
                </a:cubicBezTo>
                <a:cubicBezTo>
                  <a:pt x="29" y="6"/>
                  <a:pt x="29" y="5"/>
                  <a:pt x="29" y="4"/>
                </a:cubicBezTo>
                <a:cubicBezTo>
                  <a:pt x="29" y="2"/>
                  <a:pt x="29" y="1"/>
                  <a:pt x="29" y="0"/>
                </a:cubicBezTo>
                <a:close/>
              </a:path>
            </a:pathLst>
          </a:custGeom>
          <a:solidFill>
            <a:srgbClr val="5C39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" name="Freeform 816"/>
          <p:cNvSpPr>
            <a:spLocks/>
          </p:cNvSpPr>
          <p:nvPr/>
        </p:nvSpPr>
        <p:spPr bwMode="auto">
          <a:xfrm>
            <a:off x="2505075" y="3784601"/>
            <a:ext cx="4762" cy="6350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1" y="1"/>
                  <a:pt x="0" y="1"/>
                </a:cubicBezTo>
                <a:cubicBezTo>
                  <a:pt x="1" y="1"/>
                  <a:pt x="1" y="0"/>
                  <a:pt x="1" y="0"/>
                </a:cubicBezTo>
                <a:close/>
              </a:path>
            </a:pathLst>
          </a:custGeom>
          <a:solidFill>
            <a:srgbClr val="D2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" name="Freeform 817"/>
          <p:cNvSpPr>
            <a:spLocks/>
          </p:cNvSpPr>
          <p:nvPr/>
        </p:nvSpPr>
        <p:spPr bwMode="auto">
          <a:xfrm>
            <a:off x="2443162" y="3970338"/>
            <a:ext cx="122237" cy="123825"/>
          </a:xfrm>
          <a:custGeom>
            <a:avLst/>
            <a:gdLst>
              <a:gd name="T0" fmla="*/ 21 w 22"/>
              <a:gd name="T1" fmla="*/ 0 h 22"/>
              <a:gd name="T2" fmla="*/ 16 w 22"/>
              <a:gd name="T3" fmla="*/ 3 h 22"/>
              <a:gd name="T4" fmla="*/ 16 w 22"/>
              <a:gd name="T5" fmla="*/ 7 h 22"/>
              <a:gd name="T6" fmla="*/ 16 w 22"/>
              <a:gd name="T7" fmla="*/ 10 h 22"/>
              <a:gd name="T8" fmla="*/ 11 w 22"/>
              <a:gd name="T9" fmla="*/ 14 h 22"/>
              <a:gd name="T10" fmla="*/ 5 w 22"/>
              <a:gd name="T11" fmla="*/ 12 h 22"/>
              <a:gd name="T12" fmla="*/ 3 w 22"/>
              <a:gd name="T13" fmla="*/ 12 h 22"/>
              <a:gd name="T14" fmla="*/ 0 w 22"/>
              <a:gd name="T15" fmla="*/ 14 h 22"/>
              <a:gd name="T16" fmla="*/ 0 w 22"/>
              <a:gd name="T17" fmla="*/ 17 h 22"/>
              <a:gd name="T18" fmla="*/ 2 w 22"/>
              <a:gd name="T19" fmla="*/ 18 h 22"/>
              <a:gd name="T20" fmla="*/ 4 w 22"/>
              <a:gd name="T21" fmla="*/ 18 h 22"/>
              <a:gd name="T22" fmla="*/ 4 w 22"/>
              <a:gd name="T23" fmla="*/ 18 h 22"/>
              <a:gd name="T24" fmla="*/ 4 w 22"/>
              <a:gd name="T25" fmla="*/ 17 h 22"/>
              <a:gd name="T26" fmla="*/ 15 w 22"/>
              <a:gd name="T27" fmla="*/ 21 h 22"/>
              <a:gd name="T28" fmla="*/ 22 w 22"/>
              <a:gd name="T29" fmla="*/ 15 h 22"/>
              <a:gd name="T30" fmla="*/ 22 w 22"/>
              <a:gd name="T31" fmla="*/ 11 h 22"/>
              <a:gd name="T32" fmla="*/ 21 w 22"/>
              <a:gd name="T3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" h="22">
                <a:moveTo>
                  <a:pt x="21" y="0"/>
                </a:moveTo>
                <a:cubicBezTo>
                  <a:pt x="19" y="1"/>
                  <a:pt x="18" y="2"/>
                  <a:pt x="16" y="3"/>
                </a:cubicBezTo>
                <a:cubicBezTo>
                  <a:pt x="16" y="4"/>
                  <a:pt x="16" y="5"/>
                  <a:pt x="16" y="7"/>
                </a:cubicBezTo>
                <a:cubicBezTo>
                  <a:pt x="16" y="8"/>
                  <a:pt x="16" y="9"/>
                  <a:pt x="16" y="10"/>
                </a:cubicBezTo>
                <a:cubicBezTo>
                  <a:pt x="16" y="15"/>
                  <a:pt x="14" y="14"/>
                  <a:pt x="11" y="14"/>
                </a:cubicBezTo>
                <a:cubicBezTo>
                  <a:pt x="9" y="13"/>
                  <a:pt x="9" y="13"/>
                  <a:pt x="5" y="12"/>
                </a:cubicBezTo>
                <a:cubicBezTo>
                  <a:pt x="4" y="12"/>
                  <a:pt x="3" y="12"/>
                  <a:pt x="3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5"/>
                  <a:pt x="0" y="16"/>
                  <a:pt x="0" y="17"/>
                </a:cubicBezTo>
                <a:cubicBezTo>
                  <a:pt x="0" y="17"/>
                  <a:pt x="1" y="18"/>
                  <a:pt x="2" y="18"/>
                </a:cubicBezTo>
                <a:cubicBezTo>
                  <a:pt x="2" y="18"/>
                  <a:pt x="3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7" y="16"/>
                  <a:pt x="12" y="19"/>
                  <a:pt x="15" y="21"/>
                </a:cubicBezTo>
                <a:cubicBezTo>
                  <a:pt x="19" y="22"/>
                  <a:pt x="21" y="21"/>
                  <a:pt x="22" y="15"/>
                </a:cubicBezTo>
                <a:cubicBezTo>
                  <a:pt x="22" y="13"/>
                  <a:pt x="22" y="12"/>
                  <a:pt x="22" y="11"/>
                </a:cubicBezTo>
                <a:cubicBezTo>
                  <a:pt x="22" y="6"/>
                  <a:pt x="22" y="2"/>
                  <a:pt x="2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819"/>
          <p:cNvSpPr>
            <a:spLocks/>
          </p:cNvSpPr>
          <p:nvPr/>
        </p:nvSpPr>
        <p:spPr bwMode="auto">
          <a:xfrm>
            <a:off x="1897063" y="3937000"/>
            <a:ext cx="122237" cy="100013"/>
          </a:xfrm>
          <a:custGeom>
            <a:avLst/>
            <a:gdLst>
              <a:gd name="T0" fmla="*/ 20 w 22"/>
              <a:gd name="T1" fmla="*/ 2 h 18"/>
              <a:gd name="T2" fmla="*/ 2 w 22"/>
              <a:gd name="T3" fmla="*/ 1 h 18"/>
              <a:gd name="T4" fmla="*/ 2 w 22"/>
              <a:gd name="T5" fmla="*/ 15 h 18"/>
              <a:gd name="T6" fmla="*/ 21 w 22"/>
              <a:gd name="T7" fmla="*/ 17 h 18"/>
              <a:gd name="T8" fmla="*/ 21 w 22"/>
              <a:gd name="T9" fmla="*/ 3 h 18"/>
              <a:gd name="T10" fmla="*/ 20 w 22"/>
              <a:gd name="T11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18">
                <a:moveTo>
                  <a:pt x="20" y="2"/>
                </a:moveTo>
                <a:cubicBezTo>
                  <a:pt x="19" y="2"/>
                  <a:pt x="2" y="0"/>
                  <a:pt x="2" y="1"/>
                </a:cubicBezTo>
                <a:cubicBezTo>
                  <a:pt x="0" y="3"/>
                  <a:pt x="1" y="14"/>
                  <a:pt x="2" y="15"/>
                </a:cubicBezTo>
                <a:cubicBezTo>
                  <a:pt x="2" y="16"/>
                  <a:pt x="19" y="18"/>
                  <a:pt x="21" y="17"/>
                </a:cubicBezTo>
                <a:cubicBezTo>
                  <a:pt x="22" y="14"/>
                  <a:pt x="21" y="4"/>
                  <a:pt x="21" y="3"/>
                </a:cubicBezTo>
                <a:cubicBezTo>
                  <a:pt x="21" y="2"/>
                  <a:pt x="21" y="2"/>
                  <a:pt x="2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820"/>
          <p:cNvSpPr>
            <a:spLocks/>
          </p:cNvSpPr>
          <p:nvPr/>
        </p:nvSpPr>
        <p:spPr bwMode="auto">
          <a:xfrm>
            <a:off x="2181225" y="3959225"/>
            <a:ext cx="15875" cy="77788"/>
          </a:xfrm>
          <a:custGeom>
            <a:avLst/>
            <a:gdLst>
              <a:gd name="T0" fmla="*/ 0 w 3"/>
              <a:gd name="T1" fmla="*/ 1 h 14"/>
              <a:gd name="T2" fmla="*/ 0 w 3"/>
              <a:gd name="T3" fmla="*/ 13 h 14"/>
              <a:gd name="T4" fmla="*/ 3 w 3"/>
              <a:gd name="T5" fmla="*/ 13 h 14"/>
              <a:gd name="T6" fmla="*/ 3 w 3"/>
              <a:gd name="T7" fmla="*/ 2 h 14"/>
              <a:gd name="T8" fmla="*/ 0 w 3"/>
              <a:gd name="T9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1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2" y="14"/>
                  <a:pt x="3" y="13"/>
                </a:cubicBezTo>
                <a:cubicBezTo>
                  <a:pt x="3" y="11"/>
                  <a:pt x="3" y="2"/>
                  <a:pt x="3" y="2"/>
                </a:cubicBezTo>
                <a:cubicBezTo>
                  <a:pt x="3" y="2"/>
                  <a:pt x="1" y="0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821"/>
          <p:cNvSpPr>
            <a:spLocks/>
          </p:cNvSpPr>
          <p:nvPr/>
        </p:nvSpPr>
        <p:spPr bwMode="auto">
          <a:xfrm>
            <a:off x="1835150" y="4025900"/>
            <a:ext cx="401637" cy="112713"/>
          </a:xfrm>
          <a:custGeom>
            <a:avLst/>
            <a:gdLst>
              <a:gd name="T0" fmla="*/ 38 w 72"/>
              <a:gd name="T1" fmla="*/ 4 h 20"/>
              <a:gd name="T2" fmla="*/ 35 w 72"/>
              <a:gd name="T3" fmla="*/ 7 h 20"/>
              <a:gd name="T4" fmla="*/ 11 w 72"/>
              <a:gd name="T5" fmla="*/ 4 h 20"/>
              <a:gd name="T6" fmla="*/ 8 w 72"/>
              <a:gd name="T7" fmla="*/ 1 h 20"/>
              <a:gd name="T8" fmla="*/ 0 w 72"/>
              <a:gd name="T9" fmla="*/ 0 h 20"/>
              <a:gd name="T10" fmla="*/ 38 w 72"/>
              <a:gd name="T11" fmla="*/ 20 h 20"/>
              <a:gd name="T12" fmla="*/ 72 w 72"/>
              <a:gd name="T13" fmla="*/ 5 h 20"/>
              <a:gd name="T14" fmla="*/ 58 w 72"/>
              <a:gd name="T15" fmla="*/ 6 h 20"/>
              <a:gd name="T16" fmla="*/ 38 w 72"/>
              <a:gd name="T17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20">
                <a:moveTo>
                  <a:pt x="38" y="4"/>
                </a:moveTo>
                <a:cubicBezTo>
                  <a:pt x="37" y="6"/>
                  <a:pt x="36" y="7"/>
                  <a:pt x="35" y="7"/>
                </a:cubicBezTo>
                <a:cubicBezTo>
                  <a:pt x="31" y="7"/>
                  <a:pt x="11" y="4"/>
                  <a:pt x="11" y="4"/>
                </a:cubicBezTo>
                <a:cubicBezTo>
                  <a:pt x="9" y="4"/>
                  <a:pt x="8" y="3"/>
                  <a:pt x="8" y="1"/>
                </a:cubicBezTo>
                <a:cubicBezTo>
                  <a:pt x="6" y="1"/>
                  <a:pt x="3" y="1"/>
                  <a:pt x="0" y="0"/>
                </a:cubicBezTo>
                <a:cubicBezTo>
                  <a:pt x="7" y="11"/>
                  <a:pt x="21" y="19"/>
                  <a:pt x="38" y="20"/>
                </a:cubicBezTo>
                <a:cubicBezTo>
                  <a:pt x="54" y="20"/>
                  <a:pt x="66" y="15"/>
                  <a:pt x="72" y="5"/>
                </a:cubicBezTo>
                <a:cubicBezTo>
                  <a:pt x="69" y="5"/>
                  <a:pt x="63" y="6"/>
                  <a:pt x="58" y="6"/>
                </a:cubicBezTo>
                <a:cubicBezTo>
                  <a:pt x="50" y="6"/>
                  <a:pt x="41" y="5"/>
                  <a:pt x="38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822"/>
          <p:cNvSpPr>
            <a:spLocks/>
          </p:cNvSpPr>
          <p:nvPr/>
        </p:nvSpPr>
        <p:spPr bwMode="auto">
          <a:xfrm>
            <a:off x="2092325" y="3959225"/>
            <a:ext cx="15875" cy="77788"/>
          </a:xfrm>
          <a:custGeom>
            <a:avLst/>
            <a:gdLst>
              <a:gd name="T0" fmla="*/ 0 w 3"/>
              <a:gd name="T1" fmla="*/ 2 h 14"/>
              <a:gd name="T2" fmla="*/ 0 w 3"/>
              <a:gd name="T3" fmla="*/ 13 h 14"/>
              <a:gd name="T4" fmla="*/ 3 w 3"/>
              <a:gd name="T5" fmla="*/ 13 h 14"/>
              <a:gd name="T6" fmla="*/ 3 w 3"/>
              <a:gd name="T7" fmla="*/ 2 h 14"/>
              <a:gd name="T8" fmla="*/ 0 w 3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2" y="14"/>
                  <a:pt x="3" y="13"/>
                </a:cubicBezTo>
                <a:cubicBezTo>
                  <a:pt x="3" y="11"/>
                  <a:pt x="3" y="2"/>
                  <a:pt x="3" y="2"/>
                </a:cubicBezTo>
                <a:cubicBezTo>
                  <a:pt x="3" y="2"/>
                  <a:pt x="1" y="0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823"/>
          <p:cNvSpPr>
            <a:spLocks noEditPoints="1"/>
          </p:cNvSpPr>
          <p:nvPr/>
        </p:nvSpPr>
        <p:spPr bwMode="auto">
          <a:xfrm>
            <a:off x="1768475" y="3886200"/>
            <a:ext cx="111125" cy="146050"/>
          </a:xfrm>
          <a:custGeom>
            <a:avLst/>
            <a:gdLst>
              <a:gd name="T0" fmla="*/ 20 w 20"/>
              <a:gd name="T1" fmla="*/ 25 h 26"/>
              <a:gd name="T2" fmla="*/ 19 w 20"/>
              <a:gd name="T3" fmla="*/ 6 h 26"/>
              <a:gd name="T4" fmla="*/ 20 w 20"/>
              <a:gd name="T5" fmla="*/ 5 h 26"/>
              <a:gd name="T6" fmla="*/ 7 w 20"/>
              <a:gd name="T7" fmla="*/ 3 h 26"/>
              <a:gd name="T8" fmla="*/ 5 w 20"/>
              <a:gd name="T9" fmla="*/ 2 h 26"/>
              <a:gd name="T10" fmla="*/ 5 w 20"/>
              <a:gd name="T11" fmla="*/ 1 h 26"/>
              <a:gd name="T12" fmla="*/ 2 w 20"/>
              <a:gd name="T13" fmla="*/ 2 h 26"/>
              <a:gd name="T14" fmla="*/ 0 w 20"/>
              <a:gd name="T15" fmla="*/ 21 h 26"/>
              <a:gd name="T16" fmla="*/ 1 w 20"/>
              <a:gd name="T17" fmla="*/ 22 h 26"/>
              <a:gd name="T18" fmla="*/ 7 w 20"/>
              <a:gd name="T19" fmla="*/ 25 h 26"/>
              <a:gd name="T20" fmla="*/ 8 w 20"/>
              <a:gd name="T21" fmla="*/ 25 h 26"/>
              <a:gd name="T22" fmla="*/ 12 w 20"/>
              <a:gd name="T23" fmla="*/ 25 h 26"/>
              <a:gd name="T24" fmla="*/ 20 w 20"/>
              <a:gd name="T25" fmla="*/ 26 h 26"/>
              <a:gd name="T26" fmla="*/ 20 w 20"/>
              <a:gd name="T27" fmla="*/ 25 h 26"/>
              <a:gd name="T28" fmla="*/ 8 w 20"/>
              <a:gd name="T29" fmla="*/ 21 h 26"/>
              <a:gd name="T30" fmla="*/ 8 w 20"/>
              <a:gd name="T31" fmla="*/ 18 h 26"/>
              <a:gd name="T32" fmla="*/ 8 w 20"/>
              <a:gd name="T33" fmla="*/ 9 h 26"/>
              <a:gd name="T34" fmla="*/ 11 w 20"/>
              <a:gd name="T35" fmla="*/ 9 h 26"/>
              <a:gd name="T36" fmla="*/ 11 w 20"/>
              <a:gd name="T37" fmla="*/ 21 h 26"/>
              <a:gd name="T38" fmla="*/ 9 w 20"/>
              <a:gd name="T39" fmla="*/ 21 h 26"/>
              <a:gd name="T40" fmla="*/ 8 w 20"/>
              <a:gd name="T41" fmla="*/ 2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" h="26">
                <a:moveTo>
                  <a:pt x="20" y="25"/>
                </a:moveTo>
                <a:cubicBezTo>
                  <a:pt x="19" y="24"/>
                  <a:pt x="18" y="14"/>
                  <a:pt x="19" y="6"/>
                </a:cubicBezTo>
                <a:cubicBezTo>
                  <a:pt x="20" y="6"/>
                  <a:pt x="20" y="5"/>
                  <a:pt x="20" y="5"/>
                </a:cubicBezTo>
                <a:cubicBezTo>
                  <a:pt x="17" y="5"/>
                  <a:pt x="11" y="4"/>
                  <a:pt x="7" y="3"/>
                </a:cubicBezTo>
                <a:cubicBezTo>
                  <a:pt x="6" y="2"/>
                  <a:pt x="6" y="2"/>
                  <a:pt x="5" y="2"/>
                </a:cubicBezTo>
                <a:cubicBezTo>
                  <a:pt x="5" y="2"/>
                  <a:pt x="5" y="2"/>
                  <a:pt x="5" y="1"/>
                </a:cubicBezTo>
                <a:cubicBezTo>
                  <a:pt x="4" y="0"/>
                  <a:pt x="2" y="1"/>
                  <a:pt x="2" y="2"/>
                </a:cubicBezTo>
                <a:cubicBezTo>
                  <a:pt x="1" y="4"/>
                  <a:pt x="0" y="21"/>
                  <a:pt x="0" y="21"/>
                </a:cubicBezTo>
                <a:cubicBezTo>
                  <a:pt x="0" y="21"/>
                  <a:pt x="0" y="21"/>
                  <a:pt x="1" y="22"/>
                </a:cubicBezTo>
                <a:cubicBezTo>
                  <a:pt x="1" y="23"/>
                  <a:pt x="3" y="24"/>
                  <a:pt x="7" y="25"/>
                </a:cubicBezTo>
                <a:cubicBezTo>
                  <a:pt x="7" y="25"/>
                  <a:pt x="8" y="25"/>
                  <a:pt x="8" y="25"/>
                </a:cubicBezTo>
                <a:cubicBezTo>
                  <a:pt x="9" y="25"/>
                  <a:pt x="10" y="25"/>
                  <a:pt x="12" y="25"/>
                </a:cubicBezTo>
                <a:cubicBezTo>
                  <a:pt x="15" y="26"/>
                  <a:pt x="18" y="26"/>
                  <a:pt x="20" y="26"/>
                </a:cubicBezTo>
                <a:cubicBezTo>
                  <a:pt x="20" y="26"/>
                  <a:pt x="20" y="26"/>
                  <a:pt x="20" y="25"/>
                </a:cubicBezTo>
                <a:close/>
                <a:moveTo>
                  <a:pt x="8" y="21"/>
                </a:moveTo>
                <a:cubicBezTo>
                  <a:pt x="8" y="18"/>
                  <a:pt x="8" y="18"/>
                  <a:pt x="8" y="18"/>
                </a:cubicBezTo>
                <a:cubicBezTo>
                  <a:pt x="8" y="9"/>
                  <a:pt x="8" y="9"/>
                  <a:pt x="8" y="9"/>
                </a:cubicBezTo>
                <a:cubicBezTo>
                  <a:pt x="9" y="8"/>
                  <a:pt x="11" y="9"/>
                  <a:pt x="11" y="9"/>
                </a:cubicBezTo>
                <a:cubicBezTo>
                  <a:pt x="11" y="9"/>
                  <a:pt x="11" y="19"/>
                  <a:pt x="11" y="21"/>
                </a:cubicBezTo>
                <a:cubicBezTo>
                  <a:pt x="11" y="21"/>
                  <a:pt x="10" y="21"/>
                  <a:pt x="9" y="21"/>
                </a:cubicBezTo>
                <a:cubicBezTo>
                  <a:pt x="9" y="21"/>
                  <a:pt x="8" y="21"/>
                  <a:pt x="8" y="21"/>
                </a:cubicBezTo>
                <a:close/>
              </a:path>
            </a:pathLst>
          </a:custGeom>
          <a:solidFill>
            <a:srgbClr val="702B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824"/>
          <p:cNvSpPr>
            <a:spLocks noEditPoints="1"/>
          </p:cNvSpPr>
          <p:nvPr/>
        </p:nvSpPr>
        <p:spPr bwMode="auto">
          <a:xfrm>
            <a:off x="2041525" y="3937000"/>
            <a:ext cx="446087" cy="358775"/>
          </a:xfrm>
          <a:custGeom>
            <a:avLst/>
            <a:gdLst>
              <a:gd name="T0" fmla="*/ 79 w 80"/>
              <a:gd name="T1" fmla="*/ 34 h 64"/>
              <a:gd name="T2" fmla="*/ 79 w 80"/>
              <a:gd name="T3" fmla="*/ 26 h 64"/>
              <a:gd name="T4" fmla="*/ 79 w 80"/>
              <a:gd name="T5" fmla="*/ 25 h 64"/>
              <a:gd name="T6" fmla="*/ 76 w 80"/>
              <a:gd name="T7" fmla="*/ 24 h 64"/>
              <a:gd name="T8" fmla="*/ 74 w 80"/>
              <a:gd name="T9" fmla="*/ 24 h 64"/>
              <a:gd name="T10" fmla="*/ 72 w 80"/>
              <a:gd name="T11" fmla="*/ 23 h 64"/>
              <a:gd name="T12" fmla="*/ 72 w 80"/>
              <a:gd name="T13" fmla="*/ 23 h 64"/>
              <a:gd name="T14" fmla="*/ 59 w 80"/>
              <a:gd name="T15" fmla="*/ 18 h 64"/>
              <a:gd name="T16" fmla="*/ 53 w 80"/>
              <a:gd name="T17" fmla="*/ 18 h 64"/>
              <a:gd name="T18" fmla="*/ 46 w 80"/>
              <a:gd name="T19" fmla="*/ 0 h 64"/>
              <a:gd name="T20" fmla="*/ 40 w 80"/>
              <a:gd name="T21" fmla="*/ 0 h 64"/>
              <a:gd name="T22" fmla="*/ 22 w 80"/>
              <a:gd name="T23" fmla="*/ 0 h 64"/>
              <a:gd name="T24" fmla="*/ 0 w 80"/>
              <a:gd name="T25" fmla="*/ 0 h 64"/>
              <a:gd name="T26" fmla="*/ 1 w 80"/>
              <a:gd name="T27" fmla="*/ 19 h 64"/>
              <a:gd name="T28" fmla="*/ 1 w 80"/>
              <a:gd name="T29" fmla="*/ 20 h 64"/>
              <a:gd name="T30" fmla="*/ 21 w 80"/>
              <a:gd name="T31" fmla="*/ 22 h 64"/>
              <a:gd name="T32" fmla="*/ 35 w 80"/>
              <a:gd name="T33" fmla="*/ 21 h 64"/>
              <a:gd name="T34" fmla="*/ 40 w 80"/>
              <a:gd name="T35" fmla="*/ 22 h 64"/>
              <a:gd name="T36" fmla="*/ 51 w 80"/>
              <a:gd name="T37" fmla="*/ 54 h 64"/>
              <a:gd name="T38" fmla="*/ 56 w 80"/>
              <a:gd name="T39" fmla="*/ 61 h 64"/>
              <a:gd name="T40" fmla="*/ 61 w 80"/>
              <a:gd name="T41" fmla="*/ 64 h 64"/>
              <a:gd name="T42" fmla="*/ 64 w 80"/>
              <a:gd name="T43" fmla="*/ 64 h 64"/>
              <a:gd name="T44" fmla="*/ 70 w 80"/>
              <a:gd name="T45" fmla="*/ 63 h 64"/>
              <a:gd name="T46" fmla="*/ 71 w 80"/>
              <a:gd name="T47" fmla="*/ 62 h 64"/>
              <a:gd name="T48" fmla="*/ 76 w 80"/>
              <a:gd name="T49" fmla="*/ 61 h 64"/>
              <a:gd name="T50" fmla="*/ 79 w 80"/>
              <a:gd name="T51" fmla="*/ 34 h 64"/>
              <a:gd name="T52" fmla="*/ 12 w 80"/>
              <a:gd name="T53" fmla="*/ 17 h 64"/>
              <a:gd name="T54" fmla="*/ 9 w 80"/>
              <a:gd name="T55" fmla="*/ 17 h 64"/>
              <a:gd name="T56" fmla="*/ 9 w 80"/>
              <a:gd name="T57" fmla="*/ 6 h 64"/>
              <a:gd name="T58" fmla="*/ 12 w 80"/>
              <a:gd name="T59" fmla="*/ 6 h 64"/>
              <a:gd name="T60" fmla="*/ 12 w 80"/>
              <a:gd name="T61" fmla="*/ 17 h 64"/>
              <a:gd name="T62" fmla="*/ 28 w 80"/>
              <a:gd name="T63" fmla="*/ 17 h 64"/>
              <a:gd name="T64" fmla="*/ 25 w 80"/>
              <a:gd name="T65" fmla="*/ 17 h 64"/>
              <a:gd name="T66" fmla="*/ 25 w 80"/>
              <a:gd name="T67" fmla="*/ 5 h 64"/>
              <a:gd name="T68" fmla="*/ 28 w 80"/>
              <a:gd name="T69" fmla="*/ 6 h 64"/>
              <a:gd name="T70" fmla="*/ 28 w 80"/>
              <a:gd name="T71" fmla="*/ 1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" h="64">
                <a:moveTo>
                  <a:pt x="79" y="34"/>
                </a:moveTo>
                <a:cubicBezTo>
                  <a:pt x="79" y="32"/>
                  <a:pt x="79" y="29"/>
                  <a:pt x="79" y="26"/>
                </a:cubicBezTo>
                <a:cubicBezTo>
                  <a:pt x="79" y="26"/>
                  <a:pt x="79" y="25"/>
                  <a:pt x="79" y="25"/>
                </a:cubicBezTo>
                <a:cubicBezTo>
                  <a:pt x="78" y="25"/>
                  <a:pt x="77" y="25"/>
                  <a:pt x="76" y="24"/>
                </a:cubicBezTo>
                <a:cubicBezTo>
                  <a:pt x="75" y="24"/>
                  <a:pt x="74" y="24"/>
                  <a:pt x="74" y="24"/>
                </a:cubicBezTo>
                <a:cubicBezTo>
                  <a:pt x="73" y="24"/>
                  <a:pt x="72" y="23"/>
                  <a:pt x="72" y="23"/>
                </a:cubicBezTo>
                <a:cubicBezTo>
                  <a:pt x="72" y="23"/>
                  <a:pt x="72" y="23"/>
                  <a:pt x="72" y="23"/>
                </a:cubicBezTo>
                <a:cubicBezTo>
                  <a:pt x="64" y="21"/>
                  <a:pt x="61" y="20"/>
                  <a:pt x="59" y="18"/>
                </a:cubicBezTo>
                <a:cubicBezTo>
                  <a:pt x="57" y="18"/>
                  <a:pt x="55" y="18"/>
                  <a:pt x="53" y="18"/>
                </a:cubicBezTo>
                <a:cubicBezTo>
                  <a:pt x="50" y="13"/>
                  <a:pt x="47" y="7"/>
                  <a:pt x="46" y="0"/>
                </a:cubicBezTo>
                <a:cubicBezTo>
                  <a:pt x="45" y="0"/>
                  <a:pt x="42" y="0"/>
                  <a:pt x="40" y="0"/>
                </a:cubicBezTo>
                <a:cubicBezTo>
                  <a:pt x="34" y="0"/>
                  <a:pt x="25" y="0"/>
                  <a:pt x="22" y="0"/>
                </a:cubicBezTo>
                <a:cubicBezTo>
                  <a:pt x="17" y="0"/>
                  <a:pt x="5" y="0"/>
                  <a:pt x="0" y="0"/>
                </a:cubicBezTo>
                <a:cubicBezTo>
                  <a:pt x="1" y="1"/>
                  <a:pt x="2" y="14"/>
                  <a:pt x="1" y="19"/>
                </a:cubicBezTo>
                <a:cubicBezTo>
                  <a:pt x="1" y="19"/>
                  <a:pt x="1" y="20"/>
                  <a:pt x="1" y="20"/>
                </a:cubicBezTo>
                <a:cubicBezTo>
                  <a:pt x="4" y="21"/>
                  <a:pt x="13" y="22"/>
                  <a:pt x="21" y="22"/>
                </a:cubicBezTo>
                <a:cubicBezTo>
                  <a:pt x="26" y="22"/>
                  <a:pt x="32" y="21"/>
                  <a:pt x="35" y="21"/>
                </a:cubicBezTo>
                <a:cubicBezTo>
                  <a:pt x="38" y="21"/>
                  <a:pt x="39" y="21"/>
                  <a:pt x="40" y="22"/>
                </a:cubicBezTo>
                <a:cubicBezTo>
                  <a:pt x="40" y="22"/>
                  <a:pt x="49" y="47"/>
                  <a:pt x="51" y="54"/>
                </a:cubicBezTo>
                <a:cubicBezTo>
                  <a:pt x="52" y="57"/>
                  <a:pt x="54" y="59"/>
                  <a:pt x="56" y="61"/>
                </a:cubicBezTo>
                <a:cubicBezTo>
                  <a:pt x="57" y="62"/>
                  <a:pt x="59" y="63"/>
                  <a:pt x="61" y="64"/>
                </a:cubicBezTo>
                <a:cubicBezTo>
                  <a:pt x="62" y="64"/>
                  <a:pt x="63" y="64"/>
                  <a:pt x="64" y="64"/>
                </a:cubicBezTo>
                <a:cubicBezTo>
                  <a:pt x="66" y="64"/>
                  <a:pt x="68" y="63"/>
                  <a:pt x="70" y="63"/>
                </a:cubicBezTo>
                <a:cubicBezTo>
                  <a:pt x="70" y="63"/>
                  <a:pt x="71" y="63"/>
                  <a:pt x="71" y="62"/>
                </a:cubicBezTo>
                <a:cubicBezTo>
                  <a:pt x="74" y="62"/>
                  <a:pt x="76" y="61"/>
                  <a:pt x="76" y="61"/>
                </a:cubicBezTo>
                <a:cubicBezTo>
                  <a:pt x="76" y="61"/>
                  <a:pt x="80" y="57"/>
                  <a:pt x="79" y="34"/>
                </a:cubicBezTo>
                <a:close/>
                <a:moveTo>
                  <a:pt x="12" y="17"/>
                </a:moveTo>
                <a:cubicBezTo>
                  <a:pt x="11" y="18"/>
                  <a:pt x="9" y="17"/>
                  <a:pt x="9" y="17"/>
                </a:cubicBezTo>
                <a:cubicBezTo>
                  <a:pt x="9" y="6"/>
                  <a:pt x="9" y="6"/>
                  <a:pt x="9" y="6"/>
                </a:cubicBezTo>
                <a:cubicBezTo>
                  <a:pt x="10" y="4"/>
                  <a:pt x="12" y="6"/>
                  <a:pt x="12" y="6"/>
                </a:cubicBezTo>
                <a:cubicBezTo>
                  <a:pt x="12" y="6"/>
                  <a:pt x="12" y="15"/>
                  <a:pt x="12" y="17"/>
                </a:cubicBezTo>
                <a:close/>
                <a:moveTo>
                  <a:pt x="28" y="17"/>
                </a:moveTo>
                <a:cubicBezTo>
                  <a:pt x="27" y="18"/>
                  <a:pt x="25" y="17"/>
                  <a:pt x="25" y="17"/>
                </a:cubicBezTo>
                <a:cubicBezTo>
                  <a:pt x="25" y="5"/>
                  <a:pt x="25" y="5"/>
                  <a:pt x="25" y="5"/>
                </a:cubicBezTo>
                <a:cubicBezTo>
                  <a:pt x="26" y="4"/>
                  <a:pt x="28" y="6"/>
                  <a:pt x="28" y="6"/>
                </a:cubicBezTo>
                <a:cubicBezTo>
                  <a:pt x="28" y="6"/>
                  <a:pt x="28" y="15"/>
                  <a:pt x="28" y="17"/>
                </a:cubicBezTo>
                <a:close/>
              </a:path>
            </a:pathLst>
          </a:custGeom>
          <a:solidFill>
            <a:srgbClr val="702B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825"/>
          <p:cNvSpPr>
            <a:spLocks noEditPoints="1"/>
          </p:cNvSpPr>
          <p:nvPr/>
        </p:nvSpPr>
        <p:spPr bwMode="auto">
          <a:xfrm>
            <a:off x="1868488" y="3908425"/>
            <a:ext cx="184150" cy="157163"/>
          </a:xfrm>
          <a:custGeom>
            <a:avLst/>
            <a:gdLst>
              <a:gd name="T0" fmla="*/ 29 w 33"/>
              <a:gd name="T1" fmla="*/ 3 h 28"/>
              <a:gd name="T2" fmla="*/ 4 w 33"/>
              <a:gd name="T3" fmla="*/ 0 h 28"/>
              <a:gd name="T4" fmla="*/ 2 w 33"/>
              <a:gd name="T5" fmla="*/ 1 h 28"/>
              <a:gd name="T6" fmla="*/ 1 w 33"/>
              <a:gd name="T7" fmla="*/ 2 h 28"/>
              <a:gd name="T8" fmla="*/ 2 w 33"/>
              <a:gd name="T9" fmla="*/ 21 h 28"/>
              <a:gd name="T10" fmla="*/ 2 w 33"/>
              <a:gd name="T11" fmla="*/ 22 h 28"/>
              <a:gd name="T12" fmla="*/ 5 w 33"/>
              <a:gd name="T13" fmla="*/ 25 h 28"/>
              <a:gd name="T14" fmla="*/ 29 w 33"/>
              <a:gd name="T15" fmla="*/ 28 h 28"/>
              <a:gd name="T16" fmla="*/ 32 w 33"/>
              <a:gd name="T17" fmla="*/ 25 h 28"/>
              <a:gd name="T18" fmla="*/ 32 w 33"/>
              <a:gd name="T19" fmla="*/ 24 h 28"/>
              <a:gd name="T20" fmla="*/ 31 w 33"/>
              <a:gd name="T21" fmla="*/ 5 h 28"/>
              <a:gd name="T22" fmla="*/ 31 w 33"/>
              <a:gd name="T23" fmla="*/ 5 h 28"/>
              <a:gd name="T24" fmla="*/ 29 w 33"/>
              <a:gd name="T25" fmla="*/ 3 h 28"/>
              <a:gd name="T26" fmla="*/ 26 w 33"/>
              <a:gd name="T27" fmla="*/ 22 h 28"/>
              <a:gd name="T28" fmla="*/ 7 w 33"/>
              <a:gd name="T29" fmla="*/ 20 h 28"/>
              <a:gd name="T30" fmla="*/ 7 w 33"/>
              <a:gd name="T31" fmla="*/ 6 h 28"/>
              <a:gd name="T32" fmla="*/ 25 w 33"/>
              <a:gd name="T33" fmla="*/ 7 h 28"/>
              <a:gd name="T34" fmla="*/ 26 w 33"/>
              <a:gd name="T35" fmla="*/ 8 h 28"/>
              <a:gd name="T36" fmla="*/ 26 w 33"/>
              <a:gd name="T37" fmla="*/ 2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3" h="28">
                <a:moveTo>
                  <a:pt x="29" y="3"/>
                </a:moveTo>
                <a:cubicBezTo>
                  <a:pt x="28" y="3"/>
                  <a:pt x="5" y="0"/>
                  <a:pt x="4" y="0"/>
                </a:cubicBezTo>
                <a:cubicBezTo>
                  <a:pt x="3" y="0"/>
                  <a:pt x="2" y="0"/>
                  <a:pt x="2" y="1"/>
                </a:cubicBezTo>
                <a:cubicBezTo>
                  <a:pt x="2" y="1"/>
                  <a:pt x="2" y="2"/>
                  <a:pt x="1" y="2"/>
                </a:cubicBezTo>
                <a:cubicBezTo>
                  <a:pt x="0" y="10"/>
                  <a:pt x="1" y="20"/>
                  <a:pt x="2" y="21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4"/>
                  <a:pt x="3" y="25"/>
                  <a:pt x="5" y="25"/>
                </a:cubicBezTo>
                <a:cubicBezTo>
                  <a:pt x="5" y="25"/>
                  <a:pt x="25" y="28"/>
                  <a:pt x="29" y="28"/>
                </a:cubicBezTo>
                <a:cubicBezTo>
                  <a:pt x="30" y="28"/>
                  <a:pt x="31" y="27"/>
                  <a:pt x="32" y="25"/>
                </a:cubicBezTo>
                <a:cubicBezTo>
                  <a:pt x="32" y="25"/>
                  <a:pt x="32" y="24"/>
                  <a:pt x="32" y="24"/>
                </a:cubicBezTo>
                <a:cubicBezTo>
                  <a:pt x="33" y="19"/>
                  <a:pt x="32" y="6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3"/>
                  <a:pt x="29" y="3"/>
                </a:cubicBezTo>
                <a:close/>
                <a:moveTo>
                  <a:pt x="26" y="22"/>
                </a:moveTo>
                <a:cubicBezTo>
                  <a:pt x="24" y="23"/>
                  <a:pt x="7" y="21"/>
                  <a:pt x="7" y="20"/>
                </a:cubicBezTo>
                <a:cubicBezTo>
                  <a:pt x="6" y="19"/>
                  <a:pt x="5" y="8"/>
                  <a:pt x="7" y="6"/>
                </a:cubicBezTo>
                <a:cubicBezTo>
                  <a:pt x="7" y="5"/>
                  <a:pt x="24" y="7"/>
                  <a:pt x="25" y="7"/>
                </a:cubicBezTo>
                <a:cubicBezTo>
                  <a:pt x="26" y="7"/>
                  <a:pt x="26" y="7"/>
                  <a:pt x="26" y="8"/>
                </a:cubicBezTo>
                <a:cubicBezTo>
                  <a:pt x="26" y="9"/>
                  <a:pt x="27" y="19"/>
                  <a:pt x="26" y="22"/>
                </a:cubicBezTo>
                <a:close/>
              </a:path>
            </a:pathLst>
          </a:custGeom>
          <a:solidFill>
            <a:srgbClr val="CCD3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826"/>
          <p:cNvSpPr>
            <a:spLocks/>
          </p:cNvSpPr>
          <p:nvPr/>
        </p:nvSpPr>
        <p:spPr bwMode="auto">
          <a:xfrm>
            <a:off x="2185988" y="3757613"/>
            <a:ext cx="34925" cy="33338"/>
          </a:xfrm>
          <a:custGeom>
            <a:avLst/>
            <a:gdLst>
              <a:gd name="T0" fmla="*/ 6 w 6"/>
              <a:gd name="T1" fmla="*/ 6 h 6"/>
              <a:gd name="T2" fmla="*/ 0 w 6"/>
              <a:gd name="T3" fmla="*/ 0 h 6"/>
              <a:gd name="T4" fmla="*/ 3 w 6"/>
              <a:gd name="T5" fmla="*/ 5 h 6"/>
              <a:gd name="T6" fmla="*/ 6 w 6"/>
              <a:gd name="T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6" y="6"/>
                </a:moveTo>
                <a:cubicBezTo>
                  <a:pt x="4" y="3"/>
                  <a:pt x="2" y="1"/>
                  <a:pt x="0" y="0"/>
                </a:cubicBezTo>
                <a:cubicBezTo>
                  <a:pt x="3" y="5"/>
                  <a:pt x="3" y="5"/>
                  <a:pt x="3" y="5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827"/>
          <p:cNvSpPr>
            <a:spLocks/>
          </p:cNvSpPr>
          <p:nvPr/>
        </p:nvSpPr>
        <p:spPr bwMode="auto">
          <a:xfrm>
            <a:off x="2185988" y="3751263"/>
            <a:ext cx="112712" cy="185738"/>
          </a:xfrm>
          <a:custGeom>
            <a:avLst/>
            <a:gdLst>
              <a:gd name="T0" fmla="*/ 20 w 20"/>
              <a:gd name="T1" fmla="*/ 0 h 33"/>
              <a:gd name="T2" fmla="*/ 0 w 20"/>
              <a:gd name="T3" fmla="*/ 0 h 33"/>
              <a:gd name="T4" fmla="*/ 0 w 20"/>
              <a:gd name="T5" fmla="*/ 1 h 33"/>
              <a:gd name="T6" fmla="*/ 6 w 20"/>
              <a:gd name="T7" fmla="*/ 7 h 33"/>
              <a:gd name="T8" fmla="*/ 13 w 20"/>
              <a:gd name="T9" fmla="*/ 10 h 33"/>
              <a:gd name="T10" fmla="*/ 9 w 20"/>
              <a:gd name="T11" fmla="*/ 14 h 33"/>
              <a:gd name="T12" fmla="*/ 14 w 20"/>
              <a:gd name="T13" fmla="*/ 30 h 33"/>
              <a:gd name="T14" fmla="*/ 14 w 20"/>
              <a:gd name="T15" fmla="*/ 33 h 33"/>
              <a:gd name="T16" fmla="*/ 20 w 20"/>
              <a:gd name="T17" fmla="*/ 33 h 33"/>
              <a:gd name="T18" fmla="*/ 20 w 20"/>
              <a:gd name="T1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33">
                <a:moveTo>
                  <a:pt x="20" y="0"/>
                </a:moveTo>
                <a:cubicBezTo>
                  <a:pt x="14" y="0"/>
                  <a:pt x="7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2"/>
                  <a:pt x="4" y="4"/>
                  <a:pt x="6" y="7"/>
                </a:cubicBezTo>
                <a:cubicBezTo>
                  <a:pt x="13" y="10"/>
                  <a:pt x="13" y="10"/>
                  <a:pt x="13" y="10"/>
                </a:cubicBezTo>
                <a:cubicBezTo>
                  <a:pt x="9" y="14"/>
                  <a:pt x="9" y="14"/>
                  <a:pt x="9" y="14"/>
                </a:cubicBezTo>
                <a:cubicBezTo>
                  <a:pt x="12" y="19"/>
                  <a:pt x="13" y="24"/>
                  <a:pt x="14" y="30"/>
                </a:cubicBezTo>
                <a:cubicBezTo>
                  <a:pt x="14" y="31"/>
                  <a:pt x="14" y="32"/>
                  <a:pt x="14" y="33"/>
                </a:cubicBezTo>
                <a:cubicBezTo>
                  <a:pt x="16" y="33"/>
                  <a:pt x="19" y="33"/>
                  <a:pt x="20" y="33"/>
                </a:cubicBezTo>
                <a:cubicBezTo>
                  <a:pt x="18" y="22"/>
                  <a:pt x="18" y="9"/>
                  <a:pt x="20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828"/>
          <p:cNvSpPr>
            <a:spLocks/>
          </p:cNvSpPr>
          <p:nvPr/>
        </p:nvSpPr>
        <p:spPr bwMode="auto">
          <a:xfrm>
            <a:off x="1674813" y="3638550"/>
            <a:ext cx="171450" cy="371475"/>
          </a:xfrm>
          <a:custGeom>
            <a:avLst/>
            <a:gdLst>
              <a:gd name="T0" fmla="*/ 16 w 31"/>
              <a:gd name="T1" fmla="*/ 13 h 66"/>
              <a:gd name="T2" fmla="*/ 8 w 31"/>
              <a:gd name="T3" fmla="*/ 30 h 66"/>
              <a:gd name="T4" fmla="*/ 0 w 31"/>
              <a:gd name="T5" fmla="*/ 59 h 66"/>
              <a:gd name="T6" fmla="*/ 18 w 31"/>
              <a:gd name="T7" fmla="*/ 66 h 66"/>
              <a:gd name="T8" fmla="*/ 17 w 31"/>
              <a:gd name="T9" fmla="*/ 65 h 66"/>
              <a:gd name="T10" fmla="*/ 19 w 31"/>
              <a:gd name="T11" fmla="*/ 46 h 66"/>
              <a:gd name="T12" fmla="*/ 22 w 31"/>
              <a:gd name="T13" fmla="*/ 45 h 66"/>
              <a:gd name="T14" fmla="*/ 24 w 31"/>
              <a:gd name="T15" fmla="*/ 47 h 66"/>
              <a:gd name="T16" fmla="*/ 24 w 31"/>
              <a:gd name="T17" fmla="*/ 41 h 66"/>
              <a:gd name="T18" fmla="*/ 24 w 31"/>
              <a:gd name="T19" fmla="*/ 37 h 66"/>
              <a:gd name="T20" fmla="*/ 26 w 31"/>
              <a:gd name="T21" fmla="*/ 23 h 66"/>
              <a:gd name="T22" fmla="*/ 29 w 31"/>
              <a:gd name="T23" fmla="*/ 10 h 66"/>
              <a:gd name="T24" fmla="*/ 29 w 31"/>
              <a:gd name="T25" fmla="*/ 10 h 66"/>
              <a:gd name="T26" fmla="*/ 31 w 31"/>
              <a:gd name="T27" fmla="*/ 5 h 66"/>
              <a:gd name="T28" fmla="*/ 31 w 31"/>
              <a:gd name="T29" fmla="*/ 5 h 66"/>
              <a:gd name="T30" fmla="*/ 27 w 31"/>
              <a:gd name="T31" fmla="*/ 0 h 66"/>
              <a:gd name="T32" fmla="*/ 16 w 31"/>
              <a:gd name="T33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" h="66">
                <a:moveTo>
                  <a:pt x="16" y="13"/>
                </a:moveTo>
                <a:cubicBezTo>
                  <a:pt x="14" y="18"/>
                  <a:pt x="11" y="23"/>
                  <a:pt x="8" y="30"/>
                </a:cubicBezTo>
                <a:cubicBezTo>
                  <a:pt x="1" y="47"/>
                  <a:pt x="0" y="56"/>
                  <a:pt x="0" y="59"/>
                </a:cubicBezTo>
                <a:cubicBezTo>
                  <a:pt x="0" y="60"/>
                  <a:pt x="11" y="65"/>
                  <a:pt x="18" y="66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8" y="48"/>
                  <a:pt x="19" y="46"/>
                </a:cubicBezTo>
                <a:cubicBezTo>
                  <a:pt x="19" y="45"/>
                  <a:pt x="21" y="44"/>
                  <a:pt x="22" y="45"/>
                </a:cubicBezTo>
                <a:cubicBezTo>
                  <a:pt x="22" y="46"/>
                  <a:pt x="23" y="46"/>
                  <a:pt x="24" y="47"/>
                </a:cubicBezTo>
                <a:cubicBezTo>
                  <a:pt x="24" y="45"/>
                  <a:pt x="24" y="43"/>
                  <a:pt x="24" y="41"/>
                </a:cubicBezTo>
                <a:cubicBezTo>
                  <a:pt x="24" y="39"/>
                  <a:pt x="24" y="38"/>
                  <a:pt x="24" y="37"/>
                </a:cubicBezTo>
                <a:cubicBezTo>
                  <a:pt x="25" y="32"/>
                  <a:pt x="26" y="26"/>
                  <a:pt x="26" y="23"/>
                </a:cubicBezTo>
                <a:cubicBezTo>
                  <a:pt x="28" y="16"/>
                  <a:pt x="28" y="13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7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3"/>
                  <a:pt x="28" y="1"/>
                  <a:pt x="27" y="0"/>
                </a:cubicBezTo>
                <a:cubicBezTo>
                  <a:pt x="26" y="1"/>
                  <a:pt x="21" y="4"/>
                  <a:pt x="16" y="13"/>
                </a:cubicBezTo>
                <a:close/>
              </a:path>
            </a:pathLst>
          </a:custGeom>
          <a:solidFill>
            <a:srgbClr val="D2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829"/>
          <p:cNvSpPr>
            <a:spLocks/>
          </p:cNvSpPr>
          <p:nvPr/>
        </p:nvSpPr>
        <p:spPr bwMode="auto">
          <a:xfrm>
            <a:off x="1835150" y="3667125"/>
            <a:ext cx="474662" cy="84138"/>
          </a:xfrm>
          <a:custGeom>
            <a:avLst/>
            <a:gdLst>
              <a:gd name="T0" fmla="*/ 34 w 85"/>
              <a:gd name="T1" fmla="*/ 7 h 15"/>
              <a:gd name="T2" fmla="*/ 3 w 85"/>
              <a:gd name="T3" fmla="*/ 0 h 15"/>
              <a:gd name="T4" fmla="*/ 2 w 85"/>
              <a:gd name="T5" fmla="*/ 0 h 15"/>
              <a:gd name="T6" fmla="*/ 2 w 85"/>
              <a:gd name="T7" fmla="*/ 0 h 15"/>
              <a:gd name="T8" fmla="*/ 0 w 85"/>
              <a:gd name="T9" fmla="*/ 5 h 15"/>
              <a:gd name="T10" fmla="*/ 0 w 85"/>
              <a:gd name="T11" fmla="*/ 5 h 15"/>
              <a:gd name="T12" fmla="*/ 14 w 85"/>
              <a:gd name="T13" fmla="*/ 10 h 15"/>
              <a:gd name="T14" fmla="*/ 19 w 85"/>
              <a:gd name="T15" fmla="*/ 11 h 15"/>
              <a:gd name="T16" fmla="*/ 26 w 85"/>
              <a:gd name="T17" fmla="*/ 9 h 15"/>
              <a:gd name="T18" fmla="*/ 36 w 85"/>
              <a:gd name="T19" fmla="*/ 14 h 15"/>
              <a:gd name="T20" fmla="*/ 60 w 85"/>
              <a:gd name="T21" fmla="*/ 15 h 15"/>
              <a:gd name="T22" fmla="*/ 61 w 85"/>
              <a:gd name="T23" fmla="*/ 13 h 15"/>
              <a:gd name="T24" fmla="*/ 63 w 85"/>
              <a:gd name="T25" fmla="*/ 15 h 15"/>
              <a:gd name="T26" fmla="*/ 83 w 85"/>
              <a:gd name="T27" fmla="*/ 15 h 15"/>
              <a:gd name="T28" fmla="*/ 85 w 85"/>
              <a:gd name="T29" fmla="*/ 7 h 15"/>
              <a:gd name="T30" fmla="*/ 34 w 85"/>
              <a:gd name="T31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" h="15">
                <a:moveTo>
                  <a:pt x="34" y="7"/>
                </a:moveTo>
                <a:cubicBezTo>
                  <a:pt x="16" y="6"/>
                  <a:pt x="5" y="1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3" y="7"/>
                  <a:pt x="8" y="9"/>
                  <a:pt x="14" y="10"/>
                </a:cubicBezTo>
                <a:cubicBezTo>
                  <a:pt x="16" y="11"/>
                  <a:pt x="17" y="11"/>
                  <a:pt x="19" y="11"/>
                </a:cubicBezTo>
                <a:cubicBezTo>
                  <a:pt x="21" y="10"/>
                  <a:pt x="23" y="9"/>
                  <a:pt x="26" y="9"/>
                </a:cubicBezTo>
                <a:cubicBezTo>
                  <a:pt x="30" y="9"/>
                  <a:pt x="33" y="11"/>
                  <a:pt x="36" y="14"/>
                </a:cubicBezTo>
                <a:cubicBezTo>
                  <a:pt x="43" y="15"/>
                  <a:pt x="52" y="15"/>
                  <a:pt x="60" y="15"/>
                </a:cubicBezTo>
                <a:cubicBezTo>
                  <a:pt x="61" y="13"/>
                  <a:pt x="61" y="13"/>
                  <a:pt x="61" y="13"/>
                </a:cubicBezTo>
                <a:cubicBezTo>
                  <a:pt x="63" y="15"/>
                  <a:pt x="63" y="15"/>
                  <a:pt x="63" y="15"/>
                </a:cubicBezTo>
                <a:cubicBezTo>
                  <a:pt x="70" y="15"/>
                  <a:pt x="77" y="15"/>
                  <a:pt x="83" y="15"/>
                </a:cubicBezTo>
                <a:cubicBezTo>
                  <a:pt x="83" y="11"/>
                  <a:pt x="84" y="9"/>
                  <a:pt x="85" y="7"/>
                </a:cubicBezTo>
                <a:cubicBezTo>
                  <a:pt x="74" y="8"/>
                  <a:pt x="54" y="9"/>
                  <a:pt x="34" y="7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830"/>
          <p:cNvSpPr>
            <a:spLocks/>
          </p:cNvSpPr>
          <p:nvPr/>
        </p:nvSpPr>
        <p:spPr bwMode="auto">
          <a:xfrm>
            <a:off x="1808163" y="3722688"/>
            <a:ext cx="457200" cy="214313"/>
          </a:xfrm>
          <a:custGeom>
            <a:avLst/>
            <a:gdLst>
              <a:gd name="T0" fmla="*/ 77 w 82"/>
              <a:gd name="T1" fmla="*/ 19 h 38"/>
              <a:gd name="T2" fmla="*/ 74 w 82"/>
              <a:gd name="T3" fmla="*/ 22 h 38"/>
              <a:gd name="T4" fmla="*/ 76 w 82"/>
              <a:gd name="T5" fmla="*/ 31 h 38"/>
              <a:gd name="T6" fmla="*/ 65 w 82"/>
              <a:gd name="T7" fmla="*/ 27 h 38"/>
              <a:gd name="T8" fmla="*/ 56 w 82"/>
              <a:gd name="T9" fmla="*/ 31 h 38"/>
              <a:gd name="T10" fmla="*/ 57 w 82"/>
              <a:gd name="T11" fmla="*/ 21 h 38"/>
              <a:gd name="T12" fmla="*/ 50 w 82"/>
              <a:gd name="T13" fmla="*/ 14 h 38"/>
              <a:gd name="T14" fmla="*/ 61 w 82"/>
              <a:gd name="T15" fmla="*/ 11 h 38"/>
              <a:gd name="T16" fmla="*/ 65 w 82"/>
              <a:gd name="T17" fmla="*/ 5 h 38"/>
              <a:gd name="T18" fmla="*/ 41 w 82"/>
              <a:gd name="T19" fmla="*/ 4 h 38"/>
              <a:gd name="T20" fmla="*/ 43 w 82"/>
              <a:gd name="T21" fmla="*/ 9 h 38"/>
              <a:gd name="T22" fmla="*/ 43 w 82"/>
              <a:gd name="T23" fmla="*/ 9 h 38"/>
              <a:gd name="T24" fmla="*/ 43 w 82"/>
              <a:gd name="T25" fmla="*/ 13 h 38"/>
              <a:gd name="T26" fmla="*/ 43 w 82"/>
              <a:gd name="T27" fmla="*/ 13 h 38"/>
              <a:gd name="T28" fmla="*/ 31 w 82"/>
              <a:gd name="T29" fmla="*/ 24 h 38"/>
              <a:gd name="T30" fmla="*/ 19 w 82"/>
              <a:gd name="T31" fmla="*/ 12 h 38"/>
              <a:gd name="T32" fmla="*/ 19 w 82"/>
              <a:gd name="T33" fmla="*/ 9 h 38"/>
              <a:gd name="T34" fmla="*/ 19 w 82"/>
              <a:gd name="T35" fmla="*/ 9 h 38"/>
              <a:gd name="T36" fmla="*/ 21 w 82"/>
              <a:gd name="T37" fmla="*/ 5 h 38"/>
              <a:gd name="T38" fmla="*/ 21 w 82"/>
              <a:gd name="T39" fmla="*/ 5 h 38"/>
              <a:gd name="T40" fmla="*/ 24 w 82"/>
              <a:gd name="T41" fmla="*/ 1 h 38"/>
              <a:gd name="T42" fmla="*/ 19 w 82"/>
              <a:gd name="T43" fmla="*/ 0 h 38"/>
              <a:gd name="T44" fmla="*/ 0 w 82"/>
              <a:gd name="T45" fmla="*/ 22 h 38"/>
              <a:gd name="T46" fmla="*/ 0 w 82"/>
              <a:gd name="T47" fmla="*/ 32 h 38"/>
              <a:gd name="T48" fmla="*/ 13 w 82"/>
              <a:gd name="T49" fmla="*/ 34 h 38"/>
              <a:gd name="T50" fmla="*/ 15 w 82"/>
              <a:gd name="T51" fmla="*/ 33 h 38"/>
              <a:gd name="T52" fmla="*/ 40 w 82"/>
              <a:gd name="T53" fmla="*/ 36 h 38"/>
              <a:gd name="T54" fmla="*/ 42 w 82"/>
              <a:gd name="T55" fmla="*/ 38 h 38"/>
              <a:gd name="T56" fmla="*/ 42 w 82"/>
              <a:gd name="T57" fmla="*/ 38 h 38"/>
              <a:gd name="T58" fmla="*/ 64 w 82"/>
              <a:gd name="T59" fmla="*/ 38 h 38"/>
              <a:gd name="T60" fmla="*/ 82 w 82"/>
              <a:gd name="T61" fmla="*/ 38 h 38"/>
              <a:gd name="T62" fmla="*/ 82 w 82"/>
              <a:gd name="T63" fmla="*/ 35 h 38"/>
              <a:gd name="T64" fmla="*/ 77 w 82"/>
              <a:gd name="T6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2" h="38">
                <a:moveTo>
                  <a:pt x="77" y="19"/>
                </a:moveTo>
                <a:cubicBezTo>
                  <a:pt x="74" y="22"/>
                  <a:pt x="74" y="22"/>
                  <a:pt x="74" y="22"/>
                </a:cubicBezTo>
                <a:cubicBezTo>
                  <a:pt x="76" y="31"/>
                  <a:pt x="76" y="31"/>
                  <a:pt x="76" y="31"/>
                </a:cubicBezTo>
                <a:cubicBezTo>
                  <a:pt x="65" y="27"/>
                  <a:pt x="65" y="27"/>
                  <a:pt x="65" y="27"/>
                </a:cubicBezTo>
                <a:cubicBezTo>
                  <a:pt x="56" y="31"/>
                  <a:pt x="56" y="31"/>
                  <a:pt x="56" y="31"/>
                </a:cubicBezTo>
                <a:cubicBezTo>
                  <a:pt x="57" y="21"/>
                  <a:pt x="57" y="21"/>
                  <a:pt x="57" y="21"/>
                </a:cubicBezTo>
                <a:cubicBezTo>
                  <a:pt x="50" y="14"/>
                  <a:pt x="50" y="14"/>
                  <a:pt x="50" y="14"/>
                </a:cubicBezTo>
                <a:cubicBezTo>
                  <a:pt x="61" y="11"/>
                  <a:pt x="61" y="11"/>
                  <a:pt x="61" y="11"/>
                </a:cubicBezTo>
                <a:cubicBezTo>
                  <a:pt x="65" y="5"/>
                  <a:pt x="65" y="5"/>
                  <a:pt x="65" y="5"/>
                </a:cubicBezTo>
                <a:cubicBezTo>
                  <a:pt x="57" y="5"/>
                  <a:pt x="48" y="5"/>
                  <a:pt x="41" y="4"/>
                </a:cubicBezTo>
                <a:cubicBezTo>
                  <a:pt x="42" y="5"/>
                  <a:pt x="43" y="7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6" y="10"/>
                  <a:pt x="44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2" y="19"/>
                  <a:pt x="37" y="24"/>
                  <a:pt x="31" y="24"/>
                </a:cubicBezTo>
                <a:cubicBezTo>
                  <a:pt x="24" y="24"/>
                  <a:pt x="19" y="19"/>
                  <a:pt x="19" y="12"/>
                </a:cubicBezTo>
                <a:cubicBezTo>
                  <a:pt x="19" y="11"/>
                  <a:pt x="19" y="10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7" y="7"/>
                  <a:pt x="19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4"/>
                  <a:pt x="23" y="2"/>
                  <a:pt x="24" y="1"/>
                </a:cubicBezTo>
                <a:cubicBezTo>
                  <a:pt x="22" y="1"/>
                  <a:pt x="21" y="1"/>
                  <a:pt x="19" y="0"/>
                </a:cubicBezTo>
                <a:cubicBezTo>
                  <a:pt x="9" y="4"/>
                  <a:pt x="3" y="12"/>
                  <a:pt x="0" y="22"/>
                </a:cubicBezTo>
                <a:cubicBezTo>
                  <a:pt x="0" y="25"/>
                  <a:pt x="0" y="28"/>
                  <a:pt x="0" y="32"/>
                </a:cubicBezTo>
                <a:cubicBezTo>
                  <a:pt x="4" y="33"/>
                  <a:pt x="10" y="34"/>
                  <a:pt x="13" y="34"/>
                </a:cubicBezTo>
                <a:cubicBezTo>
                  <a:pt x="13" y="33"/>
                  <a:pt x="14" y="33"/>
                  <a:pt x="15" y="33"/>
                </a:cubicBezTo>
                <a:cubicBezTo>
                  <a:pt x="16" y="33"/>
                  <a:pt x="39" y="36"/>
                  <a:pt x="40" y="36"/>
                </a:cubicBezTo>
                <a:cubicBezTo>
                  <a:pt x="42" y="36"/>
                  <a:pt x="42" y="37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7" y="38"/>
                  <a:pt x="59" y="38"/>
                  <a:pt x="64" y="38"/>
                </a:cubicBezTo>
                <a:cubicBezTo>
                  <a:pt x="67" y="38"/>
                  <a:pt x="76" y="38"/>
                  <a:pt x="82" y="38"/>
                </a:cubicBezTo>
                <a:cubicBezTo>
                  <a:pt x="82" y="37"/>
                  <a:pt x="82" y="36"/>
                  <a:pt x="82" y="35"/>
                </a:cubicBezTo>
                <a:cubicBezTo>
                  <a:pt x="81" y="29"/>
                  <a:pt x="80" y="24"/>
                  <a:pt x="77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831"/>
          <p:cNvSpPr>
            <a:spLocks noEditPoints="1"/>
          </p:cNvSpPr>
          <p:nvPr/>
        </p:nvSpPr>
        <p:spPr bwMode="auto">
          <a:xfrm>
            <a:off x="2287588" y="3656013"/>
            <a:ext cx="306387" cy="381000"/>
          </a:xfrm>
          <a:custGeom>
            <a:avLst/>
            <a:gdLst>
              <a:gd name="T0" fmla="*/ 40 w 55"/>
              <a:gd name="T1" fmla="*/ 23 h 68"/>
              <a:gd name="T2" fmla="*/ 40 w 55"/>
              <a:gd name="T3" fmla="*/ 23 h 68"/>
              <a:gd name="T4" fmla="*/ 39 w 55"/>
              <a:gd name="T5" fmla="*/ 24 h 68"/>
              <a:gd name="T6" fmla="*/ 34 w 55"/>
              <a:gd name="T7" fmla="*/ 33 h 68"/>
              <a:gd name="T8" fmla="*/ 34 w 55"/>
              <a:gd name="T9" fmla="*/ 33 h 68"/>
              <a:gd name="T10" fmla="*/ 21 w 55"/>
              <a:gd name="T11" fmla="*/ 19 h 68"/>
              <a:gd name="T12" fmla="*/ 15 w 55"/>
              <a:gd name="T13" fmla="*/ 0 h 68"/>
              <a:gd name="T14" fmla="*/ 15 w 55"/>
              <a:gd name="T15" fmla="*/ 0 h 68"/>
              <a:gd name="T16" fmla="*/ 4 w 55"/>
              <a:gd name="T17" fmla="*/ 8 h 68"/>
              <a:gd name="T18" fmla="*/ 4 w 55"/>
              <a:gd name="T19" fmla="*/ 9 h 68"/>
              <a:gd name="T20" fmla="*/ 2 w 55"/>
              <a:gd name="T21" fmla="*/ 17 h 68"/>
              <a:gd name="T22" fmla="*/ 2 w 55"/>
              <a:gd name="T23" fmla="*/ 17 h 68"/>
              <a:gd name="T24" fmla="*/ 2 w 55"/>
              <a:gd name="T25" fmla="*/ 50 h 68"/>
              <a:gd name="T26" fmla="*/ 9 w 55"/>
              <a:gd name="T27" fmla="*/ 68 h 68"/>
              <a:gd name="T28" fmla="*/ 15 w 55"/>
              <a:gd name="T29" fmla="*/ 68 h 68"/>
              <a:gd name="T30" fmla="*/ 27 w 55"/>
              <a:gd name="T31" fmla="*/ 66 h 68"/>
              <a:gd name="T32" fmla="*/ 44 w 55"/>
              <a:gd name="T33" fmla="*/ 59 h 68"/>
              <a:gd name="T34" fmla="*/ 49 w 55"/>
              <a:gd name="T35" fmla="*/ 56 h 68"/>
              <a:gd name="T36" fmla="*/ 55 w 55"/>
              <a:gd name="T37" fmla="*/ 51 h 68"/>
              <a:gd name="T38" fmla="*/ 40 w 55"/>
              <a:gd name="T39" fmla="*/ 23 h 68"/>
              <a:gd name="T40" fmla="*/ 4 w 55"/>
              <a:gd name="T41" fmla="*/ 9 h 68"/>
              <a:gd name="T42" fmla="*/ 4 w 55"/>
              <a:gd name="T43" fmla="*/ 9 h 68"/>
              <a:gd name="T44" fmla="*/ 4 w 55"/>
              <a:gd name="T45" fmla="*/ 9 h 68"/>
              <a:gd name="T46" fmla="*/ 4 w 55"/>
              <a:gd name="T47" fmla="*/ 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5" h="68">
                <a:moveTo>
                  <a:pt x="40" y="23"/>
                </a:move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4"/>
                  <a:pt x="39" y="24"/>
                </a:cubicBezTo>
                <a:cubicBezTo>
                  <a:pt x="37" y="28"/>
                  <a:pt x="35" y="30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1" y="32"/>
                  <a:pt x="28" y="28"/>
                  <a:pt x="21" y="19"/>
                </a:cubicBezTo>
                <a:cubicBezTo>
                  <a:pt x="12" y="8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8" y="1"/>
                  <a:pt x="4" y="8"/>
                </a:cubicBezTo>
                <a:cubicBezTo>
                  <a:pt x="4" y="8"/>
                  <a:pt x="4" y="8"/>
                  <a:pt x="4" y="9"/>
                </a:cubicBezTo>
                <a:cubicBezTo>
                  <a:pt x="3" y="11"/>
                  <a:pt x="2" y="13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26"/>
                  <a:pt x="0" y="39"/>
                  <a:pt x="2" y="50"/>
                </a:cubicBezTo>
                <a:cubicBezTo>
                  <a:pt x="3" y="57"/>
                  <a:pt x="6" y="63"/>
                  <a:pt x="9" y="68"/>
                </a:cubicBezTo>
                <a:cubicBezTo>
                  <a:pt x="11" y="68"/>
                  <a:pt x="13" y="68"/>
                  <a:pt x="15" y="68"/>
                </a:cubicBezTo>
                <a:cubicBezTo>
                  <a:pt x="19" y="68"/>
                  <a:pt x="23" y="67"/>
                  <a:pt x="27" y="66"/>
                </a:cubicBezTo>
                <a:cubicBezTo>
                  <a:pt x="33" y="64"/>
                  <a:pt x="39" y="61"/>
                  <a:pt x="44" y="59"/>
                </a:cubicBezTo>
                <a:cubicBezTo>
                  <a:pt x="46" y="58"/>
                  <a:pt x="47" y="57"/>
                  <a:pt x="49" y="56"/>
                </a:cubicBezTo>
                <a:cubicBezTo>
                  <a:pt x="52" y="54"/>
                  <a:pt x="54" y="52"/>
                  <a:pt x="55" y="51"/>
                </a:cubicBezTo>
                <a:cubicBezTo>
                  <a:pt x="51" y="44"/>
                  <a:pt x="43" y="28"/>
                  <a:pt x="40" y="23"/>
                </a:cubicBezTo>
                <a:close/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lose/>
              </a:path>
            </a:pathLst>
          </a:custGeom>
          <a:solidFill>
            <a:srgbClr val="D2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Freeform 832"/>
          <p:cNvSpPr>
            <a:spLocks/>
          </p:cNvSpPr>
          <p:nvPr/>
        </p:nvSpPr>
        <p:spPr bwMode="auto">
          <a:xfrm>
            <a:off x="2085975" y="3740150"/>
            <a:ext cx="173037" cy="157163"/>
          </a:xfrm>
          <a:custGeom>
            <a:avLst/>
            <a:gdLst>
              <a:gd name="T0" fmla="*/ 109 w 109"/>
              <a:gd name="T1" fmla="*/ 42 h 99"/>
              <a:gd name="T2" fmla="*/ 85 w 109"/>
              <a:gd name="T3" fmla="*/ 32 h 99"/>
              <a:gd name="T4" fmla="*/ 74 w 109"/>
              <a:gd name="T5" fmla="*/ 28 h 99"/>
              <a:gd name="T6" fmla="*/ 63 w 109"/>
              <a:gd name="T7" fmla="*/ 11 h 99"/>
              <a:gd name="T8" fmla="*/ 63 w 109"/>
              <a:gd name="T9" fmla="*/ 7 h 99"/>
              <a:gd name="T10" fmla="*/ 56 w 109"/>
              <a:gd name="T11" fmla="*/ 0 h 99"/>
              <a:gd name="T12" fmla="*/ 53 w 109"/>
              <a:gd name="T13" fmla="*/ 7 h 99"/>
              <a:gd name="T14" fmla="*/ 39 w 109"/>
              <a:gd name="T15" fmla="*/ 28 h 99"/>
              <a:gd name="T16" fmla="*/ 0 w 109"/>
              <a:gd name="T17" fmla="*/ 39 h 99"/>
              <a:gd name="T18" fmla="*/ 25 w 109"/>
              <a:gd name="T19" fmla="*/ 64 h 99"/>
              <a:gd name="T20" fmla="*/ 21 w 109"/>
              <a:gd name="T21" fmla="*/ 99 h 99"/>
              <a:gd name="T22" fmla="*/ 53 w 109"/>
              <a:gd name="T23" fmla="*/ 85 h 99"/>
              <a:gd name="T24" fmla="*/ 92 w 109"/>
              <a:gd name="T25" fmla="*/ 99 h 99"/>
              <a:gd name="T26" fmla="*/ 85 w 109"/>
              <a:gd name="T27" fmla="*/ 67 h 99"/>
              <a:gd name="T28" fmla="*/ 95 w 109"/>
              <a:gd name="T29" fmla="*/ 57 h 99"/>
              <a:gd name="T30" fmla="*/ 109 w 109"/>
              <a:gd name="T31" fmla="*/ 4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9" h="99">
                <a:moveTo>
                  <a:pt x="109" y="42"/>
                </a:moveTo>
                <a:lnTo>
                  <a:pt x="85" y="32"/>
                </a:lnTo>
                <a:lnTo>
                  <a:pt x="74" y="28"/>
                </a:lnTo>
                <a:lnTo>
                  <a:pt x="63" y="11"/>
                </a:lnTo>
                <a:lnTo>
                  <a:pt x="63" y="7"/>
                </a:lnTo>
                <a:lnTo>
                  <a:pt x="56" y="0"/>
                </a:lnTo>
                <a:lnTo>
                  <a:pt x="53" y="7"/>
                </a:lnTo>
                <a:lnTo>
                  <a:pt x="39" y="28"/>
                </a:lnTo>
                <a:lnTo>
                  <a:pt x="0" y="39"/>
                </a:lnTo>
                <a:lnTo>
                  <a:pt x="25" y="64"/>
                </a:lnTo>
                <a:lnTo>
                  <a:pt x="21" y="99"/>
                </a:lnTo>
                <a:lnTo>
                  <a:pt x="53" y="85"/>
                </a:lnTo>
                <a:lnTo>
                  <a:pt x="92" y="99"/>
                </a:lnTo>
                <a:lnTo>
                  <a:pt x="85" y="67"/>
                </a:lnTo>
                <a:lnTo>
                  <a:pt x="95" y="57"/>
                </a:lnTo>
                <a:lnTo>
                  <a:pt x="109" y="42"/>
                </a:ln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833"/>
          <p:cNvSpPr>
            <a:spLocks/>
          </p:cNvSpPr>
          <p:nvPr/>
        </p:nvSpPr>
        <p:spPr bwMode="auto">
          <a:xfrm>
            <a:off x="1897063" y="3937000"/>
            <a:ext cx="122237" cy="100013"/>
          </a:xfrm>
          <a:custGeom>
            <a:avLst/>
            <a:gdLst>
              <a:gd name="T0" fmla="*/ 20 w 22"/>
              <a:gd name="T1" fmla="*/ 2 h 18"/>
              <a:gd name="T2" fmla="*/ 2 w 22"/>
              <a:gd name="T3" fmla="*/ 1 h 18"/>
              <a:gd name="T4" fmla="*/ 2 w 22"/>
              <a:gd name="T5" fmla="*/ 15 h 18"/>
              <a:gd name="T6" fmla="*/ 21 w 22"/>
              <a:gd name="T7" fmla="*/ 17 h 18"/>
              <a:gd name="T8" fmla="*/ 21 w 22"/>
              <a:gd name="T9" fmla="*/ 3 h 18"/>
              <a:gd name="T10" fmla="*/ 20 w 22"/>
              <a:gd name="T11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18">
                <a:moveTo>
                  <a:pt x="20" y="2"/>
                </a:moveTo>
                <a:cubicBezTo>
                  <a:pt x="19" y="2"/>
                  <a:pt x="2" y="0"/>
                  <a:pt x="2" y="1"/>
                </a:cubicBezTo>
                <a:cubicBezTo>
                  <a:pt x="0" y="3"/>
                  <a:pt x="1" y="14"/>
                  <a:pt x="2" y="15"/>
                </a:cubicBezTo>
                <a:cubicBezTo>
                  <a:pt x="2" y="16"/>
                  <a:pt x="19" y="18"/>
                  <a:pt x="21" y="17"/>
                </a:cubicBezTo>
                <a:cubicBezTo>
                  <a:pt x="22" y="14"/>
                  <a:pt x="21" y="4"/>
                  <a:pt x="21" y="3"/>
                </a:cubicBezTo>
                <a:cubicBezTo>
                  <a:pt x="21" y="2"/>
                  <a:pt x="21" y="2"/>
                  <a:pt x="20" y="2"/>
                </a:cubicBezTo>
                <a:close/>
              </a:path>
            </a:pathLst>
          </a:custGeom>
          <a:solidFill>
            <a:srgbClr val="702B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834"/>
          <p:cNvSpPr>
            <a:spLocks/>
          </p:cNvSpPr>
          <p:nvPr/>
        </p:nvSpPr>
        <p:spPr bwMode="auto">
          <a:xfrm>
            <a:off x="2092325" y="3959225"/>
            <a:ext cx="15875" cy="77788"/>
          </a:xfrm>
          <a:custGeom>
            <a:avLst/>
            <a:gdLst>
              <a:gd name="T0" fmla="*/ 0 w 3"/>
              <a:gd name="T1" fmla="*/ 2 h 14"/>
              <a:gd name="T2" fmla="*/ 0 w 3"/>
              <a:gd name="T3" fmla="*/ 13 h 14"/>
              <a:gd name="T4" fmla="*/ 3 w 3"/>
              <a:gd name="T5" fmla="*/ 13 h 14"/>
              <a:gd name="T6" fmla="*/ 3 w 3"/>
              <a:gd name="T7" fmla="*/ 2 h 14"/>
              <a:gd name="T8" fmla="*/ 0 w 3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2" y="14"/>
                  <a:pt x="3" y="13"/>
                </a:cubicBezTo>
                <a:cubicBezTo>
                  <a:pt x="3" y="11"/>
                  <a:pt x="3" y="2"/>
                  <a:pt x="3" y="2"/>
                </a:cubicBezTo>
                <a:cubicBezTo>
                  <a:pt x="3" y="2"/>
                  <a:pt x="1" y="0"/>
                  <a:pt x="0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835"/>
          <p:cNvSpPr>
            <a:spLocks/>
          </p:cNvSpPr>
          <p:nvPr/>
        </p:nvSpPr>
        <p:spPr bwMode="auto">
          <a:xfrm>
            <a:off x="1812925" y="3930650"/>
            <a:ext cx="17462" cy="79375"/>
          </a:xfrm>
          <a:custGeom>
            <a:avLst/>
            <a:gdLst>
              <a:gd name="T0" fmla="*/ 0 w 3"/>
              <a:gd name="T1" fmla="*/ 1 h 14"/>
              <a:gd name="T2" fmla="*/ 0 w 3"/>
              <a:gd name="T3" fmla="*/ 13 h 14"/>
              <a:gd name="T4" fmla="*/ 3 w 3"/>
              <a:gd name="T5" fmla="*/ 13 h 14"/>
              <a:gd name="T6" fmla="*/ 3 w 3"/>
              <a:gd name="T7" fmla="*/ 1 h 14"/>
              <a:gd name="T8" fmla="*/ 0 w 3"/>
              <a:gd name="T9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1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2" y="14"/>
                  <a:pt x="3" y="13"/>
                </a:cubicBezTo>
                <a:cubicBezTo>
                  <a:pt x="3" y="11"/>
                  <a:pt x="3" y="1"/>
                  <a:pt x="3" y="1"/>
                </a:cubicBezTo>
                <a:cubicBezTo>
                  <a:pt x="3" y="1"/>
                  <a:pt x="1" y="0"/>
                  <a:pt x="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836"/>
          <p:cNvSpPr>
            <a:spLocks/>
          </p:cNvSpPr>
          <p:nvPr/>
        </p:nvSpPr>
        <p:spPr bwMode="auto">
          <a:xfrm>
            <a:off x="2181225" y="3959225"/>
            <a:ext cx="15875" cy="77788"/>
          </a:xfrm>
          <a:custGeom>
            <a:avLst/>
            <a:gdLst>
              <a:gd name="T0" fmla="*/ 0 w 3"/>
              <a:gd name="T1" fmla="*/ 1 h 14"/>
              <a:gd name="T2" fmla="*/ 0 w 3"/>
              <a:gd name="T3" fmla="*/ 13 h 14"/>
              <a:gd name="T4" fmla="*/ 3 w 3"/>
              <a:gd name="T5" fmla="*/ 13 h 14"/>
              <a:gd name="T6" fmla="*/ 3 w 3"/>
              <a:gd name="T7" fmla="*/ 2 h 14"/>
              <a:gd name="T8" fmla="*/ 0 w 3"/>
              <a:gd name="T9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1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2" y="14"/>
                  <a:pt x="3" y="13"/>
                </a:cubicBezTo>
                <a:cubicBezTo>
                  <a:pt x="3" y="11"/>
                  <a:pt x="3" y="2"/>
                  <a:pt x="3" y="2"/>
                </a:cubicBezTo>
                <a:cubicBezTo>
                  <a:pt x="3" y="2"/>
                  <a:pt x="1" y="0"/>
                  <a:pt x="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837"/>
          <p:cNvSpPr>
            <a:spLocks/>
          </p:cNvSpPr>
          <p:nvPr/>
        </p:nvSpPr>
        <p:spPr bwMode="auto">
          <a:xfrm>
            <a:off x="1724025" y="3465513"/>
            <a:ext cx="652462" cy="252413"/>
          </a:xfrm>
          <a:custGeom>
            <a:avLst/>
            <a:gdLst>
              <a:gd name="T0" fmla="*/ 116 w 117"/>
              <a:gd name="T1" fmla="*/ 34 h 45"/>
              <a:gd name="T2" fmla="*/ 116 w 117"/>
              <a:gd name="T3" fmla="*/ 34 h 45"/>
              <a:gd name="T4" fmla="*/ 117 w 117"/>
              <a:gd name="T5" fmla="*/ 33 h 45"/>
              <a:gd name="T6" fmla="*/ 101 w 117"/>
              <a:gd name="T7" fmla="*/ 34 h 45"/>
              <a:gd name="T8" fmla="*/ 89 w 117"/>
              <a:gd name="T9" fmla="*/ 34 h 45"/>
              <a:gd name="T10" fmla="*/ 71 w 117"/>
              <a:gd name="T11" fmla="*/ 33 h 45"/>
              <a:gd name="T12" fmla="*/ 41 w 117"/>
              <a:gd name="T13" fmla="*/ 30 h 45"/>
              <a:gd name="T14" fmla="*/ 28 w 117"/>
              <a:gd name="T15" fmla="*/ 30 h 45"/>
              <a:gd name="T16" fmla="*/ 23 w 117"/>
              <a:gd name="T17" fmla="*/ 27 h 45"/>
              <a:gd name="T18" fmla="*/ 7 w 117"/>
              <a:gd name="T19" fmla="*/ 0 h 45"/>
              <a:gd name="T20" fmla="*/ 1 w 117"/>
              <a:gd name="T21" fmla="*/ 0 h 45"/>
              <a:gd name="T22" fmla="*/ 0 w 117"/>
              <a:gd name="T23" fmla="*/ 0 h 45"/>
              <a:gd name="T24" fmla="*/ 22 w 117"/>
              <a:gd name="T25" fmla="*/ 36 h 45"/>
              <a:gd name="T26" fmla="*/ 54 w 117"/>
              <a:gd name="T27" fmla="*/ 43 h 45"/>
              <a:gd name="T28" fmla="*/ 105 w 117"/>
              <a:gd name="T29" fmla="*/ 43 h 45"/>
              <a:gd name="T30" fmla="*/ 105 w 117"/>
              <a:gd name="T31" fmla="*/ 42 h 45"/>
              <a:gd name="T32" fmla="*/ 116 w 117"/>
              <a:gd name="T33" fmla="*/ 3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7" h="45">
                <a:moveTo>
                  <a:pt x="116" y="34"/>
                </a:moveTo>
                <a:cubicBezTo>
                  <a:pt x="116" y="34"/>
                  <a:pt x="116" y="34"/>
                  <a:pt x="116" y="34"/>
                </a:cubicBezTo>
                <a:cubicBezTo>
                  <a:pt x="116" y="34"/>
                  <a:pt x="116" y="34"/>
                  <a:pt x="117" y="33"/>
                </a:cubicBezTo>
                <a:cubicBezTo>
                  <a:pt x="112" y="35"/>
                  <a:pt x="106" y="35"/>
                  <a:pt x="101" y="34"/>
                </a:cubicBezTo>
                <a:cubicBezTo>
                  <a:pt x="96" y="33"/>
                  <a:pt x="94" y="33"/>
                  <a:pt x="89" y="34"/>
                </a:cubicBezTo>
                <a:cubicBezTo>
                  <a:pt x="84" y="36"/>
                  <a:pt x="79" y="35"/>
                  <a:pt x="71" y="33"/>
                </a:cubicBezTo>
                <a:cubicBezTo>
                  <a:pt x="62" y="30"/>
                  <a:pt x="54" y="29"/>
                  <a:pt x="41" y="30"/>
                </a:cubicBezTo>
                <a:cubicBezTo>
                  <a:pt x="34" y="30"/>
                  <a:pt x="31" y="30"/>
                  <a:pt x="28" y="30"/>
                </a:cubicBezTo>
                <a:cubicBezTo>
                  <a:pt x="27" y="29"/>
                  <a:pt x="25" y="28"/>
                  <a:pt x="23" y="27"/>
                </a:cubicBezTo>
                <a:cubicBezTo>
                  <a:pt x="18" y="24"/>
                  <a:pt x="10" y="7"/>
                  <a:pt x="7" y="0"/>
                </a:cubicBezTo>
                <a:cubicBezTo>
                  <a:pt x="5" y="0"/>
                  <a:pt x="2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11"/>
                  <a:pt x="15" y="28"/>
                  <a:pt x="22" y="36"/>
                </a:cubicBezTo>
                <a:cubicBezTo>
                  <a:pt x="23" y="36"/>
                  <a:pt x="34" y="42"/>
                  <a:pt x="54" y="43"/>
                </a:cubicBezTo>
                <a:cubicBezTo>
                  <a:pt x="74" y="45"/>
                  <a:pt x="94" y="44"/>
                  <a:pt x="105" y="43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09" y="36"/>
                  <a:pt x="114" y="35"/>
                  <a:pt x="116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838"/>
          <p:cNvSpPr>
            <a:spLocks/>
          </p:cNvSpPr>
          <p:nvPr/>
        </p:nvSpPr>
        <p:spPr bwMode="auto">
          <a:xfrm>
            <a:off x="1808163" y="3695700"/>
            <a:ext cx="104775" cy="150813"/>
          </a:xfrm>
          <a:custGeom>
            <a:avLst/>
            <a:gdLst>
              <a:gd name="T0" fmla="*/ 19 w 19"/>
              <a:gd name="T1" fmla="*/ 5 h 27"/>
              <a:gd name="T2" fmla="*/ 5 w 19"/>
              <a:gd name="T3" fmla="*/ 0 h 27"/>
              <a:gd name="T4" fmla="*/ 5 w 19"/>
              <a:gd name="T5" fmla="*/ 0 h 27"/>
              <a:gd name="T6" fmla="*/ 2 w 19"/>
              <a:gd name="T7" fmla="*/ 13 h 27"/>
              <a:gd name="T8" fmla="*/ 2 w 19"/>
              <a:gd name="T9" fmla="*/ 16 h 27"/>
              <a:gd name="T10" fmla="*/ 2 w 19"/>
              <a:gd name="T11" fmla="*/ 16 h 27"/>
              <a:gd name="T12" fmla="*/ 2 w 19"/>
              <a:gd name="T13" fmla="*/ 17 h 27"/>
              <a:gd name="T14" fmla="*/ 0 w 19"/>
              <a:gd name="T15" fmla="*/ 27 h 27"/>
              <a:gd name="T16" fmla="*/ 19 w 19"/>
              <a:gd name="T17" fmla="*/ 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27">
                <a:moveTo>
                  <a:pt x="19" y="5"/>
                </a:moveTo>
                <a:cubicBezTo>
                  <a:pt x="13" y="4"/>
                  <a:pt x="8" y="2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3"/>
                  <a:pt x="4" y="6"/>
                  <a:pt x="2" y="13"/>
                </a:cubicBezTo>
                <a:cubicBezTo>
                  <a:pt x="2" y="14"/>
                  <a:pt x="2" y="15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7"/>
                </a:cubicBezTo>
                <a:cubicBezTo>
                  <a:pt x="1" y="20"/>
                  <a:pt x="1" y="23"/>
                  <a:pt x="0" y="27"/>
                </a:cubicBezTo>
                <a:cubicBezTo>
                  <a:pt x="3" y="17"/>
                  <a:pt x="10" y="9"/>
                  <a:pt x="19" y="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839"/>
          <p:cNvSpPr>
            <a:spLocks/>
          </p:cNvSpPr>
          <p:nvPr/>
        </p:nvSpPr>
        <p:spPr bwMode="auto">
          <a:xfrm>
            <a:off x="1808163" y="3695700"/>
            <a:ext cx="26987" cy="207963"/>
          </a:xfrm>
          <a:custGeom>
            <a:avLst/>
            <a:gdLst>
              <a:gd name="T0" fmla="*/ 0 w 5"/>
              <a:gd name="T1" fmla="*/ 37 h 37"/>
              <a:gd name="T2" fmla="*/ 2 w 5"/>
              <a:gd name="T3" fmla="*/ 17 h 37"/>
              <a:gd name="T4" fmla="*/ 5 w 5"/>
              <a:gd name="T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37">
                <a:moveTo>
                  <a:pt x="0" y="37"/>
                </a:moveTo>
                <a:cubicBezTo>
                  <a:pt x="0" y="29"/>
                  <a:pt x="1" y="22"/>
                  <a:pt x="2" y="17"/>
                </a:cubicBezTo>
                <a:cubicBezTo>
                  <a:pt x="3" y="9"/>
                  <a:pt x="4" y="4"/>
                  <a:pt x="5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840"/>
          <p:cNvSpPr>
            <a:spLocks/>
          </p:cNvSpPr>
          <p:nvPr/>
        </p:nvSpPr>
        <p:spPr bwMode="auto">
          <a:xfrm>
            <a:off x="1768475" y="3886200"/>
            <a:ext cx="111125" cy="146050"/>
          </a:xfrm>
          <a:custGeom>
            <a:avLst/>
            <a:gdLst>
              <a:gd name="T0" fmla="*/ 19 w 20"/>
              <a:gd name="T1" fmla="*/ 5 h 26"/>
              <a:gd name="T2" fmla="*/ 5 w 20"/>
              <a:gd name="T3" fmla="*/ 1 h 26"/>
              <a:gd name="T4" fmla="*/ 2 w 20"/>
              <a:gd name="T5" fmla="*/ 2 h 26"/>
              <a:gd name="T6" fmla="*/ 0 w 20"/>
              <a:gd name="T7" fmla="*/ 21 h 26"/>
              <a:gd name="T8" fmla="*/ 7 w 20"/>
              <a:gd name="T9" fmla="*/ 25 h 26"/>
              <a:gd name="T10" fmla="*/ 20 w 20"/>
              <a:gd name="T1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">
                <a:moveTo>
                  <a:pt x="19" y="5"/>
                </a:moveTo>
                <a:cubicBezTo>
                  <a:pt x="15" y="4"/>
                  <a:pt x="7" y="3"/>
                  <a:pt x="5" y="1"/>
                </a:cubicBezTo>
                <a:cubicBezTo>
                  <a:pt x="4" y="0"/>
                  <a:pt x="2" y="1"/>
                  <a:pt x="2" y="2"/>
                </a:cubicBezTo>
                <a:cubicBezTo>
                  <a:pt x="1" y="4"/>
                  <a:pt x="0" y="21"/>
                  <a:pt x="0" y="21"/>
                </a:cubicBezTo>
                <a:cubicBezTo>
                  <a:pt x="0" y="21"/>
                  <a:pt x="2" y="24"/>
                  <a:pt x="7" y="25"/>
                </a:cubicBezTo>
                <a:cubicBezTo>
                  <a:pt x="10" y="25"/>
                  <a:pt x="16" y="26"/>
                  <a:pt x="20" y="2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841"/>
          <p:cNvSpPr>
            <a:spLocks/>
          </p:cNvSpPr>
          <p:nvPr/>
        </p:nvSpPr>
        <p:spPr bwMode="auto">
          <a:xfrm>
            <a:off x="1868488" y="3908425"/>
            <a:ext cx="184150" cy="157163"/>
          </a:xfrm>
          <a:custGeom>
            <a:avLst/>
            <a:gdLst>
              <a:gd name="T0" fmla="*/ 1 w 33"/>
              <a:gd name="T1" fmla="*/ 2 h 28"/>
              <a:gd name="T2" fmla="*/ 4 w 33"/>
              <a:gd name="T3" fmla="*/ 0 h 28"/>
              <a:gd name="T4" fmla="*/ 29 w 33"/>
              <a:gd name="T5" fmla="*/ 3 h 28"/>
              <a:gd name="T6" fmla="*/ 31 w 33"/>
              <a:gd name="T7" fmla="*/ 5 h 28"/>
              <a:gd name="T8" fmla="*/ 32 w 33"/>
              <a:gd name="T9" fmla="*/ 24 h 28"/>
              <a:gd name="T10" fmla="*/ 29 w 33"/>
              <a:gd name="T11" fmla="*/ 28 h 28"/>
              <a:gd name="T12" fmla="*/ 5 w 33"/>
              <a:gd name="T13" fmla="*/ 25 h 28"/>
              <a:gd name="T14" fmla="*/ 2 w 33"/>
              <a:gd name="T15" fmla="*/ 21 h 28"/>
              <a:gd name="T16" fmla="*/ 1 w 33"/>
              <a:gd name="T17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28">
                <a:moveTo>
                  <a:pt x="1" y="2"/>
                </a:moveTo>
                <a:cubicBezTo>
                  <a:pt x="2" y="0"/>
                  <a:pt x="2" y="0"/>
                  <a:pt x="4" y="0"/>
                </a:cubicBezTo>
                <a:cubicBezTo>
                  <a:pt x="5" y="0"/>
                  <a:pt x="28" y="3"/>
                  <a:pt x="29" y="3"/>
                </a:cubicBezTo>
                <a:cubicBezTo>
                  <a:pt x="31" y="3"/>
                  <a:pt x="31" y="4"/>
                  <a:pt x="31" y="5"/>
                </a:cubicBezTo>
                <a:cubicBezTo>
                  <a:pt x="32" y="6"/>
                  <a:pt x="33" y="19"/>
                  <a:pt x="32" y="24"/>
                </a:cubicBezTo>
                <a:cubicBezTo>
                  <a:pt x="32" y="27"/>
                  <a:pt x="30" y="28"/>
                  <a:pt x="29" y="28"/>
                </a:cubicBezTo>
                <a:cubicBezTo>
                  <a:pt x="25" y="28"/>
                  <a:pt x="5" y="25"/>
                  <a:pt x="5" y="25"/>
                </a:cubicBezTo>
                <a:cubicBezTo>
                  <a:pt x="3" y="24"/>
                  <a:pt x="2" y="24"/>
                  <a:pt x="2" y="21"/>
                </a:cubicBezTo>
                <a:cubicBezTo>
                  <a:pt x="1" y="20"/>
                  <a:pt x="0" y="10"/>
                  <a:pt x="1" y="2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842"/>
          <p:cNvSpPr>
            <a:spLocks/>
          </p:cNvSpPr>
          <p:nvPr/>
        </p:nvSpPr>
        <p:spPr bwMode="auto">
          <a:xfrm>
            <a:off x="2085975" y="3740150"/>
            <a:ext cx="173037" cy="157163"/>
          </a:xfrm>
          <a:custGeom>
            <a:avLst/>
            <a:gdLst>
              <a:gd name="T0" fmla="*/ 39 w 109"/>
              <a:gd name="T1" fmla="*/ 28 h 99"/>
              <a:gd name="T2" fmla="*/ 56 w 109"/>
              <a:gd name="T3" fmla="*/ 0 h 99"/>
              <a:gd name="T4" fmla="*/ 74 w 109"/>
              <a:gd name="T5" fmla="*/ 28 h 99"/>
              <a:gd name="T6" fmla="*/ 109 w 109"/>
              <a:gd name="T7" fmla="*/ 42 h 99"/>
              <a:gd name="T8" fmla="*/ 85 w 109"/>
              <a:gd name="T9" fmla="*/ 67 h 99"/>
              <a:gd name="T10" fmla="*/ 92 w 109"/>
              <a:gd name="T11" fmla="*/ 99 h 99"/>
              <a:gd name="T12" fmla="*/ 53 w 109"/>
              <a:gd name="T13" fmla="*/ 85 h 99"/>
              <a:gd name="T14" fmla="*/ 21 w 109"/>
              <a:gd name="T15" fmla="*/ 99 h 99"/>
              <a:gd name="T16" fmla="*/ 25 w 109"/>
              <a:gd name="T17" fmla="*/ 64 h 99"/>
              <a:gd name="T18" fmla="*/ 0 w 109"/>
              <a:gd name="T19" fmla="*/ 39 h 99"/>
              <a:gd name="T20" fmla="*/ 39 w 109"/>
              <a:gd name="T21" fmla="*/ 2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9" h="99">
                <a:moveTo>
                  <a:pt x="39" y="28"/>
                </a:moveTo>
                <a:lnTo>
                  <a:pt x="56" y="0"/>
                </a:lnTo>
                <a:lnTo>
                  <a:pt x="74" y="28"/>
                </a:lnTo>
                <a:lnTo>
                  <a:pt x="109" y="42"/>
                </a:lnTo>
                <a:lnTo>
                  <a:pt x="85" y="67"/>
                </a:lnTo>
                <a:lnTo>
                  <a:pt x="92" y="99"/>
                </a:lnTo>
                <a:lnTo>
                  <a:pt x="53" y="85"/>
                </a:lnTo>
                <a:lnTo>
                  <a:pt x="21" y="99"/>
                </a:lnTo>
                <a:lnTo>
                  <a:pt x="25" y="64"/>
                </a:lnTo>
                <a:lnTo>
                  <a:pt x="0" y="39"/>
                </a:lnTo>
                <a:lnTo>
                  <a:pt x="39" y="28"/>
                </a:ln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843"/>
          <p:cNvSpPr>
            <a:spLocks/>
          </p:cNvSpPr>
          <p:nvPr/>
        </p:nvSpPr>
        <p:spPr bwMode="auto">
          <a:xfrm>
            <a:off x="1897063" y="3937000"/>
            <a:ext cx="122237" cy="100013"/>
          </a:xfrm>
          <a:custGeom>
            <a:avLst/>
            <a:gdLst>
              <a:gd name="T0" fmla="*/ 2 w 22"/>
              <a:gd name="T1" fmla="*/ 1 h 18"/>
              <a:gd name="T2" fmla="*/ 20 w 22"/>
              <a:gd name="T3" fmla="*/ 2 h 18"/>
              <a:gd name="T4" fmla="*/ 21 w 22"/>
              <a:gd name="T5" fmla="*/ 3 h 18"/>
              <a:gd name="T6" fmla="*/ 21 w 22"/>
              <a:gd name="T7" fmla="*/ 17 h 18"/>
              <a:gd name="T8" fmla="*/ 2 w 22"/>
              <a:gd name="T9" fmla="*/ 15 h 18"/>
              <a:gd name="T10" fmla="*/ 2 w 22"/>
              <a:gd name="T11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18">
                <a:moveTo>
                  <a:pt x="2" y="1"/>
                </a:moveTo>
                <a:cubicBezTo>
                  <a:pt x="2" y="0"/>
                  <a:pt x="19" y="2"/>
                  <a:pt x="20" y="2"/>
                </a:cubicBezTo>
                <a:cubicBezTo>
                  <a:pt x="21" y="2"/>
                  <a:pt x="21" y="2"/>
                  <a:pt x="21" y="3"/>
                </a:cubicBezTo>
                <a:cubicBezTo>
                  <a:pt x="21" y="4"/>
                  <a:pt x="22" y="14"/>
                  <a:pt x="21" y="17"/>
                </a:cubicBezTo>
                <a:cubicBezTo>
                  <a:pt x="19" y="18"/>
                  <a:pt x="2" y="16"/>
                  <a:pt x="2" y="15"/>
                </a:cubicBezTo>
                <a:cubicBezTo>
                  <a:pt x="1" y="14"/>
                  <a:pt x="0" y="3"/>
                  <a:pt x="2" y="1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844"/>
          <p:cNvSpPr>
            <a:spLocks/>
          </p:cNvSpPr>
          <p:nvPr/>
        </p:nvSpPr>
        <p:spPr bwMode="auto">
          <a:xfrm>
            <a:off x="2265363" y="3656013"/>
            <a:ext cx="328612" cy="404813"/>
          </a:xfrm>
          <a:custGeom>
            <a:avLst/>
            <a:gdLst>
              <a:gd name="T0" fmla="*/ 44 w 59"/>
              <a:gd name="T1" fmla="*/ 23 h 72"/>
              <a:gd name="T2" fmla="*/ 59 w 59"/>
              <a:gd name="T3" fmla="*/ 51 h 72"/>
              <a:gd name="T4" fmla="*/ 13 w 59"/>
              <a:gd name="T5" fmla="*/ 68 h 72"/>
              <a:gd name="T6" fmla="*/ 8 w 59"/>
              <a:gd name="T7" fmla="*/ 8 h 72"/>
              <a:gd name="T8" fmla="*/ 19 w 59"/>
              <a:gd name="T9" fmla="*/ 0 h 72"/>
              <a:gd name="T10" fmla="*/ 25 w 59"/>
              <a:gd name="T11" fmla="*/ 19 h 72"/>
              <a:gd name="T12" fmla="*/ 37 w 59"/>
              <a:gd name="T13" fmla="*/ 3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72">
                <a:moveTo>
                  <a:pt x="44" y="23"/>
                </a:moveTo>
                <a:cubicBezTo>
                  <a:pt x="47" y="29"/>
                  <a:pt x="55" y="44"/>
                  <a:pt x="59" y="51"/>
                </a:cubicBezTo>
                <a:cubicBezTo>
                  <a:pt x="54" y="57"/>
                  <a:pt x="25" y="72"/>
                  <a:pt x="13" y="68"/>
                </a:cubicBezTo>
                <a:cubicBezTo>
                  <a:pt x="0" y="52"/>
                  <a:pt x="4" y="15"/>
                  <a:pt x="8" y="8"/>
                </a:cubicBezTo>
                <a:cubicBezTo>
                  <a:pt x="12" y="1"/>
                  <a:pt x="19" y="0"/>
                  <a:pt x="19" y="0"/>
                </a:cubicBezTo>
                <a:cubicBezTo>
                  <a:pt x="19" y="0"/>
                  <a:pt x="16" y="8"/>
                  <a:pt x="25" y="19"/>
                </a:cubicBezTo>
                <a:cubicBezTo>
                  <a:pt x="32" y="28"/>
                  <a:pt x="35" y="31"/>
                  <a:pt x="37" y="3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845"/>
          <p:cNvSpPr>
            <a:spLocks/>
          </p:cNvSpPr>
          <p:nvPr/>
        </p:nvSpPr>
        <p:spPr bwMode="auto">
          <a:xfrm>
            <a:off x="2047875" y="3937000"/>
            <a:ext cx="250825" cy="0"/>
          </a:xfrm>
          <a:custGeom>
            <a:avLst/>
            <a:gdLst>
              <a:gd name="T0" fmla="*/ 45 w 45"/>
              <a:gd name="T1" fmla="*/ 21 w 45"/>
              <a:gd name="T2" fmla="*/ 0 w 4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45">
                <a:moveTo>
                  <a:pt x="45" y="0"/>
                </a:moveTo>
                <a:cubicBezTo>
                  <a:pt x="40" y="0"/>
                  <a:pt x="26" y="0"/>
                  <a:pt x="21" y="0"/>
                </a:cubicBezTo>
                <a:cubicBezTo>
                  <a:pt x="16" y="0"/>
                  <a:pt x="4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846"/>
          <p:cNvSpPr>
            <a:spLocks/>
          </p:cNvSpPr>
          <p:nvPr/>
        </p:nvSpPr>
        <p:spPr bwMode="auto">
          <a:xfrm>
            <a:off x="2047875" y="4048125"/>
            <a:ext cx="444500" cy="247650"/>
          </a:xfrm>
          <a:custGeom>
            <a:avLst/>
            <a:gdLst>
              <a:gd name="T0" fmla="*/ 0 w 80"/>
              <a:gd name="T1" fmla="*/ 0 h 44"/>
              <a:gd name="T2" fmla="*/ 20 w 80"/>
              <a:gd name="T3" fmla="*/ 2 h 44"/>
              <a:gd name="T4" fmla="*/ 39 w 80"/>
              <a:gd name="T5" fmla="*/ 2 h 44"/>
              <a:gd name="T6" fmla="*/ 50 w 80"/>
              <a:gd name="T7" fmla="*/ 34 h 44"/>
              <a:gd name="T8" fmla="*/ 63 w 80"/>
              <a:gd name="T9" fmla="*/ 44 h 44"/>
              <a:gd name="T10" fmla="*/ 75 w 80"/>
              <a:gd name="T11" fmla="*/ 41 h 44"/>
              <a:gd name="T12" fmla="*/ 78 w 80"/>
              <a:gd name="T13" fmla="*/ 6 h 44"/>
              <a:gd name="T14" fmla="*/ 75 w 80"/>
              <a:gd name="T15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" h="44">
                <a:moveTo>
                  <a:pt x="0" y="0"/>
                </a:moveTo>
                <a:cubicBezTo>
                  <a:pt x="4" y="1"/>
                  <a:pt x="12" y="2"/>
                  <a:pt x="20" y="2"/>
                </a:cubicBezTo>
                <a:cubicBezTo>
                  <a:pt x="30" y="2"/>
                  <a:pt x="38" y="1"/>
                  <a:pt x="39" y="2"/>
                </a:cubicBezTo>
                <a:cubicBezTo>
                  <a:pt x="39" y="2"/>
                  <a:pt x="48" y="27"/>
                  <a:pt x="50" y="34"/>
                </a:cubicBezTo>
                <a:cubicBezTo>
                  <a:pt x="53" y="40"/>
                  <a:pt x="57" y="44"/>
                  <a:pt x="63" y="44"/>
                </a:cubicBezTo>
                <a:cubicBezTo>
                  <a:pt x="68" y="43"/>
                  <a:pt x="75" y="41"/>
                  <a:pt x="75" y="41"/>
                </a:cubicBezTo>
                <a:cubicBezTo>
                  <a:pt x="75" y="41"/>
                  <a:pt x="80" y="36"/>
                  <a:pt x="78" y="6"/>
                </a:cubicBezTo>
                <a:cubicBezTo>
                  <a:pt x="78" y="4"/>
                  <a:pt x="77" y="4"/>
                  <a:pt x="75" y="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847"/>
          <p:cNvSpPr>
            <a:spLocks/>
          </p:cNvSpPr>
          <p:nvPr/>
        </p:nvSpPr>
        <p:spPr bwMode="auto">
          <a:xfrm>
            <a:off x="2443163" y="4065588"/>
            <a:ext cx="33337" cy="11113"/>
          </a:xfrm>
          <a:custGeom>
            <a:avLst/>
            <a:gdLst>
              <a:gd name="T0" fmla="*/ 0 w 6"/>
              <a:gd name="T1" fmla="*/ 0 h 2"/>
              <a:gd name="T2" fmla="*/ 6 w 6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2">
                <a:moveTo>
                  <a:pt x="0" y="0"/>
                </a:moveTo>
                <a:cubicBezTo>
                  <a:pt x="2" y="1"/>
                  <a:pt x="4" y="1"/>
                  <a:pt x="6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848"/>
          <p:cNvSpPr>
            <a:spLocks/>
          </p:cNvSpPr>
          <p:nvPr/>
        </p:nvSpPr>
        <p:spPr bwMode="auto">
          <a:xfrm>
            <a:off x="2370138" y="4043363"/>
            <a:ext cx="73025" cy="22225"/>
          </a:xfrm>
          <a:custGeom>
            <a:avLst/>
            <a:gdLst>
              <a:gd name="T0" fmla="*/ 0 w 13"/>
              <a:gd name="T1" fmla="*/ 0 h 4"/>
              <a:gd name="T2" fmla="*/ 13 w 13"/>
              <a:gd name="T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4">
                <a:moveTo>
                  <a:pt x="0" y="0"/>
                </a:moveTo>
                <a:cubicBezTo>
                  <a:pt x="2" y="1"/>
                  <a:pt x="6" y="3"/>
                  <a:pt x="13" y="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849"/>
          <p:cNvSpPr>
            <a:spLocks/>
          </p:cNvSpPr>
          <p:nvPr/>
        </p:nvSpPr>
        <p:spPr bwMode="auto">
          <a:xfrm>
            <a:off x="2443163" y="3987800"/>
            <a:ext cx="88900" cy="77788"/>
          </a:xfrm>
          <a:custGeom>
            <a:avLst/>
            <a:gdLst>
              <a:gd name="T0" fmla="*/ 0 w 16"/>
              <a:gd name="T1" fmla="*/ 14 h 14"/>
              <a:gd name="T2" fmla="*/ 0 w 16"/>
              <a:gd name="T3" fmla="*/ 11 h 14"/>
              <a:gd name="T4" fmla="*/ 5 w 16"/>
              <a:gd name="T5" fmla="*/ 9 h 14"/>
              <a:gd name="T6" fmla="*/ 11 w 16"/>
              <a:gd name="T7" fmla="*/ 11 h 14"/>
              <a:gd name="T8" fmla="*/ 16 w 16"/>
              <a:gd name="T9" fmla="*/ 7 h 14"/>
              <a:gd name="T10" fmla="*/ 16 w 16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14">
                <a:moveTo>
                  <a:pt x="0" y="14"/>
                </a:moveTo>
                <a:cubicBezTo>
                  <a:pt x="0" y="13"/>
                  <a:pt x="0" y="12"/>
                  <a:pt x="0" y="11"/>
                </a:cubicBezTo>
                <a:cubicBezTo>
                  <a:pt x="0" y="10"/>
                  <a:pt x="1" y="9"/>
                  <a:pt x="5" y="9"/>
                </a:cubicBezTo>
                <a:cubicBezTo>
                  <a:pt x="9" y="10"/>
                  <a:pt x="9" y="10"/>
                  <a:pt x="11" y="11"/>
                </a:cubicBezTo>
                <a:cubicBezTo>
                  <a:pt x="14" y="11"/>
                  <a:pt x="16" y="12"/>
                  <a:pt x="16" y="7"/>
                </a:cubicBezTo>
                <a:cubicBezTo>
                  <a:pt x="16" y="4"/>
                  <a:pt x="16" y="2"/>
                  <a:pt x="16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850"/>
          <p:cNvSpPr>
            <a:spLocks/>
          </p:cNvSpPr>
          <p:nvPr/>
        </p:nvSpPr>
        <p:spPr bwMode="auto">
          <a:xfrm>
            <a:off x="2465388" y="3970338"/>
            <a:ext cx="106362" cy="123825"/>
          </a:xfrm>
          <a:custGeom>
            <a:avLst/>
            <a:gdLst>
              <a:gd name="T0" fmla="*/ 17 w 19"/>
              <a:gd name="T1" fmla="*/ 0 h 22"/>
              <a:gd name="T2" fmla="*/ 18 w 19"/>
              <a:gd name="T3" fmla="*/ 15 h 22"/>
              <a:gd name="T4" fmla="*/ 11 w 19"/>
              <a:gd name="T5" fmla="*/ 21 h 22"/>
              <a:gd name="T6" fmla="*/ 0 w 19"/>
              <a:gd name="T7" fmla="*/ 17 h 22"/>
              <a:gd name="T8" fmla="*/ 0 w 19"/>
              <a:gd name="T9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22">
                <a:moveTo>
                  <a:pt x="17" y="0"/>
                </a:moveTo>
                <a:cubicBezTo>
                  <a:pt x="18" y="4"/>
                  <a:pt x="19" y="10"/>
                  <a:pt x="18" y="15"/>
                </a:cubicBezTo>
                <a:cubicBezTo>
                  <a:pt x="17" y="21"/>
                  <a:pt x="15" y="22"/>
                  <a:pt x="11" y="21"/>
                </a:cubicBezTo>
                <a:cubicBezTo>
                  <a:pt x="8" y="19"/>
                  <a:pt x="3" y="16"/>
                  <a:pt x="0" y="17"/>
                </a:cubicBezTo>
                <a:cubicBezTo>
                  <a:pt x="0" y="17"/>
                  <a:pt x="0" y="18"/>
                  <a:pt x="0" y="1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851"/>
          <p:cNvSpPr>
            <a:spLocks/>
          </p:cNvSpPr>
          <p:nvPr/>
        </p:nvSpPr>
        <p:spPr bwMode="auto">
          <a:xfrm>
            <a:off x="2092325" y="3959225"/>
            <a:ext cx="15875" cy="77788"/>
          </a:xfrm>
          <a:custGeom>
            <a:avLst/>
            <a:gdLst>
              <a:gd name="T0" fmla="*/ 0 w 3"/>
              <a:gd name="T1" fmla="*/ 2 h 14"/>
              <a:gd name="T2" fmla="*/ 0 w 3"/>
              <a:gd name="T3" fmla="*/ 13 h 14"/>
              <a:gd name="T4" fmla="*/ 3 w 3"/>
              <a:gd name="T5" fmla="*/ 13 h 14"/>
              <a:gd name="T6" fmla="*/ 3 w 3"/>
              <a:gd name="T7" fmla="*/ 2 h 14"/>
              <a:gd name="T8" fmla="*/ 0 w 3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2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2" y="14"/>
                  <a:pt x="3" y="13"/>
                </a:cubicBezTo>
                <a:cubicBezTo>
                  <a:pt x="3" y="11"/>
                  <a:pt x="3" y="2"/>
                  <a:pt x="3" y="2"/>
                </a:cubicBezTo>
                <a:cubicBezTo>
                  <a:pt x="3" y="2"/>
                  <a:pt x="1" y="0"/>
                  <a:pt x="0" y="2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852"/>
          <p:cNvSpPr>
            <a:spLocks/>
          </p:cNvSpPr>
          <p:nvPr/>
        </p:nvSpPr>
        <p:spPr bwMode="auto">
          <a:xfrm>
            <a:off x="1812925" y="3930650"/>
            <a:ext cx="17462" cy="79375"/>
          </a:xfrm>
          <a:custGeom>
            <a:avLst/>
            <a:gdLst>
              <a:gd name="T0" fmla="*/ 0 w 3"/>
              <a:gd name="T1" fmla="*/ 1 h 14"/>
              <a:gd name="T2" fmla="*/ 0 w 3"/>
              <a:gd name="T3" fmla="*/ 13 h 14"/>
              <a:gd name="T4" fmla="*/ 3 w 3"/>
              <a:gd name="T5" fmla="*/ 13 h 14"/>
              <a:gd name="T6" fmla="*/ 3 w 3"/>
              <a:gd name="T7" fmla="*/ 1 h 14"/>
              <a:gd name="T8" fmla="*/ 0 w 3"/>
              <a:gd name="T9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1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2" y="14"/>
                  <a:pt x="3" y="13"/>
                </a:cubicBezTo>
                <a:cubicBezTo>
                  <a:pt x="3" y="11"/>
                  <a:pt x="3" y="1"/>
                  <a:pt x="3" y="1"/>
                </a:cubicBezTo>
                <a:cubicBezTo>
                  <a:pt x="3" y="1"/>
                  <a:pt x="1" y="0"/>
                  <a:pt x="0" y="1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853"/>
          <p:cNvSpPr>
            <a:spLocks/>
          </p:cNvSpPr>
          <p:nvPr/>
        </p:nvSpPr>
        <p:spPr bwMode="auto">
          <a:xfrm>
            <a:off x="2181225" y="3959225"/>
            <a:ext cx="15875" cy="77788"/>
          </a:xfrm>
          <a:custGeom>
            <a:avLst/>
            <a:gdLst>
              <a:gd name="T0" fmla="*/ 0 w 3"/>
              <a:gd name="T1" fmla="*/ 1 h 14"/>
              <a:gd name="T2" fmla="*/ 0 w 3"/>
              <a:gd name="T3" fmla="*/ 13 h 14"/>
              <a:gd name="T4" fmla="*/ 3 w 3"/>
              <a:gd name="T5" fmla="*/ 13 h 14"/>
              <a:gd name="T6" fmla="*/ 3 w 3"/>
              <a:gd name="T7" fmla="*/ 2 h 14"/>
              <a:gd name="T8" fmla="*/ 0 w 3"/>
              <a:gd name="T9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0" y="1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2" y="14"/>
                  <a:pt x="3" y="13"/>
                </a:cubicBezTo>
                <a:cubicBezTo>
                  <a:pt x="3" y="11"/>
                  <a:pt x="3" y="2"/>
                  <a:pt x="3" y="2"/>
                </a:cubicBezTo>
                <a:cubicBezTo>
                  <a:pt x="3" y="2"/>
                  <a:pt x="1" y="0"/>
                  <a:pt x="0" y="1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854"/>
          <p:cNvSpPr>
            <a:spLocks/>
          </p:cNvSpPr>
          <p:nvPr/>
        </p:nvSpPr>
        <p:spPr bwMode="auto">
          <a:xfrm>
            <a:off x="1735138" y="2746375"/>
            <a:ext cx="1065212" cy="892175"/>
          </a:xfrm>
          <a:custGeom>
            <a:avLst/>
            <a:gdLst>
              <a:gd name="T0" fmla="*/ 7 w 191"/>
              <a:gd name="T1" fmla="*/ 57 h 159"/>
              <a:gd name="T2" fmla="*/ 4 w 191"/>
              <a:gd name="T3" fmla="*/ 52 h 159"/>
              <a:gd name="T4" fmla="*/ 20 w 191"/>
              <a:gd name="T5" fmla="*/ 9 h 159"/>
              <a:gd name="T6" fmla="*/ 40 w 191"/>
              <a:gd name="T7" fmla="*/ 10 h 159"/>
              <a:gd name="T8" fmla="*/ 63 w 191"/>
              <a:gd name="T9" fmla="*/ 23 h 159"/>
              <a:gd name="T10" fmla="*/ 67 w 191"/>
              <a:gd name="T11" fmla="*/ 23 h 159"/>
              <a:gd name="T12" fmla="*/ 95 w 191"/>
              <a:gd name="T13" fmla="*/ 4 h 159"/>
              <a:gd name="T14" fmla="*/ 111 w 191"/>
              <a:gd name="T15" fmla="*/ 3 h 159"/>
              <a:gd name="T16" fmla="*/ 176 w 191"/>
              <a:gd name="T17" fmla="*/ 71 h 159"/>
              <a:gd name="T18" fmla="*/ 155 w 191"/>
              <a:gd name="T19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" h="159">
                <a:moveTo>
                  <a:pt x="7" y="57"/>
                </a:moveTo>
                <a:cubicBezTo>
                  <a:pt x="6" y="56"/>
                  <a:pt x="5" y="55"/>
                  <a:pt x="4" y="52"/>
                </a:cubicBezTo>
                <a:cubicBezTo>
                  <a:pt x="0" y="42"/>
                  <a:pt x="0" y="22"/>
                  <a:pt x="20" y="9"/>
                </a:cubicBezTo>
                <a:cubicBezTo>
                  <a:pt x="30" y="3"/>
                  <a:pt x="36" y="3"/>
                  <a:pt x="40" y="10"/>
                </a:cubicBezTo>
                <a:cubicBezTo>
                  <a:pt x="45" y="15"/>
                  <a:pt x="53" y="21"/>
                  <a:pt x="63" y="23"/>
                </a:cubicBezTo>
                <a:cubicBezTo>
                  <a:pt x="65" y="24"/>
                  <a:pt x="66" y="24"/>
                  <a:pt x="67" y="23"/>
                </a:cubicBezTo>
                <a:cubicBezTo>
                  <a:pt x="78" y="15"/>
                  <a:pt x="92" y="6"/>
                  <a:pt x="95" y="4"/>
                </a:cubicBezTo>
                <a:cubicBezTo>
                  <a:pt x="99" y="2"/>
                  <a:pt x="100" y="0"/>
                  <a:pt x="111" y="3"/>
                </a:cubicBezTo>
                <a:cubicBezTo>
                  <a:pt x="121" y="5"/>
                  <a:pt x="160" y="19"/>
                  <a:pt x="176" y="71"/>
                </a:cubicBezTo>
                <a:cubicBezTo>
                  <a:pt x="191" y="118"/>
                  <a:pt x="176" y="151"/>
                  <a:pt x="155" y="15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855"/>
          <p:cNvSpPr>
            <a:spLocks/>
          </p:cNvSpPr>
          <p:nvPr/>
        </p:nvSpPr>
        <p:spPr bwMode="auto">
          <a:xfrm>
            <a:off x="2025650" y="2825750"/>
            <a:ext cx="149225" cy="26988"/>
          </a:xfrm>
          <a:custGeom>
            <a:avLst/>
            <a:gdLst>
              <a:gd name="T0" fmla="*/ 0 w 27"/>
              <a:gd name="T1" fmla="*/ 5 h 5"/>
              <a:gd name="T2" fmla="*/ 27 w 27"/>
              <a:gd name="T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7" h="5">
                <a:moveTo>
                  <a:pt x="0" y="5"/>
                </a:moveTo>
                <a:cubicBezTo>
                  <a:pt x="4" y="3"/>
                  <a:pt x="15" y="0"/>
                  <a:pt x="27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856"/>
          <p:cNvSpPr>
            <a:spLocks/>
          </p:cNvSpPr>
          <p:nvPr/>
        </p:nvSpPr>
        <p:spPr bwMode="auto">
          <a:xfrm>
            <a:off x="2019300" y="2752725"/>
            <a:ext cx="246062" cy="100013"/>
          </a:xfrm>
          <a:custGeom>
            <a:avLst/>
            <a:gdLst>
              <a:gd name="T0" fmla="*/ 0 w 44"/>
              <a:gd name="T1" fmla="*/ 18 h 18"/>
              <a:gd name="T2" fmla="*/ 25 w 44"/>
              <a:gd name="T3" fmla="*/ 3 h 18"/>
              <a:gd name="T4" fmla="*/ 44 w 44"/>
              <a:gd name="T5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18">
                <a:moveTo>
                  <a:pt x="0" y="18"/>
                </a:moveTo>
                <a:cubicBezTo>
                  <a:pt x="4" y="15"/>
                  <a:pt x="14" y="7"/>
                  <a:pt x="25" y="3"/>
                </a:cubicBezTo>
                <a:cubicBezTo>
                  <a:pt x="34" y="0"/>
                  <a:pt x="40" y="1"/>
                  <a:pt x="44" y="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857"/>
          <p:cNvSpPr>
            <a:spLocks/>
          </p:cNvSpPr>
          <p:nvPr/>
        </p:nvSpPr>
        <p:spPr bwMode="auto">
          <a:xfrm>
            <a:off x="2381250" y="4291013"/>
            <a:ext cx="50800" cy="44450"/>
          </a:xfrm>
          <a:custGeom>
            <a:avLst/>
            <a:gdLst>
              <a:gd name="T0" fmla="*/ 0 w 32"/>
              <a:gd name="T1" fmla="*/ 3 h 28"/>
              <a:gd name="T2" fmla="*/ 0 w 32"/>
              <a:gd name="T3" fmla="*/ 28 h 28"/>
              <a:gd name="T4" fmla="*/ 32 w 32"/>
              <a:gd name="T5" fmla="*/ 24 h 28"/>
              <a:gd name="T6" fmla="*/ 32 w 32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28">
                <a:moveTo>
                  <a:pt x="0" y="3"/>
                </a:moveTo>
                <a:lnTo>
                  <a:pt x="0" y="28"/>
                </a:lnTo>
                <a:lnTo>
                  <a:pt x="32" y="24"/>
                </a:lnTo>
                <a:lnTo>
                  <a:pt x="32" y="0"/>
                </a:ln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858"/>
          <p:cNvSpPr>
            <a:spLocks/>
          </p:cNvSpPr>
          <p:nvPr/>
        </p:nvSpPr>
        <p:spPr bwMode="auto">
          <a:xfrm>
            <a:off x="2052638" y="3078163"/>
            <a:ext cx="39687" cy="84138"/>
          </a:xfrm>
          <a:custGeom>
            <a:avLst/>
            <a:gdLst>
              <a:gd name="T0" fmla="*/ 7 w 7"/>
              <a:gd name="T1" fmla="*/ 0 h 15"/>
              <a:gd name="T2" fmla="*/ 6 w 7"/>
              <a:gd name="T3" fmla="*/ 4 h 15"/>
              <a:gd name="T4" fmla="*/ 0 w 7"/>
              <a:gd name="T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5">
                <a:moveTo>
                  <a:pt x="7" y="0"/>
                </a:moveTo>
                <a:cubicBezTo>
                  <a:pt x="7" y="1"/>
                  <a:pt x="7" y="3"/>
                  <a:pt x="6" y="4"/>
                </a:cubicBezTo>
                <a:cubicBezTo>
                  <a:pt x="5" y="9"/>
                  <a:pt x="3" y="12"/>
                  <a:pt x="0" y="1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859"/>
          <p:cNvSpPr>
            <a:spLocks/>
          </p:cNvSpPr>
          <p:nvPr/>
        </p:nvSpPr>
        <p:spPr bwMode="auto">
          <a:xfrm>
            <a:off x="1879600" y="2932113"/>
            <a:ext cx="223837" cy="258763"/>
          </a:xfrm>
          <a:custGeom>
            <a:avLst/>
            <a:gdLst>
              <a:gd name="T0" fmla="*/ 20 w 40"/>
              <a:gd name="T1" fmla="*/ 46 h 46"/>
              <a:gd name="T2" fmla="*/ 12 w 40"/>
              <a:gd name="T3" fmla="*/ 45 h 46"/>
              <a:gd name="T4" fmla="*/ 7 w 40"/>
              <a:gd name="T5" fmla="*/ 17 h 46"/>
              <a:gd name="T6" fmla="*/ 33 w 40"/>
              <a:gd name="T7" fmla="*/ 4 h 46"/>
              <a:gd name="T8" fmla="*/ 39 w 40"/>
              <a:gd name="T9" fmla="*/ 2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6">
                <a:moveTo>
                  <a:pt x="20" y="46"/>
                </a:moveTo>
                <a:cubicBezTo>
                  <a:pt x="17" y="46"/>
                  <a:pt x="14" y="46"/>
                  <a:pt x="12" y="45"/>
                </a:cubicBezTo>
                <a:cubicBezTo>
                  <a:pt x="4" y="41"/>
                  <a:pt x="0" y="31"/>
                  <a:pt x="7" y="17"/>
                </a:cubicBezTo>
                <a:cubicBezTo>
                  <a:pt x="12" y="7"/>
                  <a:pt x="26" y="0"/>
                  <a:pt x="33" y="4"/>
                </a:cubicBezTo>
                <a:cubicBezTo>
                  <a:pt x="39" y="7"/>
                  <a:pt x="40" y="14"/>
                  <a:pt x="39" y="2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860"/>
          <p:cNvSpPr>
            <a:spLocks/>
          </p:cNvSpPr>
          <p:nvPr/>
        </p:nvSpPr>
        <p:spPr bwMode="auto">
          <a:xfrm>
            <a:off x="2085975" y="2943225"/>
            <a:ext cx="239712" cy="280988"/>
          </a:xfrm>
          <a:custGeom>
            <a:avLst/>
            <a:gdLst>
              <a:gd name="T0" fmla="*/ 43 w 43"/>
              <a:gd name="T1" fmla="*/ 26 h 50"/>
              <a:gd name="T2" fmla="*/ 23 w 43"/>
              <a:gd name="T3" fmla="*/ 50 h 50"/>
              <a:gd name="T4" fmla="*/ 1 w 43"/>
              <a:gd name="T5" fmla="*/ 26 h 50"/>
              <a:gd name="T6" fmla="*/ 23 w 43"/>
              <a:gd name="T7" fmla="*/ 1 h 50"/>
              <a:gd name="T8" fmla="*/ 43 w 43"/>
              <a:gd name="T9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0">
                <a:moveTo>
                  <a:pt x="43" y="26"/>
                </a:moveTo>
                <a:cubicBezTo>
                  <a:pt x="43" y="40"/>
                  <a:pt x="34" y="50"/>
                  <a:pt x="23" y="50"/>
                </a:cubicBezTo>
                <a:cubicBezTo>
                  <a:pt x="9" y="50"/>
                  <a:pt x="0" y="40"/>
                  <a:pt x="1" y="26"/>
                </a:cubicBezTo>
                <a:cubicBezTo>
                  <a:pt x="2" y="11"/>
                  <a:pt x="11" y="0"/>
                  <a:pt x="23" y="1"/>
                </a:cubicBezTo>
                <a:cubicBezTo>
                  <a:pt x="33" y="1"/>
                  <a:pt x="43" y="13"/>
                  <a:pt x="43" y="26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861"/>
          <p:cNvSpPr>
            <a:spLocks/>
          </p:cNvSpPr>
          <p:nvPr/>
        </p:nvSpPr>
        <p:spPr bwMode="auto">
          <a:xfrm>
            <a:off x="1974850" y="3049588"/>
            <a:ext cx="88900" cy="123825"/>
          </a:xfrm>
          <a:custGeom>
            <a:avLst/>
            <a:gdLst>
              <a:gd name="T0" fmla="*/ 5 w 16"/>
              <a:gd name="T1" fmla="*/ 22 h 22"/>
              <a:gd name="T2" fmla="*/ 2 w 16"/>
              <a:gd name="T3" fmla="*/ 10 h 22"/>
              <a:gd name="T4" fmla="*/ 11 w 16"/>
              <a:gd name="T5" fmla="*/ 1 h 22"/>
              <a:gd name="T6" fmla="*/ 14 w 16"/>
              <a:gd name="T7" fmla="*/ 14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22">
                <a:moveTo>
                  <a:pt x="5" y="22"/>
                </a:moveTo>
                <a:cubicBezTo>
                  <a:pt x="2" y="21"/>
                  <a:pt x="0" y="16"/>
                  <a:pt x="2" y="10"/>
                </a:cubicBezTo>
                <a:cubicBezTo>
                  <a:pt x="4" y="4"/>
                  <a:pt x="8" y="0"/>
                  <a:pt x="11" y="1"/>
                </a:cubicBezTo>
                <a:cubicBezTo>
                  <a:pt x="14" y="2"/>
                  <a:pt x="16" y="8"/>
                  <a:pt x="14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862"/>
          <p:cNvSpPr>
            <a:spLocks/>
          </p:cNvSpPr>
          <p:nvPr/>
        </p:nvSpPr>
        <p:spPr bwMode="auto">
          <a:xfrm>
            <a:off x="2019300" y="3122613"/>
            <a:ext cx="11112" cy="17463"/>
          </a:xfrm>
          <a:custGeom>
            <a:avLst/>
            <a:gdLst>
              <a:gd name="T0" fmla="*/ 2 w 2"/>
              <a:gd name="T1" fmla="*/ 2 h 3"/>
              <a:gd name="T2" fmla="*/ 1 w 2"/>
              <a:gd name="T3" fmla="*/ 3 h 3"/>
              <a:gd name="T4" fmla="*/ 0 w 2"/>
              <a:gd name="T5" fmla="*/ 2 h 3"/>
              <a:gd name="T6" fmla="*/ 1 w 2"/>
              <a:gd name="T7" fmla="*/ 0 h 3"/>
              <a:gd name="T8" fmla="*/ 2 w 2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2" y="2"/>
                </a:moveTo>
                <a:cubicBezTo>
                  <a:pt x="2" y="3"/>
                  <a:pt x="1" y="3"/>
                  <a:pt x="1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2" y="0"/>
                  <a:pt x="2" y="1"/>
                  <a:pt x="2" y="2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863"/>
          <p:cNvSpPr>
            <a:spLocks/>
          </p:cNvSpPr>
          <p:nvPr/>
        </p:nvSpPr>
        <p:spPr bwMode="auto">
          <a:xfrm>
            <a:off x="2130425" y="3128963"/>
            <a:ext cx="6350" cy="15875"/>
          </a:xfrm>
          <a:custGeom>
            <a:avLst/>
            <a:gdLst>
              <a:gd name="T0" fmla="*/ 1 w 1"/>
              <a:gd name="T1" fmla="*/ 2 h 3"/>
              <a:gd name="T2" fmla="*/ 1 w 1"/>
              <a:gd name="T3" fmla="*/ 3 h 3"/>
              <a:gd name="T4" fmla="*/ 0 w 1"/>
              <a:gd name="T5" fmla="*/ 2 h 3"/>
              <a:gd name="T6" fmla="*/ 0 w 1"/>
              <a:gd name="T7" fmla="*/ 0 h 3"/>
              <a:gd name="T8" fmla="*/ 1 w 1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1" y="1"/>
                  <a:pt x="1" y="2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864"/>
          <p:cNvSpPr>
            <a:spLocks/>
          </p:cNvSpPr>
          <p:nvPr/>
        </p:nvSpPr>
        <p:spPr bwMode="auto">
          <a:xfrm>
            <a:off x="2114550" y="3060700"/>
            <a:ext cx="77787" cy="130175"/>
          </a:xfrm>
          <a:custGeom>
            <a:avLst/>
            <a:gdLst>
              <a:gd name="T0" fmla="*/ 0 w 14"/>
              <a:gd name="T1" fmla="*/ 6 h 23"/>
              <a:gd name="T2" fmla="*/ 7 w 14"/>
              <a:gd name="T3" fmla="*/ 0 h 23"/>
              <a:gd name="T4" fmla="*/ 14 w 14"/>
              <a:gd name="T5" fmla="*/ 11 h 23"/>
              <a:gd name="T6" fmla="*/ 7 w 14"/>
              <a:gd name="T7" fmla="*/ 23 h 23"/>
              <a:gd name="T8" fmla="*/ 5 w 14"/>
              <a:gd name="T9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23">
                <a:moveTo>
                  <a:pt x="0" y="6"/>
                </a:moveTo>
                <a:cubicBezTo>
                  <a:pt x="2" y="2"/>
                  <a:pt x="4" y="0"/>
                  <a:pt x="7" y="0"/>
                </a:cubicBezTo>
                <a:cubicBezTo>
                  <a:pt x="10" y="0"/>
                  <a:pt x="14" y="5"/>
                  <a:pt x="14" y="11"/>
                </a:cubicBezTo>
                <a:cubicBezTo>
                  <a:pt x="14" y="18"/>
                  <a:pt x="12" y="23"/>
                  <a:pt x="7" y="23"/>
                </a:cubicBezTo>
                <a:cubicBezTo>
                  <a:pt x="6" y="23"/>
                  <a:pt x="6" y="22"/>
                  <a:pt x="5" y="2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Oval 865"/>
          <p:cNvSpPr>
            <a:spLocks noChangeArrowheads="1"/>
          </p:cNvSpPr>
          <p:nvPr/>
        </p:nvSpPr>
        <p:spPr bwMode="auto">
          <a:xfrm>
            <a:off x="1981200" y="3162300"/>
            <a:ext cx="127000" cy="128588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Freeform 866"/>
          <p:cNvSpPr>
            <a:spLocks/>
          </p:cNvSpPr>
          <p:nvPr/>
        </p:nvSpPr>
        <p:spPr bwMode="auto">
          <a:xfrm>
            <a:off x="2014538" y="3290888"/>
            <a:ext cx="22225" cy="179388"/>
          </a:xfrm>
          <a:custGeom>
            <a:avLst/>
            <a:gdLst>
              <a:gd name="T0" fmla="*/ 4 w 4"/>
              <a:gd name="T1" fmla="*/ 0 h 32"/>
              <a:gd name="T2" fmla="*/ 0 w 4"/>
              <a:gd name="T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32">
                <a:moveTo>
                  <a:pt x="4" y="0"/>
                </a:moveTo>
                <a:cubicBezTo>
                  <a:pt x="4" y="0"/>
                  <a:pt x="0" y="19"/>
                  <a:pt x="0" y="3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867"/>
          <p:cNvSpPr>
            <a:spLocks/>
          </p:cNvSpPr>
          <p:nvPr/>
        </p:nvSpPr>
        <p:spPr bwMode="auto">
          <a:xfrm>
            <a:off x="1724025" y="3133725"/>
            <a:ext cx="206375" cy="117475"/>
          </a:xfrm>
          <a:custGeom>
            <a:avLst/>
            <a:gdLst>
              <a:gd name="T0" fmla="*/ 0 w 37"/>
              <a:gd name="T1" fmla="*/ 0 h 21"/>
              <a:gd name="T2" fmla="*/ 37 w 37"/>
              <a:gd name="T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7" h="21">
                <a:moveTo>
                  <a:pt x="0" y="0"/>
                </a:moveTo>
                <a:cubicBezTo>
                  <a:pt x="0" y="0"/>
                  <a:pt x="30" y="16"/>
                  <a:pt x="37" y="2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868"/>
          <p:cNvSpPr>
            <a:spLocks/>
          </p:cNvSpPr>
          <p:nvPr/>
        </p:nvSpPr>
        <p:spPr bwMode="auto">
          <a:xfrm>
            <a:off x="1679575" y="3228975"/>
            <a:ext cx="228600" cy="61913"/>
          </a:xfrm>
          <a:custGeom>
            <a:avLst/>
            <a:gdLst>
              <a:gd name="T0" fmla="*/ 0 w 41"/>
              <a:gd name="T1" fmla="*/ 0 h 11"/>
              <a:gd name="T2" fmla="*/ 41 w 41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1" h="11">
                <a:moveTo>
                  <a:pt x="0" y="0"/>
                </a:moveTo>
                <a:cubicBezTo>
                  <a:pt x="0" y="0"/>
                  <a:pt x="36" y="10"/>
                  <a:pt x="41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Freeform 869"/>
          <p:cNvSpPr>
            <a:spLocks/>
          </p:cNvSpPr>
          <p:nvPr/>
        </p:nvSpPr>
        <p:spPr bwMode="auto">
          <a:xfrm>
            <a:off x="1685925" y="3336925"/>
            <a:ext cx="215900" cy="15875"/>
          </a:xfrm>
          <a:custGeom>
            <a:avLst/>
            <a:gdLst>
              <a:gd name="T0" fmla="*/ 0 w 39"/>
              <a:gd name="T1" fmla="*/ 3 h 3"/>
              <a:gd name="T2" fmla="*/ 39 w 39"/>
              <a:gd name="T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9" h="3">
                <a:moveTo>
                  <a:pt x="0" y="3"/>
                </a:moveTo>
                <a:cubicBezTo>
                  <a:pt x="0" y="3"/>
                  <a:pt x="29" y="2"/>
                  <a:pt x="39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870"/>
          <p:cNvSpPr>
            <a:spLocks/>
          </p:cNvSpPr>
          <p:nvPr/>
        </p:nvSpPr>
        <p:spPr bwMode="auto">
          <a:xfrm>
            <a:off x="1708150" y="3100388"/>
            <a:ext cx="188912" cy="163513"/>
          </a:xfrm>
          <a:custGeom>
            <a:avLst/>
            <a:gdLst>
              <a:gd name="T0" fmla="*/ 34 w 34"/>
              <a:gd name="T1" fmla="*/ 0 h 29"/>
              <a:gd name="T2" fmla="*/ 0 w 34"/>
              <a:gd name="T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4" h="29">
                <a:moveTo>
                  <a:pt x="34" y="0"/>
                </a:moveTo>
                <a:cubicBezTo>
                  <a:pt x="24" y="0"/>
                  <a:pt x="5" y="13"/>
                  <a:pt x="0" y="2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871"/>
          <p:cNvSpPr>
            <a:spLocks/>
          </p:cNvSpPr>
          <p:nvPr/>
        </p:nvSpPr>
        <p:spPr bwMode="auto">
          <a:xfrm>
            <a:off x="2325688" y="3122613"/>
            <a:ext cx="223837" cy="285750"/>
          </a:xfrm>
          <a:custGeom>
            <a:avLst/>
            <a:gdLst>
              <a:gd name="T0" fmla="*/ 0 w 40"/>
              <a:gd name="T1" fmla="*/ 0 h 51"/>
              <a:gd name="T2" fmla="*/ 36 w 40"/>
              <a:gd name="T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" h="51">
                <a:moveTo>
                  <a:pt x="0" y="0"/>
                </a:moveTo>
                <a:cubicBezTo>
                  <a:pt x="17" y="3"/>
                  <a:pt x="40" y="22"/>
                  <a:pt x="36" y="5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Freeform 872"/>
          <p:cNvSpPr>
            <a:spLocks/>
          </p:cNvSpPr>
          <p:nvPr/>
        </p:nvSpPr>
        <p:spPr bwMode="auto">
          <a:xfrm>
            <a:off x="1697038" y="2898775"/>
            <a:ext cx="974725" cy="471488"/>
          </a:xfrm>
          <a:custGeom>
            <a:avLst/>
            <a:gdLst>
              <a:gd name="T0" fmla="*/ 0 w 175"/>
              <a:gd name="T1" fmla="*/ 66 h 84"/>
              <a:gd name="T2" fmla="*/ 84 w 175"/>
              <a:gd name="T3" fmla="*/ 0 h 84"/>
              <a:gd name="T4" fmla="*/ 167 w 175"/>
              <a:gd name="T5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5" h="84">
                <a:moveTo>
                  <a:pt x="0" y="66"/>
                </a:moveTo>
                <a:cubicBezTo>
                  <a:pt x="5" y="25"/>
                  <a:pt x="41" y="0"/>
                  <a:pt x="84" y="0"/>
                </a:cubicBezTo>
                <a:cubicBezTo>
                  <a:pt x="132" y="0"/>
                  <a:pt x="175" y="33"/>
                  <a:pt x="167" y="8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Line 873"/>
          <p:cNvSpPr>
            <a:spLocks noChangeShapeType="1"/>
          </p:cNvSpPr>
          <p:nvPr/>
        </p:nvSpPr>
        <p:spPr bwMode="auto">
          <a:xfrm flipV="1">
            <a:off x="2170113" y="3190875"/>
            <a:ext cx="250825" cy="77788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874"/>
          <p:cNvSpPr>
            <a:spLocks/>
          </p:cNvSpPr>
          <p:nvPr/>
        </p:nvSpPr>
        <p:spPr bwMode="auto">
          <a:xfrm>
            <a:off x="2181225" y="3279775"/>
            <a:ext cx="266700" cy="39688"/>
          </a:xfrm>
          <a:custGeom>
            <a:avLst/>
            <a:gdLst>
              <a:gd name="T0" fmla="*/ 0 w 48"/>
              <a:gd name="T1" fmla="*/ 7 h 7"/>
              <a:gd name="T2" fmla="*/ 48 w 48"/>
              <a:gd name="T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" h="7">
                <a:moveTo>
                  <a:pt x="0" y="7"/>
                </a:moveTo>
                <a:cubicBezTo>
                  <a:pt x="0" y="7"/>
                  <a:pt x="42" y="0"/>
                  <a:pt x="48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875"/>
          <p:cNvSpPr>
            <a:spLocks/>
          </p:cNvSpPr>
          <p:nvPr/>
        </p:nvSpPr>
        <p:spPr bwMode="auto">
          <a:xfrm>
            <a:off x="2185988" y="3363913"/>
            <a:ext cx="257175" cy="39688"/>
          </a:xfrm>
          <a:custGeom>
            <a:avLst/>
            <a:gdLst>
              <a:gd name="T0" fmla="*/ 0 w 46"/>
              <a:gd name="T1" fmla="*/ 0 h 7"/>
              <a:gd name="T2" fmla="*/ 46 w 46"/>
              <a:gd name="T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6" h="7">
                <a:moveTo>
                  <a:pt x="0" y="0"/>
                </a:moveTo>
                <a:cubicBezTo>
                  <a:pt x="0" y="0"/>
                  <a:pt x="35" y="5"/>
                  <a:pt x="46" y="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Freeform 876"/>
          <p:cNvSpPr>
            <a:spLocks/>
          </p:cNvSpPr>
          <p:nvPr/>
        </p:nvSpPr>
        <p:spPr bwMode="auto">
          <a:xfrm>
            <a:off x="1639888" y="3240088"/>
            <a:ext cx="785812" cy="342900"/>
          </a:xfrm>
          <a:custGeom>
            <a:avLst/>
            <a:gdLst>
              <a:gd name="T0" fmla="*/ 26 w 141"/>
              <a:gd name="T1" fmla="*/ 9 h 61"/>
              <a:gd name="T2" fmla="*/ 1 w 141"/>
              <a:gd name="T3" fmla="*/ 19 h 61"/>
              <a:gd name="T4" fmla="*/ 15 w 141"/>
              <a:gd name="T5" fmla="*/ 39 h 61"/>
              <a:gd name="T6" fmla="*/ 36 w 141"/>
              <a:gd name="T7" fmla="*/ 35 h 61"/>
              <a:gd name="T8" fmla="*/ 54 w 141"/>
              <a:gd name="T9" fmla="*/ 37 h 61"/>
              <a:gd name="T10" fmla="*/ 83 w 141"/>
              <a:gd name="T11" fmla="*/ 34 h 61"/>
              <a:gd name="T12" fmla="*/ 103 w 141"/>
              <a:gd name="T13" fmla="*/ 34 h 61"/>
              <a:gd name="T14" fmla="*/ 118 w 141"/>
              <a:gd name="T15" fmla="*/ 36 h 61"/>
              <a:gd name="T16" fmla="*/ 136 w 141"/>
              <a:gd name="T17" fmla="*/ 44 h 61"/>
              <a:gd name="T18" fmla="*/ 140 w 141"/>
              <a:gd name="T19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61">
                <a:moveTo>
                  <a:pt x="26" y="9"/>
                </a:moveTo>
                <a:cubicBezTo>
                  <a:pt x="17" y="0"/>
                  <a:pt x="0" y="3"/>
                  <a:pt x="1" y="19"/>
                </a:cubicBezTo>
                <a:cubicBezTo>
                  <a:pt x="2" y="27"/>
                  <a:pt x="4" y="35"/>
                  <a:pt x="15" y="39"/>
                </a:cubicBezTo>
                <a:cubicBezTo>
                  <a:pt x="20" y="41"/>
                  <a:pt x="27" y="40"/>
                  <a:pt x="36" y="35"/>
                </a:cubicBezTo>
                <a:cubicBezTo>
                  <a:pt x="43" y="32"/>
                  <a:pt x="47" y="32"/>
                  <a:pt x="54" y="37"/>
                </a:cubicBezTo>
                <a:cubicBezTo>
                  <a:pt x="64" y="43"/>
                  <a:pt x="72" y="43"/>
                  <a:pt x="83" y="34"/>
                </a:cubicBezTo>
                <a:cubicBezTo>
                  <a:pt x="91" y="27"/>
                  <a:pt x="96" y="30"/>
                  <a:pt x="103" y="34"/>
                </a:cubicBezTo>
                <a:cubicBezTo>
                  <a:pt x="107" y="38"/>
                  <a:pt x="111" y="38"/>
                  <a:pt x="118" y="36"/>
                </a:cubicBezTo>
                <a:cubicBezTo>
                  <a:pt x="122" y="34"/>
                  <a:pt x="131" y="37"/>
                  <a:pt x="136" y="44"/>
                </a:cubicBezTo>
                <a:cubicBezTo>
                  <a:pt x="140" y="49"/>
                  <a:pt x="141" y="55"/>
                  <a:pt x="140" y="6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Freeform 877"/>
          <p:cNvSpPr>
            <a:spLocks/>
          </p:cNvSpPr>
          <p:nvPr/>
        </p:nvSpPr>
        <p:spPr bwMode="auto">
          <a:xfrm>
            <a:off x="1763713" y="3465513"/>
            <a:ext cx="612775" cy="201613"/>
          </a:xfrm>
          <a:custGeom>
            <a:avLst/>
            <a:gdLst>
              <a:gd name="T0" fmla="*/ 0 w 110"/>
              <a:gd name="T1" fmla="*/ 0 h 36"/>
              <a:gd name="T2" fmla="*/ 16 w 110"/>
              <a:gd name="T3" fmla="*/ 27 h 36"/>
              <a:gd name="T4" fmla="*/ 34 w 110"/>
              <a:gd name="T5" fmla="*/ 30 h 36"/>
              <a:gd name="T6" fmla="*/ 64 w 110"/>
              <a:gd name="T7" fmla="*/ 33 h 36"/>
              <a:gd name="T8" fmla="*/ 82 w 110"/>
              <a:gd name="T9" fmla="*/ 34 h 36"/>
              <a:gd name="T10" fmla="*/ 94 w 110"/>
              <a:gd name="T11" fmla="*/ 34 h 36"/>
              <a:gd name="T12" fmla="*/ 110 w 110"/>
              <a:gd name="T13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36">
                <a:moveTo>
                  <a:pt x="0" y="0"/>
                </a:moveTo>
                <a:cubicBezTo>
                  <a:pt x="3" y="7"/>
                  <a:pt x="11" y="24"/>
                  <a:pt x="16" y="27"/>
                </a:cubicBezTo>
                <a:cubicBezTo>
                  <a:pt x="21" y="30"/>
                  <a:pt x="22" y="30"/>
                  <a:pt x="34" y="30"/>
                </a:cubicBezTo>
                <a:cubicBezTo>
                  <a:pt x="47" y="29"/>
                  <a:pt x="55" y="30"/>
                  <a:pt x="64" y="33"/>
                </a:cubicBezTo>
                <a:cubicBezTo>
                  <a:pt x="72" y="35"/>
                  <a:pt x="77" y="36"/>
                  <a:pt x="82" y="34"/>
                </a:cubicBezTo>
                <a:cubicBezTo>
                  <a:pt x="87" y="33"/>
                  <a:pt x="89" y="33"/>
                  <a:pt x="94" y="34"/>
                </a:cubicBezTo>
                <a:cubicBezTo>
                  <a:pt x="99" y="35"/>
                  <a:pt x="105" y="35"/>
                  <a:pt x="110" y="3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878"/>
          <p:cNvSpPr>
            <a:spLocks/>
          </p:cNvSpPr>
          <p:nvPr/>
        </p:nvSpPr>
        <p:spPr bwMode="auto">
          <a:xfrm>
            <a:off x="1863725" y="3498850"/>
            <a:ext cx="528637" cy="134938"/>
          </a:xfrm>
          <a:custGeom>
            <a:avLst/>
            <a:gdLst>
              <a:gd name="T0" fmla="*/ 3 w 95"/>
              <a:gd name="T1" fmla="*/ 24 h 24"/>
              <a:gd name="T2" fmla="*/ 1 w 95"/>
              <a:gd name="T3" fmla="*/ 16 h 24"/>
              <a:gd name="T4" fmla="*/ 30 w 95"/>
              <a:gd name="T5" fmla="*/ 6 h 24"/>
              <a:gd name="T6" fmla="*/ 61 w 95"/>
              <a:gd name="T7" fmla="*/ 7 h 24"/>
              <a:gd name="T8" fmla="*/ 95 w 95"/>
              <a:gd name="T9" fmla="*/ 2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24">
                <a:moveTo>
                  <a:pt x="3" y="24"/>
                </a:moveTo>
                <a:cubicBezTo>
                  <a:pt x="1" y="21"/>
                  <a:pt x="0" y="19"/>
                  <a:pt x="1" y="16"/>
                </a:cubicBezTo>
                <a:cubicBezTo>
                  <a:pt x="3" y="12"/>
                  <a:pt x="14" y="0"/>
                  <a:pt x="30" y="6"/>
                </a:cubicBezTo>
                <a:cubicBezTo>
                  <a:pt x="44" y="12"/>
                  <a:pt x="45" y="11"/>
                  <a:pt x="61" y="7"/>
                </a:cubicBezTo>
                <a:cubicBezTo>
                  <a:pt x="73" y="4"/>
                  <a:pt x="92" y="8"/>
                  <a:pt x="95" y="2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Freeform 879"/>
          <p:cNvSpPr>
            <a:spLocks/>
          </p:cNvSpPr>
          <p:nvPr/>
        </p:nvSpPr>
        <p:spPr bwMode="auto">
          <a:xfrm>
            <a:off x="1584325" y="3302000"/>
            <a:ext cx="146050" cy="179388"/>
          </a:xfrm>
          <a:custGeom>
            <a:avLst/>
            <a:gdLst>
              <a:gd name="T0" fmla="*/ 26 w 26"/>
              <a:gd name="T1" fmla="*/ 29 h 32"/>
              <a:gd name="T2" fmla="*/ 16 w 26"/>
              <a:gd name="T3" fmla="*/ 32 h 32"/>
              <a:gd name="T4" fmla="*/ 0 w 26"/>
              <a:gd name="T5" fmla="*/ 16 h 32"/>
              <a:gd name="T6" fmla="*/ 12 w 26"/>
              <a:gd name="T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32">
                <a:moveTo>
                  <a:pt x="26" y="29"/>
                </a:moveTo>
                <a:cubicBezTo>
                  <a:pt x="23" y="31"/>
                  <a:pt x="20" y="32"/>
                  <a:pt x="16" y="32"/>
                </a:cubicBezTo>
                <a:cubicBezTo>
                  <a:pt x="7" y="32"/>
                  <a:pt x="0" y="25"/>
                  <a:pt x="0" y="16"/>
                </a:cubicBezTo>
                <a:cubicBezTo>
                  <a:pt x="0" y="8"/>
                  <a:pt x="5" y="1"/>
                  <a:pt x="12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880"/>
          <p:cNvSpPr>
            <a:spLocks/>
          </p:cNvSpPr>
          <p:nvPr/>
        </p:nvSpPr>
        <p:spPr bwMode="auto">
          <a:xfrm>
            <a:off x="1639888" y="3476625"/>
            <a:ext cx="123825" cy="234950"/>
          </a:xfrm>
          <a:custGeom>
            <a:avLst/>
            <a:gdLst>
              <a:gd name="T0" fmla="*/ 0 w 22"/>
              <a:gd name="T1" fmla="*/ 0 h 42"/>
              <a:gd name="T2" fmla="*/ 22 w 22"/>
              <a:gd name="T3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" h="42">
                <a:moveTo>
                  <a:pt x="0" y="0"/>
                </a:moveTo>
                <a:cubicBezTo>
                  <a:pt x="4" y="14"/>
                  <a:pt x="13" y="30"/>
                  <a:pt x="22" y="4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Oval 881"/>
          <p:cNvSpPr>
            <a:spLocks noChangeArrowheads="1"/>
          </p:cNvSpPr>
          <p:nvPr/>
        </p:nvSpPr>
        <p:spPr bwMode="auto">
          <a:xfrm>
            <a:off x="2509838" y="3363913"/>
            <a:ext cx="200025" cy="201613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882"/>
          <p:cNvSpPr>
            <a:spLocks/>
          </p:cNvSpPr>
          <p:nvPr/>
        </p:nvSpPr>
        <p:spPr bwMode="auto">
          <a:xfrm>
            <a:off x="2370138" y="3481388"/>
            <a:ext cx="139700" cy="180975"/>
          </a:xfrm>
          <a:custGeom>
            <a:avLst/>
            <a:gdLst>
              <a:gd name="T0" fmla="*/ 25 w 25"/>
              <a:gd name="T1" fmla="*/ 0 h 32"/>
              <a:gd name="T2" fmla="*/ 0 w 25"/>
              <a:gd name="T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" h="32">
                <a:moveTo>
                  <a:pt x="25" y="0"/>
                </a:moveTo>
                <a:cubicBezTo>
                  <a:pt x="18" y="6"/>
                  <a:pt x="8" y="18"/>
                  <a:pt x="0" y="3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Freeform 883"/>
          <p:cNvSpPr>
            <a:spLocks/>
          </p:cNvSpPr>
          <p:nvPr/>
        </p:nvSpPr>
        <p:spPr bwMode="auto">
          <a:xfrm>
            <a:off x="2185988" y="3751263"/>
            <a:ext cx="112712" cy="0"/>
          </a:xfrm>
          <a:custGeom>
            <a:avLst/>
            <a:gdLst>
              <a:gd name="T0" fmla="*/ 0 w 20"/>
              <a:gd name="T1" fmla="*/ 20 w 2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0">
                <a:moveTo>
                  <a:pt x="0" y="0"/>
                </a:moveTo>
                <a:cubicBezTo>
                  <a:pt x="7" y="0"/>
                  <a:pt x="13" y="0"/>
                  <a:pt x="2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884"/>
          <p:cNvSpPr>
            <a:spLocks/>
          </p:cNvSpPr>
          <p:nvPr/>
        </p:nvSpPr>
        <p:spPr bwMode="auto">
          <a:xfrm>
            <a:off x="2036763" y="3746500"/>
            <a:ext cx="133350" cy="4763"/>
          </a:xfrm>
          <a:custGeom>
            <a:avLst/>
            <a:gdLst>
              <a:gd name="T0" fmla="*/ 0 w 24"/>
              <a:gd name="T1" fmla="*/ 0 h 1"/>
              <a:gd name="T2" fmla="*/ 24 w 24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" h="1">
                <a:moveTo>
                  <a:pt x="0" y="0"/>
                </a:moveTo>
                <a:cubicBezTo>
                  <a:pt x="7" y="1"/>
                  <a:pt x="16" y="1"/>
                  <a:pt x="24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Freeform 885"/>
          <p:cNvSpPr>
            <a:spLocks/>
          </p:cNvSpPr>
          <p:nvPr/>
        </p:nvSpPr>
        <p:spPr bwMode="auto">
          <a:xfrm>
            <a:off x="1835150" y="3667125"/>
            <a:ext cx="474662" cy="61913"/>
          </a:xfrm>
          <a:custGeom>
            <a:avLst/>
            <a:gdLst>
              <a:gd name="T0" fmla="*/ 85 w 85"/>
              <a:gd name="T1" fmla="*/ 7 h 11"/>
              <a:gd name="T2" fmla="*/ 34 w 85"/>
              <a:gd name="T3" fmla="*/ 7 h 11"/>
              <a:gd name="T4" fmla="*/ 2 w 85"/>
              <a:gd name="T5" fmla="*/ 0 h 11"/>
              <a:gd name="T6" fmla="*/ 0 w 85"/>
              <a:gd name="T7" fmla="*/ 5 h 11"/>
              <a:gd name="T8" fmla="*/ 19 w 85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1">
                <a:moveTo>
                  <a:pt x="85" y="7"/>
                </a:moveTo>
                <a:cubicBezTo>
                  <a:pt x="74" y="8"/>
                  <a:pt x="54" y="9"/>
                  <a:pt x="34" y="7"/>
                </a:cubicBezTo>
                <a:cubicBezTo>
                  <a:pt x="13" y="6"/>
                  <a:pt x="2" y="0"/>
                  <a:pt x="2" y="0"/>
                </a:cubicBezTo>
                <a:cubicBezTo>
                  <a:pt x="2" y="0"/>
                  <a:pt x="0" y="2"/>
                  <a:pt x="0" y="5"/>
                </a:cubicBezTo>
                <a:cubicBezTo>
                  <a:pt x="4" y="8"/>
                  <a:pt x="11" y="10"/>
                  <a:pt x="19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Freeform 886"/>
          <p:cNvSpPr>
            <a:spLocks/>
          </p:cNvSpPr>
          <p:nvPr/>
        </p:nvSpPr>
        <p:spPr bwMode="auto">
          <a:xfrm>
            <a:off x="1912938" y="3773488"/>
            <a:ext cx="134937" cy="84138"/>
          </a:xfrm>
          <a:custGeom>
            <a:avLst/>
            <a:gdLst>
              <a:gd name="T0" fmla="*/ 24 w 24"/>
              <a:gd name="T1" fmla="*/ 4 h 15"/>
              <a:gd name="T2" fmla="*/ 12 w 24"/>
              <a:gd name="T3" fmla="*/ 15 h 15"/>
              <a:gd name="T4" fmla="*/ 0 w 24"/>
              <a:gd name="T5" fmla="*/ 3 h 15"/>
              <a:gd name="T6" fmla="*/ 0 w 24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5">
                <a:moveTo>
                  <a:pt x="24" y="4"/>
                </a:moveTo>
                <a:cubicBezTo>
                  <a:pt x="23" y="10"/>
                  <a:pt x="18" y="15"/>
                  <a:pt x="12" y="15"/>
                </a:cubicBezTo>
                <a:cubicBezTo>
                  <a:pt x="5" y="15"/>
                  <a:pt x="0" y="10"/>
                  <a:pt x="0" y="3"/>
                </a:cubicBezTo>
                <a:cubicBezTo>
                  <a:pt x="0" y="2"/>
                  <a:pt x="0" y="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Freeform 887"/>
          <p:cNvSpPr>
            <a:spLocks/>
          </p:cNvSpPr>
          <p:nvPr/>
        </p:nvSpPr>
        <p:spPr bwMode="auto">
          <a:xfrm>
            <a:off x="1924050" y="3717925"/>
            <a:ext cx="123825" cy="55563"/>
          </a:xfrm>
          <a:custGeom>
            <a:avLst/>
            <a:gdLst>
              <a:gd name="T0" fmla="*/ 0 w 22"/>
              <a:gd name="T1" fmla="*/ 6 h 10"/>
              <a:gd name="T2" fmla="*/ 10 w 22"/>
              <a:gd name="T3" fmla="*/ 0 h 10"/>
              <a:gd name="T4" fmla="*/ 22 w 22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10">
                <a:moveTo>
                  <a:pt x="0" y="6"/>
                </a:moveTo>
                <a:cubicBezTo>
                  <a:pt x="2" y="2"/>
                  <a:pt x="6" y="0"/>
                  <a:pt x="10" y="0"/>
                </a:cubicBezTo>
                <a:cubicBezTo>
                  <a:pt x="16" y="0"/>
                  <a:pt x="21" y="4"/>
                  <a:pt x="22" y="1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Freeform 888"/>
          <p:cNvSpPr>
            <a:spLocks/>
          </p:cNvSpPr>
          <p:nvPr/>
        </p:nvSpPr>
        <p:spPr bwMode="auto">
          <a:xfrm>
            <a:off x="1941513" y="3784600"/>
            <a:ext cx="39687" cy="28575"/>
          </a:xfrm>
          <a:custGeom>
            <a:avLst/>
            <a:gdLst>
              <a:gd name="T0" fmla="*/ 7 w 7"/>
              <a:gd name="T1" fmla="*/ 3 h 5"/>
              <a:gd name="T2" fmla="*/ 3 w 7"/>
              <a:gd name="T3" fmla="*/ 5 h 5"/>
              <a:gd name="T4" fmla="*/ 0 w 7"/>
              <a:gd name="T5" fmla="*/ 2 h 5"/>
              <a:gd name="T6" fmla="*/ 4 w 7"/>
              <a:gd name="T7" fmla="*/ 0 h 5"/>
              <a:gd name="T8" fmla="*/ 7 w 7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">
                <a:moveTo>
                  <a:pt x="7" y="3"/>
                </a:moveTo>
                <a:cubicBezTo>
                  <a:pt x="7" y="5"/>
                  <a:pt x="5" y="5"/>
                  <a:pt x="3" y="5"/>
                </a:cubicBezTo>
                <a:cubicBezTo>
                  <a:pt x="1" y="5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6" y="1"/>
                  <a:pt x="7" y="2"/>
                  <a:pt x="7" y="3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Freeform 889"/>
          <p:cNvSpPr>
            <a:spLocks/>
          </p:cNvSpPr>
          <p:nvPr/>
        </p:nvSpPr>
        <p:spPr bwMode="auto">
          <a:xfrm>
            <a:off x="1958975" y="3813175"/>
            <a:ext cx="0" cy="44450"/>
          </a:xfrm>
          <a:custGeom>
            <a:avLst/>
            <a:gdLst>
              <a:gd name="T0" fmla="*/ 0 h 8"/>
              <a:gd name="T1" fmla="*/ 8 h 8"/>
            </a:gdLst>
            <a:ahLst/>
            <a:cxnLst>
              <a:cxn ang="0">
                <a:pos x="0" y="T0"/>
              </a:cxn>
              <a:cxn ang="0">
                <a:pos x="0" y="T1"/>
              </a:cxn>
            </a:cxnLst>
            <a:rect l="0" t="0" r="r" b="b"/>
            <a:pathLst>
              <a:path h="8">
                <a:moveTo>
                  <a:pt x="0" y="0"/>
                </a:moveTo>
                <a:cubicBezTo>
                  <a:pt x="0" y="1"/>
                  <a:pt x="0" y="7"/>
                  <a:pt x="0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890"/>
          <p:cNvSpPr>
            <a:spLocks/>
          </p:cNvSpPr>
          <p:nvPr/>
        </p:nvSpPr>
        <p:spPr bwMode="auto">
          <a:xfrm>
            <a:off x="1901825" y="3746500"/>
            <a:ext cx="161925" cy="49213"/>
          </a:xfrm>
          <a:custGeom>
            <a:avLst/>
            <a:gdLst>
              <a:gd name="T0" fmla="*/ 4 w 29"/>
              <a:gd name="T1" fmla="*/ 1 h 9"/>
              <a:gd name="T2" fmla="*/ 2 w 29"/>
              <a:gd name="T3" fmla="*/ 5 h 9"/>
              <a:gd name="T4" fmla="*/ 26 w 29"/>
              <a:gd name="T5" fmla="*/ 9 h 9"/>
              <a:gd name="T6" fmla="*/ 26 w 29"/>
              <a:gd name="T7" fmla="*/ 5 h 9"/>
              <a:gd name="T8" fmla="*/ 4 w 29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9">
                <a:moveTo>
                  <a:pt x="4" y="1"/>
                </a:moveTo>
                <a:cubicBezTo>
                  <a:pt x="2" y="1"/>
                  <a:pt x="0" y="3"/>
                  <a:pt x="2" y="5"/>
                </a:cubicBezTo>
                <a:cubicBezTo>
                  <a:pt x="5" y="4"/>
                  <a:pt x="20" y="5"/>
                  <a:pt x="26" y="9"/>
                </a:cubicBezTo>
                <a:cubicBezTo>
                  <a:pt x="27" y="9"/>
                  <a:pt x="29" y="6"/>
                  <a:pt x="26" y="5"/>
                </a:cubicBezTo>
                <a:cubicBezTo>
                  <a:pt x="24" y="4"/>
                  <a:pt x="15" y="0"/>
                  <a:pt x="4" y="1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891"/>
          <p:cNvSpPr>
            <a:spLocks/>
          </p:cNvSpPr>
          <p:nvPr/>
        </p:nvSpPr>
        <p:spPr bwMode="auto">
          <a:xfrm>
            <a:off x="1808163" y="3722688"/>
            <a:ext cx="104775" cy="123825"/>
          </a:xfrm>
          <a:custGeom>
            <a:avLst/>
            <a:gdLst>
              <a:gd name="T0" fmla="*/ 19 w 19"/>
              <a:gd name="T1" fmla="*/ 0 h 22"/>
              <a:gd name="T2" fmla="*/ 1 w 19"/>
              <a:gd name="T3" fmla="*/ 22 h 22"/>
              <a:gd name="T4" fmla="*/ 0 w 19"/>
              <a:gd name="T5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" h="22">
                <a:moveTo>
                  <a:pt x="19" y="0"/>
                </a:moveTo>
                <a:cubicBezTo>
                  <a:pt x="10" y="4"/>
                  <a:pt x="3" y="12"/>
                  <a:pt x="1" y="22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Freeform 892"/>
          <p:cNvSpPr>
            <a:spLocks/>
          </p:cNvSpPr>
          <p:nvPr/>
        </p:nvSpPr>
        <p:spPr bwMode="auto">
          <a:xfrm>
            <a:off x="1835150" y="4032250"/>
            <a:ext cx="401637" cy="106363"/>
          </a:xfrm>
          <a:custGeom>
            <a:avLst/>
            <a:gdLst>
              <a:gd name="T0" fmla="*/ 72 w 72"/>
              <a:gd name="T1" fmla="*/ 4 h 19"/>
              <a:gd name="T2" fmla="*/ 38 w 72"/>
              <a:gd name="T3" fmla="*/ 19 h 19"/>
              <a:gd name="T4" fmla="*/ 0 w 72"/>
              <a:gd name="T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2" h="19">
                <a:moveTo>
                  <a:pt x="72" y="4"/>
                </a:moveTo>
                <a:cubicBezTo>
                  <a:pt x="66" y="14"/>
                  <a:pt x="54" y="19"/>
                  <a:pt x="38" y="19"/>
                </a:cubicBezTo>
                <a:cubicBezTo>
                  <a:pt x="21" y="18"/>
                  <a:pt x="7" y="1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893"/>
          <p:cNvSpPr>
            <a:spLocks/>
          </p:cNvSpPr>
          <p:nvPr/>
        </p:nvSpPr>
        <p:spPr bwMode="auto">
          <a:xfrm>
            <a:off x="2243138" y="3830638"/>
            <a:ext cx="22225" cy="106363"/>
          </a:xfrm>
          <a:custGeom>
            <a:avLst/>
            <a:gdLst>
              <a:gd name="T0" fmla="*/ 0 w 4"/>
              <a:gd name="T1" fmla="*/ 0 h 19"/>
              <a:gd name="T2" fmla="*/ 4 w 4"/>
              <a:gd name="T3" fmla="*/ 16 h 19"/>
              <a:gd name="T4" fmla="*/ 4 w 4"/>
              <a:gd name="T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9">
                <a:moveTo>
                  <a:pt x="0" y="0"/>
                </a:moveTo>
                <a:cubicBezTo>
                  <a:pt x="2" y="5"/>
                  <a:pt x="3" y="10"/>
                  <a:pt x="4" y="16"/>
                </a:cubicBezTo>
                <a:cubicBezTo>
                  <a:pt x="4" y="17"/>
                  <a:pt x="4" y="18"/>
                  <a:pt x="4" y="1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Freeform 894"/>
          <p:cNvSpPr>
            <a:spLocks/>
          </p:cNvSpPr>
          <p:nvPr/>
        </p:nvSpPr>
        <p:spPr bwMode="auto">
          <a:xfrm>
            <a:off x="2185988" y="3757613"/>
            <a:ext cx="34925" cy="33338"/>
          </a:xfrm>
          <a:custGeom>
            <a:avLst/>
            <a:gdLst>
              <a:gd name="T0" fmla="*/ 0 w 6"/>
              <a:gd name="T1" fmla="*/ 0 h 6"/>
              <a:gd name="T2" fmla="*/ 6 w 6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6">
                <a:moveTo>
                  <a:pt x="0" y="0"/>
                </a:moveTo>
                <a:cubicBezTo>
                  <a:pt x="2" y="1"/>
                  <a:pt x="4" y="3"/>
                  <a:pt x="6" y="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Freeform 895"/>
          <p:cNvSpPr>
            <a:spLocks/>
          </p:cNvSpPr>
          <p:nvPr/>
        </p:nvSpPr>
        <p:spPr bwMode="auto">
          <a:xfrm>
            <a:off x="1824038" y="3886200"/>
            <a:ext cx="390525" cy="50800"/>
          </a:xfrm>
          <a:custGeom>
            <a:avLst/>
            <a:gdLst>
              <a:gd name="T0" fmla="*/ 0 w 70"/>
              <a:gd name="T1" fmla="*/ 3 h 9"/>
              <a:gd name="T2" fmla="*/ 0 w 70"/>
              <a:gd name="T3" fmla="*/ 0 h 9"/>
              <a:gd name="T4" fmla="*/ 70 w 70"/>
              <a:gd name="T5" fmla="*/ 5 h 9"/>
              <a:gd name="T6" fmla="*/ 70 w 70"/>
              <a:gd name="T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9">
                <a:moveTo>
                  <a:pt x="0" y="3"/>
                </a:moveTo>
                <a:cubicBezTo>
                  <a:pt x="0" y="2"/>
                  <a:pt x="0" y="1"/>
                  <a:pt x="0" y="0"/>
                </a:cubicBezTo>
                <a:cubicBezTo>
                  <a:pt x="12" y="3"/>
                  <a:pt x="56" y="6"/>
                  <a:pt x="70" y="5"/>
                </a:cubicBezTo>
                <a:cubicBezTo>
                  <a:pt x="70" y="6"/>
                  <a:pt x="70" y="8"/>
                  <a:pt x="70" y="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Freeform 896"/>
          <p:cNvSpPr>
            <a:spLocks/>
          </p:cNvSpPr>
          <p:nvPr/>
        </p:nvSpPr>
        <p:spPr bwMode="auto">
          <a:xfrm>
            <a:off x="1901825" y="4048125"/>
            <a:ext cx="234950" cy="39688"/>
          </a:xfrm>
          <a:custGeom>
            <a:avLst/>
            <a:gdLst>
              <a:gd name="T0" fmla="*/ 42 w 42"/>
              <a:gd name="T1" fmla="*/ 2 h 7"/>
              <a:gd name="T2" fmla="*/ 19 w 42"/>
              <a:gd name="T3" fmla="*/ 6 h 7"/>
              <a:gd name="T4" fmla="*/ 0 w 42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7">
                <a:moveTo>
                  <a:pt x="42" y="2"/>
                </a:moveTo>
                <a:cubicBezTo>
                  <a:pt x="37" y="5"/>
                  <a:pt x="29" y="7"/>
                  <a:pt x="19" y="6"/>
                </a:cubicBezTo>
                <a:cubicBezTo>
                  <a:pt x="11" y="6"/>
                  <a:pt x="5" y="4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Freeform 897"/>
          <p:cNvSpPr>
            <a:spLocks/>
          </p:cNvSpPr>
          <p:nvPr/>
        </p:nvSpPr>
        <p:spPr bwMode="auto">
          <a:xfrm>
            <a:off x="1812925" y="4025900"/>
            <a:ext cx="273050" cy="230188"/>
          </a:xfrm>
          <a:custGeom>
            <a:avLst/>
            <a:gdLst>
              <a:gd name="T0" fmla="*/ 0 w 49"/>
              <a:gd name="T1" fmla="*/ 0 h 41"/>
              <a:gd name="T2" fmla="*/ 2 w 49"/>
              <a:gd name="T3" fmla="*/ 18 h 41"/>
              <a:gd name="T4" fmla="*/ 4 w 49"/>
              <a:gd name="T5" fmla="*/ 32 h 41"/>
              <a:gd name="T6" fmla="*/ 49 w 49"/>
              <a:gd name="T7" fmla="*/ 3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41">
                <a:moveTo>
                  <a:pt x="0" y="0"/>
                </a:moveTo>
                <a:cubicBezTo>
                  <a:pt x="1" y="9"/>
                  <a:pt x="2" y="16"/>
                  <a:pt x="2" y="18"/>
                </a:cubicBezTo>
                <a:cubicBezTo>
                  <a:pt x="3" y="22"/>
                  <a:pt x="3" y="31"/>
                  <a:pt x="4" y="32"/>
                </a:cubicBezTo>
                <a:cubicBezTo>
                  <a:pt x="4" y="33"/>
                  <a:pt x="17" y="41"/>
                  <a:pt x="49" y="3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Freeform 898"/>
          <p:cNvSpPr>
            <a:spLocks/>
          </p:cNvSpPr>
          <p:nvPr/>
        </p:nvSpPr>
        <p:spPr bwMode="auto">
          <a:xfrm>
            <a:off x="2470150" y="3100388"/>
            <a:ext cx="39687" cy="95250"/>
          </a:xfrm>
          <a:custGeom>
            <a:avLst/>
            <a:gdLst>
              <a:gd name="T0" fmla="*/ 5 w 7"/>
              <a:gd name="T1" fmla="*/ 0 h 17"/>
              <a:gd name="T2" fmla="*/ 1 w 7"/>
              <a:gd name="T3" fmla="*/ 12 h 17"/>
              <a:gd name="T4" fmla="*/ 4 w 7"/>
              <a:gd name="T5" fmla="*/ 17 h 17"/>
              <a:gd name="T6" fmla="*/ 7 w 7"/>
              <a:gd name="T7" fmla="*/ 11 h 17"/>
              <a:gd name="T8" fmla="*/ 5 w 7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7">
                <a:moveTo>
                  <a:pt x="5" y="0"/>
                </a:moveTo>
                <a:cubicBezTo>
                  <a:pt x="4" y="2"/>
                  <a:pt x="2" y="9"/>
                  <a:pt x="1" y="12"/>
                </a:cubicBezTo>
                <a:cubicBezTo>
                  <a:pt x="0" y="15"/>
                  <a:pt x="2" y="17"/>
                  <a:pt x="4" y="17"/>
                </a:cubicBezTo>
                <a:cubicBezTo>
                  <a:pt x="6" y="17"/>
                  <a:pt x="7" y="15"/>
                  <a:pt x="7" y="11"/>
                </a:cubicBezTo>
                <a:cubicBezTo>
                  <a:pt x="7" y="8"/>
                  <a:pt x="5" y="0"/>
                  <a:pt x="5" y="0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Freeform 899"/>
          <p:cNvSpPr>
            <a:spLocks/>
          </p:cNvSpPr>
          <p:nvPr/>
        </p:nvSpPr>
        <p:spPr bwMode="auto">
          <a:xfrm>
            <a:off x="1757363" y="4200525"/>
            <a:ext cx="284162" cy="161925"/>
          </a:xfrm>
          <a:custGeom>
            <a:avLst/>
            <a:gdLst>
              <a:gd name="T0" fmla="*/ 14 w 51"/>
              <a:gd name="T1" fmla="*/ 0 h 29"/>
              <a:gd name="T2" fmla="*/ 2 w 51"/>
              <a:gd name="T3" fmla="*/ 16 h 29"/>
              <a:gd name="T4" fmla="*/ 26 w 51"/>
              <a:gd name="T5" fmla="*/ 29 h 29"/>
              <a:gd name="T6" fmla="*/ 51 w 51"/>
              <a:gd name="T7" fmla="*/ 2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" h="29">
                <a:moveTo>
                  <a:pt x="14" y="0"/>
                </a:moveTo>
                <a:cubicBezTo>
                  <a:pt x="10" y="3"/>
                  <a:pt x="0" y="11"/>
                  <a:pt x="2" y="16"/>
                </a:cubicBezTo>
                <a:cubicBezTo>
                  <a:pt x="4" y="22"/>
                  <a:pt x="8" y="27"/>
                  <a:pt x="26" y="29"/>
                </a:cubicBezTo>
                <a:cubicBezTo>
                  <a:pt x="38" y="29"/>
                  <a:pt x="46" y="28"/>
                  <a:pt x="51" y="2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900"/>
          <p:cNvSpPr>
            <a:spLocks/>
          </p:cNvSpPr>
          <p:nvPr/>
        </p:nvSpPr>
        <p:spPr bwMode="auto">
          <a:xfrm>
            <a:off x="2036763" y="4251325"/>
            <a:ext cx="444500" cy="157163"/>
          </a:xfrm>
          <a:custGeom>
            <a:avLst/>
            <a:gdLst>
              <a:gd name="T0" fmla="*/ 10 w 80"/>
              <a:gd name="T1" fmla="*/ 0 h 28"/>
              <a:gd name="T2" fmla="*/ 0 w 80"/>
              <a:gd name="T3" fmla="*/ 15 h 28"/>
              <a:gd name="T4" fmla="*/ 29 w 80"/>
              <a:gd name="T5" fmla="*/ 27 h 28"/>
              <a:gd name="T6" fmla="*/ 72 w 80"/>
              <a:gd name="T7" fmla="*/ 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28">
                <a:moveTo>
                  <a:pt x="10" y="0"/>
                </a:moveTo>
                <a:cubicBezTo>
                  <a:pt x="6" y="4"/>
                  <a:pt x="0" y="9"/>
                  <a:pt x="0" y="15"/>
                </a:cubicBezTo>
                <a:cubicBezTo>
                  <a:pt x="0" y="21"/>
                  <a:pt x="7" y="26"/>
                  <a:pt x="29" y="27"/>
                </a:cubicBezTo>
                <a:cubicBezTo>
                  <a:pt x="55" y="28"/>
                  <a:pt x="80" y="22"/>
                  <a:pt x="72" y="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Freeform 901"/>
          <p:cNvSpPr>
            <a:spLocks/>
          </p:cNvSpPr>
          <p:nvPr/>
        </p:nvSpPr>
        <p:spPr bwMode="auto">
          <a:xfrm>
            <a:off x="1997075" y="4156075"/>
            <a:ext cx="357187" cy="128588"/>
          </a:xfrm>
          <a:custGeom>
            <a:avLst/>
            <a:gdLst>
              <a:gd name="T0" fmla="*/ 64 w 64"/>
              <a:gd name="T1" fmla="*/ 22 h 23"/>
              <a:gd name="T2" fmla="*/ 20 w 64"/>
              <a:gd name="T3" fmla="*/ 19 h 23"/>
              <a:gd name="T4" fmla="*/ 15 w 64"/>
              <a:gd name="T5" fmla="*/ 13 h 23"/>
              <a:gd name="T6" fmla="*/ 13 w 64"/>
              <a:gd name="T7" fmla="*/ 4 h 23"/>
              <a:gd name="T8" fmla="*/ 0 w 64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23">
                <a:moveTo>
                  <a:pt x="64" y="22"/>
                </a:moveTo>
                <a:cubicBezTo>
                  <a:pt x="53" y="23"/>
                  <a:pt x="37" y="23"/>
                  <a:pt x="20" y="19"/>
                </a:cubicBezTo>
                <a:cubicBezTo>
                  <a:pt x="18" y="18"/>
                  <a:pt x="17" y="18"/>
                  <a:pt x="15" y="13"/>
                </a:cubicBezTo>
                <a:cubicBezTo>
                  <a:pt x="14" y="8"/>
                  <a:pt x="16" y="4"/>
                  <a:pt x="13" y="4"/>
                </a:cubicBezTo>
                <a:cubicBezTo>
                  <a:pt x="9" y="3"/>
                  <a:pt x="0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902"/>
          <p:cNvSpPr>
            <a:spLocks/>
          </p:cNvSpPr>
          <p:nvPr/>
        </p:nvSpPr>
        <p:spPr bwMode="auto">
          <a:xfrm>
            <a:off x="2354263" y="427831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903"/>
          <p:cNvSpPr>
            <a:spLocks/>
          </p:cNvSpPr>
          <p:nvPr/>
        </p:nvSpPr>
        <p:spPr bwMode="auto">
          <a:xfrm>
            <a:off x="2476500" y="3560763"/>
            <a:ext cx="155575" cy="280988"/>
          </a:xfrm>
          <a:custGeom>
            <a:avLst/>
            <a:gdLst>
              <a:gd name="T0" fmla="*/ 28 w 28"/>
              <a:gd name="T1" fmla="*/ 0 h 50"/>
              <a:gd name="T2" fmla="*/ 7 w 28"/>
              <a:gd name="T3" fmla="*/ 39 h 50"/>
              <a:gd name="T4" fmla="*/ 0 w 28"/>
              <a:gd name="T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50">
                <a:moveTo>
                  <a:pt x="28" y="0"/>
                </a:moveTo>
                <a:cubicBezTo>
                  <a:pt x="27" y="6"/>
                  <a:pt x="22" y="16"/>
                  <a:pt x="7" y="39"/>
                </a:cubicBezTo>
                <a:cubicBezTo>
                  <a:pt x="3" y="44"/>
                  <a:pt x="1" y="47"/>
                  <a:pt x="0" y="5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904"/>
          <p:cNvSpPr>
            <a:spLocks/>
          </p:cNvSpPr>
          <p:nvPr/>
        </p:nvSpPr>
        <p:spPr bwMode="auto">
          <a:xfrm>
            <a:off x="1724025" y="3465513"/>
            <a:ext cx="122237" cy="196850"/>
          </a:xfrm>
          <a:custGeom>
            <a:avLst/>
            <a:gdLst>
              <a:gd name="T0" fmla="*/ 0 w 22"/>
              <a:gd name="T1" fmla="*/ 0 h 35"/>
              <a:gd name="T2" fmla="*/ 22 w 22"/>
              <a:gd name="T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" h="35">
                <a:moveTo>
                  <a:pt x="0" y="0"/>
                </a:moveTo>
                <a:cubicBezTo>
                  <a:pt x="5" y="11"/>
                  <a:pt x="15" y="27"/>
                  <a:pt x="22" y="3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905"/>
          <p:cNvSpPr>
            <a:spLocks/>
          </p:cNvSpPr>
          <p:nvPr/>
        </p:nvSpPr>
        <p:spPr bwMode="auto">
          <a:xfrm>
            <a:off x="1674813" y="3638550"/>
            <a:ext cx="149225" cy="371475"/>
          </a:xfrm>
          <a:custGeom>
            <a:avLst/>
            <a:gdLst>
              <a:gd name="T0" fmla="*/ 27 w 27"/>
              <a:gd name="T1" fmla="*/ 0 h 66"/>
              <a:gd name="T2" fmla="*/ 8 w 27"/>
              <a:gd name="T3" fmla="*/ 30 h 66"/>
              <a:gd name="T4" fmla="*/ 0 w 27"/>
              <a:gd name="T5" fmla="*/ 59 h 66"/>
              <a:gd name="T6" fmla="*/ 17 w 27"/>
              <a:gd name="T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66">
                <a:moveTo>
                  <a:pt x="27" y="0"/>
                </a:moveTo>
                <a:cubicBezTo>
                  <a:pt x="25" y="1"/>
                  <a:pt x="17" y="8"/>
                  <a:pt x="8" y="30"/>
                </a:cubicBezTo>
                <a:cubicBezTo>
                  <a:pt x="1" y="47"/>
                  <a:pt x="0" y="56"/>
                  <a:pt x="0" y="59"/>
                </a:cubicBezTo>
                <a:cubicBezTo>
                  <a:pt x="0" y="60"/>
                  <a:pt x="11" y="65"/>
                  <a:pt x="17" y="6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Freeform 906"/>
          <p:cNvSpPr>
            <a:spLocks/>
          </p:cNvSpPr>
          <p:nvPr/>
        </p:nvSpPr>
        <p:spPr bwMode="auto">
          <a:xfrm>
            <a:off x="303213" y="3425825"/>
            <a:ext cx="530225" cy="168275"/>
          </a:xfrm>
          <a:custGeom>
            <a:avLst/>
            <a:gdLst>
              <a:gd name="T0" fmla="*/ 61 w 95"/>
              <a:gd name="T1" fmla="*/ 7 h 30"/>
              <a:gd name="T2" fmla="*/ 30 w 95"/>
              <a:gd name="T3" fmla="*/ 6 h 30"/>
              <a:gd name="T4" fmla="*/ 2 w 95"/>
              <a:gd name="T5" fmla="*/ 16 h 30"/>
              <a:gd name="T6" fmla="*/ 3 w 95"/>
              <a:gd name="T7" fmla="*/ 24 h 30"/>
              <a:gd name="T8" fmla="*/ 16 w 95"/>
              <a:gd name="T9" fmla="*/ 24 h 30"/>
              <a:gd name="T10" fmla="*/ 46 w 95"/>
              <a:gd name="T11" fmla="*/ 27 h 30"/>
              <a:gd name="T12" fmla="*/ 64 w 95"/>
              <a:gd name="T13" fmla="*/ 29 h 30"/>
              <a:gd name="T14" fmla="*/ 76 w 95"/>
              <a:gd name="T15" fmla="*/ 28 h 30"/>
              <a:gd name="T16" fmla="*/ 92 w 95"/>
              <a:gd name="T17" fmla="*/ 27 h 30"/>
              <a:gd name="T18" fmla="*/ 95 w 95"/>
              <a:gd name="T19" fmla="*/ 22 h 30"/>
              <a:gd name="T20" fmla="*/ 61 w 95"/>
              <a:gd name="T21" fmla="*/ 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30">
                <a:moveTo>
                  <a:pt x="61" y="7"/>
                </a:moveTo>
                <a:cubicBezTo>
                  <a:pt x="45" y="11"/>
                  <a:pt x="44" y="12"/>
                  <a:pt x="30" y="6"/>
                </a:cubicBezTo>
                <a:cubicBezTo>
                  <a:pt x="14" y="0"/>
                  <a:pt x="4" y="12"/>
                  <a:pt x="2" y="16"/>
                </a:cubicBezTo>
                <a:cubicBezTo>
                  <a:pt x="0" y="19"/>
                  <a:pt x="1" y="22"/>
                  <a:pt x="3" y="24"/>
                </a:cubicBezTo>
                <a:cubicBezTo>
                  <a:pt x="6" y="24"/>
                  <a:pt x="9" y="24"/>
                  <a:pt x="16" y="24"/>
                </a:cubicBezTo>
                <a:cubicBezTo>
                  <a:pt x="29" y="23"/>
                  <a:pt x="37" y="24"/>
                  <a:pt x="46" y="27"/>
                </a:cubicBezTo>
                <a:cubicBezTo>
                  <a:pt x="55" y="29"/>
                  <a:pt x="59" y="30"/>
                  <a:pt x="64" y="29"/>
                </a:cubicBezTo>
                <a:cubicBezTo>
                  <a:pt x="69" y="27"/>
                  <a:pt x="71" y="27"/>
                  <a:pt x="76" y="28"/>
                </a:cubicBezTo>
                <a:cubicBezTo>
                  <a:pt x="81" y="29"/>
                  <a:pt x="88" y="29"/>
                  <a:pt x="92" y="27"/>
                </a:cubicBezTo>
                <a:cubicBezTo>
                  <a:pt x="93" y="25"/>
                  <a:pt x="94" y="24"/>
                  <a:pt x="95" y="22"/>
                </a:cubicBezTo>
                <a:cubicBezTo>
                  <a:pt x="92" y="8"/>
                  <a:pt x="73" y="4"/>
                  <a:pt x="61" y="7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Freeform 907"/>
          <p:cNvSpPr>
            <a:spLocks/>
          </p:cNvSpPr>
          <p:nvPr/>
        </p:nvSpPr>
        <p:spPr bwMode="auto">
          <a:xfrm>
            <a:off x="203200" y="3319463"/>
            <a:ext cx="663575" cy="241300"/>
          </a:xfrm>
          <a:custGeom>
            <a:avLst/>
            <a:gdLst>
              <a:gd name="T0" fmla="*/ 114 w 119"/>
              <a:gd name="T1" fmla="*/ 17 h 43"/>
              <a:gd name="T2" fmla="*/ 96 w 119"/>
              <a:gd name="T3" fmla="*/ 9 h 43"/>
              <a:gd name="T4" fmla="*/ 81 w 119"/>
              <a:gd name="T5" fmla="*/ 8 h 43"/>
              <a:gd name="T6" fmla="*/ 61 w 119"/>
              <a:gd name="T7" fmla="*/ 7 h 43"/>
              <a:gd name="T8" fmla="*/ 32 w 119"/>
              <a:gd name="T9" fmla="*/ 10 h 43"/>
              <a:gd name="T10" fmla="*/ 14 w 119"/>
              <a:gd name="T11" fmla="*/ 8 h 43"/>
              <a:gd name="T12" fmla="*/ 0 w 119"/>
              <a:gd name="T13" fmla="*/ 13 h 43"/>
              <a:gd name="T14" fmla="*/ 17 w 119"/>
              <a:gd name="T15" fmla="*/ 40 h 43"/>
              <a:gd name="T16" fmla="*/ 21 w 119"/>
              <a:gd name="T17" fmla="*/ 43 h 43"/>
              <a:gd name="T18" fmla="*/ 20 w 119"/>
              <a:gd name="T19" fmla="*/ 35 h 43"/>
              <a:gd name="T20" fmla="*/ 48 w 119"/>
              <a:gd name="T21" fmla="*/ 25 h 43"/>
              <a:gd name="T22" fmla="*/ 79 w 119"/>
              <a:gd name="T23" fmla="*/ 26 h 43"/>
              <a:gd name="T24" fmla="*/ 113 w 119"/>
              <a:gd name="T25" fmla="*/ 41 h 43"/>
              <a:gd name="T26" fmla="*/ 118 w 119"/>
              <a:gd name="T27" fmla="*/ 34 h 43"/>
              <a:gd name="T28" fmla="*/ 114 w 119"/>
              <a:gd name="T2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9" h="43">
                <a:moveTo>
                  <a:pt x="114" y="17"/>
                </a:moveTo>
                <a:cubicBezTo>
                  <a:pt x="109" y="10"/>
                  <a:pt x="100" y="8"/>
                  <a:pt x="96" y="9"/>
                </a:cubicBezTo>
                <a:cubicBezTo>
                  <a:pt x="89" y="12"/>
                  <a:pt x="85" y="11"/>
                  <a:pt x="81" y="8"/>
                </a:cubicBezTo>
                <a:cubicBezTo>
                  <a:pt x="74" y="3"/>
                  <a:pt x="69" y="0"/>
                  <a:pt x="61" y="7"/>
                </a:cubicBezTo>
                <a:cubicBezTo>
                  <a:pt x="50" y="16"/>
                  <a:pt x="42" y="17"/>
                  <a:pt x="32" y="10"/>
                </a:cubicBezTo>
                <a:cubicBezTo>
                  <a:pt x="25" y="5"/>
                  <a:pt x="21" y="5"/>
                  <a:pt x="14" y="8"/>
                </a:cubicBezTo>
                <a:cubicBezTo>
                  <a:pt x="9" y="11"/>
                  <a:pt x="4" y="13"/>
                  <a:pt x="0" y="13"/>
                </a:cubicBezTo>
                <a:cubicBezTo>
                  <a:pt x="3" y="20"/>
                  <a:pt x="11" y="37"/>
                  <a:pt x="17" y="40"/>
                </a:cubicBezTo>
                <a:cubicBezTo>
                  <a:pt x="19" y="42"/>
                  <a:pt x="20" y="42"/>
                  <a:pt x="21" y="43"/>
                </a:cubicBezTo>
                <a:cubicBezTo>
                  <a:pt x="19" y="41"/>
                  <a:pt x="18" y="38"/>
                  <a:pt x="20" y="35"/>
                </a:cubicBezTo>
                <a:cubicBezTo>
                  <a:pt x="22" y="31"/>
                  <a:pt x="32" y="19"/>
                  <a:pt x="48" y="25"/>
                </a:cubicBezTo>
                <a:cubicBezTo>
                  <a:pt x="62" y="31"/>
                  <a:pt x="63" y="30"/>
                  <a:pt x="79" y="26"/>
                </a:cubicBezTo>
                <a:cubicBezTo>
                  <a:pt x="91" y="23"/>
                  <a:pt x="110" y="27"/>
                  <a:pt x="113" y="41"/>
                </a:cubicBezTo>
                <a:cubicBezTo>
                  <a:pt x="115" y="39"/>
                  <a:pt x="117" y="36"/>
                  <a:pt x="118" y="34"/>
                </a:cubicBezTo>
                <a:cubicBezTo>
                  <a:pt x="119" y="28"/>
                  <a:pt x="118" y="22"/>
                  <a:pt x="114" y="17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908"/>
          <p:cNvSpPr>
            <a:spLocks/>
          </p:cNvSpPr>
          <p:nvPr/>
        </p:nvSpPr>
        <p:spPr bwMode="auto">
          <a:xfrm>
            <a:off x="336550" y="2859088"/>
            <a:ext cx="212725" cy="258763"/>
          </a:xfrm>
          <a:custGeom>
            <a:avLst/>
            <a:gdLst>
              <a:gd name="T0" fmla="*/ 31 w 38"/>
              <a:gd name="T1" fmla="*/ 4 h 46"/>
              <a:gd name="T2" fmla="*/ 4 w 38"/>
              <a:gd name="T3" fmla="*/ 17 h 46"/>
              <a:gd name="T4" fmla="*/ 1 w 38"/>
              <a:gd name="T5" fmla="*/ 30 h 46"/>
              <a:gd name="T6" fmla="*/ 9 w 38"/>
              <a:gd name="T7" fmla="*/ 45 h 46"/>
              <a:gd name="T8" fmla="*/ 17 w 38"/>
              <a:gd name="T9" fmla="*/ 46 h 46"/>
              <a:gd name="T10" fmla="*/ 27 w 38"/>
              <a:gd name="T11" fmla="*/ 41 h 46"/>
              <a:gd name="T12" fmla="*/ 29 w 38"/>
              <a:gd name="T13" fmla="*/ 41 h 46"/>
              <a:gd name="T14" fmla="*/ 35 w 38"/>
              <a:gd name="T15" fmla="*/ 30 h 46"/>
              <a:gd name="T16" fmla="*/ 36 w 38"/>
              <a:gd name="T17" fmla="*/ 26 h 46"/>
              <a:gd name="T18" fmla="*/ 36 w 38"/>
              <a:gd name="T19" fmla="*/ 25 h 46"/>
              <a:gd name="T20" fmla="*/ 36 w 38"/>
              <a:gd name="T21" fmla="*/ 22 h 46"/>
              <a:gd name="T22" fmla="*/ 31 w 38"/>
              <a:gd name="T23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" h="46">
                <a:moveTo>
                  <a:pt x="31" y="4"/>
                </a:moveTo>
                <a:cubicBezTo>
                  <a:pt x="23" y="0"/>
                  <a:pt x="9" y="7"/>
                  <a:pt x="4" y="17"/>
                </a:cubicBezTo>
                <a:cubicBezTo>
                  <a:pt x="2" y="22"/>
                  <a:pt x="1" y="26"/>
                  <a:pt x="1" y="30"/>
                </a:cubicBezTo>
                <a:cubicBezTo>
                  <a:pt x="0" y="37"/>
                  <a:pt x="4" y="42"/>
                  <a:pt x="9" y="45"/>
                </a:cubicBezTo>
                <a:cubicBezTo>
                  <a:pt x="11" y="46"/>
                  <a:pt x="14" y="46"/>
                  <a:pt x="17" y="46"/>
                </a:cubicBezTo>
                <a:cubicBezTo>
                  <a:pt x="19" y="43"/>
                  <a:pt x="23" y="41"/>
                  <a:pt x="27" y="41"/>
                </a:cubicBezTo>
                <a:cubicBezTo>
                  <a:pt x="27" y="41"/>
                  <a:pt x="28" y="41"/>
                  <a:pt x="29" y="41"/>
                </a:cubicBezTo>
                <a:cubicBezTo>
                  <a:pt x="31" y="38"/>
                  <a:pt x="33" y="35"/>
                  <a:pt x="35" y="30"/>
                </a:cubicBezTo>
                <a:cubicBezTo>
                  <a:pt x="35" y="29"/>
                  <a:pt x="35" y="27"/>
                  <a:pt x="36" y="26"/>
                </a:cubicBezTo>
                <a:cubicBezTo>
                  <a:pt x="36" y="26"/>
                  <a:pt x="36" y="26"/>
                  <a:pt x="36" y="25"/>
                </a:cubicBezTo>
                <a:cubicBezTo>
                  <a:pt x="36" y="24"/>
                  <a:pt x="36" y="23"/>
                  <a:pt x="36" y="22"/>
                </a:cubicBezTo>
                <a:cubicBezTo>
                  <a:pt x="38" y="14"/>
                  <a:pt x="37" y="7"/>
                  <a:pt x="31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909"/>
          <p:cNvSpPr>
            <a:spLocks/>
          </p:cNvSpPr>
          <p:nvPr/>
        </p:nvSpPr>
        <p:spPr bwMode="auto">
          <a:xfrm>
            <a:off x="163513" y="3392488"/>
            <a:ext cx="652462" cy="252413"/>
          </a:xfrm>
          <a:custGeom>
            <a:avLst/>
            <a:gdLst>
              <a:gd name="T0" fmla="*/ 101 w 117"/>
              <a:gd name="T1" fmla="*/ 34 h 45"/>
              <a:gd name="T2" fmla="*/ 89 w 117"/>
              <a:gd name="T3" fmla="*/ 35 h 45"/>
              <a:gd name="T4" fmla="*/ 71 w 117"/>
              <a:gd name="T5" fmla="*/ 33 h 45"/>
              <a:gd name="T6" fmla="*/ 41 w 117"/>
              <a:gd name="T7" fmla="*/ 30 h 45"/>
              <a:gd name="T8" fmla="*/ 28 w 117"/>
              <a:gd name="T9" fmla="*/ 30 h 45"/>
              <a:gd name="T10" fmla="*/ 24 w 117"/>
              <a:gd name="T11" fmla="*/ 27 h 45"/>
              <a:gd name="T12" fmla="*/ 7 w 117"/>
              <a:gd name="T13" fmla="*/ 0 h 45"/>
              <a:gd name="T14" fmla="*/ 1 w 117"/>
              <a:gd name="T15" fmla="*/ 0 h 45"/>
              <a:gd name="T16" fmla="*/ 0 w 117"/>
              <a:gd name="T17" fmla="*/ 0 h 45"/>
              <a:gd name="T18" fmla="*/ 22 w 117"/>
              <a:gd name="T19" fmla="*/ 36 h 45"/>
              <a:gd name="T20" fmla="*/ 54 w 117"/>
              <a:gd name="T21" fmla="*/ 43 h 45"/>
              <a:gd name="T22" fmla="*/ 112 w 117"/>
              <a:gd name="T23" fmla="*/ 42 h 45"/>
              <a:gd name="T24" fmla="*/ 117 w 117"/>
              <a:gd name="T25" fmla="*/ 33 h 45"/>
              <a:gd name="T26" fmla="*/ 101 w 117"/>
              <a:gd name="T27" fmla="*/ 3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7" h="45">
                <a:moveTo>
                  <a:pt x="101" y="34"/>
                </a:moveTo>
                <a:cubicBezTo>
                  <a:pt x="96" y="33"/>
                  <a:pt x="94" y="33"/>
                  <a:pt x="89" y="35"/>
                </a:cubicBezTo>
                <a:cubicBezTo>
                  <a:pt x="84" y="36"/>
                  <a:pt x="80" y="35"/>
                  <a:pt x="71" y="33"/>
                </a:cubicBezTo>
                <a:cubicBezTo>
                  <a:pt x="62" y="30"/>
                  <a:pt x="54" y="29"/>
                  <a:pt x="41" y="30"/>
                </a:cubicBezTo>
                <a:cubicBezTo>
                  <a:pt x="34" y="30"/>
                  <a:pt x="31" y="30"/>
                  <a:pt x="28" y="30"/>
                </a:cubicBezTo>
                <a:cubicBezTo>
                  <a:pt x="27" y="29"/>
                  <a:pt x="26" y="29"/>
                  <a:pt x="24" y="27"/>
                </a:cubicBezTo>
                <a:cubicBezTo>
                  <a:pt x="18" y="24"/>
                  <a:pt x="10" y="7"/>
                  <a:pt x="7" y="0"/>
                </a:cubicBezTo>
                <a:cubicBezTo>
                  <a:pt x="5" y="1"/>
                  <a:pt x="3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5" y="11"/>
                  <a:pt x="15" y="28"/>
                  <a:pt x="22" y="36"/>
                </a:cubicBezTo>
                <a:cubicBezTo>
                  <a:pt x="24" y="36"/>
                  <a:pt x="35" y="42"/>
                  <a:pt x="54" y="43"/>
                </a:cubicBezTo>
                <a:cubicBezTo>
                  <a:pt x="80" y="45"/>
                  <a:pt x="105" y="43"/>
                  <a:pt x="112" y="42"/>
                </a:cubicBezTo>
                <a:cubicBezTo>
                  <a:pt x="114" y="39"/>
                  <a:pt x="115" y="36"/>
                  <a:pt x="117" y="33"/>
                </a:cubicBezTo>
                <a:cubicBezTo>
                  <a:pt x="113" y="35"/>
                  <a:pt x="106" y="35"/>
                  <a:pt x="101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910"/>
          <p:cNvSpPr>
            <a:spLocks/>
          </p:cNvSpPr>
          <p:nvPr/>
        </p:nvSpPr>
        <p:spPr bwMode="auto">
          <a:xfrm>
            <a:off x="136525" y="2825750"/>
            <a:ext cx="974725" cy="511175"/>
          </a:xfrm>
          <a:custGeom>
            <a:avLst/>
            <a:gdLst>
              <a:gd name="T0" fmla="*/ 37 w 175"/>
              <a:gd name="T1" fmla="*/ 36 h 91"/>
              <a:gd name="T2" fmla="*/ 40 w 175"/>
              <a:gd name="T3" fmla="*/ 23 h 91"/>
              <a:gd name="T4" fmla="*/ 67 w 175"/>
              <a:gd name="T5" fmla="*/ 10 h 91"/>
              <a:gd name="T6" fmla="*/ 72 w 175"/>
              <a:gd name="T7" fmla="*/ 28 h 91"/>
              <a:gd name="T8" fmla="*/ 93 w 175"/>
              <a:gd name="T9" fmla="*/ 9 h 91"/>
              <a:gd name="T10" fmla="*/ 113 w 175"/>
              <a:gd name="T11" fmla="*/ 34 h 91"/>
              <a:gd name="T12" fmla="*/ 113 w 175"/>
              <a:gd name="T13" fmla="*/ 40 h 91"/>
              <a:gd name="T14" fmla="*/ 149 w 175"/>
              <a:gd name="T15" fmla="*/ 91 h 91"/>
              <a:gd name="T16" fmla="*/ 164 w 175"/>
              <a:gd name="T17" fmla="*/ 83 h 91"/>
              <a:gd name="T18" fmla="*/ 167 w 175"/>
              <a:gd name="T19" fmla="*/ 84 h 91"/>
              <a:gd name="T20" fmla="*/ 84 w 175"/>
              <a:gd name="T21" fmla="*/ 0 h 91"/>
              <a:gd name="T22" fmla="*/ 0 w 175"/>
              <a:gd name="T23" fmla="*/ 66 h 91"/>
              <a:gd name="T24" fmla="*/ 2 w 175"/>
              <a:gd name="T25" fmla="*/ 65 h 91"/>
              <a:gd name="T26" fmla="*/ 37 w 175"/>
              <a:gd name="T27" fmla="*/ 3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5" h="91">
                <a:moveTo>
                  <a:pt x="37" y="36"/>
                </a:moveTo>
                <a:cubicBezTo>
                  <a:pt x="37" y="32"/>
                  <a:pt x="38" y="28"/>
                  <a:pt x="40" y="23"/>
                </a:cubicBezTo>
                <a:cubicBezTo>
                  <a:pt x="45" y="13"/>
                  <a:pt x="59" y="6"/>
                  <a:pt x="67" y="10"/>
                </a:cubicBezTo>
                <a:cubicBezTo>
                  <a:pt x="73" y="13"/>
                  <a:pt x="74" y="20"/>
                  <a:pt x="72" y="28"/>
                </a:cubicBezTo>
                <a:cubicBezTo>
                  <a:pt x="75" y="17"/>
                  <a:pt x="83" y="9"/>
                  <a:pt x="93" y="9"/>
                </a:cubicBezTo>
                <a:cubicBezTo>
                  <a:pt x="103" y="9"/>
                  <a:pt x="113" y="21"/>
                  <a:pt x="113" y="34"/>
                </a:cubicBezTo>
                <a:cubicBezTo>
                  <a:pt x="113" y="36"/>
                  <a:pt x="113" y="38"/>
                  <a:pt x="113" y="40"/>
                </a:cubicBezTo>
                <a:cubicBezTo>
                  <a:pt x="131" y="43"/>
                  <a:pt x="153" y="63"/>
                  <a:pt x="149" y="91"/>
                </a:cubicBezTo>
                <a:cubicBezTo>
                  <a:pt x="152" y="87"/>
                  <a:pt x="158" y="83"/>
                  <a:pt x="164" y="83"/>
                </a:cubicBezTo>
                <a:cubicBezTo>
                  <a:pt x="165" y="83"/>
                  <a:pt x="166" y="84"/>
                  <a:pt x="167" y="84"/>
                </a:cubicBezTo>
                <a:cubicBezTo>
                  <a:pt x="175" y="34"/>
                  <a:pt x="132" y="0"/>
                  <a:pt x="84" y="0"/>
                </a:cubicBezTo>
                <a:cubicBezTo>
                  <a:pt x="41" y="0"/>
                  <a:pt x="5" y="25"/>
                  <a:pt x="0" y="66"/>
                </a:cubicBezTo>
                <a:cubicBezTo>
                  <a:pt x="1" y="65"/>
                  <a:pt x="1" y="65"/>
                  <a:pt x="2" y="65"/>
                </a:cubicBezTo>
                <a:cubicBezTo>
                  <a:pt x="7" y="49"/>
                  <a:pt x="26" y="36"/>
                  <a:pt x="37" y="36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911"/>
          <p:cNvSpPr>
            <a:spLocks/>
          </p:cNvSpPr>
          <p:nvPr/>
        </p:nvSpPr>
        <p:spPr bwMode="auto">
          <a:xfrm>
            <a:off x="276225" y="3594100"/>
            <a:ext cx="511175" cy="90488"/>
          </a:xfrm>
          <a:custGeom>
            <a:avLst/>
            <a:gdLst>
              <a:gd name="T0" fmla="*/ 34 w 92"/>
              <a:gd name="T1" fmla="*/ 7 h 16"/>
              <a:gd name="T2" fmla="*/ 2 w 92"/>
              <a:gd name="T3" fmla="*/ 0 h 16"/>
              <a:gd name="T4" fmla="*/ 2 w 92"/>
              <a:gd name="T5" fmla="*/ 0 h 16"/>
              <a:gd name="T6" fmla="*/ 1 w 92"/>
              <a:gd name="T7" fmla="*/ 5 h 16"/>
              <a:gd name="T8" fmla="*/ 14 w 92"/>
              <a:gd name="T9" fmla="*/ 10 h 16"/>
              <a:gd name="T10" fmla="*/ 19 w 92"/>
              <a:gd name="T11" fmla="*/ 11 h 16"/>
              <a:gd name="T12" fmla="*/ 26 w 92"/>
              <a:gd name="T13" fmla="*/ 9 h 16"/>
              <a:gd name="T14" fmla="*/ 36 w 92"/>
              <a:gd name="T15" fmla="*/ 14 h 16"/>
              <a:gd name="T16" fmla="*/ 63 w 92"/>
              <a:gd name="T17" fmla="*/ 16 h 16"/>
              <a:gd name="T18" fmla="*/ 87 w 92"/>
              <a:gd name="T19" fmla="*/ 14 h 16"/>
              <a:gd name="T20" fmla="*/ 92 w 92"/>
              <a:gd name="T21" fmla="*/ 6 h 16"/>
              <a:gd name="T22" fmla="*/ 34 w 92"/>
              <a:gd name="T23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2" h="16">
                <a:moveTo>
                  <a:pt x="34" y="7"/>
                </a:moveTo>
                <a:cubicBezTo>
                  <a:pt x="15" y="6"/>
                  <a:pt x="4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0" y="2"/>
                  <a:pt x="1" y="5"/>
                </a:cubicBezTo>
                <a:cubicBezTo>
                  <a:pt x="4" y="7"/>
                  <a:pt x="9" y="9"/>
                  <a:pt x="14" y="10"/>
                </a:cubicBezTo>
                <a:cubicBezTo>
                  <a:pt x="16" y="11"/>
                  <a:pt x="18" y="11"/>
                  <a:pt x="19" y="11"/>
                </a:cubicBezTo>
                <a:cubicBezTo>
                  <a:pt x="21" y="10"/>
                  <a:pt x="24" y="9"/>
                  <a:pt x="26" y="9"/>
                </a:cubicBezTo>
                <a:cubicBezTo>
                  <a:pt x="30" y="9"/>
                  <a:pt x="34" y="11"/>
                  <a:pt x="36" y="14"/>
                </a:cubicBezTo>
                <a:cubicBezTo>
                  <a:pt x="44" y="15"/>
                  <a:pt x="54" y="15"/>
                  <a:pt x="63" y="16"/>
                </a:cubicBezTo>
                <a:cubicBezTo>
                  <a:pt x="71" y="16"/>
                  <a:pt x="80" y="15"/>
                  <a:pt x="87" y="14"/>
                </a:cubicBezTo>
                <a:cubicBezTo>
                  <a:pt x="89" y="12"/>
                  <a:pt x="90" y="9"/>
                  <a:pt x="92" y="6"/>
                </a:cubicBezTo>
                <a:cubicBezTo>
                  <a:pt x="85" y="7"/>
                  <a:pt x="60" y="9"/>
                  <a:pt x="34" y="7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Freeform 912"/>
          <p:cNvSpPr>
            <a:spLocks/>
          </p:cNvSpPr>
          <p:nvPr/>
        </p:nvSpPr>
        <p:spPr bwMode="auto">
          <a:xfrm>
            <a:off x="203200" y="4133850"/>
            <a:ext cx="334962" cy="157163"/>
          </a:xfrm>
          <a:custGeom>
            <a:avLst/>
            <a:gdLst>
              <a:gd name="T0" fmla="*/ 60 w 60"/>
              <a:gd name="T1" fmla="*/ 8 h 28"/>
              <a:gd name="T2" fmla="*/ 58 w 60"/>
              <a:gd name="T3" fmla="*/ 5 h 28"/>
              <a:gd name="T4" fmla="*/ 13 w 60"/>
              <a:gd name="T5" fmla="*/ 0 h 28"/>
              <a:gd name="T6" fmla="*/ 13 w 60"/>
              <a:gd name="T7" fmla="*/ 0 h 28"/>
              <a:gd name="T8" fmla="*/ 1 w 60"/>
              <a:gd name="T9" fmla="*/ 16 h 28"/>
              <a:gd name="T10" fmla="*/ 26 w 60"/>
              <a:gd name="T11" fmla="*/ 28 h 28"/>
              <a:gd name="T12" fmla="*/ 50 w 60"/>
              <a:gd name="T13" fmla="*/ 26 h 28"/>
              <a:gd name="T14" fmla="*/ 49 w 60"/>
              <a:gd name="T15" fmla="*/ 23 h 28"/>
              <a:gd name="T16" fmla="*/ 60 w 60"/>
              <a:gd name="T17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28">
                <a:moveTo>
                  <a:pt x="60" y="8"/>
                </a:moveTo>
                <a:cubicBezTo>
                  <a:pt x="59" y="8"/>
                  <a:pt x="59" y="7"/>
                  <a:pt x="58" y="5"/>
                </a:cubicBezTo>
                <a:cubicBezTo>
                  <a:pt x="26" y="9"/>
                  <a:pt x="14" y="1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2"/>
                  <a:pt x="0" y="10"/>
                  <a:pt x="1" y="16"/>
                </a:cubicBezTo>
                <a:cubicBezTo>
                  <a:pt x="3" y="21"/>
                  <a:pt x="7" y="26"/>
                  <a:pt x="26" y="28"/>
                </a:cubicBezTo>
                <a:cubicBezTo>
                  <a:pt x="37" y="28"/>
                  <a:pt x="46" y="27"/>
                  <a:pt x="50" y="26"/>
                </a:cubicBezTo>
                <a:cubicBezTo>
                  <a:pt x="50" y="25"/>
                  <a:pt x="49" y="24"/>
                  <a:pt x="49" y="23"/>
                </a:cubicBezTo>
                <a:cubicBezTo>
                  <a:pt x="49" y="17"/>
                  <a:pt x="55" y="12"/>
                  <a:pt x="6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913"/>
          <p:cNvSpPr>
            <a:spLocks/>
          </p:cNvSpPr>
          <p:nvPr/>
        </p:nvSpPr>
        <p:spPr bwMode="auto">
          <a:xfrm>
            <a:off x="476250" y="4178300"/>
            <a:ext cx="450850" cy="157163"/>
          </a:xfrm>
          <a:custGeom>
            <a:avLst/>
            <a:gdLst>
              <a:gd name="T0" fmla="*/ 72 w 81"/>
              <a:gd name="T1" fmla="*/ 6 h 28"/>
              <a:gd name="T2" fmla="*/ 69 w 81"/>
              <a:gd name="T3" fmla="*/ 2 h 28"/>
              <a:gd name="T4" fmla="*/ 69 w 81"/>
              <a:gd name="T5" fmla="*/ 3 h 28"/>
              <a:gd name="T6" fmla="*/ 13 w 81"/>
              <a:gd name="T7" fmla="*/ 2 h 28"/>
              <a:gd name="T8" fmla="*/ 11 w 81"/>
              <a:gd name="T9" fmla="*/ 0 h 28"/>
              <a:gd name="T10" fmla="*/ 0 w 81"/>
              <a:gd name="T11" fmla="*/ 15 h 28"/>
              <a:gd name="T12" fmla="*/ 1 w 81"/>
              <a:gd name="T13" fmla="*/ 18 h 28"/>
              <a:gd name="T14" fmla="*/ 29 w 81"/>
              <a:gd name="T15" fmla="*/ 27 h 28"/>
              <a:gd name="T16" fmla="*/ 72 w 81"/>
              <a:gd name="T17" fmla="*/ 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28">
                <a:moveTo>
                  <a:pt x="72" y="6"/>
                </a:moveTo>
                <a:cubicBezTo>
                  <a:pt x="71" y="4"/>
                  <a:pt x="70" y="3"/>
                  <a:pt x="69" y="2"/>
                </a:cubicBezTo>
                <a:cubicBezTo>
                  <a:pt x="69" y="2"/>
                  <a:pt x="69" y="3"/>
                  <a:pt x="69" y="3"/>
                </a:cubicBezTo>
                <a:cubicBezTo>
                  <a:pt x="65" y="4"/>
                  <a:pt x="40" y="9"/>
                  <a:pt x="13" y="2"/>
                </a:cubicBezTo>
                <a:cubicBezTo>
                  <a:pt x="12" y="1"/>
                  <a:pt x="12" y="1"/>
                  <a:pt x="11" y="0"/>
                </a:cubicBezTo>
                <a:cubicBezTo>
                  <a:pt x="6" y="4"/>
                  <a:pt x="0" y="9"/>
                  <a:pt x="0" y="15"/>
                </a:cubicBezTo>
                <a:cubicBezTo>
                  <a:pt x="0" y="16"/>
                  <a:pt x="1" y="17"/>
                  <a:pt x="1" y="18"/>
                </a:cubicBezTo>
                <a:cubicBezTo>
                  <a:pt x="4" y="23"/>
                  <a:pt x="12" y="26"/>
                  <a:pt x="29" y="27"/>
                </a:cubicBezTo>
                <a:cubicBezTo>
                  <a:pt x="56" y="28"/>
                  <a:pt x="81" y="22"/>
                  <a:pt x="7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Freeform 914"/>
          <p:cNvSpPr>
            <a:spLocks/>
          </p:cNvSpPr>
          <p:nvPr/>
        </p:nvSpPr>
        <p:spPr bwMode="auto">
          <a:xfrm>
            <a:off x="247650" y="3649663"/>
            <a:ext cx="473075" cy="415925"/>
          </a:xfrm>
          <a:custGeom>
            <a:avLst/>
            <a:gdLst>
              <a:gd name="T0" fmla="*/ 82 w 85"/>
              <a:gd name="T1" fmla="*/ 35 h 74"/>
              <a:gd name="T2" fmla="*/ 68 w 85"/>
              <a:gd name="T3" fmla="*/ 6 h 74"/>
              <a:gd name="T4" fmla="*/ 41 w 85"/>
              <a:gd name="T5" fmla="*/ 4 h 74"/>
              <a:gd name="T6" fmla="*/ 43 w 85"/>
              <a:gd name="T7" fmla="*/ 9 h 74"/>
              <a:gd name="T8" fmla="*/ 43 w 85"/>
              <a:gd name="T9" fmla="*/ 9 h 74"/>
              <a:gd name="T10" fmla="*/ 43 w 85"/>
              <a:gd name="T11" fmla="*/ 13 h 74"/>
              <a:gd name="T12" fmla="*/ 43 w 85"/>
              <a:gd name="T13" fmla="*/ 13 h 74"/>
              <a:gd name="T14" fmla="*/ 31 w 85"/>
              <a:gd name="T15" fmla="*/ 24 h 74"/>
              <a:gd name="T16" fmla="*/ 19 w 85"/>
              <a:gd name="T17" fmla="*/ 12 h 74"/>
              <a:gd name="T18" fmla="*/ 19 w 85"/>
              <a:gd name="T19" fmla="*/ 9 h 74"/>
              <a:gd name="T20" fmla="*/ 19 w 85"/>
              <a:gd name="T21" fmla="*/ 9 h 74"/>
              <a:gd name="T22" fmla="*/ 21 w 85"/>
              <a:gd name="T23" fmla="*/ 5 h 74"/>
              <a:gd name="T24" fmla="*/ 21 w 85"/>
              <a:gd name="T25" fmla="*/ 5 h 74"/>
              <a:gd name="T26" fmla="*/ 24 w 85"/>
              <a:gd name="T27" fmla="*/ 1 h 74"/>
              <a:gd name="T28" fmla="*/ 19 w 85"/>
              <a:gd name="T29" fmla="*/ 0 h 74"/>
              <a:gd name="T30" fmla="*/ 1 w 85"/>
              <a:gd name="T31" fmla="*/ 22 h 74"/>
              <a:gd name="T32" fmla="*/ 0 w 85"/>
              <a:gd name="T33" fmla="*/ 37 h 74"/>
              <a:gd name="T34" fmla="*/ 0 w 85"/>
              <a:gd name="T35" fmla="*/ 44 h 74"/>
              <a:gd name="T36" fmla="*/ 43 w 85"/>
              <a:gd name="T37" fmla="*/ 74 h 74"/>
              <a:gd name="T38" fmla="*/ 82 w 85"/>
              <a:gd name="T39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5" h="74">
                <a:moveTo>
                  <a:pt x="82" y="35"/>
                </a:moveTo>
                <a:cubicBezTo>
                  <a:pt x="81" y="21"/>
                  <a:pt x="74" y="9"/>
                  <a:pt x="68" y="6"/>
                </a:cubicBezTo>
                <a:cubicBezTo>
                  <a:pt x="59" y="5"/>
                  <a:pt x="49" y="5"/>
                  <a:pt x="41" y="4"/>
                </a:cubicBezTo>
                <a:cubicBezTo>
                  <a:pt x="42" y="5"/>
                  <a:pt x="43" y="7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6" y="10"/>
                  <a:pt x="44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9"/>
                  <a:pt x="38" y="24"/>
                  <a:pt x="31" y="24"/>
                </a:cubicBezTo>
                <a:cubicBezTo>
                  <a:pt x="24" y="24"/>
                  <a:pt x="19" y="19"/>
                  <a:pt x="19" y="12"/>
                </a:cubicBezTo>
                <a:cubicBezTo>
                  <a:pt x="19" y="11"/>
                  <a:pt x="19" y="10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7" y="7"/>
                  <a:pt x="19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4"/>
                  <a:pt x="23" y="2"/>
                  <a:pt x="24" y="1"/>
                </a:cubicBezTo>
                <a:cubicBezTo>
                  <a:pt x="23" y="1"/>
                  <a:pt x="21" y="1"/>
                  <a:pt x="19" y="0"/>
                </a:cubicBezTo>
                <a:cubicBezTo>
                  <a:pt x="10" y="4"/>
                  <a:pt x="3" y="12"/>
                  <a:pt x="1" y="22"/>
                </a:cubicBezTo>
                <a:cubicBezTo>
                  <a:pt x="0" y="27"/>
                  <a:pt x="0" y="32"/>
                  <a:pt x="0" y="37"/>
                </a:cubicBezTo>
                <a:cubicBezTo>
                  <a:pt x="0" y="40"/>
                  <a:pt x="0" y="42"/>
                  <a:pt x="0" y="44"/>
                </a:cubicBezTo>
                <a:cubicBezTo>
                  <a:pt x="5" y="61"/>
                  <a:pt x="21" y="73"/>
                  <a:pt x="43" y="74"/>
                </a:cubicBezTo>
                <a:cubicBezTo>
                  <a:pt x="70" y="74"/>
                  <a:pt x="85" y="60"/>
                  <a:pt x="82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Freeform 915"/>
          <p:cNvSpPr>
            <a:spLocks/>
          </p:cNvSpPr>
          <p:nvPr/>
        </p:nvSpPr>
        <p:spPr bwMode="auto">
          <a:xfrm>
            <a:off x="85725" y="3392488"/>
            <a:ext cx="268287" cy="381000"/>
          </a:xfrm>
          <a:custGeom>
            <a:avLst/>
            <a:gdLst>
              <a:gd name="T0" fmla="*/ 35 w 48"/>
              <a:gd name="T1" fmla="*/ 41 h 68"/>
              <a:gd name="T2" fmla="*/ 36 w 48"/>
              <a:gd name="T3" fmla="*/ 36 h 68"/>
              <a:gd name="T4" fmla="*/ 36 w 48"/>
              <a:gd name="T5" fmla="*/ 36 h 68"/>
              <a:gd name="T6" fmla="*/ 14 w 48"/>
              <a:gd name="T7" fmla="*/ 0 h 68"/>
              <a:gd name="T8" fmla="*/ 5 w 48"/>
              <a:gd name="T9" fmla="*/ 3 h 68"/>
              <a:gd name="T10" fmla="*/ 0 w 48"/>
              <a:gd name="T11" fmla="*/ 2 h 68"/>
              <a:gd name="T12" fmla="*/ 31 w 48"/>
              <a:gd name="T13" fmla="*/ 57 h 68"/>
              <a:gd name="T14" fmla="*/ 30 w 48"/>
              <a:gd name="T15" fmla="*/ 68 h 68"/>
              <a:gd name="T16" fmla="*/ 48 w 48"/>
              <a:gd name="T17" fmla="*/ 46 h 68"/>
              <a:gd name="T18" fmla="*/ 35 w 48"/>
              <a:gd name="T19" fmla="*/ 4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68">
                <a:moveTo>
                  <a:pt x="35" y="41"/>
                </a:moveTo>
                <a:cubicBezTo>
                  <a:pt x="34" y="38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29" y="28"/>
                  <a:pt x="19" y="11"/>
                  <a:pt x="14" y="0"/>
                </a:cubicBezTo>
                <a:cubicBezTo>
                  <a:pt x="12" y="2"/>
                  <a:pt x="9" y="3"/>
                  <a:pt x="5" y="3"/>
                </a:cubicBezTo>
                <a:cubicBezTo>
                  <a:pt x="3" y="3"/>
                  <a:pt x="1" y="3"/>
                  <a:pt x="0" y="2"/>
                </a:cubicBezTo>
                <a:cubicBezTo>
                  <a:pt x="5" y="21"/>
                  <a:pt x="19" y="44"/>
                  <a:pt x="31" y="57"/>
                </a:cubicBezTo>
                <a:cubicBezTo>
                  <a:pt x="31" y="60"/>
                  <a:pt x="30" y="64"/>
                  <a:pt x="30" y="68"/>
                </a:cubicBezTo>
                <a:cubicBezTo>
                  <a:pt x="32" y="58"/>
                  <a:pt x="39" y="50"/>
                  <a:pt x="48" y="46"/>
                </a:cubicBezTo>
                <a:cubicBezTo>
                  <a:pt x="43" y="45"/>
                  <a:pt x="38" y="43"/>
                  <a:pt x="35" y="4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Freeform 916"/>
          <p:cNvSpPr>
            <a:spLocks/>
          </p:cNvSpPr>
          <p:nvPr/>
        </p:nvSpPr>
        <p:spPr bwMode="auto">
          <a:xfrm>
            <a:off x="25401" y="3228975"/>
            <a:ext cx="138112" cy="179388"/>
          </a:xfrm>
          <a:custGeom>
            <a:avLst/>
            <a:gdLst>
              <a:gd name="T0" fmla="*/ 25 w 25"/>
              <a:gd name="T1" fmla="*/ 29 h 32"/>
              <a:gd name="T2" fmla="*/ 25 w 25"/>
              <a:gd name="T3" fmla="*/ 29 h 32"/>
              <a:gd name="T4" fmla="*/ 11 w 25"/>
              <a:gd name="T5" fmla="*/ 8 h 32"/>
              <a:gd name="T6" fmla="*/ 13 w 25"/>
              <a:gd name="T7" fmla="*/ 0 h 32"/>
              <a:gd name="T8" fmla="*/ 0 w 25"/>
              <a:gd name="T9" fmla="*/ 16 h 32"/>
              <a:gd name="T10" fmla="*/ 11 w 25"/>
              <a:gd name="T11" fmla="*/ 31 h 32"/>
              <a:gd name="T12" fmla="*/ 16 w 25"/>
              <a:gd name="T13" fmla="*/ 32 h 32"/>
              <a:gd name="T14" fmla="*/ 25 w 25"/>
              <a:gd name="T15" fmla="*/ 29 h 32"/>
              <a:gd name="T16" fmla="*/ 25 w 25"/>
              <a:gd name="T17" fmla="*/ 2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32">
                <a:moveTo>
                  <a:pt x="25" y="29"/>
                </a:moveTo>
                <a:cubicBezTo>
                  <a:pt x="25" y="29"/>
                  <a:pt x="25" y="29"/>
                  <a:pt x="25" y="29"/>
                </a:cubicBezTo>
                <a:cubicBezTo>
                  <a:pt x="14" y="24"/>
                  <a:pt x="12" y="16"/>
                  <a:pt x="11" y="8"/>
                </a:cubicBezTo>
                <a:cubicBezTo>
                  <a:pt x="11" y="5"/>
                  <a:pt x="12" y="2"/>
                  <a:pt x="13" y="0"/>
                </a:cubicBezTo>
                <a:cubicBezTo>
                  <a:pt x="5" y="2"/>
                  <a:pt x="0" y="8"/>
                  <a:pt x="0" y="16"/>
                </a:cubicBezTo>
                <a:cubicBezTo>
                  <a:pt x="0" y="23"/>
                  <a:pt x="5" y="29"/>
                  <a:pt x="11" y="31"/>
                </a:cubicBezTo>
                <a:cubicBezTo>
                  <a:pt x="12" y="32"/>
                  <a:pt x="14" y="32"/>
                  <a:pt x="16" y="32"/>
                </a:cubicBezTo>
                <a:cubicBezTo>
                  <a:pt x="20" y="32"/>
                  <a:pt x="23" y="31"/>
                  <a:pt x="25" y="29"/>
                </a:cubicBezTo>
                <a:cubicBezTo>
                  <a:pt x="25" y="29"/>
                  <a:pt x="25" y="29"/>
                  <a:pt x="2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917"/>
          <p:cNvSpPr>
            <a:spLocks/>
          </p:cNvSpPr>
          <p:nvPr/>
        </p:nvSpPr>
        <p:spPr bwMode="auto">
          <a:xfrm>
            <a:off x="85725" y="3005138"/>
            <a:ext cx="903287" cy="504825"/>
          </a:xfrm>
          <a:custGeom>
            <a:avLst/>
            <a:gdLst>
              <a:gd name="T0" fmla="*/ 122 w 162"/>
              <a:gd name="T1" fmla="*/ 8 h 90"/>
              <a:gd name="T2" fmla="*/ 102 w 162"/>
              <a:gd name="T3" fmla="*/ 26 h 90"/>
              <a:gd name="T4" fmla="*/ 81 w 162"/>
              <a:gd name="T5" fmla="*/ 2 h 90"/>
              <a:gd name="T6" fmla="*/ 81 w 162"/>
              <a:gd name="T7" fmla="*/ 0 h 90"/>
              <a:gd name="T8" fmla="*/ 80 w 162"/>
              <a:gd name="T9" fmla="*/ 4 h 90"/>
              <a:gd name="T10" fmla="*/ 74 w 162"/>
              <a:gd name="T11" fmla="*/ 15 h 90"/>
              <a:gd name="T12" fmla="*/ 83 w 162"/>
              <a:gd name="T13" fmla="*/ 26 h 90"/>
              <a:gd name="T14" fmla="*/ 72 w 162"/>
              <a:gd name="T15" fmla="*/ 38 h 90"/>
              <a:gd name="T16" fmla="*/ 60 w 162"/>
              <a:gd name="T17" fmla="*/ 26 h 90"/>
              <a:gd name="T18" fmla="*/ 62 w 162"/>
              <a:gd name="T19" fmla="*/ 20 h 90"/>
              <a:gd name="T20" fmla="*/ 54 w 162"/>
              <a:gd name="T21" fmla="*/ 19 h 90"/>
              <a:gd name="T22" fmla="*/ 46 w 162"/>
              <a:gd name="T23" fmla="*/ 4 h 90"/>
              <a:gd name="T24" fmla="*/ 11 w 162"/>
              <a:gd name="T25" fmla="*/ 33 h 90"/>
              <a:gd name="T26" fmla="*/ 9 w 162"/>
              <a:gd name="T27" fmla="*/ 34 h 90"/>
              <a:gd name="T28" fmla="*/ 2 w 162"/>
              <a:gd name="T29" fmla="*/ 40 h 90"/>
              <a:gd name="T30" fmla="*/ 0 w 162"/>
              <a:gd name="T31" fmla="*/ 48 h 90"/>
              <a:gd name="T32" fmla="*/ 14 w 162"/>
              <a:gd name="T33" fmla="*/ 69 h 90"/>
              <a:gd name="T34" fmla="*/ 14 w 162"/>
              <a:gd name="T35" fmla="*/ 69 h 90"/>
              <a:gd name="T36" fmla="*/ 15 w 162"/>
              <a:gd name="T37" fmla="*/ 69 h 90"/>
              <a:gd name="T38" fmla="*/ 21 w 162"/>
              <a:gd name="T39" fmla="*/ 69 h 90"/>
              <a:gd name="T40" fmla="*/ 35 w 162"/>
              <a:gd name="T41" fmla="*/ 64 h 90"/>
              <a:gd name="T42" fmla="*/ 53 w 162"/>
              <a:gd name="T43" fmla="*/ 66 h 90"/>
              <a:gd name="T44" fmla="*/ 82 w 162"/>
              <a:gd name="T45" fmla="*/ 63 h 90"/>
              <a:gd name="T46" fmla="*/ 102 w 162"/>
              <a:gd name="T47" fmla="*/ 64 h 90"/>
              <a:gd name="T48" fmla="*/ 117 w 162"/>
              <a:gd name="T49" fmla="*/ 65 h 90"/>
              <a:gd name="T50" fmla="*/ 135 w 162"/>
              <a:gd name="T51" fmla="*/ 73 h 90"/>
              <a:gd name="T52" fmla="*/ 139 w 162"/>
              <a:gd name="T53" fmla="*/ 90 h 90"/>
              <a:gd name="T54" fmla="*/ 155 w 162"/>
              <a:gd name="T55" fmla="*/ 72 h 90"/>
              <a:gd name="T56" fmla="*/ 155 w 162"/>
              <a:gd name="T57" fmla="*/ 69 h 90"/>
              <a:gd name="T58" fmla="*/ 158 w 162"/>
              <a:gd name="T59" fmla="*/ 59 h 90"/>
              <a:gd name="T60" fmla="*/ 122 w 162"/>
              <a:gd name="T61" fmla="*/ 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2" h="90">
                <a:moveTo>
                  <a:pt x="122" y="8"/>
                </a:moveTo>
                <a:cubicBezTo>
                  <a:pt x="120" y="19"/>
                  <a:pt x="112" y="26"/>
                  <a:pt x="102" y="26"/>
                </a:cubicBezTo>
                <a:cubicBezTo>
                  <a:pt x="88" y="26"/>
                  <a:pt x="80" y="16"/>
                  <a:pt x="81" y="2"/>
                </a:cubicBezTo>
                <a:cubicBezTo>
                  <a:pt x="81" y="1"/>
                  <a:pt x="81" y="1"/>
                  <a:pt x="81" y="0"/>
                </a:cubicBezTo>
                <a:cubicBezTo>
                  <a:pt x="80" y="1"/>
                  <a:pt x="80" y="3"/>
                  <a:pt x="80" y="4"/>
                </a:cubicBezTo>
                <a:cubicBezTo>
                  <a:pt x="78" y="9"/>
                  <a:pt x="76" y="12"/>
                  <a:pt x="74" y="15"/>
                </a:cubicBezTo>
                <a:cubicBezTo>
                  <a:pt x="79" y="16"/>
                  <a:pt x="83" y="21"/>
                  <a:pt x="83" y="26"/>
                </a:cubicBezTo>
                <a:cubicBezTo>
                  <a:pt x="83" y="33"/>
                  <a:pt x="78" y="38"/>
                  <a:pt x="72" y="38"/>
                </a:cubicBezTo>
                <a:cubicBezTo>
                  <a:pt x="65" y="38"/>
                  <a:pt x="60" y="33"/>
                  <a:pt x="60" y="26"/>
                </a:cubicBezTo>
                <a:cubicBezTo>
                  <a:pt x="60" y="24"/>
                  <a:pt x="61" y="22"/>
                  <a:pt x="62" y="20"/>
                </a:cubicBezTo>
                <a:cubicBezTo>
                  <a:pt x="59" y="20"/>
                  <a:pt x="56" y="20"/>
                  <a:pt x="54" y="19"/>
                </a:cubicBezTo>
                <a:cubicBezTo>
                  <a:pt x="49" y="16"/>
                  <a:pt x="45" y="11"/>
                  <a:pt x="46" y="4"/>
                </a:cubicBezTo>
                <a:cubicBezTo>
                  <a:pt x="35" y="4"/>
                  <a:pt x="16" y="17"/>
                  <a:pt x="11" y="33"/>
                </a:cubicBezTo>
                <a:cubicBezTo>
                  <a:pt x="10" y="33"/>
                  <a:pt x="10" y="33"/>
                  <a:pt x="9" y="34"/>
                </a:cubicBezTo>
                <a:cubicBezTo>
                  <a:pt x="6" y="35"/>
                  <a:pt x="3" y="37"/>
                  <a:pt x="2" y="40"/>
                </a:cubicBezTo>
                <a:cubicBezTo>
                  <a:pt x="1" y="42"/>
                  <a:pt x="0" y="45"/>
                  <a:pt x="0" y="48"/>
                </a:cubicBezTo>
                <a:cubicBezTo>
                  <a:pt x="1" y="56"/>
                  <a:pt x="3" y="64"/>
                  <a:pt x="1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4" y="69"/>
                  <a:pt x="15" y="69"/>
                  <a:pt x="15" y="69"/>
                </a:cubicBezTo>
                <a:cubicBezTo>
                  <a:pt x="17" y="69"/>
                  <a:pt x="19" y="70"/>
                  <a:pt x="21" y="69"/>
                </a:cubicBezTo>
                <a:cubicBezTo>
                  <a:pt x="25" y="69"/>
                  <a:pt x="30" y="67"/>
                  <a:pt x="35" y="64"/>
                </a:cubicBezTo>
                <a:cubicBezTo>
                  <a:pt x="42" y="61"/>
                  <a:pt x="46" y="61"/>
                  <a:pt x="53" y="66"/>
                </a:cubicBezTo>
                <a:cubicBezTo>
                  <a:pt x="63" y="73"/>
                  <a:pt x="71" y="72"/>
                  <a:pt x="82" y="63"/>
                </a:cubicBezTo>
                <a:cubicBezTo>
                  <a:pt x="90" y="56"/>
                  <a:pt x="95" y="59"/>
                  <a:pt x="102" y="64"/>
                </a:cubicBezTo>
                <a:cubicBezTo>
                  <a:pt x="106" y="67"/>
                  <a:pt x="110" y="68"/>
                  <a:pt x="117" y="65"/>
                </a:cubicBezTo>
                <a:cubicBezTo>
                  <a:pt x="121" y="64"/>
                  <a:pt x="130" y="66"/>
                  <a:pt x="135" y="73"/>
                </a:cubicBezTo>
                <a:cubicBezTo>
                  <a:pt x="139" y="78"/>
                  <a:pt x="140" y="84"/>
                  <a:pt x="139" y="90"/>
                </a:cubicBezTo>
                <a:cubicBezTo>
                  <a:pt x="145" y="82"/>
                  <a:pt x="151" y="76"/>
                  <a:pt x="155" y="72"/>
                </a:cubicBezTo>
                <a:cubicBezTo>
                  <a:pt x="155" y="71"/>
                  <a:pt x="155" y="70"/>
                  <a:pt x="155" y="69"/>
                </a:cubicBezTo>
                <a:cubicBezTo>
                  <a:pt x="155" y="66"/>
                  <a:pt x="156" y="62"/>
                  <a:pt x="158" y="59"/>
                </a:cubicBezTo>
                <a:cubicBezTo>
                  <a:pt x="162" y="31"/>
                  <a:pt x="140" y="11"/>
                  <a:pt x="122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918"/>
          <p:cNvSpPr>
            <a:spLocks/>
          </p:cNvSpPr>
          <p:nvPr/>
        </p:nvSpPr>
        <p:spPr bwMode="auto">
          <a:xfrm>
            <a:off x="538163" y="2998788"/>
            <a:ext cx="0" cy="6350"/>
          </a:xfrm>
          <a:custGeom>
            <a:avLst/>
            <a:gdLst>
              <a:gd name="T0" fmla="*/ 0 h 1"/>
              <a:gd name="T1" fmla="*/ 1 h 1"/>
              <a:gd name="T2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919"/>
          <p:cNvSpPr>
            <a:spLocks/>
          </p:cNvSpPr>
          <p:nvPr/>
        </p:nvSpPr>
        <p:spPr bwMode="auto">
          <a:xfrm>
            <a:off x="538163" y="2982913"/>
            <a:ext cx="0" cy="15875"/>
          </a:xfrm>
          <a:custGeom>
            <a:avLst/>
            <a:gdLst>
              <a:gd name="T0" fmla="*/ 3 h 3"/>
              <a:gd name="T1" fmla="*/ 0 h 3"/>
              <a:gd name="T2" fmla="*/ 3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">
                <a:moveTo>
                  <a:pt x="0" y="3"/>
                </a:moveTo>
                <a:cubicBezTo>
                  <a:pt x="0" y="2"/>
                  <a:pt x="0" y="1"/>
                  <a:pt x="0" y="0"/>
                </a:cubicBezTo>
                <a:cubicBezTo>
                  <a:pt x="0" y="1"/>
                  <a:pt x="0" y="2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Freeform 920"/>
          <p:cNvSpPr>
            <a:spLocks/>
          </p:cNvSpPr>
          <p:nvPr/>
        </p:nvSpPr>
        <p:spPr bwMode="auto">
          <a:xfrm>
            <a:off x="531813" y="2870200"/>
            <a:ext cx="233362" cy="280988"/>
          </a:xfrm>
          <a:custGeom>
            <a:avLst/>
            <a:gdLst>
              <a:gd name="T0" fmla="*/ 22 w 42"/>
              <a:gd name="T1" fmla="*/ 1 h 50"/>
              <a:gd name="T2" fmla="*/ 1 w 42"/>
              <a:gd name="T3" fmla="*/ 20 h 50"/>
              <a:gd name="T4" fmla="*/ 1 w 42"/>
              <a:gd name="T5" fmla="*/ 23 h 50"/>
              <a:gd name="T6" fmla="*/ 1 w 42"/>
              <a:gd name="T7" fmla="*/ 24 h 50"/>
              <a:gd name="T8" fmla="*/ 1 w 42"/>
              <a:gd name="T9" fmla="*/ 26 h 50"/>
              <a:gd name="T10" fmla="*/ 22 w 42"/>
              <a:gd name="T11" fmla="*/ 50 h 50"/>
              <a:gd name="T12" fmla="*/ 42 w 42"/>
              <a:gd name="T13" fmla="*/ 32 h 50"/>
              <a:gd name="T14" fmla="*/ 42 w 42"/>
              <a:gd name="T15" fmla="*/ 26 h 50"/>
              <a:gd name="T16" fmla="*/ 22 w 42"/>
              <a:gd name="T1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50">
                <a:moveTo>
                  <a:pt x="22" y="1"/>
                </a:moveTo>
                <a:cubicBezTo>
                  <a:pt x="11" y="0"/>
                  <a:pt x="4" y="10"/>
                  <a:pt x="1" y="20"/>
                </a:cubicBezTo>
                <a:cubicBezTo>
                  <a:pt x="1" y="21"/>
                  <a:pt x="1" y="22"/>
                  <a:pt x="1" y="23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5"/>
                  <a:pt x="1" y="25"/>
                  <a:pt x="1" y="26"/>
                </a:cubicBezTo>
                <a:cubicBezTo>
                  <a:pt x="0" y="40"/>
                  <a:pt x="8" y="50"/>
                  <a:pt x="22" y="50"/>
                </a:cubicBezTo>
                <a:cubicBezTo>
                  <a:pt x="32" y="50"/>
                  <a:pt x="40" y="43"/>
                  <a:pt x="42" y="32"/>
                </a:cubicBezTo>
                <a:cubicBezTo>
                  <a:pt x="42" y="30"/>
                  <a:pt x="42" y="28"/>
                  <a:pt x="42" y="26"/>
                </a:cubicBezTo>
                <a:cubicBezTo>
                  <a:pt x="42" y="13"/>
                  <a:pt x="32" y="1"/>
                  <a:pt x="2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Freeform 921"/>
          <p:cNvSpPr>
            <a:spLocks/>
          </p:cNvSpPr>
          <p:nvPr/>
        </p:nvSpPr>
        <p:spPr bwMode="auto">
          <a:xfrm>
            <a:off x="420688" y="3089275"/>
            <a:ext cx="128587" cy="128588"/>
          </a:xfrm>
          <a:custGeom>
            <a:avLst/>
            <a:gdLst>
              <a:gd name="T0" fmla="*/ 14 w 23"/>
              <a:gd name="T1" fmla="*/ 0 h 23"/>
              <a:gd name="T2" fmla="*/ 12 w 23"/>
              <a:gd name="T3" fmla="*/ 0 h 23"/>
              <a:gd name="T4" fmla="*/ 2 w 23"/>
              <a:gd name="T5" fmla="*/ 5 h 23"/>
              <a:gd name="T6" fmla="*/ 0 w 23"/>
              <a:gd name="T7" fmla="*/ 11 h 23"/>
              <a:gd name="T8" fmla="*/ 12 w 23"/>
              <a:gd name="T9" fmla="*/ 23 h 23"/>
              <a:gd name="T10" fmla="*/ 23 w 23"/>
              <a:gd name="T11" fmla="*/ 11 h 23"/>
              <a:gd name="T12" fmla="*/ 14 w 23"/>
              <a:gd name="T1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3">
                <a:moveTo>
                  <a:pt x="14" y="0"/>
                </a:moveTo>
                <a:cubicBezTo>
                  <a:pt x="13" y="0"/>
                  <a:pt x="12" y="0"/>
                  <a:pt x="12" y="0"/>
                </a:cubicBezTo>
                <a:cubicBezTo>
                  <a:pt x="8" y="0"/>
                  <a:pt x="4" y="2"/>
                  <a:pt x="2" y="5"/>
                </a:cubicBezTo>
                <a:cubicBezTo>
                  <a:pt x="1" y="7"/>
                  <a:pt x="0" y="9"/>
                  <a:pt x="0" y="11"/>
                </a:cubicBezTo>
                <a:cubicBezTo>
                  <a:pt x="0" y="18"/>
                  <a:pt x="5" y="23"/>
                  <a:pt x="12" y="23"/>
                </a:cubicBezTo>
                <a:cubicBezTo>
                  <a:pt x="18" y="23"/>
                  <a:pt x="23" y="18"/>
                  <a:pt x="23" y="11"/>
                </a:cubicBezTo>
                <a:cubicBezTo>
                  <a:pt x="23" y="6"/>
                  <a:pt x="19" y="1"/>
                  <a:pt x="14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Freeform 922"/>
          <p:cNvSpPr>
            <a:spLocks/>
          </p:cNvSpPr>
          <p:nvPr/>
        </p:nvSpPr>
        <p:spPr bwMode="auto">
          <a:xfrm>
            <a:off x="949325" y="3290888"/>
            <a:ext cx="201612" cy="201613"/>
          </a:xfrm>
          <a:custGeom>
            <a:avLst/>
            <a:gdLst>
              <a:gd name="T0" fmla="*/ 21 w 36"/>
              <a:gd name="T1" fmla="*/ 1 h 36"/>
              <a:gd name="T2" fmla="*/ 18 w 36"/>
              <a:gd name="T3" fmla="*/ 0 h 36"/>
              <a:gd name="T4" fmla="*/ 3 w 36"/>
              <a:gd name="T5" fmla="*/ 8 h 36"/>
              <a:gd name="T6" fmla="*/ 0 w 36"/>
              <a:gd name="T7" fmla="*/ 18 h 36"/>
              <a:gd name="T8" fmla="*/ 0 w 36"/>
              <a:gd name="T9" fmla="*/ 21 h 36"/>
              <a:gd name="T10" fmla="*/ 18 w 36"/>
              <a:gd name="T11" fmla="*/ 36 h 36"/>
              <a:gd name="T12" fmla="*/ 22 w 36"/>
              <a:gd name="T13" fmla="*/ 35 h 36"/>
              <a:gd name="T14" fmla="*/ 36 w 36"/>
              <a:gd name="T15" fmla="*/ 18 h 36"/>
              <a:gd name="T16" fmla="*/ 21 w 36"/>
              <a:gd name="T17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36">
                <a:moveTo>
                  <a:pt x="21" y="1"/>
                </a:moveTo>
                <a:cubicBezTo>
                  <a:pt x="20" y="1"/>
                  <a:pt x="19" y="0"/>
                  <a:pt x="18" y="0"/>
                </a:cubicBezTo>
                <a:cubicBezTo>
                  <a:pt x="12" y="0"/>
                  <a:pt x="6" y="4"/>
                  <a:pt x="3" y="8"/>
                </a:cubicBezTo>
                <a:cubicBezTo>
                  <a:pt x="1" y="11"/>
                  <a:pt x="0" y="15"/>
                  <a:pt x="0" y="18"/>
                </a:cubicBezTo>
                <a:cubicBezTo>
                  <a:pt x="0" y="19"/>
                  <a:pt x="0" y="20"/>
                  <a:pt x="0" y="21"/>
                </a:cubicBezTo>
                <a:cubicBezTo>
                  <a:pt x="2" y="29"/>
                  <a:pt x="9" y="36"/>
                  <a:pt x="18" y="36"/>
                </a:cubicBezTo>
                <a:cubicBezTo>
                  <a:pt x="20" y="36"/>
                  <a:pt x="21" y="36"/>
                  <a:pt x="22" y="35"/>
                </a:cubicBezTo>
                <a:cubicBezTo>
                  <a:pt x="30" y="34"/>
                  <a:pt x="36" y="27"/>
                  <a:pt x="36" y="18"/>
                </a:cubicBezTo>
                <a:cubicBezTo>
                  <a:pt x="36" y="9"/>
                  <a:pt x="29" y="2"/>
                  <a:pt x="2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Oval 923"/>
          <p:cNvSpPr>
            <a:spLocks noChangeArrowheads="1"/>
          </p:cNvSpPr>
          <p:nvPr/>
        </p:nvSpPr>
        <p:spPr bwMode="auto">
          <a:xfrm>
            <a:off x="893763" y="3930650"/>
            <a:ext cx="128587" cy="134938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Freeform 924"/>
          <p:cNvSpPr>
            <a:spLocks/>
          </p:cNvSpPr>
          <p:nvPr/>
        </p:nvSpPr>
        <p:spPr bwMode="auto">
          <a:xfrm>
            <a:off x="381000" y="3711575"/>
            <a:ext cx="44450" cy="34925"/>
          </a:xfrm>
          <a:custGeom>
            <a:avLst/>
            <a:gdLst>
              <a:gd name="T0" fmla="*/ 3 w 8"/>
              <a:gd name="T1" fmla="*/ 5 h 6"/>
              <a:gd name="T2" fmla="*/ 7 w 8"/>
              <a:gd name="T3" fmla="*/ 4 h 6"/>
              <a:gd name="T4" fmla="*/ 4 w 8"/>
              <a:gd name="T5" fmla="*/ 0 h 6"/>
              <a:gd name="T6" fmla="*/ 0 w 8"/>
              <a:gd name="T7" fmla="*/ 2 h 6"/>
              <a:gd name="T8" fmla="*/ 3 w 8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3" y="5"/>
                </a:moveTo>
                <a:cubicBezTo>
                  <a:pt x="5" y="6"/>
                  <a:pt x="7" y="5"/>
                  <a:pt x="7" y="4"/>
                </a:cubicBezTo>
                <a:cubicBezTo>
                  <a:pt x="8" y="2"/>
                  <a:pt x="6" y="1"/>
                  <a:pt x="4" y="0"/>
                </a:cubicBezTo>
                <a:cubicBezTo>
                  <a:pt x="2" y="0"/>
                  <a:pt x="1" y="0"/>
                  <a:pt x="0" y="2"/>
                </a:cubicBezTo>
                <a:cubicBezTo>
                  <a:pt x="0" y="3"/>
                  <a:pt x="1" y="5"/>
                  <a:pt x="3" y="5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925"/>
          <p:cNvSpPr>
            <a:spLocks noEditPoints="1"/>
          </p:cNvSpPr>
          <p:nvPr/>
        </p:nvSpPr>
        <p:spPr bwMode="auto">
          <a:xfrm>
            <a:off x="342900" y="3644900"/>
            <a:ext cx="160337" cy="139700"/>
          </a:xfrm>
          <a:custGeom>
            <a:avLst/>
            <a:gdLst>
              <a:gd name="T0" fmla="*/ 26 w 29"/>
              <a:gd name="T1" fmla="*/ 10 h 25"/>
              <a:gd name="T2" fmla="*/ 26 w 29"/>
              <a:gd name="T3" fmla="*/ 10 h 25"/>
              <a:gd name="T4" fmla="*/ 24 w 29"/>
              <a:gd name="T5" fmla="*/ 5 h 25"/>
              <a:gd name="T6" fmla="*/ 14 w 29"/>
              <a:gd name="T7" fmla="*/ 0 h 25"/>
              <a:gd name="T8" fmla="*/ 7 w 29"/>
              <a:gd name="T9" fmla="*/ 2 h 25"/>
              <a:gd name="T10" fmla="*/ 4 w 29"/>
              <a:gd name="T11" fmla="*/ 6 h 25"/>
              <a:gd name="T12" fmla="*/ 4 w 29"/>
              <a:gd name="T13" fmla="*/ 6 h 25"/>
              <a:gd name="T14" fmla="*/ 2 w 29"/>
              <a:gd name="T15" fmla="*/ 10 h 25"/>
              <a:gd name="T16" fmla="*/ 2 w 29"/>
              <a:gd name="T17" fmla="*/ 10 h 25"/>
              <a:gd name="T18" fmla="*/ 2 w 29"/>
              <a:gd name="T19" fmla="*/ 13 h 25"/>
              <a:gd name="T20" fmla="*/ 14 w 29"/>
              <a:gd name="T21" fmla="*/ 25 h 25"/>
              <a:gd name="T22" fmla="*/ 26 w 29"/>
              <a:gd name="T23" fmla="*/ 14 h 25"/>
              <a:gd name="T24" fmla="*/ 26 w 29"/>
              <a:gd name="T25" fmla="*/ 14 h 25"/>
              <a:gd name="T26" fmla="*/ 26 w 29"/>
              <a:gd name="T27" fmla="*/ 10 h 25"/>
              <a:gd name="T28" fmla="*/ 14 w 29"/>
              <a:gd name="T29" fmla="*/ 16 h 25"/>
              <a:gd name="T30" fmla="*/ 10 w 29"/>
              <a:gd name="T31" fmla="*/ 17 h 25"/>
              <a:gd name="T32" fmla="*/ 7 w 29"/>
              <a:gd name="T33" fmla="*/ 14 h 25"/>
              <a:gd name="T34" fmla="*/ 11 w 29"/>
              <a:gd name="T35" fmla="*/ 12 h 25"/>
              <a:gd name="T36" fmla="*/ 14 w 29"/>
              <a:gd name="T37" fmla="*/ 1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" h="25"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8"/>
                  <a:pt x="25" y="6"/>
                  <a:pt x="24" y="5"/>
                </a:cubicBezTo>
                <a:cubicBezTo>
                  <a:pt x="22" y="2"/>
                  <a:pt x="18" y="0"/>
                  <a:pt x="14" y="0"/>
                </a:cubicBezTo>
                <a:cubicBezTo>
                  <a:pt x="12" y="0"/>
                  <a:pt x="9" y="1"/>
                  <a:pt x="7" y="2"/>
                </a:cubicBezTo>
                <a:cubicBezTo>
                  <a:pt x="6" y="3"/>
                  <a:pt x="5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8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1"/>
                  <a:pt x="2" y="12"/>
                  <a:pt x="2" y="13"/>
                </a:cubicBezTo>
                <a:cubicBezTo>
                  <a:pt x="2" y="20"/>
                  <a:pt x="7" y="25"/>
                  <a:pt x="14" y="25"/>
                </a:cubicBezTo>
                <a:cubicBezTo>
                  <a:pt x="21" y="25"/>
                  <a:pt x="26" y="20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9" y="11"/>
                  <a:pt x="26" y="10"/>
                </a:cubicBezTo>
                <a:close/>
                <a:moveTo>
                  <a:pt x="14" y="16"/>
                </a:moveTo>
                <a:cubicBezTo>
                  <a:pt x="14" y="17"/>
                  <a:pt x="12" y="18"/>
                  <a:pt x="10" y="17"/>
                </a:cubicBezTo>
                <a:cubicBezTo>
                  <a:pt x="8" y="17"/>
                  <a:pt x="7" y="15"/>
                  <a:pt x="7" y="14"/>
                </a:cubicBezTo>
                <a:cubicBezTo>
                  <a:pt x="8" y="12"/>
                  <a:pt x="9" y="12"/>
                  <a:pt x="11" y="12"/>
                </a:cubicBezTo>
                <a:cubicBezTo>
                  <a:pt x="13" y="13"/>
                  <a:pt x="15" y="14"/>
                  <a:pt x="14" y="16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Freeform 926"/>
          <p:cNvSpPr>
            <a:spLocks/>
          </p:cNvSpPr>
          <p:nvPr/>
        </p:nvSpPr>
        <p:spPr bwMode="auto">
          <a:xfrm>
            <a:off x="458788" y="3049588"/>
            <a:ext cx="11112" cy="22225"/>
          </a:xfrm>
          <a:custGeom>
            <a:avLst/>
            <a:gdLst>
              <a:gd name="T0" fmla="*/ 2 w 2"/>
              <a:gd name="T1" fmla="*/ 2 h 4"/>
              <a:gd name="T2" fmla="*/ 1 w 2"/>
              <a:gd name="T3" fmla="*/ 3 h 4"/>
              <a:gd name="T4" fmla="*/ 0 w 2"/>
              <a:gd name="T5" fmla="*/ 2 h 4"/>
              <a:gd name="T6" fmla="*/ 1 w 2"/>
              <a:gd name="T7" fmla="*/ 0 h 4"/>
              <a:gd name="T8" fmla="*/ 2 w 2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4">
                <a:moveTo>
                  <a:pt x="2" y="2"/>
                </a:moveTo>
                <a:cubicBezTo>
                  <a:pt x="2" y="3"/>
                  <a:pt x="1" y="4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2" y="0"/>
                  <a:pt x="2" y="1"/>
                  <a:pt x="2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Freeform 927"/>
          <p:cNvSpPr>
            <a:spLocks/>
          </p:cNvSpPr>
          <p:nvPr/>
        </p:nvSpPr>
        <p:spPr bwMode="auto">
          <a:xfrm>
            <a:off x="571500" y="3055938"/>
            <a:ext cx="11112" cy="22225"/>
          </a:xfrm>
          <a:custGeom>
            <a:avLst/>
            <a:gdLst>
              <a:gd name="T0" fmla="*/ 2 w 2"/>
              <a:gd name="T1" fmla="*/ 2 h 4"/>
              <a:gd name="T2" fmla="*/ 1 w 2"/>
              <a:gd name="T3" fmla="*/ 3 h 4"/>
              <a:gd name="T4" fmla="*/ 0 w 2"/>
              <a:gd name="T5" fmla="*/ 2 h 4"/>
              <a:gd name="T6" fmla="*/ 1 w 2"/>
              <a:gd name="T7" fmla="*/ 0 h 4"/>
              <a:gd name="T8" fmla="*/ 2 w 2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4">
                <a:moveTo>
                  <a:pt x="2" y="2"/>
                </a:moveTo>
                <a:cubicBezTo>
                  <a:pt x="2" y="3"/>
                  <a:pt x="1" y="3"/>
                  <a:pt x="1" y="3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" y="0"/>
                  <a:pt x="1" y="1"/>
                  <a:pt x="2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Oval 928"/>
          <p:cNvSpPr>
            <a:spLocks noChangeArrowheads="1"/>
          </p:cNvSpPr>
          <p:nvPr/>
        </p:nvSpPr>
        <p:spPr bwMode="auto">
          <a:xfrm>
            <a:off x="476250" y="3128963"/>
            <a:ext cx="39687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Freeform 929"/>
          <p:cNvSpPr>
            <a:spLocks/>
          </p:cNvSpPr>
          <p:nvPr/>
        </p:nvSpPr>
        <p:spPr bwMode="auto">
          <a:xfrm>
            <a:off x="915988" y="3027363"/>
            <a:ext cx="33337" cy="101600"/>
          </a:xfrm>
          <a:custGeom>
            <a:avLst/>
            <a:gdLst>
              <a:gd name="T0" fmla="*/ 4 w 6"/>
              <a:gd name="T1" fmla="*/ 0 h 18"/>
              <a:gd name="T2" fmla="*/ 0 w 6"/>
              <a:gd name="T3" fmla="*/ 12 h 18"/>
              <a:gd name="T4" fmla="*/ 3 w 6"/>
              <a:gd name="T5" fmla="*/ 18 h 18"/>
              <a:gd name="T6" fmla="*/ 6 w 6"/>
              <a:gd name="T7" fmla="*/ 11 h 18"/>
              <a:gd name="T8" fmla="*/ 4 w 6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8">
                <a:moveTo>
                  <a:pt x="4" y="0"/>
                </a:moveTo>
                <a:cubicBezTo>
                  <a:pt x="4" y="2"/>
                  <a:pt x="1" y="9"/>
                  <a:pt x="0" y="12"/>
                </a:cubicBezTo>
                <a:cubicBezTo>
                  <a:pt x="0" y="15"/>
                  <a:pt x="1" y="18"/>
                  <a:pt x="3" y="18"/>
                </a:cubicBezTo>
                <a:cubicBezTo>
                  <a:pt x="5" y="18"/>
                  <a:pt x="6" y="15"/>
                  <a:pt x="6" y="11"/>
                </a:cubicBezTo>
                <a:cubicBezTo>
                  <a:pt x="6" y="8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930"/>
          <p:cNvSpPr>
            <a:spLocks/>
          </p:cNvSpPr>
          <p:nvPr/>
        </p:nvSpPr>
        <p:spPr bwMode="auto">
          <a:xfrm>
            <a:off x="247650" y="3408363"/>
            <a:ext cx="823912" cy="820738"/>
          </a:xfrm>
          <a:custGeom>
            <a:avLst/>
            <a:gdLst>
              <a:gd name="T0" fmla="*/ 144 w 148"/>
              <a:gd name="T1" fmla="*/ 15 h 146"/>
              <a:gd name="T2" fmla="*/ 126 w 148"/>
              <a:gd name="T3" fmla="*/ 0 h 146"/>
              <a:gd name="T4" fmla="*/ 92 w 148"/>
              <a:gd name="T5" fmla="*/ 47 h 146"/>
              <a:gd name="T6" fmla="*/ 68 w 148"/>
              <a:gd name="T7" fmla="*/ 49 h 146"/>
              <a:gd name="T8" fmla="*/ 82 w 148"/>
              <a:gd name="T9" fmla="*/ 78 h 146"/>
              <a:gd name="T10" fmla="*/ 43 w 148"/>
              <a:gd name="T11" fmla="*/ 117 h 146"/>
              <a:gd name="T12" fmla="*/ 0 w 148"/>
              <a:gd name="T13" fmla="*/ 87 h 146"/>
              <a:gd name="T14" fmla="*/ 4 w 148"/>
              <a:gd name="T15" fmla="*/ 115 h 146"/>
              <a:gd name="T16" fmla="*/ 5 w 148"/>
              <a:gd name="T17" fmla="*/ 129 h 146"/>
              <a:gd name="T18" fmla="*/ 50 w 148"/>
              <a:gd name="T19" fmla="*/ 134 h 146"/>
              <a:gd name="T20" fmla="*/ 52 w 148"/>
              <a:gd name="T21" fmla="*/ 137 h 146"/>
              <a:gd name="T22" fmla="*/ 54 w 148"/>
              <a:gd name="T23" fmla="*/ 139 h 146"/>
              <a:gd name="T24" fmla="*/ 110 w 148"/>
              <a:gd name="T25" fmla="*/ 140 h 146"/>
              <a:gd name="T26" fmla="*/ 110 w 148"/>
              <a:gd name="T27" fmla="*/ 139 h 146"/>
              <a:gd name="T28" fmla="*/ 111 w 148"/>
              <a:gd name="T29" fmla="*/ 138 h 146"/>
              <a:gd name="T30" fmla="*/ 113 w 148"/>
              <a:gd name="T31" fmla="*/ 128 h 146"/>
              <a:gd name="T32" fmla="*/ 114 w 148"/>
              <a:gd name="T33" fmla="*/ 97 h 146"/>
              <a:gd name="T34" fmla="*/ 116 w 148"/>
              <a:gd name="T35" fmla="*/ 72 h 146"/>
              <a:gd name="T36" fmla="*/ 127 w 148"/>
              <a:gd name="T37" fmla="*/ 53 h 146"/>
              <a:gd name="T38" fmla="*/ 148 w 148"/>
              <a:gd name="T39" fmla="*/ 14 h 146"/>
              <a:gd name="T40" fmla="*/ 144 w 148"/>
              <a:gd name="T41" fmla="*/ 1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8" h="146">
                <a:moveTo>
                  <a:pt x="144" y="15"/>
                </a:moveTo>
                <a:cubicBezTo>
                  <a:pt x="135" y="15"/>
                  <a:pt x="128" y="8"/>
                  <a:pt x="126" y="0"/>
                </a:cubicBezTo>
                <a:cubicBezTo>
                  <a:pt x="116" y="8"/>
                  <a:pt x="103" y="28"/>
                  <a:pt x="92" y="47"/>
                </a:cubicBezTo>
                <a:cubicBezTo>
                  <a:pt x="85" y="48"/>
                  <a:pt x="76" y="49"/>
                  <a:pt x="68" y="49"/>
                </a:cubicBezTo>
                <a:cubicBezTo>
                  <a:pt x="74" y="52"/>
                  <a:pt x="81" y="64"/>
                  <a:pt x="82" y="78"/>
                </a:cubicBezTo>
                <a:cubicBezTo>
                  <a:pt x="85" y="103"/>
                  <a:pt x="70" y="117"/>
                  <a:pt x="43" y="117"/>
                </a:cubicBezTo>
                <a:cubicBezTo>
                  <a:pt x="21" y="116"/>
                  <a:pt x="5" y="104"/>
                  <a:pt x="0" y="87"/>
                </a:cubicBezTo>
                <a:cubicBezTo>
                  <a:pt x="1" y="101"/>
                  <a:pt x="3" y="112"/>
                  <a:pt x="4" y="115"/>
                </a:cubicBezTo>
                <a:cubicBezTo>
                  <a:pt x="4" y="119"/>
                  <a:pt x="5" y="128"/>
                  <a:pt x="5" y="129"/>
                </a:cubicBezTo>
                <a:cubicBezTo>
                  <a:pt x="6" y="130"/>
                  <a:pt x="18" y="138"/>
                  <a:pt x="50" y="134"/>
                </a:cubicBezTo>
                <a:cubicBezTo>
                  <a:pt x="51" y="136"/>
                  <a:pt x="51" y="137"/>
                  <a:pt x="52" y="137"/>
                </a:cubicBezTo>
                <a:cubicBezTo>
                  <a:pt x="53" y="138"/>
                  <a:pt x="53" y="138"/>
                  <a:pt x="54" y="139"/>
                </a:cubicBezTo>
                <a:cubicBezTo>
                  <a:pt x="81" y="146"/>
                  <a:pt x="106" y="141"/>
                  <a:pt x="110" y="140"/>
                </a:cubicBezTo>
                <a:cubicBezTo>
                  <a:pt x="110" y="140"/>
                  <a:pt x="110" y="139"/>
                  <a:pt x="110" y="139"/>
                </a:cubicBezTo>
                <a:cubicBezTo>
                  <a:pt x="111" y="139"/>
                  <a:pt x="111" y="139"/>
                  <a:pt x="111" y="138"/>
                </a:cubicBezTo>
                <a:cubicBezTo>
                  <a:pt x="111" y="137"/>
                  <a:pt x="111" y="132"/>
                  <a:pt x="113" y="128"/>
                </a:cubicBezTo>
                <a:cubicBezTo>
                  <a:pt x="116" y="117"/>
                  <a:pt x="114" y="104"/>
                  <a:pt x="114" y="97"/>
                </a:cubicBezTo>
                <a:cubicBezTo>
                  <a:pt x="114" y="83"/>
                  <a:pt x="115" y="80"/>
                  <a:pt x="116" y="72"/>
                </a:cubicBezTo>
                <a:cubicBezTo>
                  <a:pt x="117" y="68"/>
                  <a:pt x="117" y="68"/>
                  <a:pt x="127" y="53"/>
                </a:cubicBezTo>
                <a:cubicBezTo>
                  <a:pt x="142" y="30"/>
                  <a:pt x="147" y="20"/>
                  <a:pt x="148" y="14"/>
                </a:cubicBezTo>
                <a:cubicBezTo>
                  <a:pt x="147" y="15"/>
                  <a:pt x="146" y="15"/>
                  <a:pt x="144" y="1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931"/>
          <p:cNvSpPr>
            <a:spLocks/>
          </p:cNvSpPr>
          <p:nvPr/>
        </p:nvSpPr>
        <p:spPr bwMode="auto">
          <a:xfrm>
            <a:off x="498475" y="3005138"/>
            <a:ext cx="39687" cy="84138"/>
          </a:xfrm>
          <a:custGeom>
            <a:avLst/>
            <a:gdLst>
              <a:gd name="T0" fmla="*/ 7 w 7"/>
              <a:gd name="T1" fmla="*/ 0 h 15"/>
              <a:gd name="T2" fmla="*/ 6 w 7"/>
              <a:gd name="T3" fmla="*/ 4 h 15"/>
              <a:gd name="T4" fmla="*/ 0 w 7"/>
              <a:gd name="T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5">
                <a:moveTo>
                  <a:pt x="7" y="0"/>
                </a:moveTo>
                <a:cubicBezTo>
                  <a:pt x="6" y="1"/>
                  <a:pt x="6" y="3"/>
                  <a:pt x="6" y="4"/>
                </a:cubicBezTo>
                <a:cubicBezTo>
                  <a:pt x="4" y="9"/>
                  <a:pt x="2" y="12"/>
                  <a:pt x="0" y="1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932"/>
          <p:cNvSpPr>
            <a:spLocks/>
          </p:cNvSpPr>
          <p:nvPr/>
        </p:nvSpPr>
        <p:spPr bwMode="auto">
          <a:xfrm>
            <a:off x="325438" y="2859088"/>
            <a:ext cx="223837" cy="258763"/>
          </a:xfrm>
          <a:custGeom>
            <a:avLst/>
            <a:gdLst>
              <a:gd name="T0" fmla="*/ 19 w 40"/>
              <a:gd name="T1" fmla="*/ 46 h 46"/>
              <a:gd name="T2" fmla="*/ 11 w 40"/>
              <a:gd name="T3" fmla="*/ 45 h 46"/>
              <a:gd name="T4" fmla="*/ 6 w 40"/>
              <a:gd name="T5" fmla="*/ 17 h 46"/>
              <a:gd name="T6" fmla="*/ 33 w 40"/>
              <a:gd name="T7" fmla="*/ 4 h 46"/>
              <a:gd name="T8" fmla="*/ 38 w 40"/>
              <a:gd name="T9" fmla="*/ 2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6">
                <a:moveTo>
                  <a:pt x="19" y="46"/>
                </a:moveTo>
                <a:cubicBezTo>
                  <a:pt x="16" y="46"/>
                  <a:pt x="13" y="46"/>
                  <a:pt x="11" y="45"/>
                </a:cubicBezTo>
                <a:cubicBezTo>
                  <a:pt x="3" y="41"/>
                  <a:pt x="0" y="31"/>
                  <a:pt x="6" y="17"/>
                </a:cubicBezTo>
                <a:cubicBezTo>
                  <a:pt x="11" y="7"/>
                  <a:pt x="25" y="0"/>
                  <a:pt x="33" y="4"/>
                </a:cubicBezTo>
                <a:cubicBezTo>
                  <a:pt x="39" y="7"/>
                  <a:pt x="40" y="14"/>
                  <a:pt x="38" y="2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933"/>
          <p:cNvSpPr>
            <a:spLocks/>
          </p:cNvSpPr>
          <p:nvPr/>
        </p:nvSpPr>
        <p:spPr bwMode="auto">
          <a:xfrm>
            <a:off x="531813" y="2876550"/>
            <a:ext cx="233362" cy="274638"/>
          </a:xfrm>
          <a:custGeom>
            <a:avLst/>
            <a:gdLst>
              <a:gd name="T0" fmla="*/ 42 w 42"/>
              <a:gd name="T1" fmla="*/ 25 h 49"/>
              <a:gd name="T2" fmla="*/ 22 w 42"/>
              <a:gd name="T3" fmla="*/ 49 h 49"/>
              <a:gd name="T4" fmla="*/ 1 w 42"/>
              <a:gd name="T5" fmla="*/ 25 h 49"/>
              <a:gd name="T6" fmla="*/ 22 w 42"/>
              <a:gd name="T7" fmla="*/ 0 h 49"/>
              <a:gd name="T8" fmla="*/ 42 w 42"/>
              <a:gd name="T9" fmla="*/ 2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9">
                <a:moveTo>
                  <a:pt x="42" y="25"/>
                </a:moveTo>
                <a:cubicBezTo>
                  <a:pt x="42" y="39"/>
                  <a:pt x="34" y="49"/>
                  <a:pt x="22" y="49"/>
                </a:cubicBezTo>
                <a:cubicBezTo>
                  <a:pt x="8" y="49"/>
                  <a:pt x="0" y="39"/>
                  <a:pt x="1" y="25"/>
                </a:cubicBezTo>
                <a:cubicBezTo>
                  <a:pt x="2" y="10"/>
                  <a:pt x="10" y="0"/>
                  <a:pt x="22" y="0"/>
                </a:cubicBezTo>
                <a:cubicBezTo>
                  <a:pt x="32" y="0"/>
                  <a:pt x="42" y="12"/>
                  <a:pt x="42" y="25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934"/>
          <p:cNvSpPr>
            <a:spLocks/>
          </p:cNvSpPr>
          <p:nvPr/>
        </p:nvSpPr>
        <p:spPr bwMode="auto">
          <a:xfrm>
            <a:off x="414338" y="2976563"/>
            <a:ext cx="88900" cy="123825"/>
          </a:xfrm>
          <a:custGeom>
            <a:avLst/>
            <a:gdLst>
              <a:gd name="T0" fmla="*/ 5 w 16"/>
              <a:gd name="T1" fmla="*/ 22 h 22"/>
              <a:gd name="T2" fmla="*/ 2 w 16"/>
              <a:gd name="T3" fmla="*/ 10 h 22"/>
              <a:gd name="T4" fmla="*/ 11 w 16"/>
              <a:gd name="T5" fmla="*/ 1 h 22"/>
              <a:gd name="T6" fmla="*/ 15 w 16"/>
              <a:gd name="T7" fmla="*/ 14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22">
                <a:moveTo>
                  <a:pt x="5" y="22"/>
                </a:moveTo>
                <a:cubicBezTo>
                  <a:pt x="2" y="21"/>
                  <a:pt x="0" y="16"/>
                  <a:pt x="2" y="10"/>
                </a:cubicBezTo>
                <a:cubicBezTo>
                  <a:pt x="4" y="4"/>
                  <a:pt x="8" y="0"/>
                  <a:pt x="11" y="1"/>
                </a:cubicBezTo>
                <a:cubicBezTo>
                  <a:pt x="14" y="2"/>
                  <a:pt x="16" y="9"/>
                  <a:pt x="15" y="1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Freeform 935"/>
          <p:cNvSpPr>
            <a:spLocks/>
          </p:cNvSpPr>
          <p:nvPr/>
        </p:nvSpPr>
        <p:spPr bwMode="auto">
          <a:xfrm>
            <a:off x="458788" y="3049588"/>
            <a:ext cx="11112" cy="22225"/>
          </a:xfrm>
          <a:custGeom>
            <a:avLst/>
            <a:gdLst>
              <a:gd name="T0" fmla="*/ 2 w 2"/>
              <a:gd name="T1" fmla="*/ 2 h 4"/>
              <a:gd name="T2" fmla="*/ 1 w 2"/>
              <a:gd name="T3" fmla="*/ 3 h 4"/>
              <a:gd name="T4" fmla="*/ 0 w 2"/>
              <a:gd name="T5" fmla="*/ 2 h 4"/>
              <a:gd name="T6" fmla="*/ 1 w 2"/>
              <a:gd name="T7" fmla="*/ 0 h 4"/>
              <a:gd name="T8" fmla="*/ 2 w 2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4">
                <a:moveTo>
                  <a:pt x="2" y="2"/>
                </a:moveTo>
                <a:cubicBezTo>
                  <a:pt x="2" y="3"/>
                  <a:pt x="1" y="4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2" y="0"/>
                  <a:pt x="2" y="1"/>
                  <a:pt x="2" y="2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936"/>
          <p:cNvSpPr>
            <a:spLocks/>
          </p:cNvSpPr>
          <p:nvPr/>
        </p:nvSpPr>
        <p:spPr bwMode="auto">
          <a:xfrm>
            <a:off x="571500" y="3055938"/>
            <a:ext cx="11112" cy="22225"/>
          </a:xfrm>
          <a:custGeom>
            <a:avLst/>
            <a:gdLst>
              <a:gd name="T0" fmla="*/ 2 w 2"/>
              <a:gd name="T1" fmla="*/ 2 h 4"/>
              <a:gd name="T2" fmla="*/ 1 w 2"/>
              <a:gd name="T3" fmla="*/ 3 h 4"/>
              <a:gd name="T4" fmla="*/ 0 w 2"/>
              <a:gd name="T5" fmla="*/ 2 h 4"/>
              <a:gd name="T6" fmla="*/ 1 w 2"/>
              <a:gd name="T7" fmla="*/ 0 h 4"/>
              <a:gd name="T8" fmla="*/ 2 w 2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4">
                <a:moveTo>
                  <a:pt x="2" y="2"/>
                </a:moveTo>
                <a:cubicBezTo>
                  <a:pt x="2" y="3"/>
                  <a:pt x="1" y="3"/>
                  <a:pt x="1" y="3"/>
                </a:cubicBezTo>
                <a:cubicBezTo>
                  <a:pt x="0" y="4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" y="0"/>
                  <a:pt x="1" y="1"/>
                  <a:pt x="2" y="2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937"/>
          <p:cNvSpPr>
            <a:spLocks/>
          </p:cNvSpPr>
          <p:nvPr/>
        </p:nvSpPr>
        <p:spPr bwMode="auto">
          <a:xfrm>
            <a:off x="560388" y="2987675"/>
            <a:ext cx="71437" cy="130175"/>
          </a:xfrm>
          <a:custGeom>
            <a:avLst/>
            <a:gdLst>
              <a:gd name="T0" fmla="*/ 0 w 13"/>
              <a:gd name="T1" fmla="*/ 6 h 23"/>
              <a:gd name="T2" fmla="*/ 6 w 13"/>
              <a:gd name="T3" fmla="*/ 0 h 23"/>
              <a:gd name="T4" fmla="*/ 13 w 13"/>
              <a:gd name="T5" fmla="*/ 11 h 23"/>
              <a:gd name="T6" fmla="*/ 6 w 13"/>
              <a:gd name="T7" fmla="*/ 23 h 23"/>
              <a:gd name="T8" fmla="*/ 4 w 13"/>
              <a:gd name="T9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23">
                <a:moveTo>
                  <a:pt x="0" y="6"/>
                </a:moveTo>
                <a:cubicBezTo>
                  <a:pt x="1" y="2"/>
                  <a:pt x="3" y="0"/>
                  <a:pt x="6" y="0"/>
                </a:cubicBezTo>
                <a:cubicBezTo>
                  <a:pt x="10" y="0"/>
                  <a:pt x="13" y="5"/>
                  <a:pt x="13" y="11"/>
                </a:cubicBezTo>
                <a:cubicBezTo>
                  <a:pt x="13" y="18"/>
                  <a:pt x="11" y="23"/>
                  <a:pt x="6" y="23"/>
                </a:cubicBezTo>
                <a:cubicBezTo>
                  <a:pt x="5" y="23"/>
                  <a:pt x="5" y="23"/>
                  <a:pt x="4" y="2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Oval 938"/>
          <p:cNvSpPr>
            <a:spLocks noChangeArrowheads="1"/>
          </p:cNvSpPr>
          <p:nvPr/>
        </p:nvSpPr>
        <p:spPr bwMode="auto">
          <a:xfrm>
            <a:off x="420688" y="3089275"/>
            <a:ext cx="128587" cy="128588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939"/>
          <p:cNvSpPr>
            <a:spLocks/>
          </p:cNvSpPr>
          <p:nvPr/>
        </p:nvSpPr>
        <p:spPr bwMode="auto">
          <a:xfrm>
            <a:off x="454025" y="3217863"/>
            <a:ext cx="22225" cy="179388"/>
          </a:xfrm>
          <a:custGeom>
            <a:avLst/>
            <a:gdLst>
              <a:gd name="T0" fmla="*/ 4 w 4"/>
              <a:gd name="T1" fmla="*/ 0 h 32"/>
              <a:gd name="T2" fmla="*/ 1 w 4"/>
              <a:gd name="T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32">
                <a:moveTo>
                  <a:pt x="4" y="0"/>
                </a:moveTo>
                <a:cubicBezTo>
                  <a:pt x="4" y="0"/>
                  <a:pt x="0" y="19"/>
                  <a:pt x="1" y="3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940"/>
          <p:cNvSpPr>
            <a:spLocks/>
          </p:cNvSpPr>
          <p:nvPr/>
        </p:nvSpPr>
        <p:spPr bwMode="auto">
          <a:xfrm>
            <a:off x="163513" y="3060700"/>
            <a:ext cx="206375" cy="119063"/>
          </a:xfrm>
          <a:custGeom>
            <a:avLst/>
            <a:gdLst>
              <a:gd name="T0" fmla="*/ 0 w 37"/>
              <a:gd name="T1" fmla="*/ 0 h 21"/>
              <a:gd name="T2" fmla="*/ 37 w 37"/>
              <a:gd name="T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7" h="21">
                <a:moveTo>
                  <a:pt x="0" y="0"/>
                </a:moveTo>
                <a:cubicBezTo>
                  <a:pt x="0" y="0"/>
                  <a:pt x="30" y="16"/>
                  <a:pt x="37" y="2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Freeform 941"/>
          <p:cNvSpPr>
            <a:spLocks/>
          </p:cNvSpPr>
          <p:nvPr/>
        </p:nvSpPr>
        <p:spPr bwMode="auto">
          <a:xfrm>
            <a:off x="119063" y="3155950"/>
            <a:ext cx="234950" cy="61913"/>
          </a:xfrm>
          <a:custGeom>
            <a:avLst/>
            <a:gdLst>
              <a:gd name="T0" fmla="*/ 0 w 42"/>
              <a:gd name="T1" fmla="*/ 0 h 11"/>
              <a:gd name="T2" fmla="*/ 42 w 42"/>
              <a:gd name="T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" h="11">
                <a:moveTo>
                  <a:pt x="0" y="0"/>
                </a:moveTo>
                <a:cubicBezTo>
                  <a:pt x="0" y="0"/>
                  <a:pt x="36" y="10"/>
                  <a:pt x="42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Freeform 942"/>
          <p:cNvSpPr>
            <a:spLocks/>
          </p:cNvSpPr>
          <p:nvPr/>
        </p:nvSpPr>
        <p:spPr bwMode="auto">
          <a:xfrm>
            <a:off x="130175" y="3263900"/>
            <a:ext cx="212725" cy="22225"/>
          </a:xfrm>
          <a:custGeom>
            <a:avLst/>
            <a:gdLst>
              <a:gd name="T0" fmla="*/ 0 w 38"/>
              <a:gd name="T1" fmla="*/ 4 h 4"/>
              <a:gd name="T2" fmla="*/ 38 w 38"/>
              <a:gd name="T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" h="4">
                <a:moveTo>
                  <a:pt x="0" y="4"/>
                </a:moveTo>
                <a:cubicBezTo>
                  <a:pt x="0" y="4"/>
                  <a:pt x="28" y="2"/>
                  <a:pt x="38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943"/>
          <p:cNvSpPr>
            <a:spLocks/>
          </p:cNvSpPr>
          <p:nvPr/>
        </p:nvSpPr>
        <p:spPr bwMode="auto">
          <a:xfrm>
            <a:off x="147638" y="3027363"/>
            <a:ext cx="195262" cy="163513"/>
          </a:xfrm>
          <a:custGeom>
            <a:avLst/>
            <a:gdLst>
              <a:gd name="T0" fmla="*/ 35 w 35"/>
              <a:gd name="T1" fmla="*/ 0 h 29"/>
              <a:gd name="T2" fmla="*/ 0 w 35"/>
              <a:gd name="T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5" h="29">
                <a:moveTo>
                  <a:pt x="35" y="0"/>
                </a:moveTo>
                <a:cubicBezTo>
                  <a:pt x="24" y="0"/>
                  <a:pt x="5" y="13"/>
                  <a:pt x="0" y="2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944"/>
          <p:cNvSpPr>
            <a:spLocks/>
          </p:cNvSpPr>
          <p:nvPr/>
        </p:nvSpPr>
        <p:spPr bwMode="auto">
          <a:xfrm>
            <a:off x="765175" y="3049588"/>
            <a:ext cx="223837" cy="287338"/>
          </a:xfrm>
          <a:custGeom>
            <a:avLst/>
            <a:gdLst>
              <a:gd name="T0" fmla="*/ 0 w 40"/>
              <a:gd name="T1" fmla="*/ 0 h 51"/>
              <a:gd name="T2" fmla="*/ 36 w 40"/>
              <a:gd name="T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" h="51">
                <a:moveTo>
                  <a:pt x="0" y="0"/>
                </a:moveTo>
                <a:cubicBezTo>
                  <a:pt x="18" y="3"/>
                  <a:pt x="40" y="23"/>
                  <a:pt x="36" y="5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945"/>
          <p:cNvSpPr>
            <a:spLocks/>
          </p:cNvSpPr>
          <p:nvPr/>
        </p:nvSpPr>
        <p:spPr bwMode="auto">
          <a:xfrm>
            <a:off x="136525" y="2825750"/>
            <a:ext cx="974725" cy="471488"/>
          </a:xfrm>
          <a:custGeom>
            <a:avLst/>
            <a:gdLst>
              <a:gd name="T0" fmla="*/ 0 w 175"/>
              <a:gd name="T1" fmla="*/ 66 h 84"/>
              <a:gd name="T2" fmla="*/ 84 w 175"/>
              <a:gd name="T3" fmla="*/ 0 h 84"/>
              <a:gd name="T4" fmla="*/ 167 w 175"/>
              <a:gd name="T5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5" h="84">
                <a:moveTo>
                  <a:pt x="0" y="66"/>
                </a:moveTo>
                <a:cubicBezTo>
                  <a:pt x="5" y="25"/>
                  <a:pt x="41" y="0"/>
                  <a:pt x="84" y="0"/>
                </a:cubicBezTo>
                <a:cubicBezTo>
                  <a:pt x="132" y="0"/>
                  <a:pt x="175" y="34"/>
                  <a:pt x="167" y="84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Line 946"/>
          <p:cNvSpPr>
            <a:spLocks noChangeShapeType="1"/>
          </p:cNvSpPr>
          <p:nvPr/>
        </p:nvSpPr>
        <p:spPr bwMode="auto">
          <a:xfrm flipV="1">
            <a:off x="609600" y="3117850"/>
            <a:ext cx="257175" cy="77788"/>
          </a:xfrm>
          <a:prstGeom prst="lin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Freeform 947"/>
          <p:cNvSpPr>
            <a:spLocks/>
          </p:cNvSpPr>
          <p:nvPr/>
        </p:nvSpPr>
        <p:spPr bwMode="auto">
          <a:xfrm>
            <a:off x="620713" y="3206750"/>
            <a:ext cx="268287" cy="39688"/>
          </a:xfrm>
          <a:custGeom>
            <a:avLst/>
            <a:gdLst>
              <a:gd name="T0" fmla="*/ 0 w 48"/>
              <a:gd name="T1" fmla="*/ 7 h 7"/>
              <a:gd name="T2" fmla="*/ 48 w 48"/>
              <a:gd name="T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" h="7">
                <a:moveTo>
                  <a:pt x="0" y="7"/>
                </a:moveTo>
                <a:cubicBezTo>
                  <a:pt x="0" y="7"/>
                  <a:pt x="42" y="0"/>
                  <a:pt x="48" y="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Freeform 948"/>
          <p:cNvSpPr>
            <a:spLocks/>
          </p:cNvSpPr>
          <p:nvPr/>
        </p:nvSpPr>
        <p:spPr bwMode="auto">
          <a:xfrm>
            <a:off x="627063" y="3290888"/>
            <a:ext cx="261937" cy="39688"/>
          </a:xfrm>
          <a:custGeom>
            <a:avLst/>
            <a:gdLst>
              <a:gd name="T0" fmla="*/ 0 w 47"/>
              <a:gd name="T1" fmla="*/ 0 h 7"/>
              <a:gd name="T2" fmla="*/ 47 w 47"/>
              <a:gd name="T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7" h="7">
                <a:moveTo>
                  <a:pt x="0" y="0"/>
                </a:moveTo>
                <a:cubicBezTo>
                  <a:pt x="0" y="0"/>
                  <a:pt x="36" y="5"/>
                  <a:pt x="47" y="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Freeform 949"/>
          <p:cNvSpPr>
            <a:spLocks/>
          </p:cNvSpPr>
          <p:nvPr/>
        </p:nvSpPr>
        <p:spPr bwMode="auto">
          <a:xfrm>
            <a:off x="80963" y="3167063"/>
            <a:ext cx="785812" cy="342900"/>
          </a:xfrm>
          <a:custGeom>
            <a:avLst/>
            <a:gdLst>
              <a:gd name="T0" fmla="*/ 26 w 141"/>
              <a:gd name="T1" fmla="*/ 9 h 61"/>
              <a:gd name="T2" fmla="*/ 1 w 141"/>
              <a:gd name="T3" fmla="*/ 19 h 61"/>
              <a:gd name="T4" fmla="*/ 15 w 141"/>
              <a:gd name="T5" fmla="*/ 40 h 61"/>
              <a:gd name="T6" fmla="*/ 36 w 141"/>
              <a:gd name="T7" fmla="*/ 35 h 61"/>
              <a:gd name="T8" fmla="*/ 54 w 141"/>
              <a:gd name="T9" fmla="*/ 37 h 61"/>
              <a:gd name="T10" fmla="*/ 83 w 141"/>
              <a:gd name="T11" fmla="*/ 34 h 61"/>
              <a:gd name="T12" fmla="*/ 103 w 141"/>
              <a:gd name="T13" fmla="*/ 35 h 61"/>
              <a:gd name="T14" fmla="*/ 118 w 141"/>
              <a:gd name="T15" fmla="*/ 36 h 61"/>
              <a:gd name="T16" fmla="*/ 136 w 141"/>
              <a:gd name="T17" fmla="*/ 44 h 61"/>
              <a:gd name="T18" fmla="*/ 140 w 141"/>
              <a:gd name="T19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61">
                <a:moveTo>
                  <a:pt x="26" y="9"/>
                </a:moveTo>
                <a:cubicBezTo>
                  <a:pt x="17" y="0"/>
                  <a:pt x="0" y="3"/>
                  <a:pt x="1" y="19"/>
                </a:cubicBezTo>
                <a:cubicBezTo>
                  <a:pt x="2" y="27"/>
                  <a:pt x="4" y="35"/>
                  <a:pt x="15" y="40"/>
                </a:cubicBezTo>
                <a:cubicBezTo>
                  <a:pt x="20" y="42"/>
                  <a:pt x="27" y="40"/>
                  <a:pt x="36" y="35"/>
                </a:cubicBezTo>
                <a:cubicBezTo>
                  <a:pt x="43" y="32"/>
                  <a:pt x="47" y="32"/>
                  <a:pt x="54" y="37"/>
                </a:cubicBezTo>
                <a:cubicBezTo>
                  <a:pt x="64" y="44"/>
                  <a:pt x="72" y="43"/>
                  <a:pt x="83" y="34"/>
                </a:cubicBezTo>
                <a:cubicBezTo>
                  <a:pt x="91" y="27"/>
                  <a:pt x="96" y="30"/>
                  <a:pt x="103" y="35"/>
                </a:cubicBezTo>
                <a:cubicBezTo>
                  <a:pt x="107" y="38"/>
                  <a:pt x="111" y="39"/>
                  <a:pt x="118" y="36"/>
                </a:cubicBezTo>
                <a:cubicBezTo>
                  <a:pt x="122" y="35"/>
                  <a:pt x="131" y="37"/>
                  <a:pt x="136" y="44"/>
                </a:cubicBezTo>
                <a:cubicBezTo>
                  <a:pt x="140" y="49"/>
                  <a:pt x="141" y="55"/>
                  <a:pt x="140" y="6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Freeform 950"/>
          <p:cNvSpPr>
            <a:spLocks/>
          </p:cNvSpPr>
          <p:nvPr/>
        </p:nvSpPr>
        <p:spPr bwMode="auto">
          <a:xfrm>
            <a:off x="203200" y="3392488"/>
            <a:ext cx="612775" cy="201613"/>
          </a:xfrm>
          <a:custGeom>
            <a:avLst/>
            <a:gdLst>
              <a:gd name="T0" fmla="*/ 0 w 110"/>
              <a:gd name="T1" fmla="*/ 0 h 36"/>
              <a:gd name="T2" fmla="*/ 17 w 110"/>
              <a:gd name="T3" fmla="*/ 27 h 36"/>
              <a:gd name="T4" fmla="*/ 34 w 110"/>
              <a:gd name="T5" fmla="*/ 30 h 36"/>
              <a:gd name="T6" fmla="*/ 64 w 110"/>
              <a:gd name="T7" fmla="*/ 33 h 36"/>
              <a:gd name="T8" fmla="*/ 82 w 110"/>
              <a:gd name="T9" fmla="*/ 35 h 36"/>
              <a:gd name="T10" fmla="*/ 94 w 110"/>
              <a:gd name="T11" fmla="*/ 34 h 36"/>
              <a:gd name="T12" fmla="*/ 110 w 110"/>
              <a:gd name="T13" fmla="*/ 3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36">
                <a:moveTo>
                  <a:pt x="0" y="0"/>
                </a:moveTo>
                <a:cubicBezTo>
                  <a:pt x="3" y="7"/>
                  <a:pt x="11" y="24"/>
                  <a:pt x="17" y="27"/>
                </a:cubicBezTo>
                <a:cubicBezTo>
                  <a:pt x="21" y="30"/>
                  <a:pt x="22" y="30"/>
                  <a:pt x="34" y="30"/>
                </a:cubicBezTo>
                <a:cubicBezTo>
                  <a:pt x="47" y="29"/>
                  <a:pt x="55" y="30"/>
                  <a:pt x="64" y="33"/>
                </a:cubicBezTo>
                <a:cubicBezTo>
                  <a:pt x="73" y="35"/>
                  <a:pt x="77" y="36"/>
                  <a:pt x="82" y="35"/>
                </a:cubicBezTo>
                <a:cubicBezTo>
                  <a:pt x="87" y="33"/>
                  <a:pt x="89" y="33"/>
                  <a:pt x="94" y="34"/>
                </a:cubicBezTo>
                <a:cubicBezTo>
                  <a:pt x="99" y="35"/>
                  <a:pt x="106" y="35"/>
                  <a:pt x="110" y="33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Freeform 951"/>
          <p:cNvSpPr>
            <a:spLocks/>
          </p:cNvSpPr>
          <p:nvPr/>
        </p:nvSpPr>
        <p:spPr bwMode="auto">
          <a:xfrm>
            <a:off x="303213" y="3425825"/>
            <a:ext cx="530225" cy="134938"/>
          </a:xfrm>
          <a:custGeom>
            <a:avLst/>
            <a:gdLst>
              <a:gd name="T0" fmla="*/ 3 w 95"/>
              <a:gd name="T1" fmla="*/ 24 h 24"/>
              <a:gd name="T2" fmla="*/ 2 w 95"/>
              <a:gd name="T3" fmla="*/ 16 h 24"/>
              <a:gd name="T4" fmla="*/ 30 w 95"/>
              <a:gd name="T5" fmla="*/ 6 h 24"/>
              <a:gd name="T6" fmla="*/ 61 w 95"/>
              <a:gd name="T7" fmla="*/ 7 h 24"/>
              <a:gd name="T8" fmla="*/ 95 w 95"/>
              <a:gd name="T9" fmla="*/ 2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24">
                <a:moveTo>
                  <a:pt x="3" y="24"/>
                </a:moveTo>
                <a:cubicBezTo>
                  <a:pt x="1" y="22"/>
                  <a:pt x="0" y="19"/>
                  <a:pt x="2" y="16"/>
                </a:cubicBezTo>
                <a:cubicBezTo>
                  <a:pt x="4" y="12"/>
                  <a:pt x="14" y="0"/>
                  <a:pt x="30" y="6"/>
                </a:cubicBezTo>
                <a:cubicBezTo>
                  <a:pt x="44" y="12"/>
                  <a:pt x="45" y="11"/>
                  <a:pt x="61" y="7"/>
                </a:cubicBezTo>
                <a:cubicBezTo>
                  <a:pt x="73" y="4"/>
                  <a:pt x="92" y="8"/>
                  <a:pt x="95" y="2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Freeform 952"/>
          <p:cNvSpPr>
            <a:spLocks/>
          </p:cNvSpPr>
          <p:nvPr/>
        </p:nvSpPr>
        <p:spPr bwMode="auto">
          <a:xfrm>
            <a:off x="25401" y="3228975"/>
            <a:ext cx="144462" cy="179388"/>
          </a:xfrm>
          <a:custGeom>
            <a:avLst/>
            <a:gdLst>
              <a:gd name="T0" fmla="*/ 26 w 26"/>
              <a:gd name="T1" fmla="*/ 29 h 32"/>
              <a:gd name="T2" fmla="*/ 16 w 26"/>
              <a:gd name="T3" fmla="*/ 32 h 32"/>
              <a:gd name="T4" fmla="*/ 0 w 26"/>
              <a:gd name="T5" fmla="*/ 16 h 32"/>
              <a:gd name="T6" fmla="*/ 13 w 26"/>
              <a:gd name="T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32">
                <a:moveTo>
                  <a:pt x="26" y="29"/>
                </a:moveTo>
                <a:cubicBezTo>
                  <a:pt x="23" y="31"/>
                  <a:pt x="20" y="32"/>
                  <a:pt x="16" y="32"/>
                </a:cubicBezTo>
                <a:cubicBezTo>
                  <a:pt x="7" y="32"/>
                  <a:pt x="0" y="25"/>
                  <a:pt x="0" y="16"/>
                </a:cubicBezTo>
                <a:cubicBezTo>
                  <a:pt x="0" y="8"/>
                  <a:pt x="5" y="2"/>
                  <a:pt x="13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Freeform 953"/>
          <p:cNvSpPr>
            <a:spLocks/>
          </p:cNvSpPr>
          <p:nvPr/>
        </p:nvSpPr>
        <p:spPr bwMode="auto">
          <a:xfrm>
            <a:off x="163513" y="3392488"/>
            <a:ext cx="123825" cy="201613"/>
          </a:xfrm>
          <a:custGeom>
            <a:avLst/>
            <a:gdLst>
              <a:gd name="T0" fmla="*/ 0 w 22"/>
              <a:gd name="T1" fmla="*/ 0 h 36"/>
              <a:gd name="T2" fmla="*/ 22 w 22"/>
              <a:gd name="T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" h="36">
                <a:moveTo>
                  <a:pt x="0" y="0"/>
                </a:moveTo>
                <a:cubicBezTo>
                  <a:pt x="5" y="11"/>
                  <a:pt x="15" y="28"/>
                  <a:pt x="22" y="3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Freeform 954"/>
          <p:cNvSpPr>
            <a:spLocks/>
          </p:cNvSpPr>
          <p:nvPr/>
        </p:nvSpPr>
        <p:spPr bwMode="auto">
          <a:xfrm>
            <a:off x="85725" y="3403600"/>
            <a:ext cx="173037" cy="307975"/>
          </a:xfrm>
          <a:custGeom>
            <a:avLst/>
            <a:gdLst>
              <a:gd name="T0" fmla="*/ 0 w 31"/>
              <a:gd name="T1" fmla="*/ 0 h 55"/>
              <a:gd name="T2" fmla="*/ 31 w 31"/>
              <a:gd name="T3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" h="55">
                <a:moveTo>
                  <a:pt x="0" y="0"/>
                </a:moveTo>
                <a:cubicBezTo>
                  <a:pt x="5" y="19"/>
                  <a:pt x="19" y="42"/>
                  <a:pt x="31" y="55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Oval 955"/>
          <p:cNvSpPr>
            <a:spLocks noChangeArrowheads="1"/>
          </p:cNvSpPr>
          <p:nvPr/>
        </p:nvSpPr>
        <p:spPr bwMode="auto">
          <a:xfrm>
            <a:off x="949325" y="3290888"/>
            <a:ext cx="201612" cy="201613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Freeform 956"/>
          <p:cNvSpPr>
            <a:spLocks/>
          </p:cNvSpPr>
          <p:nvPr/>
        </p:nvSpPr>
        <p:spPr bwMode="auto">
          <a:xfrm>
            <a:off x="749300" y="3408363"/>
            <a:ext cx="200025" cy="292100"/>
          </a:xfrm>
          <a:custGeom>
            <a:avLst/>
            <a:gdLst>
              <a:gd name="T0" fmla="*/ 36 w 36"/>
              <a:gd name="T1" fmla="*/ 0 h 52"/>
              <a:gd name="T2" fmla="*/ 0 w 36"/>
              <a:gd name="T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6" h="52">
                <a:moveTo>
                  <a:pt x="36" y="0"/>
                </a:moveTo>
                <a:cubicBezTo>
                  <a:pt x="25" y="9"/>
                  <a:pt x="11" y="31"/>
                  <a:pt x="0" y="5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Freeform 957"/>
          <p:cNvSpPr>
            <a:spLocks/>
          </p:cNvSpPr>
          <p:nvPr/>
        </p:nvSpPr>
        <p:spPr bwMode="auto">
          <a:xfrm>
            <a:off x="882650" y="3998913"/>
            <a:ext cx="28575" cy="0"/>
          </a:xfrm>
          <a:custGeom>
            <a:avLst/>
            <a:gdLst>
              <a:gd name="T0" fmla="*/ 0 w 5"/>
              <a:gd name="T1" fmla="*/ 5 w 5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5">
                <a:moveTo>
                  <a:pt x="0" y="0"/>
                </a:moveTo>
                <a:cubicBezTo>
                  <a:pt x="1" y="0"/>
                  <a:pt x="3" y="0"/>
                  <a:pt x="5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Oval 958"/>
          <p:cNvSpPr>
            <a:spLocks noChangeArrowheads="1"/>
          </p:cNvSpPr>
          <p:nvPr/>
        </p:nvSpPr>
        <p:spPr bwMode="auto">
          <a:xfrm>
            <a:off x="893763" y="3930650"/>
            <a:ext cx="128587" cy="134938"/>
          </a:xfrm>
          <a:prstGeom prst="ellipse">
            <a:avLst/>
          </a:pr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Freeform 959"/>
          <p:cNvSpPr>
            <a:spLocks/>
          </p:cNvSpPr>
          <p:nvPr/>
        </p:nvSpPr>
        <p:spPr bwMode="auto">
          <a:xfrm>
            <a:off x="476250" y="3673475"/>
            <a:ext cx="284162" cy="11113"/>
          </a:xfrm>
          <a:custGeom>
            <a:avLst/>
            <a:gdLst>
              <a:gd name="T0" fmla="*/ 0 w 51"/>
              <a:gd name="T1" fmla="*/ 0 h 2"/>
              <a:gd name="T2" fmla="*/ 51 w 51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" h="2">
                <a:moveTo>
                  <a:pt x="0" y="0"/>
                </a:moveTo>
                <a:cubicBezTo>
                  <a:pt x="17" y="2"/>
                  <a:pt x="36" y="2"/>
                  <a:pt x="51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Freeform 960"/>
          <p:cNvSpPr>
            <a:spLocks/>
          </p:cNvSpPr>
          <p:nvPr/>
        </p:nvSpPr>
        <p:spPr bwMode="auto">
          <a:xfrm>
            <a:off x="276225" y="3594100"/>
            <a:ext cx="511175" cy="61913"/>
          </a:xfrm>
          <a:custGeom>
            <a:avLst/>
            <a:gdLst>
              <a:gd name="T0" fmla="*/ 92 w 92"/>
              <a:gd name="T1" fmla="*/ 6 h 11"/>
              <a:gd name="T2" fmla="*/ 34 w 92"/>
              <a:gd name="T3" fmla="*/ 7 h 11"/>
              <a:gd name="T4" fmla="*/ 2 w 92"/>
              <a:gd name="T5" fmla="*/ 0 h 11"/>
              <a:gd name="T6" fmla="*/ 1 w 92"/>
              <a:gd name="T7" fmla="*/ 5 h 11"/>
              <a:gd name="T8" fmla="*/ 19 w 92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11">
                <a:moveTo>
                  <a:pt x="92" y="6"/>
                </a:moveTo>
                <a:cubicBezTo>
                  <a:pt x="85" y="7"/>
                  <a:pt x="60" y="9"/>
                  <a:pt x="34" y="7"/>
                </a:cubicBezTo>
                <a:cubicBezTo>
                  <a:pt x="13" y="6"/>
                  <a:pt x="2" y="0"/>
                  <a:pt x="2" y="0"/>
                </a:cubicBezTo>
                <a:cubicBezTo>
                  <a:pt x="2" y="0"/>
                  <a:pt x="0" y="2"/>
                  <a:pt x="1" y="5"/>
                </a:cubicBezTo>
                <a:cubicBezTo>
                  <a:pt x="5" y="8"/>
                  <a:pt x="11" y="10"/>
                  <a:pt x="19" y="11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Freeform 961"/>
          <p:cNvSpPr>
            <a:spLocks/>
          </p:cNvSpPr>
          <p:nvPr/>
        </p:nvSpPr>
        <p:spPr bwMode="auto">
          <a:xfrm>
            <a:off x="354013" y="3700463"/>
            <a:ext cx="133350" cy="84138"/>
          </a:xfrm>
          <a:custGeom>
            <a:avLst/>
            <a:gdLst>
              <a:gd name="T0" fmla="*/ 24 w 24"/>
              <a:gd name="T1" fmla="*/ 4 h 15"/>
              <a:gd name="T2" fmla="*/ 12 w 24"/>
              <a:gd name="T3" fmla="*/ 15 h 15"/>
              <a:gd name="T4" fmla="*/ 0 w 24"/>
              <a:gd name="T5" fmla="*/ 3 h 15"/>
              <a:gd name="T6" fmla="*/ 0 w 24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5">
                <a:moveTo>
                  <a:pt x="24" y="4"/>
                </a:moveTo>
                <a:cubicBezTo>
                  <a:pt x="24" y="10"/>
                  <a:pt x="19" y="15"/>
                  <a:pt x="12" y="15"/>
                </a:cubicBezTo>
                <a:cubicBezTo>
                  <a:pt x="5" y="15"/>
                  <a:pt x="0" y="10"/>
                  <a:pt x="0" y="3"/>
                </a:cubicBezTo>
                <a:cubicBezTo>
                  <a:pt x="0" y="2"/>
                  <a:pt x="0" y="1"/>
                  <a:pt x="0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Freeform 962"/>
          <p:cNvSpPr>
            <a:spLocks/>
          </p:cNvSpPr>
          <p:nvPr/>
        </p:nvSpPr>
        <p:spPr bwMode="auto">
          <a:xfrm>
            <a:off x="365125" y="3644900"/>
            <a:ext cx="122237" cy="55563"/>
          </a:xfrm>
          <a:custGeom>
            <a:avLst/>
            <a:gdLst>
              <a:gd name="T0" fmla="*/ 0 w 22"/>
              <a:gd name="T1" fmla="*/ 6 h 10"/>
              <a:gd name="T2" fmla="*/ 10 w 22"/>
              <a:gd name="T3" fmla="*/ 0 h 10"/>
              <a:gd name="T4" fmla="*/ 22 w 22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10">
                <a:moveTo>
                  <a:pt x="0" y="6"/>
                </a:moveTo>
                <a:cubicBezTo>
                  <a:pt x="2" y="3"/>
                  <a:pt x="6" y="0"/>
                  <a:pt x="10" y="0"/>
                </a:cubicBezTo>
                <a:cubicBezTo>
                  <a:pt x="16" y="0"/>
                  <a:pt x="21" y="4"/>
                  <a:pt x="22" y="1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Freeform 963"/>
          <p:cNvSpPr>
            <a:spLocks/>
          </p:cNvSpPr>
          <p:nvPr/>
        </p:nvSpPr>
        <p:spPr bwMode="auto">
          <a:xfrm>
            <a:off x="381000" y="3711575"/>
            <a:ext cx="44450" cy="34925"/>
          </a:xfrm>
          <a:custGeom>
            <a:avLst/>
            <a:gdLst>
              <a:gd name="T0" fmla="*/ 7 w 8"/>
              <a:gd name="T1" fmla="*/ 4 h 6"/>
              <a:gd name="T2" fmla="*/ 3 w 8"/>
              <a:gd name="T3" fmla="*/ 5 h 6"/>
              <a:gd name="T4" fmla="*/ 0 w 8"/>
              <a:gd name="T5" fmla="*/ 2 h 6"/>
              <a:gd name="T6" fmla="*/ 4 w 8"/>
              <a:gd name="T7" fmla="*/ 0 h 6"/>
              <a:gd name="T8" fmla="*/ 7 w 8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7" y="4"/>
                </a:moveTo>
                <a:cubicBezTo>
                  <a:pt x="7" y="5"/>
                  <a:pt x="5" y="6"/>
                  <a:pt x="3" y="5"/>
                </a:cubicBezTo>
                <a:cubicBezTo>
                  <a:pt x="1" y="5"/>
                  <a:pt x="0" y="3"/>
                  <a:pt x="0" y="2"/>
                </a:cubicBezTo>
                <a:cubicBezTo>
                  <a:pt x="1" y="0"/>
                  <a:pt x="2" y="0"/>
                  <a:pt x="4" y="0"/>
                </a:cubicBezTo>
                <a:cubicBezTo>
                  <a:pt x="6" y="1"/>
                  <a:pt x="8" y="2"/>
                  <a:pt x="7" y="4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Freeform 964"/>
          <p:cNvSpPr>
            <a:spLocks/>
          </p:cNvSpPr>
          <p:nvPr/>
        </p:nvSpPr>
        <p:spPr bwMode="auto">
          <a:xfrm>
            <a:off x="398463" y="3740150"/>
            <a:ext cx="0" cy="44450"/>
          </a:xfrm>
          <a:custGeom>
            <a:avLst/>
            <a:gdLst>
              <a:gd name="T0" fmla="*/ 0 h 8"/>
              <a:gd name="T1" fmla="*/ 8 h 8"/>
            </a:gdLst>
            <a:ahLst/>
            <a:cxnLst>
              <a:cxn ang="0">
                <a:pos x="0" y="T0"/>
              </a:cxn>
              <a:cxn ang="0">
                <a:pos x="0" y="T1"/>
              </a:cxn>
            </a:cxnLst>
            <a:rect l="0" t="0" r="r" b="b"/>
            <a:pathLst>
              <a:path h="8">
                <a:moveTo>
                  <a:pt x="0" y="0"/>
                </a:moveTo>
                <a:cubicBezTo>
                  <a:pt x="0" y="1"/>
                  <a:pt x="0" y="7"/>
                  <a:pt x="0" y="8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Freeform 965"/>
          <p:cNvSpPr>
            <a:spLocks/>
          </p:cNvSpPr>
          <p:nvPr/>
        </p:nvSpPr>
        <p:spPr bwMode="auto">
          <a:xfrm>
            <a:off x="342900" y="3673475"/>
            <a:ext cx="160337" cy="49213"/>
          </a:xfrm>
          <a:custGeom>
            <a:avLst/>
            <a:gdLst>
              <a:gd name="T0" fmla="*/ 4 w 29"/>
              <a:gd name="T1" fmla="*/ 1 h 9"/>
              <a:gd name="T2" fmla="*/ 2 w 29"/>
              <a:gd name="T3" fmla="*/ 5 h 9"/>
              <a:gd name="T4" fmla="*/ 26 w 29"/>
              <a:gd name="T5" fmla="*/ 9 h 9"/>
              <a:gd name="T6" fmla="*/ 26 w 29"/>
              <a:gd name="T7" fmla="*/ 5 h 9"/>
              <a:gd name="T8" fmla="*/ 4 w 29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9">
                <a:moveTo>
                  <a:pt x="4" y="1"/>
                </a:moveTo>
                <a:cubicBezTo>
                  <a:pt x="2" y="1"/>
                  <a:pt x="0" y="3"/>
                  <a:pt x="2" y="5"/>
                </a:cubicBezTo>
                <a:cubicBezTo>
                  <a:pt x="5" y="4"/>
                  <a:pt x="21" y="6"/>
                  <a:pt x="26" y="9"/>
                </a:cubicBezTo>
                <a:cubicBezTo>
                  <a:pt x="27" y="9"/>
                  <a:pt x="29" y="6"/>
                  <a:pt x="26" y="5"/>
                </a:cubicBezTo>
                <a:cubicBezTo>
                  <a:pt x="24" y="4"/>
                  <a:pt x="15" y="0"/>
                  <a:pt x="4" y="1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Freeform 966"/>
          <p:cNvSpPr>
            <a:spLocks/>
          </p:cNvSpPr>
          <p:nvPr/>
        </p:nvSpPr>
        <p:spPr bwMode="auto">
          <a:xfrm>
            <a:off x="254000" y="3649663"/>
            <a:ext cx="100012" cy="123825"/>
          </a:xfrm>
          <a:custGeom>
            <a:avLst/>
            <a:gdLst>
              <a:gd name="T0" fmla="*/ 0 w 18"/>
              <a:gd name="T1" fmla="*/ 22 h 22"/>
              <a:gd name="T2" fmla="*/ 18 w 18"/>
              <a:gd name="T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" h="22">
                <a:moveTo>
                  <a:pt x="0" y="22"/>
                </a:moveTo>
                <a:cubicBezTo>
                  <a:pt x="3" y="12"/>
                  <a:pt x="9" y="4"/>
                  <a:pt x="18" y="0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Freeform 967"/>
          <p:cNvSpPr>
            <a:spLocks/>
          </p:cNvSpPr>
          <p:nvPr/>
        </p:nvSpPr>
        <p:spPr bwMode="auto">
          <a:xfrm>
            <a:off x="247650" y="3684588"/>
            <a:ext cx="473075" cy="381000"/>
          </a:xfrm>
          <a:custGeom>
            <a:avLst/>
            <a:gdLst>
              <a:gd name="T0" fmla="*/ 68 w 85"/>
              <a:gd name="T1" fmla="*/ 0 h 68"/>
              <a:gd name="T2" fmla="*/ 82 w 85"/>
              <a:gd name="T3" fmla="*/ 29 h 68"/>
              <a:gd name="T4" fmla="*/ 43 w 85"/>
              <a:gd name="T5" fmla="*/ 68 h 68"/>
              <a:gd name="T6" fmla="*/ 0 w 85"/>
              <a:gd name="T7" fmla="*/ 3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5" h="68">
                <a:moveTo>
                  <a:pt x="68" y="0"/>
                </a:moveTo>
                <a:cubicBezTo>
                  <a:pt x="74" y="4"/>
                  <a:pt x="81" y="16"/>
                  <a:pt x="82" y="29"/>
                </a:cubicBezTo>
                <a:cubicBezTo>
                  <a:pt x="85" y="54"/>
                  <a:pt x="70" y="68"/>
                  <a:pt x="43" y="68"/>
                </a:cubicBezTo>
                <a:cubicBezTo>
                  <a:pt x="22" y="67"/>
                  <a:pt x="5" y="55"/>
                  <a:pt x="0" y="3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Freeform 968"/>
          <p:cNvSpPr>
            <a:spLocks/>
          </p:cNvSpPr>
          <p:nvPr/>
        </p:nvSpPr>
        <p:spPr bwMode="auto">
          <a:xfrm>
            <a:off x="258763" y="3813175"/>
            <a:ext cx="395287" cy="207963"/>
          </a:xfrm>
          <a:custGeom>
            <a:avLst/>
            <a:gdLst>
              <a:gd name="T0" fmla="*/ 1 w 71"/>
              <a:gd name="T1" fmla="*/ 0 h 37"/>
              <a:gd name="T2" fmla="*/ 71 w 71"/>
              <a:gd name="T3" fmla="*/ 5 h 37"/>
              <a:gd name="T4" fmla="*/ 35 w 71"/>
              <a:gd name="T5" fmla="*/ 36 h 37"/>
              <a:gd name="T6" fmla="*/ 1 w 71"/>
              <a:gd name="T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37">
                <a:moveTo>
                  <a:pt x="1" y="0"/>
                </a:moveTo>
                <a:cubicBezTo>
                  <a:pt x="13" y="3"/>
                  <a:pt x="57" y="6"/>
                  <a:pt x="71" y="5"/>
                </a:cubicBezTo>
                <a:cubicBezTo>
                  <a:pt x="69" y="24"/>
                  <a:pt x="58" y="37"/>
                  <a:pt x="35" y="36"/>
                </a:cubicBezTo>
                <a:cubicBezTo>
                  <a:pt x="11" y="34"/>
                  <a:pt x="0" y="18"/>
                  <a:pt x="1" y="0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Freeform 969"/>
          <p:cNvSpPr>
            <a:spLocks/>
          </p:cNvSpPr>
          <p:nvPr/>
        </p:nvSpPr>
        <p:spPr bwMode="auto">
          <a:xfrm>
            <a:off x="247650" y="3662363"/>
            <a:ext cx="279400" cy="520700"/>
          </a:xfrm>
          <a:custGeom>
            <a:avLst/>
            <a:gdLst>
              <a:gd name="T0" fmla="*/ 4 w 50"/>
              <a:gd name="T1" fmla="*/ 0 h 93"/>
              <a:gd name="T2" fmla="*/ 0 w 50"/>
              <a:gd name="T3" fmla="*/ 35 h 93"/>
              <a:gd name="T4" fmla="*/ 4 w 50"/>
              <a:gd name="T5" fmla="*/ 70 h 93"/>
              <a:gd name="T6" fmla="*/ 5 w 50"/>
              <a:gd name="T7" fmla="*/ 84 h 93"/>
              <a:gd name="T8" fmla="*/ 50 w 50"/>
              <a:gd name="T9" fmla="*/ 8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93">
                <a:moveTo>
                  <a:pt x="4" y="0"/>
                </a:moveTo>
                <a:cubicBezTo>
                  <a:pt x="3" y="4"/>
                  <a:pt x="0" y="19"/>
                  <a:pt x="0" y="35"/>
                </a:cubicBezTo>
                <a:cubicBezTo>
                  <a:pt x="0" y="53"/>
                  <a:pt x="3" y="66"/>
                  <a:pt x="4" y="70"/>
                </a:cubicBezTo>
                <a:cubicBezTo>
                  <a:pt x="4" y="74"/>
                  <a:pt x="5" y="83"/>
                  <a:pt x="5" y="84"/>
                </a:cubicBezTo>
                <a:cubicBezTo>
                  <a:pt x="6" y="85"/>
                  <a:pt x="18" y="93"/>
                  <a:pt x="50" y="89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Freeform 970"/>
          <p:cNvSpPr>
            <a:spLocks/>
          </p:cNvSpPr>
          <p:nvPr/>
        </p:nvSpPr>
        <p:spPr bwMode="auto">
          <a:xfrm>
            <a:off x="915988" y="3027363"/>
            <a:ext cx="33337" cy="101600"/>
          </a:xfrm>
          <a:custGeom>
            <a:avLst/>
            <a:gdLst>
              <a:gd name="T0" fmla="*/ 4 w 6"/>
              <a:gd name="T1" fmla="*/ 0 h 18"/>
              <a:gd name="T2" fmla="*/ 0 w 6"/>
              <a:gd name="T3" fmla="*/ 12 h 18"/>
              <a:gd name="T4" fmla="*/ 3 w 6"/>
              <a:gd name="T5" fmla="*/ 18 h 18"/>
              <a:gd name="T6" fmla="*/ 6 w 6"/>
              <a:gd name="T7" fmla="*/ 11 h 18"/>
              <a:gd name="T8" fmla="*/ 4 w 6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8">
                <a:moveTo>
                  <a:pt x="4" y="0"/>
                </a:moveTo>
                <a:cubicBezTo>
                  <a:pt x="4" y="2"/>
                  <a:pt x="1" y="9"/>
                  <a:pt x="0" y="12"/>
                </a:cubicBezTo>
                <a:cubicBezTo>
                  <a:pt x="0" y="15"/>
                  <a:pt x="1" y="18"/>
                  <a:pt x="3" y="18"/>
                </a:cubicBezTo>
                <a:cubicBezTo>
                  <a:pt x="5" y="18"/>
                  <a:pt x="6" y="15"/>
                  <a:pt x="6" y="11"/>
                </a:cubicBezTo>
                <a:cubicBezTo>
                  <a:pt x="6" y="8"/>
                  <a:pt x="4" y="0"/>
                  <a:pt x="4" y="0"/>
                </a:cubicBezTo>
                <a:close/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Freeform 971"/>
          <p:cNvSpPr>
            <a:spLocks/>
          </p:cNvSpPr>
          <p:nvPr/>
        </p:nvSpPr>
        <p:spPr bwMode="auto">
          <a:xfrm>
            <a:off x="203200" y="4133850"/>
            <a:ext cx="277812" cy="157163"/>
          </a:xfrm>
          <a:custGeom>
            <a:avLst/>
            <a:gdLst>
              <a:gd name="T0" fmla="*/ 13 w 50"/>
              <a:gd name="T1" fmla="*/ 0 h 28"/>
              <a:gd name="T2" fmla="*/ 1 w 50"/>
              <a:gd name="T3" fmla="*/ 16 h 28"/>
              <a:gd name="T4" fmla="*/ 26 w 50"/>
              <a:gd name="T5" fmla="*/ 28 h 28"/>
              <a:gd name="T6" fmla="*/ 50 w 50"/>
              <a:gd name="T7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28">
                <a:moveTo>
                  <a:pt x="13" y="0"/>
                </a:moveTo>
                <a:cubicBezTo>
                  <a:pt x="9" y="2"/>
                  <a:pt x="0" y="10"/>
                  <a:pt x="1" y="16"/>
                </a:cubicBezTo>
                <a:cubicBezTo>
                  <a:pt x="3" y="21"/>
                  <a:pt x="7" y="26"/>
                  <a:pt x="26" y="28"/>
                </a:cubicBezTo>
                <a:cubicBezTo>
                  <a:pt x="37" y="28"/>
                  <a:pt x="45" y="27"/>
                  <a:pt x="50" y="26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Freeform 972"/>
          <p:cNvSpPr>
            <a:spLocks/>
          </p:cNvSpPr>
          <p:nvPr/>
        </p:nvSpPr>
        <p:spPr bwMode="auto">
          <a:xfrm>
            <a:off x="476250" y="4178300"/>
            <a:ext cx="450850" cy="157163"/>
          </a:xfrm>
          <a:custGeom>
            <a:avLst/>
            <a:gdLst>
              <a:gd name="T0" fmla="*/ 11 w 81"/>
              <a:gd name="T1" fmla="*/ 0 h 28"/>
              <a:gd name="T2" fmla="*/ 0 w 81"/>
              <a:gd name="T3" fmla="*/ 15 h 28"/>
              <a:gd name="T4" fmla="*/ 29 w 81"/>
              <a:gd name="T5" fmla="*/ 27 h 28"/>
              <a:gd name="T6" fmla="*/ 72 w 81"/>
              <a:gd name="T7" fmla="*/ 6 h 28"/>
              <a:gd name="T8" fmla="*/ 69 w 81"/>
              <a:gd name="T9" fmla="*/ 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28">
                <a:moveTo>
                  <a:pt x="11" y="0"/>
                </a:moveTo>
                <a:cubicBezTo>
                  <a:pt x="6" y="4"/>
                  <a:pt x="0" y="9"/>
                  <a:pt x="0" y="15"/>
                </a:cubicBezTo>
                <a:cubicBezTo>
                  <a:pt x="0" y="21"/>
                  <a:pt x="7" y="26"/>
                  <a:pt x="29" y="27"/>
                </a:cubicBezTo>
                <a:cubicBezTo>
                  <a:pt x="56" y="28"/>
                  <a:pt x="81" y="22"/>
                  <a:pt x="72" y="6"/>
                </a:cubicBezTo>
                <a:cubicBezTo>
                  <a:pt x="71" y="5"/>
                  <a:pt x="70" y="3"/>
                  <a:pt x="69" y="2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Freeform 973"/>
          <p:cNvSpPr>
            <a:spLocks/>
          </p:cNvSpPr>
          <p:nvPr/>
        </p:nvSpPr>
        <p:spPr bwMode="auto">
          <a:xfrm>
            <a:off x="436563" y="3487738"/>
            <a:ext cx="635000" cy="741363"/>
          </a:xfrm>
          <a:custGeom>
            <a:avLst/>
            <a:gdLst>
              <a:gd name="T0" fmla="*/ 114 w 114"/>
              <a:gd name="T1" fmla="*/ 0 h 132"/>
              <a:gd name="T2" fmla="*/ 93 w 114"/>
              <a:gd name="T3" fmla="*/ 39 h 132"/>
              <a:gd name="T4" fmla="*/ 82 w 114"/>
              <a:gd name="T5" fmla="*/ 58 h 132"/>
              <a:gd name="T6" fmla="*/ 80 w 114"/>
              <a:gd name="T7" fmla="*/ 83 h 132"/>
              <a:gd name="T8" fmla="*/ 79 w 114"/>
              <a:gd name="T9" fmla="*/ 114 h 132"/>
              <a:gd name="T10" fmla="*/ 77 w 114"/>
              <a:gd name="T11" fmla="*/ 124 h 132"/>
              <a:gd name="T12" fmla="*/ 76 w 114"/>
              <a:gd name="T13" fmla="*/ 126 h 132"/>
              <a:gd name="T14" fmla="*/ 20 w 114"/>
              <a:gd name="T15" fmla="*/ 125 h 132"/>
              <a:gd name="T16" fmla="*/ 16 w 114"/>
              <a:gd name="T17" fmla="*/ 119 h 132"/>
              <a:gd name="T18" fmla="*/ 14 w 114"/>
              <a:gd name="T19" fmla="*/ 110 h 132"/>
              <a:gd name="T20" fmla="*/ 0 w 114"/>
              <a:gd name="T21" fmla="*/ 10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4" h="132">
                <a:moveTo>
                  <a:pt x="114" y="0"/>
                </a:moveTo>
                <a:cubicBezTo>
                  <a:pt x="113" y="6"/>
                  <a:pt x="108" y="16"/>
                  <a:pt x="93" y="39"/>
                </a:cubicBezTo>
                <a:cubicBezTo>
                  <a:pt x="83" y="54"/>
                  <a:pt x="83" y="54"/>
                  <a:pt x="82" y="58"/>
                </a:cubicBezTo>
                <a:cubicBezTo>
                  <a:pt x="81" y="66"/>
                  <a:pt x="80" y="69"/>
                  <a:pt x="80" y="83"/>
                </a:cubicBezTo>
                <a:cubicBezTo>
                  <a:pt x="80" y="90"/>
                  <a:pt x="82" y="103"/>
                  <a:pt x="79" y="114"/>
                </a:cubicBezTo>
                <a:cubicBezTo>
                  <a:pt x="77" y="118"/>
                  <a:pt x="77" y="123"/>
                  <a:pt x="77" y="124"/>
                </a:cubicBezTo>
                <a:cubicBezTo>
                  <a:pt x="77" y="125"/>
                  <a:pt x="76" y="125"/>
                  <a:pt x="76" y="126"/>
                </a:cubicBezTo>
                <a:cubicBezTo>
                  <a:pt x="72" y="127"/>
                  <a:pt x="47" y="132"/>
                  <a:pt x="20" y="125"/>
                </a:cubicBezTo>
                <a:cubicBezTo>
                  <a:pt x="19" y="124"/>
                  <a:pt x="17" y="124"/>
                  <a:pt x="16" y="119"/>
                </a:cubicBezTo>
                <a:cubicBezTo>
                  <a:pt x="14" y="114"/>
                  <a:pt x="16" y="110"/>
                  <a:pt x="14" y="110"/>
                </a:cubicBezTo>
                <a:cubicBezTo>
                  <a:pt x="9" y="109"/>
                  <a:pt x="0" y="107"/>
                  <a:pt x="0" y="107"/>
                </a:cubicBezTo>
              </a:path>
            </a:pathLst>
          </a:custGeom>
          <a:noFill/>
          <a:ln w="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0" name="Freeform 977"/>
          <p:cNvSpPr>
            <a:spLocks/>
          </p:cNvSpPr>
          <p:nvPr/>
        </p:nvSpPr>
        <p:spPr bwMode="auto">
          <a:xfrm>
            <a:off x="8088313" y="6003925"/>
            <a:ext cx="33337" cy="11112"/>
          </a:xfrm>
          <a:custGeom>
            <a:avLst/>
            <a:gdLst>
              <a:gd name="T0" fmla="*/ 6 w 6"/>
              <a:gd name="T1" fmla="*/ 2 h 2"/>
              <a:gd name="T2" fmla="*/ 6 w 6"/>
              <a:gd name="T3" fmla="*/ 0 h 2"/>
              <a:gd name="T4" fmla="*/ 1 w 6"/>
              <a:gd name="T5" fmla="*/ 1 h 2"/>
              <a:gd name="T6" fmla="*/ 0 w 6"/>
              <a:gd name="T7" fmla="*/ 2 h 2"/>
              <a:gd name="T8" fmla="*/ 6 w 6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">
                <a:moveTo>
                  <a:pt x="6" y="2"/>
                </a:moveTo>
                <a:cubicBezTo>
                  <a:pt x="6" y="2"/>
                  <a:pt x="6" y="1"/>
                  <a:pt x="6" y="0"/>
                </a:cubicBezTo>
                <a:cubicBezTo>
                  <a:pt x="4" y="0"/>
                  <a:pt x="3" y="1"/>
                  <a:pt x="1" y="1"/>
                </a:cubicBezTo>
                <a:cubicBezTo>
                  <a:pt x="1" y="2"/>
                  <a:pt x="0" y="2"/>
                  <a:pt x="0" y="2"/>
                </a:cubicBezTo>
                <a:cubicBezTo>
                  <a:pt x="2" y="2"/>
                  <a:pt x="4" y="2"/>
                  <a:pt x="6" y="2"/>
                </a:cubicBezTo>
                <a:close/>
              </a:path>
            </a:pathLst>
          </a:custGeom>
          <a:solidFill>
            <a:srgbClr val="FEF7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1" name="Freeform 978"/>
          <p:cNvSpPr>
            <a:spLocks/>
          </p:cNvSpPr>
          <p:nvPr/>
        </p:nvSpPr>
        <p:spPr bwMode="auto">
          <a:xfrm>
            <a:off x="8915400" y="5981700"/>
            <a:ext cx="55562" cy="26987"/>
          </a:xfrm>
          <a:custGeom>
            <a:avLst/>
            <a:gdLst>
              <a:gd name="T0" fmla="*/ 10 w 10"/>
              <a:gd name="T1" fmla="*/ 1 h 5"/>
              <a:gd name="T2" fmla="*/ 4 w 10"/>
              <a:gd name="T3" fmla="*/ 0 h 5"/>
              <a:gd name="T4" fmla="*/ 0 w 10"/>
              <a:gd name="T5" fmla="*/ 5 h 5"/>
              <a:gd name="T6" fmla="*/ 10 w 10"/>
              <a:gd name="T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5">
                <a:moveTo>
                  <a:pt x="10" y="1"/>
                </a:moveTo>
                <a:cubicBezTo>
                  <a:pt x="8" y="1"/>
                  <a:pt x="6" y="0"/>
                  <a:pt x="4" y="0"/>
                </a:cubicBezTo>
                <a:cubicBezTo>
                  <a:pt x="3" y="1"/>
                  <a:pt x="1" y="3"/>
                  <a:pt x="0" y="5"/>
                </a:cubicBezTo>
                <a:cubicBezTo>
                  <a:pt x="3" y="3"/>
                  <a:pt x="7" y="1"/>
                  <a:pt x="10" y="1"/>
                </a:cubicBezTo>
                <a:close/>
              </a:path>
            </a:pathLst>
          </a:custGeom>
          <a:solidFill>
            <a:srgbClr val="EE87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2" name="Freeform 979"/>
          <p:cNvSpPr>
            <a:spLocks/>
          </p:cNvSpPr>
          <p:nvPr/>
        </p:nvSpPr>
        <p:spPr bwMode="auto">
          <a:xfrm>
            <a:off x="7910513" y="6015038"/>
            <a:ext cx="217487" cy="285750"/>
          </a:xfrm>
          <a:custGeom>
            <a:avLst/>
            <a:gdLst>
              <a:gd name="T0" fmla="*/ 38 w 39"/>
              <a:gd name="T1" fmla="*/ 0 h 51"/>
              <a:gd name="T2" fmla="*/ 32 w 39"/>
              <a:gd name="T3" fmla="*/ 0 h 51"/>
              <a:gd name="T4" fmla="*/ 28 w 39"/>
              <a:gd name="T5" fmla="*/ 49 h 51"/>
              <a:gd name="T6" fmla="*/ 31 w 39"/>
              <a:gd name="T7" fmla="*/ 51 h 51"/>
              <a:gd name="T8" fmla="*/ 39 w 39"/>
              <a:gd name="T9" fmla="*/ 8 h 51"/>
              <a:gd name="T10" fmla="*/ 38 w 39"/>
              <a:gd name="T11" fmla="*/ 1 h 51"/>
              <a:gd name="T12" fmla="*/ 38 w 39"/>
              <a:gd name="T1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51">
                <a:moveTo>
                  <a:pt x="38" y="0"/>
                </a:moveTo>
                <a:cubicBezTo>
                  <a:pt x="36" y="0"/>
                  <a:pt x="34" y="0"/>
                  <a:pt x="32" y="0"/>
                </a:cubicBezTo>
                <a:cubicBezTo>
                  <a:pt x="11" y="8"/>
                  <a:pt x="0" y="37"/>
                  <a:pt x="28" y="49"/>
                </a:cubicBezTo>
                <a:cubicBezTo>
                  <a:pt x="29" y="50"/>
                  <a:pt x="30" y="50"/>
                  <a:pt x="31" y="51"/>
                </a:cubicBezTo>
                <a:cubicBezTo>
                  <a:pt x="18" y="39"/>
                  <a:pt x="27" y="10"/>
                  <a:pt x="39" y="8"/>
                </a:cubicBezTo>
                <a:cubicBezTo>
                  <a:pt x="38" y="6"/>
                  <a:pt x="38" y="3"/>
                  <a:pt x="38" y="1"/>
                </a:cubicBezTo>
                <a:cubicBezTo>
                  <a:pt x="38" y="1"/>
                  <a:pt x="38" y="1"/>
                  <a:pt x="38" y="0"/>
                </a:cubicBezTo>
                <a:close/>
              </a:path>
            </a:pathLst>
          </a:custGeom>
          <a:solidFill>
            <a:srgbClr val="EE87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3" name="Freeform 980"/>
          <p:cNvSpPr>
            <a:spLocks/>
          </p:cNvSpPr>
          <p:nvPr/>
        </p:nvSpPr>
        <p:spPr bwMode="auto">
          <a:xfrm>
            <a:off x="8882063" y="5986463"/>
            <a:ext cx="255587" cy="269875"/>
          </a:xfrm>
          <a:custGeom>
            <a:avLst/>
            <a:gdLst>
              <a:gd name="T0" fmla="*/ 16 w 46"/>
              <a:gd name="T1" fmla="*/ 0 h 48"/>
              <a:gd name="T2" fmla="*/ 6 w 46"/>
              <a:gd name="T3" fmla="*/ 4 h 48"/>
              <a:gd name="T4" fmla="*/ 2 w 46"/>
              <a:gd name="T5" fmla="*/ 9 h 48"/>
              <a:gd name="T6" fmla="*/ 0 w 46"/>
              <a:gd name="T7" fmla="*/ 11 h 48"/>
              <a:gd name="T8" fmla="*/ 29 w 46"/>
              <a:gd name="T9" fmla="*/ 21 h 48"/>
              <a:gd name="T10" fmla="*/ 29 w 46"/>
              <a:gd name="T11" fmla="*/ 48 h 48"/>
              <a:gd name="T12" fmla="*/ 35 w 46"/>
              <a:gd name="T13" fmla="*/ 42 h 48"/>
              <a:gd name="T14" fmla="*/ 16 w 46"/>
              <a:gd name="T1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" h="48">
                <a:moveTo>
                  <a:pt x="16" y="0"/>
                </a:moveTo>
                <a:cubicBezTo>
                  <a:pt x="13" y="0"/>
                  <a:pt x="9" y="2"/>
                  <a:pt x="6" y="4"/>
                </a:cubicBezTo>
                <a:cubicBezTo>
                  <a:pt x="5" y="6"/>
                  <a:pt x="3" y="7"/>
                  <a:pt x="2" y="9"/>
                </a:cubicBezTo>
                <a:cubicBezTo>
                  <a:pt x="2" y="10"/>
                  <a:pt x="1" y="10"/>
                  <a:pt x="0" y="11"/>
                </a:cubicBezTo>
                <a:cubicBezTo>
                  <a:pt x="7" y="8"/>
                  <a:pt x="21" y="6"/>
                  <a:pt x="29" y="21"/>
                </a:cubicBezTo>
                <a:cubicBezTo>
                  <a:pt x="35" y="32"/>
                  <a:pt x="32" y="42"/>
                  <a:pt x="29" y="48"/>
                </a:cubicBezTo>
                <a:cubicBezTo>
                  <a:pt x="31" y="46"/>
                  <a:pt x="34" y="44"/>
                  <a:pt x="35" y="42"/>
                </a:cubicBezTo>
                <a:cubicBezTo>
                  <a:pt x="46" y="28"/>
                  <a:pt x="41" y="8"/>
                  <a:pt x="16" y="0"/>
                </a:cubicBezTo>
                <a:close/>
              </a:path>
            </a:pathLst>
          </a:custGeom>
          <a:solidFill>
            <a:srgbClr val="FEF7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4" name="Freeform 981"/>
          <p:cNvSpPr>
            <a:spLocks noEditPoints="1"/>
          </p:cNvSpPr>
          <p:nvPr/>
        </p:nvSpPr>
        <p:spPr bwMode="auto">
          <a:xfrm>
            <a:off x="8588375" y="5146676"/>
            <a:ext cx="188912" cy="246062"/>
          </a:xfrm>
          <a:custGeom>
            <a:avLst/>
            <a:gdLst>
              <a:gd name="T0" fmla="*/ 16 w 34"/>
              <a:gd name="T1" fmla="*/ 43 h 44"/>
              <a:gd name="T2" fmla="*/ 19 w 34"/>
              <a:gd name="T3" fmla="*/ 44 h 44"/>
              <a:gd name="T4" fmla="*/ 33 w 34"/>
              <a:gd name="T5" fmla="*/ 27 h 44"/>
              <a:gd name="T6" fmla="*/ 33 w 34"/>
              <a:gd name="T7" fmla="*/ 21 h 44"/>
              <a:gd name="T8" fmla="*/ 14 w 34"/>
              <a:gd name="T9" fmla="*/ 0 h 44"/>
              <a:gd name="T10" fmla="*/ 1 w 34"/>
              <a:gd name="T11" fmla="*/ 22 h 44"/>
              <a:gd name="T12" fmla="*/ 2 w 34"/>
              <a:gd name="T13" fmla="*/ 24 h 44"/>
              <a:gd name="T14" fmla="*/ 7 w 34"/>
              <a:gd name="T15" fmla="*/ 39 h 44"/>
              <a:gd name="T16" fmla="*/ 16 w 34"/>
              <a:gd name="T17" fmla="*/ 43 h 44"/>
              <a:gd name="T18" fmla="*/ 11 w 34"/>
              <a:gd name="T19" fmla="*/ 23 h 44"/>
              <a:gd name="T20" fmla="*/ 15 w 34"/>
              <a:gd name="T21" fmla="*/ 31 h 44"/>
              <a:gd name="T22" fmla="*/ 12 w 34"/>
              <a:gd name="T23" fmla="*/ 37 h 44"/>
              <a:gd name="T24" fmla="*/ 7 w 34"/>
              <a:gd name="T25" fmla="*/ 30 h 44"/>
              <a:gd name="T26" fmla="*/ 11 w 34"/>
              <a:gd name="T27" fmla="*/ 2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" h="44">
                <a:moveTo>
                  <a:pt x="16" y="43"/>
                </a:moveTo>
                <a:cubicBezTo>
                  <a:pt x="17" y="44"/>
                  <a:pt x="18" y="44"/>
                  <a:pt x="19" y="44"/>
                </a:cubicBezTo>
                <a:cubicBezTo>
                  <a:pt x="26" y="44"/>
                  <a:pt x="32" y="37"/>
                  <a:pt x="33" y="27"/>
                </a:cubicBezTo>
                <a:cubicBezTo>
                  <a:pt x="34" y="25"/>
                  <a:pt x="34" y="23"/>
                  <a:pt x="33" y="21"/>
                </a:cubicBezTo>
                <a:cubicBezTo>
                  <a:pt x="31" y="7"/>
                  <a:pt x="23" y="0"/>
                  <a:pt x="14" y="0"/>
                </a:cubicBezTo>
                <a:cubicBezTo>
                  <a:pt x="6" y="0"/>
                  <a:pt x="0" y="10"/>
                  <a:pt x="1" y="22"/>
                </a:cubicBezTo>
                <a:cubicBezTo>
                  <a:pt x="1" y="23"/>
                  <a:pt x="2" y="23"/>
                  <a:pt x="2" y="24"/>
                </a:cubicBezTo>
                <a:cubicBezTo>
                  <a:pt x="3" y="30"/>
                  <a:pt x="5" y="35"/>
                  <a:pt x="7" y="39"/>
                </a:cubicBezTo>
                <a:cubicBezTo>
                  <a:pt x="11" y="39"/>
                  <a:pt x="14" y="41"/>
                  <a:pt x="16" y="43"/>
                </a:cubicBezTo>
                <a:close/>
                <a:moveTo>
                  <a:pt x="11" y="23"/>
                </a:moveTo>
                <a:cubicBezTo>
                  <a:pt x="13" y="23"/>
                  <a:pt x="15" y="27"/>
                  <a:pt x="15" y="31"/>
                </a:cubicBezTo>
                <a:cubicBezTo>
                  <a:pt x="16" y="34"/>
                  <a:pt x="14" y="37"/>
                  <a:pt x="12" y="37"/>
                </a:cubicBezTo>
                <a:cubicBezTo>
                  <a:pt x="10" y="37"/>
                  <a:pt x="8" y="34"/>
                  <a:pt x="7" y="30"/>
                </a:cubicBezTo>
                <a:cubicBezTo>
                  <a:pt x="7" y="27"/>
                  <a:pt x="8" y="23"/>
                  <a:pt x="11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5" name="Freeform 982"/>
          <p:cNvSpPr>
            <a:spLocks/>
          </p:cNvSpPr>
          <p:nvPr/>
        </p:nvSpPr>
        <p:spPr bwMode="auto">
          <a:xfrm>
            <a:off x="8337550" y="5662613"/>
            <a:ext cx="400050" cy="279400"/>
          </a:xfrm>
          <a:custGeom>
            <a:avLst/>
            <a:gdLst>
              <a:gd name="T0" fmla="*/ 38 w 72"/>
              <a:gd name="T1" fmla="*/ 1 h 50"/>
              <a:gd name="T2" fmla="*/ 0 w 72"/>
              <a:gd name="T3" fmla="*/ 14 h 50"/>
              <a:gd name="T4" fmla="*/ 16 w 72"/>
              <a:gd name="T5" fmla="*/ 32 h 50"/>
              <a:gd name="T6" fmla="*/ 71 w 72"/>
              <a:gd name="T7" fmla="*/ 24 h 50"/>
              <a:gd name="T8" fmla="*/ 72 w 72"/>
              <a:gd name="T9" fmla="*/ 22 h 50"/>
              <a:gd name="T10" fmla="*/ 38 w 72"/>
              <a:gd name="T11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" h="50">
                <a:moveTo>
                  <a:pt x="38" y="1"/>
                </a:moveTo>
                <a:cubicBezTo>
                  <a:pt x="16" y="0"/>
                  <a:pt x="4" y="7"/>
                  <a:pt x="0" y="14"/>
                </a:cubicBezTo>
                <a:cubicBezTo>
                  <a:pt x="4" y="21"/>
                  <a:pt x="9" y="27"/>
                  <a:pt x="16" y="32"/>
                </a:cubicBezTo>
                <a:cubicBezTo>
                  <a:pt x="42" y="50"/>
                  <a:pt x="63" y="31"/>
                  <a:pt x="71" y="24"/>
                </a:cubicBezTo>
                <a:cubicBezTo>
                  <a:pt x="71" y="23"/>
                  <a:pt x="72" y="22"/>
                  <a:pt x="72" y="22"/>
                </a:cubicBezTo>
                <a:cubicBezTo>
                  <a:pt x="71" y="14"/>
                  <a:pt x="60" y="3"/>
                  <a:pt x="38" y="1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6" name="Freeform 983"/>
          <p:cNvSpPr>
            <a:spLocks noEditPoints="1"/>
          </p:cNvSpPr>
          <p:nvPr/>
        </p:nvSpPr>
        <p:spPr bwMode="auto">
          <a:xfrm>
            <a:off x="8150225" y="5280026"/>
            <a:ext cx="838200" cy="661987"/>
          </a:xfrm>
          <a:custGeom>
            <a:avLst/>
            <a:gdLst>
              <a:gd name="T0" fmla="*/ 112 w 151"/>
              <a:gd name="T1" fmla="*/ 3 h 118"/>
              <a:gd name="T2" fmla="*/ 98 w 151"/>
              <a:gd name="T3" fmla="*/ 20 h 118"/>
              <a:gd name="T4" fmla="*/ 95 w 151"/>
              <a:gd name="T5" fmla="*/ 19 h 118"/>
              <a:gd name="T6" fmla="*/ 97 w 151"/>
              <a:gd name="T7" fmla="*/ 26 h 118"/>
              <a:gd name="T8" fmla="*/ 85 w 151"/>
              <a:gd name="T9" fmla="*/ 38 h 118"/>
              <a:gd name="T10" fmla="*/ 73 w 151"/>
              <a:gd name="T11" fmla="*/ 26 h 118"/>
              <a:gd name="T12" fmla="*/ 85 w 151"/>
              <a:gd name="T13" fmla="*/ 15 h 118"/>
              <a:gd name="T14" fmla="*/ 86 w 151"/>
              <a:gd name="T15" fmla="*/ 15 h 118"/>
              <a:gd name="T16" fmla="*/ 81 w 151"/>
              <a:gd name="T17" fmla="*/ 0 h 118"/>
              <a:gd name="T18" fmla="*/ 80 w 151"/>
              <a:gd name="T19" fmla="*/ 0 h 118"/>
              <a:gd name="T20" fmla="*/ 63 w 151"/>
              <a:gd name="T21" fmla="*/ 23 h 118"/>
              <a:gd name="T22" fmla="*/ 42 w 151"/>
              <a:gd name="T23" fmla="*/ 6 h 118"/>
              <a:gd name="T24" fmla="*/ 0 w 151"/>
              <a:gd name="T25" fmla="*/ 58 h 118"/>
              <a:gd name="T26" fmla="*/ 29 w 151"/>
              <a:gd name="T27" fmla="*/ 112 h 118"/>
              <a:gd name="T28" fmla="*/ 71 w 151"/>
              <a:gd name="T29" fmla="*/ 112 h 118"/>
              <a:gd name="T30" fmla="*/ 122 w 151"/>
              <a:gd name="T31" fmla="*/ 106 h 118"/>
              <a:gd name="T32" fmla="*/ 145 w 151"/>
              <a:gd name="T33" fmla="*/ 69 h 118"/>
              <a:gd name="T34" fmla="*/ 148 w 151"/>
              <a:gd name="T35" fmla="*/ 60 h 118"/>
              <a:gd name="T36" fmla="*/ 112 w 151"/>
              <a:gd name="T37" fmla="*/ 3 h 118"/>
              <a:gd name="T38" fmla="*/ 106 w 151"/>
              <a:gd name="T39" fmla="*/ 90 h 118"/>
              <a:gd name="T40" fmla="*/ 105 w 151"/>
              <a:gd name="T41" fmla="*/ 92 h 118"/>
              <a:gd name="T42" fmla="*/ 50 w 151"/>
              <a:gd name="T43" fmla="*/ 100 h 118"/>
              <a:gd name="T44" fmla="*/ 34 w 151"/>
              <a:gd name="T45" fmla="*/ 82 h 118"/>
              <a:gd name="T46" fmla="*/ 25 w 151"/>
              <a:gd name="T47" fmla="*/ 50 h 118"/>
              <a:gd name="T48" fmla="*/ 70 w 151"/>
              <a:gd name="T49" fmla="*/ 52 h 118"/>
              <a:gd name="T50" fmla="*/ 116 w 151"/>
              <a:gd name="T51" fmla="*/ 58 h 118"/>
              <a:gd name="T52" fmla="*/ 128 w 151"/>
              <a:gd name="T53" fmla="*/ 58 h 118"/>
              <a:gd name="T54" fmla="*/ 106 w 151"/>
              <a:gd name="T55" fmla="*/ 9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1" h="118">
                <a:moveTo>
                  <a:pt x="112" y="3"/>
                </a:moveTo>
                <a:cubicBezTo>
                  <a:pt x="111" y="13"/>
                  <a:pt x="105" y="20"/>
                  <a:pt x="98" y="20"/>
                </a:cubicBezTo>
                <a:cubicBezTo>
                  <a:pt x="97" y="20"/>
                  <a:pt x="96" y="20"/>
                  <a:pt x="95" y="19"/>
                </a:cubicBezTo>
                <a:cubicBezTo>
                  <a:pt x="96" y="21"/>
                  <a:pt x="97" y="24"/>
                  <a:pt x="97" y="26"/>
                </a:cubicBezTo>
                <a:cubicBezTo>
                  <a:pt x="97" y="33"/>
                  <a:pt x="92" y="38"/>
                  <a:pt x="85" y="38"/>
                </a:cubicBezTo>
                <a:cubicBezTo>
                  <a:pt x="79" y="38"/>
                  <a:pt x="73" y="33"/>
                  <a:pt x="73" y="26"/>
                </a:cubicBezTo>
                <a:cubicBezTo>
                  <a:pt x="73" y="20"/>
                  <a:pt x="79" y="15"/>
                  <a:pt x="85" y="15"/>
                </a:cubicBezTo>
                <a:cubicBezTo>
                  <a:pt x="86" y="15"/>
                  <a:pt x="86" y="15"/>
                  <a:pt x="86" y="15"/>
                </a:cubicBezTo>
                <a:cubicBezTo>
                  <a:pt x="84" y="11"/>
                  <a:pt x="82" y="6"/>
                  <a:pt x="81" y="0"/>
                </a:cubicBezTo>
                <a:cubicBezTo>
                  <a:pt x="81" y="0"/>
                  <a:pt x="81" y="0"/>
                  <a:pt x="80" y="0"/>
                </a:cubicBezTo>
                <a:cubicBezTo>
                  <a:pt x="81" y="13"/>
                  <a:pt x="76" y="23"/>
                  <a:pt x="63" y="23"/>
                </a:cubicBezTo>
                <a:cubicBezTo>
                  <a:pt x="51" y="24"/>
                  <a:pt x="44" y="17"/>
                  <a:pt x="42" y="6"/>
                </a:cubicBezTo>
                <a:cubicBezTo>
                  <a:pt x="18" y="12"/>
                  <a:pt x="0" y="33"/>
                  <a:pt x="0" y="58"/>
                </a:cubicBezTo>
                <a:cubicBezTo>
                  <a:pt x="0" y="76"/>
                  <a:pt x="12" y="98"/>
                  <a:pt x="29" y="112"/>
                </a:cubicBezTo>
                <a:cubicBezTo>
                  <a:pt x="36" y="113"/>
                  <a:pt x="50" y="113"/>
                  <a:pt x="71" y="112"/>
                </a:cubicBezTo>
                <a:cubicBezTo>
                  <a:pt x="105" y="111"/>
                  <a:pt x="118" y="108"/>
                  <a:pt x="122" y="106"/>
                </a:cubicBezTo>
                <a:cubicBezTo>
                  <a:pt x="133" y="93"/>
                  <a:pt x="141" y="81"/>
                  <a:pt x="145" y="69"/>
                </a:cubicBezTo>
                <a:cubicBezTo>
                  <a:pt x="146" y="66"/>
                  <a:pt x="147" y="63"/>
                  <a:pt x="148" y="60"/>
                </a:cubicBezTo>
                <a:cubicBezTo>
                  <a:pt x="151" y="25"/>
                  <a:pt x="135" y="5"/>
                  <a:pt x="112" y="3"/>
                </a:cubicBezTo>
                <a:close/>
                <a:moveTo>
                  <a:pt x="106" y="90"/>
                </a:moveTo>
                <a:cubicBezTo>
                  <a:pt x="106" y="90"/>
                  <a:pt x="105" y="91"/>
                  <a:pt x="105" y="92"/>
                </a:cubicBezTo>
                <a:cubicBezTo>
                  <a:pt x="97" y="99"/>
                  <a:pt x="76" y="118"/>
                  <a:pt x="50" y="100"/>
                </a:cubicBezTo>
                <a:cubicBezTo>
                  <a:pt x="43" y="95"/>
                  <a:pt x="38" y="89"/>
                  <a:pt x="34" y="82"/>
                </a:cubicBezTo>
                <a:cubicBezTo>
                  <a:pt x="25" y="68"/>
                  <a:pt x="22" y="53"/>
                  <a:pt x="25" y="50"/>
                </a:cubicBezTo>
                <a:cubicBezTo>
                  <a:pt x="29" y="46"/>
                  <a:pt x="53" y="49"/>
                  <a:pt x="70" y="52"/>
                </a:cubicBezTo>
                <a:cubicBezTo>
                  <a:pt x="87" y="55"/>
                  <a:pt x="108" y="58"/>
                  <a:pt x="116" y="58"/>
                </a:cubicBezTo>
                <a:cubicBezTo>
                  <a:pt x="120" y="59"/>
                  <a:pt x="124" y="59"/>
                  <a:pt x="128" y="58"/>
                </a:cubicBezTo>
                <a:cubicBezTo>
                  <a:pt x="124" y="68"/>
                  <a:pt x="113" y="82"/>
                  <a:pt x="106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Freeform 984"/>
          <p:cNvSpPr>
            <a:spLocks/>
          </p:cNvSpPr>
          <p:nvPr/>
        </p:nvSpPr>
        <p:spPr bwMode="auto">
          <a:xfrm>
            <a:off x="8272463" y="5538788"/>
            <a:ext cx="587375" cy="246062"/>
          </a:xfrm>
          <a:custGeom>
            <a:avLst/>
            <a:gdLst>
              <a:gd name="T0" fmla="*/ 94 w 106"/>
              <a:gd name="T1" fmla="*/ 12 h 44"/>
              <a:gd name="T2" fmla="*/ 48 w 106"/>
              <a:gd name="T3" fmla="*/ 6 h 44"/>
              <a:gd name="T4" fmla="*/ 3 w 106"/>
              <a:gd name="T5" fmla="*/ 4 h 44"/>
              <a:gd name="T6" fmla="*/ 12 w 106"/>
              <a:gd name="T7" fmla="*/ 36 h 44"/>
              <a:gd name="T8" fmla="*/ 50 w 106"/>
              <a:gd name="T9" fmla="*/ 23 h 44"/>
              <a:gd name="T10" fmla="*/ 84 w 106"/>
              <a:gd name="T11" fmla="*/ 44 h 44"/>
              <a:gd name="T12" fmla="*/ 106 w 106"/>
              <a:gd name="T13" fmla="*/ 12 h 44"/>
              <a:gd name="T14" fmla="*/ 94 w 106"/>
              <a:gd name="T15" fmla="*/ 1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" h="44">
                <a:moveTo>
                  <a:pt x="94" y="12"/>
                </a:moveTo>
                <a:cubicBezTo>
                  <a:pt x="86" y="12"/>
                  <a:pt x="65" y="9"/>
                  <a:pt x="48" y="6"/>
                </a:cubicBezTo>
                <a:cubicBezTo>
                  <a:pt x="31" y="3"/>
                  <a:pt x="7" y="0"/>
                  <a:pt x="3" y="4"/>
                </a:cubicBezTo>
                <a:cubicBezTo>
                  <a:pt x="0" y="7"/>
                  <a:pt x="3" y="22"/>
                  <a:pt x="12" y="36"/>
                </a:cubicBezTo>
                <a:cubicBezTo>
                  <a:pt x="16" y="29"/>
                  <a:pt x="28" y="22"/>
                  <a:pt x="50" y="23"/>
                </a:cubicBezTo>
                <a:cubicBezTo>
                  <a:pt x="72" y="25"/>
                  <a:pt x="83" y="36"/>
                  <a:pt x="84" y="44"/>
                </a:cubicBezTo>
                <a:cubicBezTo>
                  <a:pt x="91" y="36"/>
                  <a:pt x="102" y="22"/>
                  <a:pt x="106" y="12"/>
                </a:cubicBezTo>
                <a:cubicBezTo>
                  <a:pt x="102" y="13"/>
                  <a:pt x="98" y="13"/>
                  <a:pt x="94" y="12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8" name="Freeform 985"/>
          <p:cNvSpPr>
            <a:spLocks/>
          </p:cNvSpPr>
          <p:nvPr/>
        </p:nvSpPr>
        <p:spPr bwMode="auto">
          <a:xfrm>
            <a:off x="8066088" y="5067301"/>
            <a:ext cx="922337" cy="841374"/>
          </a:xfrm>
          <a:custGeom>
            <a:avLst/>
            <a:gdLst>
              <a:gd name="T0" fmla="*/ 15 w 166"/>
              <a:gd name="T1" fmla="*/ 96 h 150"/>
              <a:gd name="T2" fmla="*/ 57 w 166"/>
              <a:gd name="T3" fmla="*/ 44 h 150"/>
              <a:gd name="T4" fmla="*/ 57 w 166"/>
              <a:gd name="T5" fmla="*/ 40 h 150"/>
              <a:gd name="T6" fmla="*/ 75 w 166"/>
              <a:gd name="T7" fmla="*/ 15 h 150"/>
              <a:gd name="T8" fmla="*/ 95 w 166"/>
              <a:gd name="T9" fmla="*/ 37 h 150"/>
              <a:gd name="T10" fmla="*/ 95 w 166"/>
              <a:gd name="T11" fmla="*/ 38 h 150"/>
              <a:gd name="T12" fmla="*/ 96 w 166"/>
              <a:gd name="T13" fmla="*/ 38 h 150"/>
              <a:gd name="T14" fmla="*/ 95 w 166"/>
              <a:gd name="T15" fmla="*/ 36 h 150"/>
              <a:gd name="T16" fmla="*/ 108 w 166"/>
              <a:gd name="T17" fmla="*/ 14 h 150"/>
              <a:gd name="T18" fmla="*/ 127 w 166"/>
              <a:gd name="T19" fmla="*/ 35 h 150"/>
              <a:gd name="T20" fmla="*/ 127 w 166"/>
              <a:gd name="T21" fmla="*/ 41 h 150"/>
              <a:gd name="T22" fmla="*/ 163 w 166"/>
              <a:gd name="T23" fmla="*/ 98 h 150"/>
              <a:gd name="T24" fmla="*/ 164 w 166"/>
              <a:gd name="T25" fmla="*/ 92 h 150"/>
              <a:gd name="T26" fmla="*/ 165 w 166"/>
              <a:gd name="T27" fmla="*/ 69 h 150"/>
              <a:gd name="T28" fmla="*/ 77 w 166"/>
              <a:gd name="T29" fmla="*/ 6 h 150"/>
              <a:gd name="T30" fmla="*/ 4 w 166"/>
              <a:gd name="T31" fmla="*/ 87 h 150"/>
              <a:gd name="T32" fmla="*/ 34 w 166"/>
              <a:gd name="T33" fmla="*/ 148 h 150"/>
              <a:gd name="T34" fmla="*/ 44 w 166"/>
              <a:gd name="T35" fmla="*/ 150 h 150"/>
              <a:gd name="T36" fmla="*/ 15 w 166"/>
              <a:gd name="T37" fmla="*/ 9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6" h="150">
                <a:moveTo>
                  <a:pt x="15" y="96"/>
                </a:moveTo>
                <a:cubicBezTo>
                  <a:pt x="15" y="71"/>
                  <a:pt x="33" y="50"/>
                  <a:pt x="57" y="44"/>
                </a:cubicBezTo>
                <a:cubicBezTo>
                  <a:pt x="57" y="43"/>
                  <a:pt x="57" y="41"/>
                  <a:pt x="57" y="40"/>
                </a:cubicBezTo>
                <a:cubicBezTo>
                  <a:pt x="55" y="27"/>
                  <a:pt x="64" y="15"/>
                  <a:pt x="75" y="15"/>
                </a:cubicBezTo>
                <a:cubicBezTo>
                  <a:pt x="85" y="14"/>
                  <a:pt x="94" y="24"/>
                  <a:pt x="95" y="37"/>
                </a:cubicBezTo>
                <a:cubicBezTo>
                  <a:pt x="95" y="37"/>
                  <a:pt x="95" y="38"/>
                  <a:pt x="95" y="38"/>
                </a:cubicBezTo>
                <a:cubicBezTo>
                  <a:pt x="96" y="38"/>
                  <a:pt x="96" y="38"/>
                  <a:pt x="96" y="38"/>
                </a:cubicBezTo>
                <a:cubicBezTo>
                  <a:pt x="96" y="37"/>
                  <a:pt x="95" y="37"/>
                  <a:pt x="95" y="36"/>
                </a:cubicBezTo>
                <a:cubicBezTo>
                  <a:pt x="94" y="24"/>
                  <a:pt x="100" y="14"/>
                  <a:pt x="108" y="14"/>
                </a:cubicBezTo>
                <a:cubicBezTo>
                  <a:pt x="117" y="14"/>
                  <a:pt x="125" y="21"/>
                  <a:pt x="127" y="35"/>
                </a:cubicBezTo>
                <a:cubicBezTo>
                  <a:pt x="128" y="37"/>
                  <a:pt x="128" y="39"/>
                  <a:pt x="127" y="41"/>
                </a:cubicBezTo>
                <a:cubicBezTo>
                  <a:pt x="150" y="43"/>
                  <a:pt x="166" y="63"/>
                  <a:pt x="163" y="98"/>
                </a:cubicBezTo>
                <a:cubicBezTo>
                  <a:pt x="163" y="96"/>
                  <a:pt x="164" y="94"/>
                  <a:pt x="164" y="92"/>
                </a:cubicBezTo>
                <a:cubicBezTo>
                  <a:pt x="166" y="84"/>
                  <a:pt x="166" y="77"/>
                  <a:pt x="165" y="69"/>
                </a:cubicBezTo>
                <a:cubicBezTo>
                  <a:pt x="163" y="45"/>
                  <a:pt x="143" y="0"/>
                  <a:pt x="77" y="6"/>
                </a:cubicBezTo>
                <a:cubicBezTo>
                  <a:pt x="33" y="11"/>
                  <a:pt x="0" y="46"/>
                  <a:pt x="4" y="87"/>
                </a:cubicBezTo>
                <a:cubicBezTo>
                  <a:pt x="6" y="116"/>
                  <a:pt x="18" y="133"/>
                  <a:pt x="34" y="148"/>
                </a:cubicBezTo>
                <a:cubicBezTo>
                  <a:pt x="35" y="149"/>
                  <a:pt x="38" y="149"/>
                  <a:pt x="44" y="150"/>
                </a:cubicBezTo>
                <a:cubicBezTo>
                  <a:pt x="27" y="136"/>
                  <a:pt x="15" y="114"/>
                  <a:pt x="15" y="96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9" name="Freeform 986"/>
          <p:cNvSpPr>
            <a:spLocks noEditPoints="1"/>
          </p:cNvSpPr>
          <p:nvPr/>
        </p:nvSpPr>
        <p:spPr bwMode="auto">
          <a:xfrm>
            <a:off x="8555038" y="5364163"/>
            <a:ext cx="133350" cy="130175"/>
          </a:xfrm>
          <a:custGeom>
            <a:avLst/>
            <a:gdLst>
              <a:gd name="T0" fmla="*/ 13 w 24"/>
              <a:gd name="T1" fmla="*/ 0 h 23"/>
              <a:gd name="T2" fmla="*/ 12 w 24"/>
              <a:gd name="T3" fmla="*/ 0 h 23"/>
              <a:gd name="T4" fmla="*/ 0 w 24"/>
              <a:gd name="T5" fmla="*/ 11 h 23"/>
              <a:gd name="T6" fmla="*/ 12 w 24"/>
              <a:gd name="T7" fmla="*/ 23 h 23"/>
              <a:gd name="T8" fmla="*/ 24 w 24"/>
              <a:gd name="T9" fmla="*/ 11 h 23"/>
              <a:gd name="T10" fmla="*/ 22 w 24"/>
              <a:gd name="T11" fmla="*/ 4 h 23"/>
              <a:gd name="T12" fmla="*/ 13 w 24"/>
              <a:gd name="T13" fmla="*/ 0 h 23"/>
              <a:gd name="T14" fmla="*/ 11 w 24"/>
              <a:gd name="T15" fmla="*/ 13 h 23"/>
              <a:gd name="T16" fmla="*/ 8 w 24"/>
              <a:gd name="T17" fmla="*/ 9 h 23"/>
              <a:gd name="T18" fmla="*/ 11 w 24"/>
              <a:gd name="T19" fmla="*/ 6 h 23"/>
              <a:gd name="T20" fmla="*/ 14 w 24"/>
              <a:gd name="T21" fmla="*/ 9 h 23"/>
              <a:gd name="T22" fmla="*/ 11 w 24"/>
              <a:gd name="T23" fmla="*/ 1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23">
                <a:moveTo>
                  <a:pt x="13" y="0"/>
                </a:moveTo>
                <a:cubicBezTo>
                  <a:pt x="13" y="0"/>
                  <a:pt x="13" y="0"/>
                  <a:pt x="12" y="0"/>
                </a:cubicBezTo>
                <a:cubicBezTo>
                  <a:pt x="6" y="0"/>
                  <a:pt x="0" y="5"/>
                  <a:pt x="0" y="11"/>
                </a:cubicBezTo>
                <a:cubicBezTo>
                  <a:pt x="0" y="18"/>
                  <a:pt x="6" y="23"/>
                  <a:pt x="12" y="23"/>
                </a:cubicBezTo>
                <a:cubicBezTo>
                  <a:pt x="19" y="23"/>
                  <a:pt x="24" y="18"/>
                  <a:pt x="24" y="11"/>
                </a:cubicBezTo>
                <a:cubicBezTo>
                  <a:pt x="24" y="9"/>
                  <a:pt x="23" y="6"/>
                  <a:pt x="22" y="4"/>
                </a:cubicBezTo>
                <a:cubicBezTo>
                  <a:pt x="20" y="2"/>
                  <a:pt x="17" y="0"/>
                  <a:pt x="13" y="0"/>
                </a:cubicBezTo>
                <a:close/>
                <a:moveTo>
                  <a:pt x="11" y="13"/>
                </a:moveTo>
                <a:cubicBezTo>
                  <a:pt x="9" y="13"/>
                  <a:pt x="8" y="11"/>
                  <a:pt x="8" y="9"/>
                </a:cubicBezTo>
                <a:cubicBezTo>
                  <a:pt x="8" y="7"/>
                  <a:pt x="9" y="6"/>
                  <a:pt x="11" y="6"/>
                </a:cubicBezTo>
                <a:cubicBezTo>
                  <a:pt x="13" y="6"/>
                  <a:pt x="14" y="7"/>
                  <a:pt x="14" y="9"/>
                </a:cubicBezTo>
                <a:cubicBezTo>
                  <a:pt x="14" y="11"/>
                  <a:pt x="13" y="13"/>
                  <a:pt x="11" y="13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0" name="Freeform 987"/>
          <p:cNvSpPr>
            <a:spLocks/>
          </p:cNvSpPr>
          <p:nvPr/>
        </p:nvSpPr>
        <p:spPr bwMode="auto">
          <a:xfrm>
            <a:off x="8370888" y="5146676"/>
            <a:ext cx="228600" cy="268287"/>
          </a:xfrm>
          <a:custGeom>
            <a:avLst/>
            <a:gdLst>
              <a:gd name="T0" fmla="*/ 23 w 41"/>
              <a:gd name="T1" fmla="*/ 47 h 48"/>
              <a:gd name="T2" fmla="*/ 40 w 41"/>
              <a:gd name="T3" fmla="*/ 24 h 48"/>
              <a:gd name="T4" fmla="*/ 40 w 41"/>
              <a:gd name="T5" fmla="*/ 23 h 48"/>
              <a:gd name="T6" fmla="*/ 20 w 41"/>
              <a:gd name="T7" fmla="*/ 1 h 48"/>
              <a:gd name="T8" fmla="*/ 2 w 41"/>
              <a:gd name="T9" fmla="*/ 26 h 48"/>
              <a:gd name="T10" fmla="*/ 2 w 41"/>
              <a:gd name="T11" fmla="*/ 30 h 48"/>
              <a:gd name="T12" fmla="*/ 23 w 41"/>
              <a:gd name="T13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48">
                <a:moveTo>
                  <a:pt x="23" y="47"/>
                </a:moveTo>
                <a:cubicBezTo>
                  <a:pt x="36" y="47"/>
                  <a:pt x="41" y="37"/>
                  <a:pt x="40" y="24"/>
                </a:cubicBezTo>
                <a:cubicBezTo>
                  <a:pt x="40" y="24"/>
                  <a:pt x="40" y="23"/>
                  <a:pt x="40" y="23"/>
                </a:cubicBezTo>
                <a:cubicBezTo>
                  <a:pt x="39" y="10"/>
                  <a:pt x="30" y="0"/>
                  <a:pt x="20" y="1"/>
                </a:cubicBezTo>
                <a:cubicBezTo>
                  <a:pt x="9" y="1"/>
                  <a:pt x="0" y="13"/>
                  <a:pt x="2" y="26"/>
                </a:cubicBezTo>
                <a:cubicBezTo>
                  <a:pt x="2" y="27"/>
                  <a:pt x="2" y="29"/>
                  <a:pt x="2" y="30"/>
                </a:cubicBezTo>
                <a:cubicBezTo>
                  <a:pt x="4" y="41"/>
                  <a:pt x="11" y="48"/>
                  <a:pt x="23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1" name="Oval 988"/>
          <p:cNvSpPr>
            <a:spLocks noChangeArrowheads="1"/>
          </p:cNvSpPr>
          <p:nvPr/>
        </p:nvSpPr>
        <p:spPr bwMode="auto">
          <a:xfrm>
            <a:off x="8599488" y="5399088"/>
            <a:ext cx="33337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2" name="Freeform 989"/>
          <p:cNvSpPr>
            <a:spLocks noEditPoints="1"/>
          </p:cNvSpPr>
          <p:nvPr/>
        </p:nvSpPr>
        <p:spPr bwMode="auto">
          <a:xfrm>
            <a:off x="8626475" y="5275263"/>
            <a:ext cx="50800" cy="77787"/>
          </a:xfrm>
          <a:custGeom>
            <a:avLst/>
            <a:gdLst>
              <a:gd name="T0" fmla="*/ 5 w 9"/>
              <a:gd name="T1" fmla="*/ 14 h 14"/>
              <a:gd name="T2" fmla="*/ 8 w 9"/>
              <a:gd name="T3" fmla="*/ 8 h 14"/>
              <a:gd name="T4" fmla="*/ 4 w 9"/>
              <a:gd name="T5" fmla="*/ 0 h 14"/>
              <a:gd name="T6" fmla="*/ 0 w 9"/>
              <a:gd name="T7" fmla="*/ 7 h 14"/>
              <a:gd name="T8" fmla="*/ 5 w 9"/>
              <a:gd name="T9" fmla="*/ 14 h 14"/>
              <a:gd name="T10" fmla="*/ 4 w 9"/>
              <a:gd name="T11" fmla="*/ 5 h 14"/>
              <a:gd name="T12" fmla="*/ 6 w 9"/>
              <a:gd name="T13" fmla="*/ 7 h 14"/>
              <a:gd name="T14" fmla="*/ 4 w 9"/>
              <a:gd name="T15" fmla="*/ 10 h 14"/>
              <a:gd name="T16" fmla="*/ 2 w 9"/>
              <a:gd name="T17" fmla="*/ 7 h 14"/>
              <a:gd name="T18" fmla="*/ 4 w 9"/>
              <a:gd name="T19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14">
                <a:moveTo>
                  <a:pt x="5" y="14"/>
                </a:moveTo>
                <a:cubicBezTo>
                  <a:pt x="7" y="14"/>
                  <a:pt x="9" y="11"/>
                  <a:pt x="8" y="8"/>
                </a:cubicBezTo>
                <a:cubicBezTo>
                  <a:pt x="8" y="4"/>
                  <a:pt x="6" y="0"/>
                  <a:pt x="4" y="0"/>
                </a:cubicBezTo>
                <a:cubicBezTo>
                  <a:pt x="1" y="0"/>
                  <a:pt x="0" y="4"/>
                  <a:pt x="0" y="7"/>
                </a:cubicBezTo>
                <a:cubicBezTo>
                  <a:pt x="1" y="11"/>
                  <a:pt x="3" y="14"/>
                  <a:pt x="5" y="14"/>
                </a:cubicBezTo>
                <a:close/>
                <a:moveTo>
                  <a:pt x="4" y="5"/>
                </a:moveTo>
                <a:cubicBezTo>
                  <a:pt x="5" y="5"/>
                  <a:pt x="6" y="6"/>
                  <a:pt x="6" y="7"/>
                </a:cubicBezTo>
                <a:cubicBezTo>
                  <a:pt x="6" y="9"/>
                  <a:pt x="5" y="10"/>
                  <a:pt x="4" y="10"/>
                </a:cubicBezTo>
                <a:cubicBezTo>
                  <a:pt x="3" y="10"/>
                  <a:pt x="2" y="9"/>
                  <a:pt x="2" y="7"/>
                </a:cubicBezTo>
                <a:cubicBezTo>
                  <a:pt x="2" y="6"/>
                  <a:pt x="3" y="5"/>
                  <a:pt x="4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3" name="Oval 990"/>
          <p:cNvSpPr>
            <a:spLocks noChangeArrowheads="1"/>
          </p:cNvSpPr>
          <p:nvPr/>
        </p:nvSpPr>
        <p:spPr bwMode="auto">
          <a:xfrm>
            <a:off x="8637588" y="5303838"/>
            <a:ext cx="22225" cy="2698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4" name="Freeform 991"/>
          <p:cNvSpPr>
            <a:spLocks/>
          </p:cNvSpPr>
          <p:nvPr/>
        </p:nvSpPr>
        <p:spPr bwMode="auto">
          <a:xfrm>
            <a:off x="8305800" y="5953125"/>
            <a:ext cx="149225" cy="90487"/>
          </a:xfrm>
          <a:custGeom>
            <a:avLst/>
            <a:gdLst>
              <a:gd name="T0" fmla="*/ 11 w 27"/>
              <a:gd name="T1" fmla="*/ 16 h 16"/>
              <a:gd name="T2" fmla="*/ 27 w 27"/>
              <a:gd name="T3" fmla="*/ 1 h 16"/>
              <a:gd name="T4" fmla="*/ 0 w 27"/>
              <a:gd name="T5" fmla="*/ 0 h 16"/>
              <a:gd name="T6" fmla="*/ 1 w 27"/>
              <a:gd name="T7" fmla="*/ 2 h 16"/>
              <a:gd name="T8" fmla="*/ 11 w 27"/>
              <a:gd name="T9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6">
                <a:moveTo>
                  <a:pt x="11" y="16"/>
                </a:moveTo>
                <a:cubicBezTo>
                  <a:pt x="15" y="10"/>
                  <a:pt x="20" y="5"/>
                  <a:pt x="27" y="1"/>
                </a:cubicBezTo>
                <a:cubicBezTo>
                  <a:pt x="18" y="1"/>
                  <a:pt x="9" y="1"/>
                  <a:pt x="0" y="0"/>
                </a:cubicBezTo>
                <a:cubicBezTo>
                  <a:pt x="1" y="1"/>
                  <a:pt x="1" y="2"/>
                  <a:pt x="1" y="2"/>
                </a:cubicBezTo>
                <a:cubicBezTo>
                  <a:pt x="7" y="4"/>
                  <a:pt x="11" y="10"/>
                  <a:pt x="11" y="16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5" name="Freeform 992"/>
          <p:cNvSpPr>
            <a:spLocks/>
          </p:cNvSpPr>
          <p:nvPr/>
        </p:nvSpPr>
        <p:spPr bwMode="auto">
          <a:xfrm>
            <a:off x="8355013" y="5937250"/>
            <a:ext cx="477837" cy="161925"/>
          </a:xfrm>
          <a:custGeom>
            <a:avLst/>
            <a:gdLst>
              <a:gd name="T0" fmla="*/ 57 w 86"/>
              <a:gd name="T1" fmla="*/ 4 h 29"/>
              <a:gd name="T2" fmla="*/ 57 w 86"/>
              <a:gd name="T3" fmla="*/ 4 h 29"/>
              <a:gd name="T4" fmla="*/ 59 w 86"/>
              <a:gd name="T5" fmla="*/ 8 h 29"/>
              <a:gd name="T6" fmla="*/ 58 w 86"/>
              <a:gd name="T7" fmla="*/ 8 h 29"/>
              <a:gd name="T8" fmla="*/ 59 w 86"/>
              <a:gd name="T9" fmla="*/ 11 h 29"/>
              <a:gd name="T10" fmla="*/ 46 w 86"/>
              <a:gd name="T11" fmla="*/ 25 h 29"/>
              <a:gd name="T12" fmla="*/ 32 w 86"/>
              <a:gd name="T13" fmla="*/ 12 h 29"/>
              <a:gd name="T14" fmla="*/ 32 w 86"/>
              <a:gd name="T15" fmla="*/ 12 h 29"/>
              <a:gd name="T16" fmla="*/ 33 w 86"/>
              <a:gd name="T17" fmla="*/ 8 h 29"/>
              <a:gd name="T18" fmla="*/ 33 w 86"/>
              <a:gd name="T19" fmla="*/ 8 h 29"/>
              <a:gd name="T20" fmla="*/ 35 w 86"/>
              <a:gd name="T21" fmla="*/ 4 h 29"/>
              <a:gd name="T22" fmla="*/ 18 w 86"/>
              <a:gd name="T23" fmla="*/ 4 h 29"/>
              <a:gd name="T24" fmla="*/ 2 w 86"/>
              <a:gd name="T25" fmla="*/ 19 h 29"/>
              <a:gd name="T26" fmla="*/ 2 w 86"/>
              <a:gd name="T27" fmla="*/ 20 h 29"/>
              <a:gd name="T28" fmla="*/ 0 w 86"/>
              <a:gd name="T29" fmla="*/ 27 h 29"/>
              <a:gd name="T30" fmla="*/ 5 w 86"/>
              <a:gd name="T31" fmla="*/ 28 h 29"/>
              <a:gd name="T32" fmla="*/ 24 w 86"/>
              <a:gd name="T33" fmla="*/ 29 h 29"/>
              <a:gd name="T34" fmla="*/ 35 w 86"/>
              <a:gd name="T35" fmla="*/ 29 h 29"/>
              <a:gd name="T36" fmla="*/ 36 w 86"/>
              <a:gd name="T37" fmla="*/ 29 h 29"/>
              <a:gd name="T38" fmla="*/ 67 w 86"/>
              <a:gd name="T39" fmla="*/ 27 h 29"/>
              <a:gd name="T40" fmla="*/ 80 w 86"/>
              <a:gd name="T41" fmla="*/ 25 h 29"/>
              <a:gd name="T42" fmla="*/ 86 w 86"/>
              <a:gd name="T43" fmla="*/ 24 h 29"/>
              <a:gd name="T44" fmla="*/ 69 w 86"/>
              <a:gd name="T45" fmla="*/ 0 h 29"/>
              <a:gd name="T46" fmla="*/ 55 w 86"/>
              <a:gd name="T47" fmla="*/ 2 h 29"/>
              <a:gd name="T48" fmla="*/ 57 w 86"/>
              <a:gd name="T49" fmla="*/ 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6" h="29">
                <a:moveTo>
                  <a:pt x="57" y="4"/>
                </a:moveTo>
                <a:cubicBezTo>
                  <a:pt x="57" y="4"/>
                  <a:pt x="57" y="4"/>
                  <a:pt x="57" y="4"/>
                </a:cubicBezTo>
                <a:cubicBezTo>
                  <a:pt x="59" y="5"/>
                  <a:pt x="60" y="7"/>
                  <a:pt x="59" y="8"/>
                </a:cubicBezTo>
                <a:cubicBezTo>
                  <a:pt x="58" y="8"/>
                  <a:pt x="58" y="8"/>
                  <a:pt x="58" y="8"/>
                </a:cubicBezTo>
                <a:cubicBezTo>
                  <a:pt x="59" y="9"/>
                  <a:pt x="59" y="10"/>
                  <a:pt x="59" y="11"/>
                </a:cubicBezTo>
                <a:cubicBezTo>
                  <a:pt x="59" y="19"/>
                  <a:pt x="53" y="25"/>
                  <a:pt x="46" y="25"/>
                </a:cubicBezTo>
                <a:cubicBezTo>
                  <a:pt x="39" y="25"/>
                  <a:pt x="33" y="19"/>
                  <a:pt x="32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1" y="11"/>
                  <a:pt x="31" y="9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6"/>
                  <a:pt x="34" y="5"/>
                  <a:pt x="35" y="4"/>
                </a:cubicBezTo>
                <a:cubicBezTo>
                  <a:pt x="30" y="4"/>
                  <a:pt x="24" y="4"/>
                  <a:pt x="18" y="4"/>
                </a:cubicBezTo>
                <a:cubicBezTo>
                  <a:pt x="11" y="8"/>
                  <a:pt x="6" y="13"/>
                  <a:pt x="2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3"/>
                  <a:pt x="1" y="25"/>
                  <a:pt x="0" y="27"/>
                </a:cubicBezTo>
                <a:cubicBezTo>
                  <a:pt x="1" y="28"/>
                  <a:pt x="3" y="28"/>
                  <a:pt x="5" y="28"/>
                </a:cubicBezTo>
                <a:cubicBezTo>
                  <a:pt x="11" y="28"/>
                  <a:pt x="17" y="29"/>
                  <a:pt x="24" y="29"/>
                </a:cubicBezTo>
                <a:cubicBezTo>
                  <a:pt x="28" y="29"/>
                  <a:pt x="31" y="29"/>
                  <a:pt x="35" y="29"/>
                </a:cubicBezTo>
                <a:cubicBezTo>
                  <a:pt x="35" y="29"/>
                  <a:pt x="36" y="29"/>
                  <a:pt x="36" y="29"/>
                </a:cubicBezTo>
                <a:cubicBezTo>
                  <a:pt x="46" y="29"/>
                  <a:pt x="58" y="28"/>
                  <a:pt x="67" y="27"/>
                </a:cubicBezTo>
                <a:cubicBezTo>
                  <a:pt x="72" y="27"/>
                  <a:pt x="76" y="26"/>
                  <a:pt x="80" y="25"/>
                </a:cubicBezTo>
                <a:cubicBezTo>
                  <a:pt x="82" y="25"/>
                  <a:pt x="84" y="24"/>
                  <a:pt x="86" y="24"/>
                </a:cubicBezTo>
                <a:cubicBezTo>
                  <a:pt x="84" y="12"/>
                  <a:pt x="78" y="4"/>
                  <a:pt x="69" y="0"/>
                </a:cubicBezTo>
                <a:cubicBezTo>
                  <a:pt x="64" y="1"/>
                  <a:pt x="59" y="2"/>
                  <a:pt x="55" y="2"/>
                </a:cubicBezTo>
                <a:cubicBezTo>
                  <a:pt x="56" y="3"/>
                  <a:pt x="56" y="3"/>
                  <a:pt x="5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6" name="Freeform 993"/>
          <p:cNvSpPr>
            <a:spLocks/>
          </p:cNvSpPr>
          <p:nvPr/>
        </p:nvSpPr>
        <p:spPr bwMode="auto">
          <a:xfrm>
            <a:off x="8737600" y="5667376"/>
            <a:ext cx="322262" cy="403225"/>
          </a:xfrm>
          <a:custGeom>
            <a:avLst/>
            <a:gdLst>
              <a:gd name="T0" fmla="*/ 58 w 58"/>
              <a:gd name="T1" fmla="*/ 12 h 72"/>
              <a:gd name="T2" fmla="*/ 55 w 58"/>
              <a:gd name="T3" fmla="*/ 12 h 72"/>
              <a:gd name="T4" fmla="*/ 39 w 58"/>
              <a:gd name="T5" fmla="*/ 0 h 72"/>
              <a:gd name="T6" fmla="*/ 16 w 58"/>
              <a:gd name="T7" fmla="*/ 37 h 72"/>
              <a:gd name="T8" fmla="*/ 18 w 58"/>
              <a:gd name="T9" fmla="*/ 36 h 72"/>
              <a:gd name="T10" fmla="*/ 18 w 58"/>
              <a:gd name="T11" fmla="*/ 44 h 72"/>
              <a:gd name="T12" fmla="*/ 0 w 58"/>
              <a:gd name="T13" fmla="*/ 48 h 72"/>
              <a:gd name="T14" fmla="*/ 17 w 58"/>
              <a:gd name="T15" fmla="*/ 72 h 72"/>
              <a:gd name="T16" fmla="*/ 26 w 58"/>
              <a:gd name="T17" fmla="*/ 68 h 72"/>
              <a:gd name="T18" fmla="*/ 32 w 58"/>
              <a:gd name="T19" fmla="*/ 61 h 72"/>
              <a:gd name="T20" fmla="*/ 46 w 58"/>
              <a:gd name="T21" fmla="*/ 40 h 72"/>
              <a:gd name="T22" fmla="*/ 58 w 58"/>
              <a:gd name="T23" fmla="*/ 1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72">
                <a:moveTo>
                  <a:pt x="58" y="12"/>
                </a:moveTo>
                <a:cubicBezTo>
                  <a:pt x="57" y="12"/>
                  <a:pt x="56" y="12"/>
                  <a:pt x="55" y="12"/>
                </a:cubicBezTo>
                <a:cubicBezTo>
                  <a:pt x="47" y="12"/>
                  <a:pt x="41" y="7"/>
                  <a:pt x="39" y="0"/>
                </a:cubicBezTo>
                <a:cubicBezTo>
                  <a:pt x="35" y="12"/>
                  <a:pt x="27" y="24"/>
                  <a:pt x="16" y="37"/>
                </a:cubicBezTo>
                <a:cubicBezTo>
                  <a:pt x="17" y="36"/>
                  <a:pt x="18" y="36"/>
                  <a:pt x="18" y="36"/>
                </a:cubicBezTo>
                <a:cubicBezTo>
                  <a:pt x="21" y="36"/>
                  <a:pt x="20" y="43"/>
                  <a:pt x="18" y="44"/>
                </a:cubicBezTo>
                <a:cubicBezTo>
                  <a:pt x="14" y="45"/>
                  <a:pt x="7" y="47"/>
                  <a:pt x="0" y="48"/>
                </a:cubicBezTo>
                <a:cubicBezTo>
                  <a:pt x="9" y="52"/>
                  <a:pt x="15" y="60"/>
                  <a:pt x="17" y="72"/>
                </a:cubicBezTo>
                <a:cubicBezTo>
                  <a:pt x="22" y="71"/>
                  <a:pt x="25" y="69"/>
                  <a:pt x="26" y="68"/>
                </a:cubicBezTo>
                <a:cubicBezTo>
                  <a:pt x="27" y="68"/>
                  <a:pt x="29" y="65"/>
                  <a:pt x="32" y="61"/>
                </a:cubicBezTo>
                <a:cubicBezTo>
                  <a:pt x="36" y="56"/>
                  <a:pt x="42" y="48"/>
                  <a:pt x="46" y="40"/>
                </a:cubicBezTo>
                <a:cubicBezTo>
                  <a:pt x="55" y="24"/>
                  <a:pt x="58" y="16"/>
                  <a:pt x="58" y="1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7" name="Freeform 994"/>
          <p:cNvSpPr>
            <a:spLocks/>
          </p:cNvSpPr>
          <p:nvPr/>
        </p:nvSpPr>
        <p:spPr bwMode="auto">
          <a:xfrm>
            <a:off x="8221663" y="6329363"/>
            <a:ext cx="638175" cy="190500"/>
          </a:xfrm>
          <a:custGeom>
            <a:avLst/>
            <a:gdLst>
              <a:gd name="T0" fmla="*/ 60 w 115"/>
              <a:gd name="T1" fmla="*/ 5 h 34"/>
              <a:gd name="T2" fmla="*/ 10 w 115"/>
              <a:gd name="T3" fmla="*/ 3 h 34"/>
              <a:gd name="T4" fmla="*/ 1 w 115"/>
              <a:gd name="T5" fmla="*/ 2 h 34"/>
              <a:gd name="T6" fmla="*/ 0 w 115"/>
              <a:gd name="T7" fmla="*/ 12 h 34"/>
              <a:gd name="T8" fmla="*/ 0 w 115"/>
              <a:gd name="T9" fmla="*/ 25 h 34"/>
              <a:gd name="T10" fmla="*/ 1 w 115"/>
              <a:gd name="T11" fmla="*/ 26 h 34"/>
              <a:gd name="T12" fmla="*/ 49 w 115"/>
              <a:gd name="T13" fmla="*/ 26 h 34"/>
              <a:gd name="T14" fmla="*/ 49 w 115"/>
              <a:gd name="T15" fmla="*/ 24 h 34"/>
              <a:gd name="T16" fmla="*/ 56 w 115"/>
              <a:gd name="T17" fmla="*/ 13 h 34"/>
              <a:gd name="T18" fmla="*/ 62 w 115"/>
              <a:gd name="T19" fmla="*/ 16 h 34"/>
              <a:gd name="T20" fmla="*/ 64 w 115"/>
              <a:gd name="T21" fmla="*/ 21 h 34"/>
              <a:gd name="T22" fmla="*/ 65 w 115"/>
              <a:gd name="T23" fmla="*/ 21 h 34"/>
              <a:gd name="T24" fmla="*/ 114 w 115"/>
              <a:gd name="T25" fmla="*/ 20 h 34"/>
              <a:gd name="T26" fmla="*/ 114 w 115"/>
              <a:gd name="T27" fmla="*/ 20 h 34"/>
              <a:gd name="T28" fmla="*/ 113 w 115"/>
              <a:gd name="T29" fmla="*/ 6 h 34"/>
              <a:gd name="T30" fmla="*/ 113 w 115"/>
              <a:gd name="T31" fmla="*/ 0 h 34"/>
              <a:gd name="T32" fmla="*/ 111 w 115"/>
              <a:gd name="T33" fmla="*/ 0 h 34"/>
              <a:gd name="T34" fmla="*/ 60 w 115"/>
              <a:gd name="T35" fmla="*/ 5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34">
                <a:moveTo>
                  <a:pt x="60" y="5"/>
                </a:moveTo>
                <a:cubicBezTo>
                  <a:pt x="43" y="6"/>
                  <a:pt x="26" y="5"/>
                  <a:pt x="10" y="3"/>
                </a:cubicBezTo>
                <a:cubicBezTo>
                  <a:pt x="7" y="3"/>
                  <a:pt x="4" y="2"/>
                  <a:pt x="1" y="2"/>
                </a:cubicBezTo>
                <a:cubicBezTo>
                  <a:pt x="1" y="5"/>
                  <a:pt x="0" y="9"/>
                  <a:pt x="0" y="12"/>
                </a:cubicBezTo>
                <a:cubicBezTo>
                  <a:pt x="0" y="16"/>
                  <a:pt x="0" y="23"/>
                  <a:pt x="0" y="25"/>
                </a:cubicBezTo>
                <a:cubicBezTo>
                  <a:pt x="0" y="25"/>
                  <a:pt x="1" y="26"/>
                  <a:pt x="1" y="26"/>
                </a:cubicBezTo>
                <a:cubicBezTo>
                  <a:pt x="4" y="34"/>
                  <a:pt x="48" y="29"/>
                  <a:pt x="49" y="26"/>
                </a:cubicBezTo>
                <a:cubicBezTo>
                  <a:pt x="49" y="25"/>
                  <a:pt x="49" y="25"/>
                  <a:pt x="49" y="24"/>
                </a:cubicBezTo>
                <a:cubicBezTo>
                  <a:pt x="50" y="19"/>
                  <a:pt x="50" y="15"/>
                  <a:pt x="56" y="13"/>
                </a:cubicBezTo>
                <a:cubicBezTo>
                  <a:pt x="58" y="13"/>
                  <a:pt x="60" y="13"/>
                  <a:pt x="62" y="16"/>
                </a:cubicBezTo>
                <a:cubicBezTo>
                  <a:pt x="64" y="19"/>
                  <a:pt x="64" y="21"/>
                  <a:pt x="64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72" y="26"/>
                  <a:pt x="113" y="24"/>
                  <a:pt x="114" y="20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5" y="9"/>
                  <a:pt x="113" y="11"/>
                  <a:pt x="113" y="6"/>
                </a:cubicBezTo>
                <a:cubicBezTo>
                  <a:pt x="113" y="4"/>
                  <a:pt x="113" y="2"/>
                  <a:pt x="113" y="0"/>
                </a:cubicBezTo>
                <a:cubicBezTo>
                  <a:pt x="112" y="0"/>
                  <a:pt x="111" y="0"/>
                  <a:pt x="111" y="0"/>
                </a:cubicBezTo>
                <a:cubicBezTo>
                  <a:pt x="96" y="3"/>
                  <a:pt x="78" y="5"/>
                  <a:pt x="60" y="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8" name="Freeform 995"/>
          <p:cNvSpPr>
            <a:spLocks/>
          </p:cNvSpPr>
          <p:nvPr/>
        </p:nvSpPr>
        <p:spPr bwMode="auto">
          <a:xfrm>
            <a:off x="8532813" y="6440488"/>
            <a:ext cx="382587" cy="134937"/>
          </a:xfrm>
          <a:custGeom>
            <a:avLst/>
            <a:gdLst>
              <a:gd name="T0" fmla="*/ 9 w 69"/>
              <a:gd name="T1" fmla="*/ 1 h 24"/>
              <a:gd name="T2" fmla="*/ 12 w 69"/>
              <a:gd name="T3" fmla="*/ 19 h 24"/>
              <a:gd name="T4" fmla="*/ 62 w 69"/>
              <a:gd name="T5" fmla="*/ 17 h 24"/>
              <a:gd name="T6" fmla="*/ 58 w 69"/>
              <a:gd name="T7" fmla="*/ 0 h 24"/>
              <a:gd name="T8" fmla="*/ 58 w 69"/>
              <a:gd name="T9" fmla="*/ 0 h 24"/>
              <a:gd name="T10" fmla="*/ 9 w 69"/>
              <a:gd name="T11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24">
                <a:moveTo>
                  <a:pt x="9" y="1"/>
                </a:moveTo>
                <a:cubicBezTo>
                  <a:pt x="5" y="5"/>
                  <a:pt x="0" y="14"/>
                  <a:pt x="12" y="19"/>
                </a:cubicBezTo>
                <a:cubicBezTo>
                  <a:pt x="26" y="24"/>
                  <a:pt x="54" y="22"/>
                  <a:pt x="62" y="17"/>
                </a:cubicBezTo>
                <a:cubicBezTo>
                  <a:pt x="69" y="13"/>
                  <a:pt x="68" y="4"/>
                  <a:pt x="5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7" y="4"/>
                  <a:pt x="16" y="6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9" name="Freeform 996"/>
          <p:cNvSpPr>
            <a:spLocks/>
          </p:cNvSpPr>
          <p:nvPr/>
        </p:nvSpPr>
        <p:spPr bwMode="auto">
          <a:xfrm>
            <a:off x="8955088" y="5554663"/>
            <a:ext cx="171450" cy="179387"/>
          </a:xfrm>
          <a:custGeom>
            <a:avLst/>
            <a:gdLst>
              <a:gd name="T0" fmla="*/ 0 w 31"/>
              <a:gd name="T1" fmla="*/ 20 h 32"/>
              <a:gd name="T2" fmla="*/ 16 w 31"/>
              <a:gd name="T3" fmla="*/ 32 h 32"/>
              <a:gd name="T4" fmla="*/ 19 w 31"/>
              <a:gd name="T5" fmla="*/ 32 h 32"/>
              <a:gd name="T6" fmla="*/ 31 w 31"/>
              <a:gd name="T7" fmla="*/ 16 h 32"/>
              <a:gd name="T8" fmla="*/ 16 w 31"/>
              <a:gd name="T9" fmla="*/ 0 h 32"/>
              <a:gd name="T10" fmla="*/ 4 w 31"/>
              <a:gd name="T11" fmla="*/ 5 h 32"/>
              <a:gd name="T12" fmla="*/ 3 w 31"/>
              <a:gd name="T13" fmla="*/ 11 h 32"/>
              <a:gd name="T14" fmla="*/ 0 w 31"/>
              <a:gd name="T15" fmla="*/ 2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32">
                <a:moveTo>
                  <a:pt x="0" y="20"/>
                </a:moveTo>
                <a:cubicBezTo>
                  <a:pt x="2" y="27"/>
                  <a:pt x="8" y="32"/>
                  <a:pt x="16" y="32"/>
                </a:cubicBezTo>
                <a:cubicBezTo>
                  <a:pt x="17" y="32"/>
                  <a:pt x="18" y="32"/>
                  <a:pt x="19" y="32"/>
                </a:cubicBezTo>
                <a:cubicBezTo>
                  <a:pt x="26" y="30"/>
                  <a:pt x="31" y="24"/>
                  <a:pt x="31" y="16"/>
                </a:cubicBezTo>
                <a:cubicBezTo>
                  <a:pt x="31" y="7"/>
                  <a:pt x="24" y="0"/>
                  <a:pt x="16" y="0"/>
                </a:cubicBezTo>
                <a:cubicBezTo>
                  <a:pt x="11" y="0"/>
                  <a:pt x="7" y="2"/>
                  <a:pt x="4" y="5"/>
                </a:cubicBezTo>
                <a:cubicBezTo>
                  <a:pt x="4" y="7"/>
                  <a:pt x="3" y="9"/>
                  <a:pt x="3" y="11"/>
                </a:cubicBezTo>
                <a:cubicBezTo>
                  <a:pt x="2" y="14"/>
                  <a:pt x="1" y="17"/>
                  <a:pt x="0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0" name="Freeform 997"/>
          <p:cNvSpPr>
            <a:spLocks/>
          </p:cNvSpPr>
          <p:nvPr/>
        </p:nvSpPr>
        <p:spPr bwMode="auto">
          <a:xfrm>
            <a:off x="8177213" y="6462713"/>
            <a:ext cx="355600" cy="134937"/>
          </a:xfrm>
          <a:custGeom>
            <a:avLst/>
            <a:gdLst>
              <a:gd name="T0" fmla="*/ 9 w 64"/>
              <a:gd name="T1" fmla="*/ 2 h 24"/>
              <a:gd name="T2" fmla="*/ 8 w 64"/>
              <a:gd name="T3" fmla="*/ 1 h 24"/>
              <a:gd name="T4" fmla="*/ 1 w 64"/>
              <a:gd name="T5" fmla="*/ 13 h 24"/>
              <a:gd name="T6" fmla="*/ 35 w 64"/>
              <a:gd name="T7" fmla="*/ 23 h 24"/>
              <a:gd name="T8" fmla="*/ 64 w 64"/>
              <a:gd name="T9" fmla="*/ 9 h 24"/>
              <a:gd name="T10" fmla="*/ 57 w 64"/>
              <a:gd name="T11" fmla="*/ 0 h 24"/>
              <a:gd name="T12" fmla="*/ 57 w 64"/>
              <a:gd name="T13" fmla="*/ 2 h 24"/>
              <a:gd name="T14" fmla="*/ 9 w 64"/>
              <a:gd name="T15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" h="24">
                <a:moveTo>
                  <a:pt x="9" y="2"/>
                </a:moveTo>
                <a:cubicBezTo>
                  <a:pt x="9" y="2"/>
                  <a:pt x="8" y="1"/>
                  <a:pt x="8" y="1"/>
                </a:cubicBezTo>
                <a:cubicBezTo>
                  <a:pt x="4" y="3"/>
                  <a:pt x="0" y="7"/>
                  <a:pt x="1" y="13"/>
                </a:cubicBezTo>
                <a:cubicBezTo>
                  <a:pt x="2" y="22"/>
                  <a:pt x="16" y="24"/>
                  <a:pt x="35" y="23"/>
                </a:cubicBezTo>
                <a:cubicBezTo>
                  <a:pt x="55" y="23"/>
                  <a:pt x="64" y="16"/>
                  <a:pt x="64" y="9"/>
                </a:cubicBezTo>
                <a:cubicBezTo>
                  <a:pt x="63" y="4"/>
                  <a:pt x="60" y="1"/>
                  <a:pt x="57" y="0"/>
                </a:cubicBezTo>
                <a:cubicBezTo>
                  <a:pt x="57" y="1"/>
                  <a:pt x="57" y="1"/>
                  <a:pt x="57" y="2"/>
                </a:cubicBezTo>
                <a:cubicBezTo>
                  <a:pt x="56" y="5"/>
                  <a:pt x="12" y="10"/>
                  <a:pt x="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1" name="Freeform 998"/>
          <p:cNvSpPr>
            <a:spLocks noEditPoints="1"/>
          </p:cNvSpPr>
          <p:nvPr/>
        </p:nvSpPr>
        <p:spPr bwMode="auto">
          <a:xfrm>
            <a:off x="8526463" y="5924550"/>
            <a:ext cx="161925" cy="152400"/>
          </a:xfrm>
          <a:custGeom>
            <a:avLst/>
            <a:gdLst>
              <a:gd name="T0" fmla="*/ 2 w 29"/>
              <a:gd name="T1" fmla="*/ 10 h 27"/>
              <a:gd name="T2" fmla="*/ 1 w 29"/>
              <a:gd name="T3" fmla="*/ 14 h 27"/>
              <a:gd name="T4" fmla="*/ 1 w 29"/>
              <a:gd name="T5" fmla="*/ 14 h 27"/>
              <a:gd name="T6" fmla="*/ 15 w 29"/>
              <a:gd name="T7" fmla="*/ 27 h 27"/>
              <a:gd name="T8" fmla="*/ 28 w 29"/>
              <a:gd name="T9" fmla="*/ 13 h 27"/>
              <a:gd name="T10" fmla="*/ 27 w 29"/>
              <a:gd name="T11" fmla="*/ 10 h 27"/>
              <a:gd name="T12" fmla="*/ 28 w 29"/>
              <a:gd name="T13" fmla="*/ 10 h 27"/>
              <a:gd name="T14" fmla="*/ 26 w 29"/>
              <a:gd name="T15" fmla="*/ 6 h 27"/>
              <a:gd name="T16" fmla="*/ 26 w 29"/>
              <a:gd name="T17" fmla="*/ 6 h 27"/>
              <a:gd name="T18" fmla="*/ 24 w 29"/>
              <a:gd name="T19" fmla="*/ 4 h 27"/>
              <a:gd name="T20" fmla="*/ 15 w 29"/>
              <a:gd name="T21" fmla="*/ 0 h 27"/>
              <a:gd name="T22" fmla="*/ 4 w 29"/>
              <a:gd name="T23" fmla="*/ 6 h 27"/>
              <a:gd name="T24" fmla="*/ 2 w 29"/>
              <a:gd name="T25" fmla="*/ 10 h 27"/>
              <a:gd name="T26" fmla="*/ 2 w 29"/>
              <a:gd name="T27" fmla="*/ 10 h 27"/>
              <a:gd name="T28" fmla="*/ 16 w 29"/>
              <a:gd name="T29" fmla="*/ 13 h 27"/>
              <a:gd name="T30" fmla="*/ 20 w 29"/>
              <a:gd name="T31" fmla="*/ 15 h 27"/>
              <a:gd name="T32" fmla="*/ 16 w 29"/>
              <a:gd name="T33" fmla="*/ 17 h 27"/>
              <a:gd name="T34" fmla="*/ 12 w 29"/>
              <a:gd name="T35" fmla="*/ 15 h 27"/>
              <a:gd name="T36" fmla="*/ 16 w 29"/>
              <a:gd name="T37" fmla="*/ 1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" h="27">
                <a:moveTo>
                  <a:pt x="2" y="10"/>
                </a:moveTo>
                <a:cubicBezTo>
                  <a:pt x="0" y="11"/>
                  <a:pt x="0" y="13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21"/>
                  <a:pt x="8" y="27"/>
                  <a:pt x="15" y="27"/>
                </a:cubicBezTo>
                <a:cubicBezTo>
                  <a:pt x="22" y="27"/>
                  <a:pt x="28" y="21"/>
                  <a:pt x="28" y="13"/>
                </a:cubicBezTo>
                <a:cubicBezTo>
                  <a:pt x="28" y="12"/>
                  <a:pt x="28" y="11"/>
                  <a:pt x="27" y="10"/>
                </a:cubicBezTo>
                <a:cubicBezTo>
                  <a:pt x="27" y="10"/>
                  <a:pt x="27" y="10"/>
                  <a:pt x="28" y="10"/>
                </a:cubicBezTo>
                <a:cubicBezTo>
                  <a:pt x="29" y="9"/>
                  <a:pt x="28" y="7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5"/>
                  <a:pt x="25" y="5"/>
                  <a:pt x="24" y="4"/>
                </a:cubicBezTo>
                <a:cubicBezTo>
                  <a:pt x="22" y="2"/>
                  <a:pt x="19" y="0"/>
                  <a:pt x="15" y="0"/>
                </a:cubicBezTo>
                <a:cubicBezTo>
                  <a:pt x="10" y="0"/>
                  <a:pt x="6" y="2"/>
                  <a:pt x="4" y="6"/>
                </a:cubicBezTo>
                <a:cubicBezTo>
                  <a:pt x="3" y="7"/>
                  <a:pt x="2" y="8"/>
                  <a:pt x="2" y="10"/>
                </a:cubicBezTo>
                <a:cubicBezTo>
                  <a:pt x="2" y="10"/>
                  <a:pt x="2" y="10"/>
                  <a:pt x="2" y="10"/>
                </a:cubicBezTo>
                <a:close/>
                <a:moveTo>
                  <a:pt x="16" y="13"/>
                </a:moveTo>
                <a:cubicBezTo>
                  <a:pt x="19" y="12"/>
                  <a:pt x="20" y="13"/>
                  <a:pt x="20" y="15"/>
                </a:cubicBezTo>
                <a:cubicBezTo>
                  <a:pt x="20" y="16"/>
                  <a:pt x="19" y="17"/>
                  <a:pt x="16" y="17"/>
                </a:cubicBezTo>
                <a:cubicBezTo>
                  <a:pt x="14" y="17"/>
                  <a:pt x="12" y="16"/>
                  <a:pt x="12" y="15"/>
                </a:cubicBezTo>
                <a:cubicBezTo>
                  <a:pt x="12" y="14"/>
                  <a:pt x="14" y="13"/>
                  <a:pt x="16" y="13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2" name="Freeform 999"/>
          <p:cNvSpPr>
            <a:spLocks/>
          </p:cNvSpPr>
          <p:nvPr/>
        </p:nvSpPr>
        <p:spPr bwMode="auto">
          <a:xfrm>
            <a:off x="8593138" y="5992813"/>
            <a:ext cx="44450" cy="26987"/>
          </a:xfrm>
          <a:custGeom>
            <a:avLst/>
            <a:gdLst>
              <a:gd name="T0" fmla="*/ 4 w 8"/>
              <a:gd name="T1" fmla="*/ 5 h 5"/>
              <a:gd name="T2" fmla="*/ 8 w 8"/>
              <a:gd name="T3" fmla="*/ 3 h 5"/>
              <a:gd name="T4" fmla="*/ 4 w 8"/>
              <a:gd name="T5" fmla="*/ 1 h 5"/>
              <a:gd name="T6" fmla="*/ 0 w 8"/>
              <a:gd name="T7" fmla="*/ 3 h 5"/>
              <a:gd name="T8" fmla="*/ 4 w 8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">
                <a:moveTo>
                  <a:pt x="4" y="5"/>
                </a:moveTo>
                <a:cubicBezTo>
                  <a:pt x="7" y="5"/>
                  <a:pt x="8" y="4"/>
                  <a:pt x="8" y="3"/>
                </a:cubicBezTo>
                <a:cubicBezTo>
                  <a:pt x="8" y="1"/>
                  <a:pt x="7" y="0"/>
                  <a:pt x="4" y="1"/>
                </a:cubicBezTo>
                <a:cubicBezTo>
                  <a:pt x="2" y="1"/>
                  <a:pt x="0" y="2"/>
                  <a:pt x="0" y="3"/>
                </a:cubicBezTo>
                <a:cubicBezTo>
                  <a:pt x="0" y="4"/>
                  <a:pt x="2" y="5"/>
                  <a:pt x="4" y="5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3" name="Freeform 1000"/>
          <p:cNvSpPr>
            <a:spLocks/>
          </p:cNvSpPr>
          <p:nvPr/>
        </p:nvSpPr>
        <p:spPr bwMode="auto">
          <a:xfrm>
            <a:off x="8243888" y="5868988"/>
            <a:ext cx="611187" cy="90487"/>
          </a:xfrm>
          <a:custGeom>
            <a:avLst/>
            <a:gdLst>
              <a:gd name="T0" fmla="*/ 11 w 110"/>
              <a:gd name="T1" fmla="*/ 15 h 16"/>
              <a:gd name="T2" fmla="*/ 38 w 110"/>
              <a:gd name="T3" fmla="*/ 16 h 16"/>
              <a:gd name="T4" fmla="*/ 55 w 110"/>
              <a:gd name="T5" fmla="*/ 16 h 16"/>
              <a:gd name="T6" fmla="*/ 66 w 110"/>
              <a:gd name="T7" fmla="*/ 10 h 16"/>
              <a:gd name="T8" fmla="*/ 75 w 110"/>
              <a:gd name="T9" fmla="*/ 14 h 16"/>
              <a:gd name="T10" fmla="*/ 89 w 110"/>
              <a:gd name="T11" fmla="*/ 12 h 16"/>
              <a:gd name="T12" fmla="*/ 107 w 110"/>
              <a:gd name="T13" fmla="*/ 8 h 16"/>
              <a:gd name="T14" fmla="*/ 107 w 110"/>
              <a:gd name="T15" fmla="*/ 0 h 16"/>
              <a:gd name="T16" fmla="*/ 105 w 110"/>
              <a:gd name="T17" fmla="*/ 1 h 16"/>
              <a:gd name="T18" fmla="*/ 54 w 110"/>
              <a:gd name="T19" fmla="*/ 7 h 16"/>
              <a:gd name="T20" fmla="*/ 12 w 110"/>
              <a:gd name="T21" fmla="*/ 7 h 16"/>
              <a:gd name="T22" fmla="*/ 2 w 110"/>
              <a:gd name="T23" fmla="*/ 5 h 16"/>
              <a:gd name="T24" fmla="*/ 2 w 110"/>
              <a:gd name="T25" fmla="*/ 5 h 16"/>
              <a:gd name="T26" fmla="*/ 0 w 110"/>
              <a:gd name="T27" fmla="*/ 9 h 16"/>
              <a:gd name="T28" fmla="*/ 11 w 110"/>
              <a:gd name="T29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0" h="16">
                <a:moveTo>
                  <a:pt x="11" y="15"/>
                </a:moveTo>
                <a:cubicBezTo>
                  <a:pt x="20" y="16"/>
                  <a:pt x="29" y="16"/>
                  <a:pt x="38" y="16"/>
                </a:cubicBezTo>
                <a:cubicBezTo>
                  <a:pt x="44" y="16"/>
                  <a:pt x="50" y="16"/>
                  <a:pt x="55" y="16"/>
                </a:cubicBezTo>
                <a:cubicBezTo>
                  <a:pt x="57" y="12"/>
                  <a:pt x="61" y="10"/>
                  <a:pt x="66" y="10"/>
                </a:cubicBezTo>
                <a:cubicBezTo>
                  <a:pt x="70" y="10"/>
                  <a:pt x="73" y="12"/>
                  <a:pt x="75" y="14"/>
                </a:cubicBezTo>
                <a:cubicBezTo>
                  <a:pt x="79" y="14"/>
                  <a:pt x="84" y="13"/>
                  <a:pt x="89" y="12"/>
                </a:cubicBezTo>
                <a:cubicBezTo>
                  <a:pt x="96" y="11"/>
                  <a:pt x="103" y="9"/>
                  <a:pt x="107" y="8"/>
                </a:cubicBezTo>
                <a:cubicBezTo>
                  <a:pt x="109" y="7"/>
                  <a:pt x="110" y="0"/>
                  <a:pt x="107" y="0"/>
                </a:cubicBezTo>
                <a:cubicBezTo>
                  <a:pt x="107" y="0"/>
                  <a:pt x="106" y="0"/>
                  <a:pt x="105" y="1"/>
                </a:cubicBezTo>
                <a:cubicBezTo>
                  <a:pt x="101" y="3"/>
                  <a:pt x="88" y="6"/>
                  <a:pt x="54" y="7"/>
                </a:cubicBezTo>
                <a:cubicBezTo>
                  <a:pt x="33" y="8"/>
                  <a:pt x="19" y="8"/>
                  <a:pt x="12" y="7"/>
                </a:cubicBezTo>
                <a:cubicBezTo>
                  <a:pt x="6" y="6"/>
                  <a:pt x="3" y="6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0" y="6"/>
                  <a:pt x="0" y="9"/>
                </a:cubicBezTo>
                <a:cubicBezTo>
                  <a:pt x="4" y="10"/>
                  <a:pt x="10" y="13"/>
                  <a:pt x="11" y="15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4" name="Freeform 1001"/>
          <p:cNvSpPr>
            <a:spLocks/>
          </p:cNvSpPr>
          <p:nvPr/>
        </p:nvSpPr>
        <p:spPr bwMode="auto">
          <a:xfrm>
            <a:off x="8555038" y="6076950"/>
            <a:ext cx="300037" cy="279400"/>
          </a:xfrm>
          <a:custGeom>
            <a:avLst/>
            <a:gdLst>
              <a:gd name="T0" fmla="*/ 54 w 54"/>
              <a:gd name="T1" fmla="*/ 27 h 50"/>
              <a:gd name="T2" fmla="*/ 44 w 54"/>
              <a:gd name="T3" fmla="*/ 0 h 50"/>
              <a:gd name="T4" fmla="*/ 31 w 54"/>
              <a:gd name="T5" fmla="*/ 2 h 50"/>
              <a:gd name="T6" fmla="*/ 0 w 54"/>
              <a:gd name="T7" fmla="*/ 4 h 50"/>
              <a:gd name="T8" fmla="*/ 0 w 54"/>
              <a:gd name="T9" fmla="*/ 50 h 50"/>
              <a:gd name="T10" fmla="*/ 51 w 54"/>
              <a:gd name="T11" fmla="*/ 45 h 50"/>
              <a:gd name="T12" fmla="*/ 54 w 54"/>
              <a:gd name="T13" fmla="*/ 2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50">
                <a:moveTo>
                  <a:pt x="54" y="27"/>
                </a:moveTo>
                <a:cubicBezTo>
                  <a:pt x="54" y="6"/>
                  <a:pt x="48" y="1"/>
                  <a:pt x="44" y="0"/>
                </a:cubicBezTo>
                <a:cubicBezTo>
                  <a:pt x="40" y="1"/>
                  <a:pt x="36" y="2"/>
                  <a:pt x="31" y="2"/>
                </a:cubicBezTo>
                <a:cubicBezTo>
                  <a:pt x="22" y="3"/>
                  <a:pt x="10" y="4"/>
                  <a:pt x="0" y="4"/>
                </a:cubicBezTo>
                <a:cubicBezTo>
                  <a:pt x="1" y="10"/>
                  <a:pt x="3" y="38"/>
                  <a:pt x="0" y="50"/>
                </a:cubicBezTo>
                <a:cubicBezTo>
                  <a:pt x="18" y="50"/>
                  <a:pt x="36" y="48"/>
                  <a:pt x="51" y="45"/>
                </a:cubicBezTo>
                <a:cubicBezTo>
                  <a:pt x="53" y="42"/>
                  <a:pt x="54" y="36"/>
                  <a:pt x="54" y="27"/>
                </a:cubicBezTo>
                <a:close/>
              </a:path>
            </a:pathLst>
          </a:custGeom>
          <a:solidFill>
            <a:srgbClr val="FEF7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5" name="Freeform 1002"/>
          <p:cNvSpPr>
            <a:spLocks/>
          </p:cNvSpPr>
          <p:nvPr/>
        </p:nvSpPr>
        <p:spPr bwMode="auto">
          <a:xfrm>
            <a:off x="8799513" y="6019800"/>
            <a:ext cx="276225" cy="309562"/>
          </a:xfrm>
          <a:custGeom>
            <a:avLst/>
            <a:gdLst>
              <a:gd name="T0" fmla="*/ 44 w 50"/>
              <a:gd name="T1" fmla="*/ 15 h 55"/>
              <a:gd name="T2" fmla="*/ 15 w 50"/>
              <a:gd name="T3" fmla="*/ 5 h 55"/>
              <a:gd name="T4" fmla="*/ 0 w 50"/>
              <a:gd name="T5" fmla="*/ 10 h 55"/>
              <a:gd name="T6" fmla="*/ 10 w 50"/>
              <a:gd name="T7" fmla="*/ 37 h 55"/>
              <a:gd name="T8" fmla="*/ 7 w 50"/>
              <a:gd name="T9" fmla="*/ 55 h 55"/>
              <a:gd name="T10" fmla="*/ 41 w 50"/>
              <a:gd name="T11" fmla="*/ 44 h 55"/>
              <a:gd name="T12" fmla="*/ 44 w 50"/>
              <a:gd name="T13" fmla="*/ 42 h 55"/>
              <a:gd name="T14" fmla="*/ 44 w 50"/>
              <a:gd name="T15" fmla="*/ 1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55">
                <a:moveTo>
                  <a:pt x="44" y="15"/>
                </a:moveTo>
                <a:cubicBezTo>
                  <a:pt x="35" y="0"/>
                  <a:pt x="21" y="3"/>
                  <a:pt x="15" y="5"/>
                </a:cubicBezTo>
                <a:cubicBezTo>
                  <a:pt x="14" y="7"/>
                  <a:pt x="8" y="9"/>
                  <a:pt x="0" y="10"/>
                </a:cubicBezTo>
                <a:cubicBezTo>
                  <a:pt x="4" y="11"/>
                  <a:pt x="10" y="16"/>
                  <a:pt x="10" y="37"/>
                </a:cubicBezTo>
                <a:cubicBezTo>
                  <a:pt x="10" y="46"/>
                  <a:pt x="9" y="52"/>
                  <a:pt x="7" y="55"/>
                </a:cubicBezTo>
                <a:cubicBezTo>
                  <a:pt x="22" y="52"/>
                  <a:pt x="35" y="48"/>
                  <a:pt x="41" y="44"/>
                </a:cubicBezTo>
                <a:cubicBezTo>
                  <a:pt x="42" y="44"/>
                  <a:pt x="43" y="43"/>
                  <a:pt x="44" y="42"/>
                </a:cubicBezTo>
                <a:cubicBezTo>
                  <a:pt x="47" y="36"/>
                  <a:pt x="50" y="26"/>
                  <a:pt x="44" y="15"/>
                </a:cubicBezTo>
                <a:close/>
              </a:path>
            </a:pathLst>
          </a:custGeom>
          <a:solidFill>
            <a:srgbClr val="EE87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6" name="Freeform 1003"/>
          <p:cNvSpPr>
            <a:spLocks/>
          </p:cNvSpPr>
          <p:nvPr/>
        </p:nvSpPr>
        <p:spPr bwMode="auto">
          <a:xfrm>
            <a:off x="8010525" y="6059488"/>
            <a:ext cx="266700" cy="285750"/>
          </a:xfrm>
          <a:custGeom>
            <a:avLst/>
            <a:gdLst>
              <a:gd name="T0" fmla="*/ 45 w 48"/>
              <a:gd name="T1" fmla="*/ 13 h 51"/>
              <a:gd name="T2" fmla="*/ 39 w 48"/>
              <a:gd name="T3" fmla="*/ 10 h 51"/>
              <a:gd name="T4" fmla="*/ 37 w 48"/>
              <a:gd name="T5" fmla="*/ 8 h 51"/>
              <a:gd name="T6" fmla="*/ 21 w 48"/>
              <a:gd name="T7" fmla="*/ 0 h 51"/>
              <a:gd name="T8" fmla="*/ 13 w 48"/>
              <a:gd name="T9" fmla="*/ 43 h 51"/>
              <a:gd name="T10" fmla="*/ 48 w 48"/>
              <a:gd name="T11" fmla="*/ 51 h 51"/>
              <a:gd name="T12" fmla="*/ 45 w 48"/>
              <a:gd name="T13" fmla="*/ 1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51">
                <a:moveTo>
                  <a:pt x="45" y="13"/>
                </a:moveTo>
                <a:cubicBezTo>
                  <a:pt x="43" y="13"/>
                  <a:pt x="41" y="12"/>
                  <a:pt x="39" y="10"/>
                </a:cubicBezTo>
                <a:cubicBezTo>
                  <a:pt x="38" y="10"/>
                  <a:pt x="37" y="9"/>
                  <a:pt x="37" y="8"/>
                </a:cubicBezTo>
                <a:cubicBezTo>
                  <a:pt x="31" y="8"/>
                  <a:pt x="24" y="6"/>
                  <a:pt x="21" y="0"/>
                </a:cubicBezTo>
                <a:cubicBezTo>
                  <a:pt x="9" y="2"/>
                  <a:pt x="0" y="31"/>
                  <a:pt x="13" y="43"/>
                </a:cubicBezTo>
                <a:cubicBezTo>
                  <a:pt x="23" y="47"/>
                  <a:pt x="35" y="49"/>
                  <a:pt x="48" y="51"/>
                </a:cubicBezTo>
                <a:cubicBezTo>
                  <a:pt x="42" y="42"/>
                  <a:pt x="42" y="24"/>
                  <a:pt x="45" y="13"/>
                </a:cubicBezTo>
                <a:close/>
              </a:path>
            </a:pathLst>
          </a:custGeom>
          <a:solidFill>
            <a:srgbClr val="FEF7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7" name="Freeform 1004"/>
          <p:cNvSpPr>
            <a:spLocks/>
          </p:cNvSpPr>
          <p:nvPr/>
        </p:nvSpPr>
        <p:spPr bwMode="auto">
          <a:xfrm>
            <a:off x="8243888" y="6088063"/>
            <a:ext cx="327025" cy="274637"/>
          </a:xfrm>
          <a:custGeom>
            <a:avLst/>
            <a:gdLst>
              <a:gd name="T0" fmla="*/ 56 w 59"/>
              <a:gd name="T1" fmla="*/ 2 h 49"/>
              <a:gd name="T2" fmla="*/ 55 w 59"/>
              <a:gd name="T3" fmla="*/ 2 h 49"/>
              <a:gd name="T4" fmla="*/ 44 w 59"/>
              <a:gd name="T5" fmla="*/ 2 h 49"/>
              <a:gd name="T6" fmla="*/ 25 w 59"/>
              <a:gd name="T7" fmla="*/ 1 h 49"/>
              <a:gd name="T8" fmla="*/ 20 w 59"/>
              <a:gd name="T9" fmla="*/ 0 h 49"/>
              <a:gd name="T10" fmla="*/ 18 w 59"/>
              <a:gd name="T11" fmla="*/ 3 h 49"/>
              <a:gd name="T12" fmla="*/ 6 w 59"/>
              <a:gd name="T13" fmla="*/ 8 h 49"/>
              <a:gd name="T14" fmla="*/ 3 w 59"/>
              <a:gd name="T15" fmla="*/ 8 h 49"/>
              <a:gd name="T16" fmla="*/ 6 w 59"/>
              <a:gd name="T17" fmla="*/ 46 h 49"/>
              <a:gd name="T18" fmla="*/ 56 w 59"/>
              <a:gd name="T19" fmla="*/ 48 h 49"/>
              <a:gd name="T20" fmla="*/ 56 w 59"/>
              <a:gd name="T21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" h="49">
                <a:moveTo>
                  <a:pt x="56" y="2"/>
                </a:moveTo>
                <a:cubicBezTo>
                  <a:pt x="56" y="2"/>
                  <a:pt x="55" y="2"/>
                  <a:pt x="55" y="2"/>
                </a:cubicBezTo>
                <a:cubicBezTo>
                  <a:pt x="51" y="2"/>
                  <a:pt x="48" y="2"/>
                  <a:pt x="44" y="2"/>
                </a:cubicBezTo>
                <a:cubicBezTo>
                  <a:pt x="37" y="2"/>
                  <a:pt x="31" y="1"/>
                  <a:pt x="25" y="1"/>
                </a:cubicBezTo>
                <a:cubicBezTo>
                  <a:pt x="23" y="1"/>
                  <a:pt x="21" y="1"/>
                  <a:pt x="20" y="0"/>
                </a:cubicBezTo>
                <a:cubicBezTo>
                  <a:pt x="19" y="1"/>
                  <a:pt x="19" y="2"/>
                  <a:pt x="18" y="3"/>
                </a:cubicBezTo>
                <a:cubicBezTo>
                  <a:pt x="15" y="6"/>
                  <a:pt x="11" y="8"/>
                  <a:pt x="6" y="8"/>
                </a:cubicBezTo>
                <a:cubicBezTo>
                  <a:pt x="5" y="8"/>
                  <a:pt x="4" y="8"/>
                  <a:pt x="3" y="8"/>
                </a:cubicBezTo>
                <a:cubicBezTo>
                  <a:pt x="0" y="19"/>
                  <a:pt x="0" y="37"/>
                  <a:pt x="6" y="46"/>
                </a:cubicBezTo>
                <a:cubicBezTo>
                  <a:pt x="22" y="48"/>
                  <a:pt x="39" y="49"/>
                  <a:pt x="56" y="48"/>
                </a:cubicBezTo>
                <a:cubicBezTo>
                  <a:pt x="59" y="36"/>
                  <a:pt x="57" y="8"/>
                  <a:pt x="56" y="2"/>
                </a:cubicBezTo>
                <a:close/>
              </a:path>
            </a:pathLst>
          </a:custGeom>
          <a:solidFill>
            <a:srgbClr val="EE87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8" name="Freeform 1005"/>
          <p:cNvSpPr>
            <a:spLocks/>
          </p:cNvSpPr>
          <p:nvPr/>
        </p:nvSpPr>
        <p:spPr bwMode="auto">
          <a:xfrm>
            <a:off x="8121650" y="5908675"/>
            <a:ext cx="188912" cy="195262"/>
          </a:xfrm>
          <a:custGeom>
            <a:avLst/>
            <a:gdLst>
              <a:gd name="T0" fmla="*/ 33 w 34"/>
              <a:gd name="T1" fmla="*/ 8 h 35"/>
              <a:gd name="T2" fmla="*/ 22 w 34"/>
              <a:gd name="T3" fmla="*/ 2 h 35"/>
              <a:gd name="T4" fmla="*/ 20 w 34"/>
              <a:gd name="T5" fmla="*/ 1 h 35"/>
              <a:gd name="T6" fmla="*/ 0 w 34"/>
              <a:gd name="T7" fmla="*/ 20 h 35"/>
              <a:gd name="T8" fmla="*/ 17 w 34"/>
              <a:gd name="T9" fmla="*/ 35 h 35"/>
              <a:gd name="T10" fmla="*/ 13 w 34"/>
              <a:gd name="T11" fmla="*/ 25 h 35"/>
              <a:gd name="T12" fmla="*/ 28 w 34"/>
              <a:gd name="T13" fmla="*/ 9 h 35"/>
              <a:gd name="T14" fmla="*/ 34 w 34"/>
              <a:gd name="T15" fmla="*/ 10 h 35"/>
              <a:gd name="T16" fmla="*/ 33 w 34"/>
              <a:gd name="T17" fmla="*/ 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35">
                <a:moveTo>
                  <a:pt x="33" y="8"/>
                </a:moveTo>
                <a:cubicBezTo>
                  <a:pt x="32" y="6"/>
                  <a:pt x="26" y="3"/>
                  <a:pt x="22" y="2"/>
                </a:cubicBezTo>
                <a:cubicBezTo>
                  <a:pt x="21" y="2"/>
                  <a:pt x="21" y="1"/>
                  <a:pt x="20" y="1"/>
                </a:cubicBezTo>
                <a:cubicBezTo>
                  <a:pt x="12" y="0"/>
                  <a:pt x="0" y="6"/>
                  <a:pt x="0" y="20"/>
                </a:cubicBezTo>
                <a:cubicBezTo>
                  <a:pt x="0" y="30"/>
                  <a:pt x="9" y="35"/>
                  <a:pt x="17" y="35"/>
                </a:cubicBezTo>
                <a:cubicBezTo>
                  <a:pt x="14" y="32"/>
                  <a:pt x="13" y="29"/>
                  <a:pt x="13" y="25"/>
                </a:cubicBezTo>
                <a:cubicBezTo>
                  <a:pt x="13" y="16"/>
                  <a:pt x="20" y="9"/>
                  <a:pt x="28" y="9"/>
                </a:cubicBezTo>
                <a:cubicBezTo>
                  <a:pt x="30" y="9"/>
                  <a:pt x="32" y="9"/>
                  <a:pt x="34" y="10"/>
                </a:cubicBezTo>
                <a:cubicBezTo>
                  <a:pt x="34" y="10"/>
                  <a:pt x="34" y="9"/>
                  <a:pt x="33" y="8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" name="Freeform 1006"/>
          <p:cNvSpPr>
            <a:spLocks/>
          </p:cNvSpPr>
          <p:nvPr/>
        </p:nvSpPr>
        <p:spPr bwMode="auto">
          <a:xfrm>
            <a:off x="8194675" y="5959475"/>
            <a:ext cx="171450" cy="173037"/>
          </a:xfrm>
          <a:custGeom>
            <a:avLst/>
            <a:gdLst>
              <a:gd name="T0" fmla="*/ 31 w 31"/>
              <a:gd name="T1" fmla="*/ 15 h 31"/>
              <a:gd name="T2" fmla="*/ 21 w 31"/>
              <a:gd name="T3" fmla="*/ 1 h 31"/>
              <a:gd name="T4" fmla="*/ 15 w 31"/>
              <a:gd name="T5" fmla="*/ 0 h 31"/>
              <a:gd name="T6" fmla="*/ 0 w 31"/>
              <a:gd name="T7" fmla="*/ 16 h 31"/>
              <a:gd name="T8" fmla="*/ 4 w 31"/>
              <a:gd name="T9" fmla="*/ 26 h 31"/>
              <a:gd name="T10" fmla="*/ 6 w 31"/>
              <a:gd name="T11" fmla="*/ 28 h 31"/>
              <a:gd name="T12" fmla="*/ 15 w 31"/>
              <a:gd name="T13" fmla="*/ 31 h 31"/>
              <a:gd name="T14" fmla="*/ 27 w 31"/>
              <a:gd name="T15" fmla="*/ 26 h 31"/>
              <a:gd name="T16" fmla="*/ 31 w 31"/>
              <a:gd name="T17" fmla="*/ 16 h 31"/>
              <a:gd name="T18" fmla="*/ 31 w 31"/>
              <a:gd name="T1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31">
                <a:moveTo>
                  <a:pt x="31" y="15"/>
                </a:moveTo>
                <a:cubicBezTo>
                  <a:pt x="31" y="9"/>
                  <a:pt x="27" y="3"/>
                  <a:pt x="21" y="1"/>
                </a:cubicBezTo>
                <a:cubicBezTo>
                  <a:pt x="19" y="0"/>
                  <a:pt x="17" y="0"/>
                  <a:pt x="15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0"/>
                  <a:pt x="1" y="23"/>
                  <a:pt x="4" y="26"/>
                </a:cubicBezTo>
                <a:cubicBezTo>
                  <a:pt x="4" y="27"/>
                  <a:pt x="5" y="28"/>
                  <a:pt x="6" y="28"/>
                </a:cubicBezTo>
                <a:cubicBezTo>
                  <a:pt x="9" y="30"/>
                  <a:pt x="12" y="31"/>
                  <a:pt x="15" y="31"/>
                </a:cubicBezTo>
                <a:cubicBezTo>
                  <a:pt x="20" y="31"/>
                  <a:pt x="24" y="29"/>
                  <a:pt x="27" y="26"/>
                </a:cubicBezTo>
                <a:cubicBezTo>
                  <a:pt x="30" y="23"/>
                  <a:pt x="31" y="20"/>
                  <a:pt x="31" y="16"/>
                </a:cubicBezTo>
                <a:cubicBezTo>
                  <a:pt x="31" y="16"/>
                  <a:pt x="31" y="16"/>
                  <a:pt x="31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" name="Freeform 1007"/>
          <p:cNvSpPr>
            <a:spLocks/>
          </p:cNvSpPr>
          <p:nvPr/>
        </p:nvSpPr>
        <p:spPr bwMode="auto">
          <a:xfrm>
            <a:off x="7910513" y="5981700"/>
            <a:ext cx="1209675" cy="385762"/>
          </a:xfrm>
          <a:custGeom>
            <a:avLst/>
            <a:gdLst>
              <a:gd name="T0" fmla="*/ 185 w 218"/>
              <a:gd name="T1" fmla="*/ 0 h 69"/>
              <a:gd name="T2" fmla="*/ 202 w 218"/>
              <a:gd name="T3" fmla="*/ 6 h 69"/>
              <a:gd name="T4" fmla="*/ 209 w 218"/>
              <a:gd name="T5" fmla="*/ 11 h 69"/>
              <a:gd name="T6" fmla="*/ 210 w 218"/>
              <a:gd name="T7" fmla="*/ 43 h 69"/>
              <a:gd name="T8" fmla="*/ 201 w 218"/>
              <a:gd name="T9" fmla="*/ 51 h 69"/>
              <a:gd name="T10" fmla="*/ 116 w 218"/>
              <a:gd name="T11" fmla="*/ 67 h 69"/>
              <a:gd name="T12" fmla="*/ 28 w 218"/>
              <a:gd name="T13" fmla="*/ 55 h 69"/>
              <a:gd name="T14" fmla="*/ 33 w 218"/>
              <a:gd name="T15" fmla="*/ 5 h 69"/>
              <a:gd name="T16" fmla="*/ 38 w 218"/>
              <a:gd name="T17" fmla="*/ 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8" h="69">
                <a:moveTo>
                  <a:pt x="185" y="0"/>
                </a:moveTo>
                <a:cubicBezTo>
                  <a:pt x="193" y="1"/>
                  <a:pt x="198" y="3"/>
                  <a:pt x="202" y="6"/>
                </a:cubicBezTo>
                <a:cubicBezTo>
                  <a:pt x="204" y="7"/>
                  <a:pt x="207" y="9"/>
                  <a:pt x="209" y="11"/>
                </a:cubicBezTo>
                <a:cubicBezTo>
                  <a:pt x="218" y="22"/>
                  <a:pt x="217" y="34"/>
                  <a:pt x="210" y="43"/>
                </a:cubicBezTo>
                <a:cubicBezTo>
                  <a:pt x="208" y="46"/>
                  <a:pt x="205" y="49"/>
                  <a:pt x="201" y="51"/>
                </a:cubicBezTo>
                <a:cubicBezTo>
                  <a:pt x="190" y="59"/>
                  <a:pt x="154" y="66"/>
                  <a:pt x="116" y="67"/>
                </a:cubicBezTo>
                <a:cubicBezTo>
                  <a:pt x="84" y="69"/>
                  <a:pt x="50" y="65"/>
                  <a:pt x="28" y="55"/>
                </a:cubicBezTo>
                <a:cubicBezTo>
                  <a:pt x="0" y="42"/>
                  <a:pt x="11" y="13"/>
                  <a:pt x="33" y="5"/>
                </a:cubicBezTo>
                <a:cubicBezTo>
                  <a:pt x="35" y="5"/>
                  <a:pt x="36" y="4"/>
                  <a:pt x="38" y="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" name="Freeform 1008"/>
          <p:cNvSpPr>
            <a:spLocks/>
          </p:cNvSpPr>
          <p:nvPr/>
        </p:nvSpPr>
        <p:spPr bwMode="auto">
          <a:xfrm>
            <a:off x="8355013" y="6048375"/>
            <a:ext cx="527050" cy="61912"/>
          </a:xfrm>
          <a:custGeom>
            <a:avLst/>
            <a:gdLst>
              <a:gd name="T0" fmla="*/ 0 w 95"/>
              <a:gd name="T1" fmla="*/ 7 h 11"/>
              <a:gd name="T2" fmla="*/ 24 w 95"/>
              <a:gd name="T3" fmla="*/ 9 h 11"/>
              <a:gd name="T4" fmla="*/ 95 w 95"/>
              <a:gd name="T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5" h="11">
                <a:moveTo>
                  <a:pt x="0" y="7"/>
                </a:moveTo>
                <a:cubicBezTo>
                  <a:pt x="8" y="8"/>
                  <a:pt x="16" y="9"/>
                  <a:pt x="24" y="9"/>
                </a:cubicBezTo>
                <a:cubicBezTo>
                  <a:pt x="51" y="11"/>
                  <a:pt x="89" y="6"/>
                  <a:pt x="95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" name="Oval 1009"/>
          <p:cNvSpPr>
            <a:spLocks noChangeArrowheads="1"/>
          </p:cNvSpPr>
          <p:nvPr/>
        </p:nvSpPr>
        <p:spPr bwMode="auto">
          <a:xfrm>
            <a:off x="8555038" y="5364163"/>
            <a:ext cx="133350" cy="130175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" name="Freeform 1010"/>
          <p:cNvSpPr>
            <a:spLocks/>
          </p:cNvSpPr>
          <p:nvPr/>
        </p:nvSpPr>
        <p:spPr bwMode="auto">
          <a:xfrm>
            <a:off x="8370888" y="5146676"/>
            <a:ext cx="233362" cy="268287"/>
          </a:xfrm>
          <a:custGeom>
            <a:avLst/>
            <a:gdLst>
              <a:gd name="T0" fmla="*/ 40 w 42"/>
              <a:gd name="T1" fmla="*/ 23 h 48"/>
              <a:gd name="T2" fmla="*/ 23 w 42"/>
              <a:gd name="T3" fmla="*/ 47 h 48"/>
              <a:gd name="T4" fmla="*/ 2 w 42"/>
              <a:gd name="T5" fmla="*/ 26 h 48"/>
              <a:gd name="T6" fmla="*/ 20 w 42"/>
              <a:gd name="T7" fmla="*/ 1 h 48"/>
              <a:gd name="T8" fmla="*/ 40 w 42"/>
              <a:gd name="T9" fmla="*/ 2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8">
                <a:moveTo>
                  <a:pt x="40" y="23"/>
                </a:moveTo>
                <a:cubicBezTo>
                  <a:pt x="42" y="37"/>
                  <a:pt x="36" y="47"/>
                  <a:pt x="23" y="47"/>
                </a:cubicBezTo>
                <a:cubicBezTo>
                  <a:pt x="9" y="48"/>
                  <a:pt x="3" y="39"/>
                  <a:pt x="2" y="26"/>
                </a:cubicBezTo>
                <a:cubicBezTo>
                  <a:pt x="0" y="13"/>
                  <a:pt x="9" y="1"/>
                  <a:pt x="20" y="1"/>
                </a:cubicBezTo>
                <a:cubicBezTo>
                  <a:pt x="30" y="0"/>
                  <a:pt x="39" y="10"/>
                  <a:pt x="40" y="23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4" name="Freeform 1011"/>
          <p:cNvSpPr>
            <a:spLocks/>
          </p:cNvSpPr>
          <p:nvPr/>
        </p:nvSpPr>
        <p:spPr bwMode="auto">
          <a:xfrm>
            <a:off x="8588375" y="5146676"/>
            <a:ext cx="193675" cy="246062"/>
          </a:xfrm>
          <a:custGeom>
            <a:avLst/>
            <a:gdLst>
              <a:gd name="T0" fmla="*/ 7 w 35"/>
              <a:gd name="T1" fmla="*/ 39 h 44"/>
              <a:gd name="T2" fmla="*/ 1 w 35"/>
              <a:gd name="T3" fmla="*/ 22 h 44"/>
              <a:gd name="T4" fmla="*/ 14 w 35"/>
              <a:gd name="T5" fmla="*/ 0 h 44"/>
              <a:gd name="T6" fmla="*/ 33 w 35"/>
              <a:gd name="T7" fmla="*/ 21 h 44"/>
              <a:gd name="T8" fmla="*/ 19 w 35"/>
              <a:gd name="T9" fmla="*/ 44 h 44"/>
              <a:gd name="T10" fmla="*/ 16 w 35"/>
              <a:gd name="T11" fmla="*/ 4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44">
                <a:moveTo>
                  <a:pt x="7" y="39"/>
                </a:moveTo>
                <a:cubicBezTo>
                  <a:pt x="4" y="35"/>
                  <a:pt x="2" y="30"/>
                  <a:pt x="1" y="22"/>
                </a:cubicBezTo>
                <a:cubicBezTo>
                  <a:pt x="0" y="10"/>
                  <a:pt x="6" y="0"/>
                  <a:pt x="14" y="0"/>
                </a:cubicBezTo>
                <a:cubicBezTo>
                  <a:pt x="23" y="0"/>
                  <a:pt x="31" y="7"/>
                  <a:pt x="33" y="21"/>
                </a:cubicBezTo>
                <a:cubicBezTo>
                  <a:pt x="35" y="34"/>
                  <a:pt x="27" y="44"/>
                  <a:pt x="19" y="44"/>
                </a:cubicBezTo>
                <a:cubicBezTo>
                  <a:pt x="18" y="44"/>
                  <a:pt x="17" y="44"/>
                  <a:pt x="16" y="4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5" name="Freeform 1012"/>
          <p:cNvSpPr>
            <a:spLocks/>
          </p:cNvSpPr>
          <p:nvPr/>
        </p:nvSpPr>
        <p:spPr bwMode="auto">
          <a:xfrm>
            <a:off x="8482013" y="5292726"/>
            <a:ext cx="84137" cy="26987"/>
          </a:xfrm>
          <a:custGeom>
            <a:avLst/>
            <a:gdLst>
              <a:gd name="T0" fmla="*/ 0 w 15"/>
              <a:gd name="T1" fmla="*/ 3 h 5"/>
              <a:gd name="T2" fmla="*/ 7 w 15"/>
              <a:gd name="T3" fmla="*/ 0 h 5"/>
              <a:gd name="T4" fmla="*/ 15 w 15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5">
                <a:moveTo>
                  <a:pt x="0" y="3"/>
                </a:moveTo>
                <a:cubicBezTo>
                  <a:pt x="1" y="1"/>
                  <a:pt x="4" y="0"/>
                  <a:pt x="7" y="0"/>
                </a:cubicBezTo>
                <a:cubicBezTo>
                  <a:pt x="11" y="0"/>
                  <a:pt x="14" y="2"/>
                  <a:pt x="15" y="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6" name="Freeform 1013"/>
          <p:cNvSpPr>
            <a:spLocks/>
          </p:cNvSpPr>
          <p:nvPr/>
        </p:nvSpPr>
        <p:spPr bwMode="auto">
          <a:xfrm>
            <a:off x="8482013" y="5319713"/>
            <a:ext cx="73025" cy="33337"/>
          </a:xfrm>
          <a:custGeom>
            <a:avLst/>
            <a:gdLst>
              <a:gd name="T0" fmla="*/ 0 w 13"/>
              <a:gd name="T1" fmla="*/ 6 h 6"/>
              <a:gd name="T2" fmla="*/ 5 w 13"/>
              <a:gd name="T3" fmla="*/ 1 h 6"/>
              <a:gd name="T4" fmla="*/ 13 w 13"/>
              <a:gd name="T5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6">
                <a:moveTo>
                  <a:pt x="0" y="6"/>
                </a:moveTo>
                <a:cubicBezTo>
                  <a:pt x="1" y="3"/>
                  <a:pt x="3" y="1"/>
                  <a:pt x="5" y="1"/>
                </a:cubicBezTo>
                <a:cubicBezTo>
                  <a:pt x="8" y="0"/>
                  <a:pt x="11" y="1"/>
                  <a:pt x="13" y="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7" name="Freeform 1014"/>
          <p:cNvSpPr>
            <a:spLocks/>
          </p:cNvSpPr>
          <p:nvPr/>
        </p:nvSpPr>
        <p:spPr bwMode="auto">
          <a:xfrm>
            <a:off x="8626475" y="5275263"/>
            <a:ext cx="50800" cy="77787"/>
          </a:xfrm>
          <a:custGeom>
            <a:avLst/>
            <a:gdLst>
              <a:gd name="T0" fmla="*/ 8 w 9"/>
              <a:gd name="T1" fmla="*/ 8 h 14"/>
              <a:gd name="T2" fmla="*/ 5 w 9"/>
              <a:gd name="T3" fmla="*/ 14 h 14"/>
              <a:gd name="T4" fmla="*/ 0 w 9"/>
              <a:gd name="T5" fmla="*/ 7 h 14"/>
              <a:gd name="T6" fmla="*/ 4 w 9"/>
              <a:gd name="T7" fmla="*/ 0 h 14"/>
              <a:gd name="T8" fmla="*/ 8 w 9"/>
              <a:gd name="T9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4">
                <a:moveTo>
                  <a:pt x="8" y="8"/>
                </a:moveTo>
                <a:cubicBezTo>
                  <a:pt x="9" y="11"/>
                  <a:pt x="7" y="14"/>
                  <a:pt x="5" y="14"/>
                </a:cubicBezTo>
                <a:cubicBezTo>
                  <a:pt x="3" y="14"/>
                  <a:pt x="1" y="11"/>
                  <a:pt x="0" y="7"/>
                </a:cubicBezTo>
                <a:cubicBezTo>
                  <a:pt x="0" y="4"/>
                  <a:pt x="1" y="0"/>
                  <a:pt x="4" y="0"/>
                </a:cubicBezTo>
                <a:cubicBezTo>
                  <a:pt x="6" y="0"/>
                  <a:pt x="8" y="4"/>
                  <a:pt x="8" y="8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8" name="Freeform 1015"/>
          <p:cNvSpPr>
            <a:spLocks/>
          </p:cNvSpPr>
          <p:nvPr/>
        </p:nvSpPr>
        <p:spPr bwMode="auto">
          <a:xfrm>
            <a:off x="8621713" y="5499101"/>
            <a:ext cx="4762" cy="90487"/>
          </a:xfrm>
          <a:custGeom>
            <a:avLst/>
            <a:gdLst>
              <a:gd name="T0" fmla="*/ 0 w 1"/>
              <a:gd name="T1" fmla="*/ 0 h 16"/>
              <a:gd name="T2" fmla="*/ 0 w 1"/>
              <a:gd name="T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6">
                <a:moveTo>
                  <a:pt x="0" y="0"/>
                </a:moveTo>
                <a:cubicBezTo>
                  <a:pt x="0" y="0"/>
                  <a:pt x="1" y="13"/>
                  <a:pt x="0" y="1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9" name="Freeform 1016"/>
          <p:cNvSpPr>
            <a:spLocks/>
          </p:cNvSpPr>
          <p:nvPr/>
        </p:nvSpPr>
        <p:spPr bwMode="auto">
          <a:xfrm>
            <a:off x="8726488" y="5330826"/>
            <a:ext cx="195262" cy="101600"/>
          </a:xfrm>
          <a:custGeom>
            <a:avLst/>
            <a:gdLst>
              <a:gd name="T0" fmla="*/ 0 w 35"/>
              <a:gd name="T1" fmla="*/ 18 h 18"/>
              <a:gd name="T2" fmla="*/ 35 w 35"/>
              <a:gd name="T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5" h="18">
                <a:moveTo>
                  <a:pt x="0" y="18"/>
                </a:moveTo>
                <a:cubicBezTo>
                  <a:pt x="0" y="18"/>
                  <a:pt x="29" y="2"/>
                  <a:pt x="35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0" name="Freeform 1017"/>
          <p:cNvSpPr>
            <a:spLocks/>
          </p:cNvSpPr>
          <p:nvPr/>
        </p:nvSpPr>
        <p:spPr bwMode="auto">
          <a:xfrm>
            <a:off x="8737600" y="5414963"/>
            <a:ext cx="217487" cy="57150"/>
          </a:xfrm>
          <a:custGeom>
            <a:avLst/>
            <a:gdLst>
              <a:gd name="T0" fmla="*/ 39 w 39"/>
              <a:gd name="T1" fmla="*/ 0 h 10"/>
              <a:gd name="T2" fmla="*/ 0 w 39"/>
              <a:gd name="T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9" h="10">
                <a:moveTo>
                  <a:pt x="39" y="0"/>
                </a:moveTo>
                <a:cubicBezTo>
                  <a:pt x="39" y="0"/>
                  <a:pt x="4" y="9"/>
                  <a:pt x="0" y="1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1" name="Freeform 1018"/>
          <p:cNvSpPr>
            <a:spLocks/>
          </p:cNvSpPr>
          <p:nvPr/>
        </p:nvSpPr>
        <p:spPr bwMode="auto">
          <a:xfrm>
            <a:off x="8748713" y="5516563"/>
            <a:ext cx="211137" cy="4762"/>
          </a:xfrm>
          <a:custGeom>
            <a:avLst/>
            <a:gdLst>
              <a:gd name="T0" fmla="*/ 0 w 38"/>
              <a:gd name="T1" fmla="*/ 0 h 1"/>
              <a:gd name="T2" fmla="*/ 38 w 3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" h="1">
                <a:moveTo>
                  <a:pt x="0" y="0"/>
                </a:moveTo>
                <a:cubicBezTo>
                  <a:pt x="0" y="0"/>
                  <a:pt x="37" y="1"/>
                  <a:pt x="38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2" name="Freeform 1019"/>
          <p:cNvSpPr>
            <a:spLocks/>
          </p:cNvSpPr>
          <p:nvPr/>
        </p:nvSpPr>
        <p:spPr bwMode="auto">
          <a:xfrm>
            <a:off x="8266113" y="5426076"/>
            <a:ext cx="715962" cy="515937"/>
          </a:xfrm>
          <a:custGeom>
            <a:avLst/>
            <a:gdLst>
              <a:gd name="T0" fmla="*/ 108 w 129"/>
              <a:gd name="T1" fmla="*/ 5 h 92"/>
              <a:gd name="T2" fmla="*/ 120 w 129"/>
              <a:gd name="T3" fmla="*/ 24 h 92"/>
              <a:gd name="T4" fmla="*/ 95 w 129"/>
              <a:gd name="T5" fmla="*/ 32 h 92"/>
              <a:gd name="T6" fmla="*/ 49 w 129"/>
              <a:gd name="T7" fmla="*/ 26 h 92"/>
              <a:gd name="T8" fmla="*/ 4 w 129"/>
              <a:gd name="T9" fmla="*/ 24 h 92"/>
              <a:gd name="T10" fmla="*/ 29 w 129"/>
              <a:gd name="T11" fmla="*/ 74 h 92"/>
              <a:gd name="T12" fmla="*/ 84 w 129"/>
              <a:gd name="T13" fmla="*/ 66 h 92"/>
              <a:gd name="T14" fmla="*/ 107 w 129"/>
              <a:gd name="T15" fmla="*/ 3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92">
                <a:moveTo>
                  <a:pt x="108" y="5"/>
                </a:moveTo>
                <a:cubicBezTo>
                  <a:pt x="112" y="0"/>
                  <a:pt x="129" y="8"/>
                  <a:pt x="120" y="24"/>
                </a:cubicBezTo>
                <a:cubicBezTo>
                  <a:pt x="115" y="33"/>
                  <a:pt x="104" y="33"/>
                  <a:pt x="95" y="32"/>
                </a:cubicBezTo>
                <a:cubicBezTo>
                  <a:pt x="87" y="32"/>
                  <a:pt x="66" y="29"/>
                  <a:pt x="49" y="26"/>
                </a:cubicBezTo>
                <a:cubicBezTo>
                  <a:pt x="32" y="23"/>
                  <a:pt x="8" y="20"/>
                  <a:pt x="4" y="24"/>
                </a:cubicBezTo>
                <a:cubicBezTo>
                  <a:pt x="0" y="29"/>
                  <a:pt x="8" y="59"/>
                  <a:pt x="29" y="74"/>
                </a:cubicBezTo>
                <a:cubicBezTo>
                  <a:pt x="55" y="92"/>
                  <a:pt x="76" y="73"/>
                  <a:pt x="84" y="66"/>
                </a:cubicBezTo>
                <a:cubicBezTo>
                  <a:pt x="91" y="58"/>
                  <a:pt x="102" y="43"/>
                  <a:pt x="107" y="3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3" name="Freeform 1020"/>
          <p:cNvSpPr>
            <a:spLocks/>
          </p:cNvSpPr>
          <p:nvPr/>
        </p:nvSpPr>
        <p:spPr bwMode="auto">
          <a:xfrm>
            <a:off x="8337550" y="5662613"/>
            <a:ext cx="400050" cy="117475"/>
          </a:xfrm>
          <a:custGeom>
            <a:avLst/>
            <a:gdLst>
              <a:gd name="T0" fmla="*/ 72 w 72"/>
              <a:gd name="T1" fmla="*/ 21 h 21"/>
              <a:gd name="T2" fmla="*/ 38 w 72"/>
              <a:gd name="T3" fmla="*/ 1 h 21"/>
              <a:gd name="T4" fmla="*/ 0 w 72"/>
              <a:gd name="T5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2" h="21">
                <a:moveTo>
                  <a:pt x="72" y="21"/>
                </a:moveTo>
                <a:cubicBezTo>
                  <a:pt x="71" y="14"/>
                  <a:pt x="60" y="3"/>
                  <a:pt x="38" y="1"/>
                </a:cubicBezTo>
                <a:cubicBezTo>
                  <a:pt x="16" y="0"/>
                  <a:pt x="4" y="7"/>
                  <a:pt x="0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4" name="Freeform 1021"/>
          <p:cNvSpPr>
            <a:spLocks/>
          </p:cNvSpPr>
          <p:nvPr/>
        </p:nvSpPr>
        <p:spPr bwMode="auto">
          <a:xfrm>
            <a:off x="8228013" y="5359401"/>
            <a:ext cx="220662" cy="77787"/>
          </a:xfrm>
          <a:custGeom>
            <a:avLst/>
            <a:gdLst>
              <a:gd name="T0" fmla="*/ 0 w 40"/>
              <a:gd name="T1" fmla="*/ 0 h 14"/>
              <a:gd name="T2" fmla="*/ 40 w 40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" h="14">
                <a:moveTo>
                  <a:pt x="0" y="0"/>
                </a:moveTo>
                <a:cubicBezTo>
                  <a:pt x="6" y="1"/>
                  <a:pt x="32" y="11"/>
                  <a:pt x="40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Freeform 1022"/>
          <p:cNvSpPr>
            <a:spLocks/>
          </p:cNvSpPr>
          <p:nvPr/>
        </p:nvSpPr>
        <p:spPr bwMode="auto">
          <a:xfrm>
            <a:off x="8205788" y="5448301"/>
            <a:ext cx="238125" cy="28575"/>
          </a:xfrm>
          <a:custGeom>
            <a:avLst/>
            <a:gdLst>
              <a:gd name="T0" fmla="*/ 43 w 43"/>
              <a:gd name="T1" fmla="*/ 5 h 5"/>
              <a:gd name="T2" fmla="*/ 0 w 43"/>
              <a:gd name="T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" h="5">
                <a:moveTo>
                  <a:pt x="43" y="5"/>
                </a:moveTo>
                <a:cubicBezTo>
                  <a:pt x="32" y="3"/>
                  <a:pt x="12" y="1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6" name="Freeform 1023"/>
          <p:cNvSpPr>
            <a:spLocks/>
          </p:cNvSpPr>
          <p:nvPr/>
        </p:nvSpPr>
        <p:spPr bwMode="auto">
          <a:xfrm>
            <a:off x="8194675" y="5527676"/>
            <a:ext cx="242887" cy="33337"/>
          </a:xfrm>
          <a:custGeom>
            <a:avLst/>
            <a:gdLst>
              <a:gd name="T0" fmla="*/ 44 w 44"/>
              <a:gd name="T1" fmla="*/ 0 h 6"/>
              <a:gd name="T2" fmla="*/ 0 w 44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6">
                <a:moveTo>
                  <a:pt x="44" y="0"/>
                </a:moveTo>
                <a:cubicBezTo>
                  <a:pt x="44" y="0"/>
                  <a:pt x="0" y="5"/>
                  <a:pt x="0" y="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7" name="Freeform 1024"/>
          <p:cNvSpPr>
            <a:spLocks/>
          </p:cNvSpPr>
          <p:nvPr/>
        </p:nvSpPr>
        <p:spPr bwMode="auto">
          <a:xfrm>
            <a:off x="8066088" y="5067301"/>
            <a:ext cx="927100" cy="830262"/>
          </a:xfrm>
          <a:custGeom>
            <a:avLst/>
            <a:gdLst>
              <a:gd name="T0" fmla="*/ 34 w 167"/>
              <a:gd name="T1" fmla="*/ 148 h 148"/>
              <a:gd name="T2" fmla="*/ 4 w 167"/>
              <a:gd name="T3" fmla="*/ 87 h 148"/>
              <a:gd name="T4" fmla="*/ 77 w 167"/>
              <a:gd name="T5" fmla="*/ 6 h 148"/>
              <a:gd name="T6" fmla="*/ 165 w 167"/>
              <a:gd name="T7" fmla="*/ 69 h 148"/>
              <a:gd name="T8" fmla="*/ 137 w 167"/>
              <a:gd name="T9" fmla="*/ 14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7" h="148">
                <a:moveTo>
                  <a:pt x="34" y="148"/>
                </a:moveTo>
                <a:cubicBezTo>
                  <a:pt x="18" y="133"/>
                  <a:pt x="6" y="113"/>
                  <a:pt x="4" y="87"/>
                </a:cubicBezTo>
                <a:cubicBezTo>
                  <a:pt x="0" y="45"/>
                  <a:pt x="33" y="11"/>
                  <a:pt x="77" y="6"/>
                </a:cubicBezTo>
                <a:cubicBezTo>
                  <a:pt x="143" y="0"/>
                  <a:pt x="163" y="45"/>
                  <a:pt x="165" y="69"/>
                </a:cubicBezTo>
                <a:cubicBezTo>
                  <a:pt x="167" y="92"/>
                  <a:pt x="161" y="118"/>
                  <a:pt x="137" y="14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8" name="Freeform 1025"/>
          <p:cNvSpPr>
            <a:spLocks/>
          </p:cNvSpPr>
          <p:nvPr/>
        </p:nvSpPr>
        <p:spPr bwMode="auto">
          <a:xfrm>
            <a:off x="8150225" y="5314951"/>
            <a:ext cx="231775" cy="593725"/>
          </a:xfrm>
          <a:custGeom>
            <a:avLst/>
            <a:gdLst>
              <a:gd name="T0" fmla="*/ 29 w 42"/>
              <a:gd name="T1" fmla="*/ 106 h 106"/>
              <a:gd name="T2" fmla="*/ 0 w 42"/>
              <a:gd name="T3" fmla="*/ 52 h 106"/>
              <a:gd name="T4" fmla="*/ 42 w 42"/>
              <a:gd name="T5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106">
                <a:moveTo>
                  <a:pt x="29" y="106"/>
                </a:moveTo>
                <a:cubicBezTo>
                  <a:pt x="12" y="92"/>
                  <a:pt x="0" y="70"/>
                  <a:pt x="0" y="52"/>
                </a:cubicBezTo>
                <a:cubicBezTo>
                  <a:pt x="0" y="27"/>
                  <a:pt x="18" y="6"/>
                  <a:pt x="4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9" name="Freeform 1026"/>
          <p:cNvSpPr>
            <a:spLocks/>
          </p:cNvSpPr>
          <p:nvPr/>
        </p:nvSpPr>
        <p:spPr bwMode="auto">
          <a:xfrm>
            <a:off x="8770938" y="5297488"/>
            <a:ext cx="217487" cy="319087"/>
          </a:xfrm>
          <a:custGeom>
            <a:avLst/>
            <a:gdLst>
              <a:gd name="T0" fmla="*/ 0 w 39"/>
              <a:gd name="T1" fmla="*/ 0 h 57"/>
              <a:gd name="T2" fmla="*/ 36 w 39"/>
              <a:gd name="T3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9" h="57">
                <a:moveTo>
                  <a:pt x="0" y="0"/>
                </a:moveTo>
                <a:cubicBezTo>
                  <a:pt x="23" y="2"/>
                  <a:pt x="39" y="21"/>
                  <a:pt x="36" y="5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0" name="Freeform 1027"/>
          <p:cNvSpPr>
            <a:spLocks/>
          </p:cNvSpPr>
          <p:nvPr/>
        </p:nvSpPr>
        <p:spPr bwMode="auto">
          <a:xfrm>
            <a:off x="8243888" y="5868988"/>
            <a:ext cx="611187" cy="79375"/>
          </a:xfrm>
          <a:custGeom>
            <a:avLst/>
            <a:gdLst>
              <a:gd name="T0" fmla="*/ 0 w 110"/>
              <a:gd name="T1" fmla="*/ 9 h 14"/>
              <a:gd name="T2" fmla="*/ 2 w 110"/>
              <a:gd name="T3" fmla="*/ 5 h 14"/>
              <a:gd name="T4" fmla="*/ 54 w 110"/>
              <a:gd name="T5" fmla="*/ 7 h 14"/>
              <a:gd name="T6" fmla="*/ 107 w 110"/>
              <a:gd name="T7" fmla="*/ 0 h 14"/>
              <a:gd name="T8" fmla="*/ 107 w 110"/>
              <a:gd name="T9" fmla="*/ 8 h 14"/>
              <a:gd name="T10" fmla="*/ 76 w 110"/>
              <a:gd name="T1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" h="14">
                <a:moveTo>
                  <a:pt x="0" y="9"/>
                </a:moveTo>
                <a:cubicBezTo>
                  <a:pt x="0" y="6"/>
                  <a:pt x="2" y="5"/>
                  <a:pt x="2" y="5"/>
                </a:cubicBezTo>
                <a:cubicBezTo>
                  <a:pt x="2" y="5"/>
                  <a:pt x="10" y="9"/>
                  <a:pt x="54" y="7"/>
                </a:cubicBezTo>
                <a:cubicBezTo>
                  <a:pt x="99" y="6"/>
                  <a:pt x="107" y="0"/>
                  <a:pt x="107" y="0"/>
                </a:cubicBezTo>
                <a:cubicBezTo>
                  <a:pt x="110" y="0"/>
                  <a:pt x="109" y="7"/>
                  <a:pt x="107" y="8"/>
                </a:cubicBezTo>
                <a:cubicBezTo>
                  <a:pt x="101" y="10"/>
                  <a:pt x="86" y="13"/>
                  <a:pt x="76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1" name="Freeform 1028"/>
          <p:cNvSpPr>
            <a:spLocks/>
          </p:cNvSpPr>
          <p:nvPr/>
        </p:nvSpPr>
        <p:spPr bwMode="auto">
          <a:xfrm>
            <a:off x="8305800" y="5953125"/>
            <a:ext cx="242887" cy="11112"/>
          </a:xfrm>
          <a:custGeom>
            <a:avLst/>
            <a:gdLst>
              <a:gd name="T0" fmla="*/ 44 w 44"/>
              <a:gd name="T1" fmla="*/ 1 h 2"/>
              <a:gd name="T2" fmla="*/ 0 w 44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2">
                <a:moveTo>
                  <a:pt x="44" y="1"/>
                </a:moveTo>
                <a:cubicBezTo>
                  <a:pt x="34" y="1"/>
                  <a:pt x="16" y="2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2" name="Freeform 1029"/>
          <p:cNvSpPr>
            <a:spLocks/>
          </p:cNvSpPr>
          <p:nvPr/>
        </p:nvSpPr>
        <p:spPr bwMode="auto">
          <a:xfrm>
            <a:off x="8532813" y="5981700"/>
            <a:ext cx="149225" cy="95250"/>
          </a:xfrm>
          <a:custGeom>
            <a:avLst/>
            <a:gdLst>
              <a:gd name="T0" fmla="*/ 26 w 27"/>
              <a:gd name="T1" fmla="*/ 0 h 17"/>
              <a:gd name="T2" fmla="*/ 27 w 27"/>
              <a:gd name="T3" fmla="*/ 3 h 17"/>
              <a:gd name="T4" fmla="*/ 14 w 27"/>
              <a:gd name="T5" fmla="*/ 17 h 17"/>
              <a:gd name="T6" fmla="*/ 0 w 27"/>
              <a:gd name="T7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17">
                <a:moveTo>
                  <a:pt x="26" y="0"/>
                </a:moveTo>
                <a:cubicBezTo>
                  <a:pt x="27" y="1"/>
                  <a:pt x="27" y="2"/>
                  <a:pt x="27" y="3"/>
                </a:cubicBezTo>
                <a:cubicBezTo>
                  <a:pt x="27" y="11"/>
                  <a:pt x="21" y="17"/>
                  <a:pt x="14" y="17"/>
                </a:cubicBezTo>
                <a:cubicBezTo>
                  <a:pt x="7" y="17"/>
                  <a:pt x="1" y="11"/>
                  <a:pt x="0" y="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3" name="Freeform 1030"/>
          <p:cNvSpPr>
            <a:spLocks/>
          </p:cNvSpPr>
          <p:nvPr/>
        </p:nvSpPr>
        <p:spPr bwMode="auto">
          <a:xfrm>
            <a:off x="8537575" y="5924550"/>
            <a:ext cx="133350" cy="57150"/>
          </a:xfrm>
          <a:custGeom>
            <a:avLst/>
            <a:gdLst>
              <a:gd name="T0" fmla="*/ 0 w 24"/>
              <a:gd name="T1" fmla="*/ 10 h 10"/>
              <a:gd name="T2" fmla="*/ 13 w 24"/>
              <a:gd name="T3" fmla="*/ 0 h 10"/>
              <a:gd name="T4" fmla="*/ 24 w 24"/>
              <a:gd name="T5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" h="10">
                <a:moveTo>
                  <a:pt x="0" y="10"/>
                </a:moveTo>
                <a:cubicBezTo>
                  <a:pt x="1" y="4"/>
                  <a:pt x="6" y="0"/>
                  <a:pt x="13" y="0"/>
                </a:cubicBezTo>
                <a:cubicBezTo>
                  <a:pt x="17" y="0"/>
                  <a:pt x="21" y="2"/>
                  <a:pt x="24" y="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4" name="Freeform 1031"/>
          <p:cNvSpPr>
            <a:spLocks/>
          </p:cNvSpPr>
          <p:nvPr/>
        </p:nvSpPr>
        <p:spPr bwMode="auto">
          <a:xfrm>
            <a:off x="8526463" y="5953125"/>
            <a:ext cx="161925" cy="50800"/>
          </a:xfrm>
          <a:custGeom>
            <a:avLst/>
            <a:gdLst>
              <a:gd name="T0" fmla="*/ 2 w 29"/>
              <a:gd name="T1" fmla="*/ 5 h 9"/>
              <a:gd name="T2" fmla="*/ 1 w 29"/>
              <a:gd name="T3" fmla="*/ 9 h 9"/>
              <a:gd name="T4" fmla="*/ 28 w 29"/>
              <a:gd name="T5" fmla="*/ 5 h 9"/>
              <a:gd name="T6" fmla="*/ 26 w 29"/>
              <a:gd name="T7" fmla="*/ 1 h 9"/>
              <a:gd name="T8" fmla="*/ 2 w 29"/>
              <a:gd name="T9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9">
                <a:moveTo>
                  <a:pt x="2" y="5"/>
                </a:moveTo>
                <a:cubicBezTo>
                  <a:pt x="0" y="6"/>
                  <a:pt x="0" y="8"/>
                  <a:pt x="1" y="9"/>
                </a:cubicBezTo>
                <a:cubicBezTo>
                  <a:pt x="3" y="7"/>
                  <a:pt x="17" y="3"/>
                  <a:pt x="28" y="5"/>
                </a:cubicBezTo>
                <a:cubicBezTo>
                  <a:pt x="29" y="4"/>
                  <a:pt x="28" y="2"/>
                  <a:pt x="26" y="1"/>
                </a:cubicBezTo>
                <a:cubicBezTo>
                  <a:pt x="22" y="0"/>
                  <a:pt x="8" y="0"/>
                  <a:pt x="2" y="5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5" name="Freeform 1032"/>
          <p:cNvSpPr>
            <a:spLocks/>
          </p:cNvSpPr>
          <p:nvPr/>
        </p:nvSpPr>
        <p:spPr bwMode="auto">
          <a:xfrm>
            <a:off x="8593138" y="5992813"/>
            <a:ext cx="44450" cy="26987"/>
          </a:xfrm>
          <a:custGeom>
            <a:avLst/>
            <a:gdLst>
              <a:gd name="T0" fmla="*/ 8 w 8"/>
              <a:gd name="T1" fmla="*/ 3 h 5"/>
              <a:gd name="T2" fmla="*/ 4 w 8"/>
              <a:gd name="T3" fmla="*/ 5 h 5"/>
              <a:gd name="T4" fmla="*/ 0 w 8"/>
              <a:gd name="T5" fmla="*/ 3 h 5"/>
              <a:gd name="T6" fmla="*/ 4 w 8"/>
              <a:gd name="T7" fmla="*/ 1 h 5"/>
              <a:gd name="T8" fmla="*/ 8 w 8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">
                <a:moveTo>
                  <a:pt x="8" y="3"/>
                </a:moveTo>
                <a:cubicBezTo>
                  <a:pt x="8" y="4"/>
                  <a:pt x="7" y="5"/>
                  <a:pt x="4" y="5"/>
                </a:cubicBezTo>
                <a:cubicBezTo>
                  <a:pt x="2" y="5"/>
                  <a:pt x="0" y="4"/>
                  <a:pt x="0" y="3"/>
                </a:cubicBezTo>
                <a:cubicBezTo>
                  <a:pt x="0" y="2"/>
                  <a:pt x="2" y="1"/>
                  <a:pt x="4" y="1"/>
                </a:cubicBezTo>
                <a:cubicBezTo>
                  <a:pt x="7" y="0"/>
                  <a:pt x="8" y="1"/>
                  <a:pt x="8" y="3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6" name="Freeform 1033"/>
          <p:cNvSpPr>
            <a:spLocks/>
          </p:cNvSpPr>
          <p:nvPr/>
        </p:nvSpPr>
        <p:spPr bwMode="auto">
          <a:xfrm>
            <a:off x="8610600" y="6019800"/>
            <a:ext cx="11112" cy="57150"/>
          </a:xfrm>
          <a:custGeom>
            <a:avLst/>
            <a:gdLst>
              <a:gd name="T0" fmla="*/ 1 w 2"/>
              <a:gd name="T1" fmla="*/ 0 h 10"/>
              <a:gd name="T2" fmla="*/ 0 w 2"/>
              <a:gd name="T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0">
                <a:moveTo>
                  <a:pt x="1" y="0"/>
                </a:moveTo>
                <a:cubicBezTo>
                  <a:pt x="1" y="1"/>
                  <a:pt x="2" y="8"/>
                  <a:pt x="0" y="1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7" name="Freeform 1034"/>
          <p:cNvSpPr>
            <a:spLocks/>
          </p:cNvSpPr>
          <p:nvPr/>
        </p:nvSpPr>
        <p:spPr bwMode="auto">
          <a:xfrm>
            <a:off x="8194675" y="5959475"/>
            <a:ext cx="171450" cy="173037"/>
          </a:xfrm>
          <a:custGeom>
            <a:avLst/>
            <a:gdLst>
              <a:gd name="T0" fmla="*/ 29 w 31"/>
              <a:gd name="T1" fmla="*/ 23 h 31"/>
              <a:gd name="T2" fmla="*/ 15 w 31"/>
              <a:gd name="T3" fmla="*/ 31 h 31"/>
              <a:gd name="T4" fmla="*/ 0 w 31"/>
              <a:gd name="T5" fmla="*/ 16 h 31"/>
              <a:gd name="T6" fmla="*/ 15 w 31"/>
              <a:gd name="T7" fmla="*/ 0 h 31"/>
              <a:gd name="T8" fmla="*/ 31 w 31"/>
              <a:gd name="T9" fmla="*/ 16 h 31"/>
              <a:gd name="T10" fmla="*/ 29 w 31"/>
              <a:gd name="T11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31">
                <a:moveTo>
                  <a:pt x="29" y="23"/>
                </a:moveTo>
                <a:cubicBezTo>
                  <a:pt x="26" y="28"/>
                  <a:pt x="21" y="31"/>
                  <a:pt x="15" y="31"/>
                </a:cubicBezTo>
                <a:cubicBezTo>
                  <a:pt x="7" y="31"/>
                  <a:pt x="0" y="24"/>
                  <a:pt x="0" y="16"/>
                </a:cubicBezTo>
                <a:cubicBezTo>
                  <a:pt x="0" y="7"/>
                  <a:pt x="7" y="0"/>
                  <a:pt x="15" y="0"/>
                </a:cubicBezTo>
                <a:cubicBezTo>
                  <a:pt x="24" y="0"/>
                  <a:pt x="31" y="7"/>
                  <a:pt x="31" y="16"/>
                </a:cubicBezTo>
                <a:cubicBezTo>
                  <a:pt x="31" y="18"/>
                  <a:pt x="30" y="21"/>
                  <a:pt x="29" y="2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8" name="Freeform 1035"/>
          <p:cNvSpPr>
            <a:spLocks/>
          </p:cNvSpPr>
          <p:nvPr/>
        </p:nvSpPr>
        <p:spPr bwMode="auto">
          <a:xfrm>
            <a:off x="8121650" y="5908675"/>
            <a:ext cx="188912" cy="195262"/>
          </a:xfrm>
          <a:custGeom>
            <a:avLst/>
            <a:gdLst>
              <a:gd name="T0" fmla="*/ 34 w 34"/>
              <a:gd name="T1" fmla="*/ 10 h 35"/>
              <a:gd name="T2" fmla="*/ 20 w 34"/>
              <a:gd name="T3" fmla="*/ 1 h 35"/>
              <a:gd name="T4" fmla="*/ 0 w 34"/>
              <a:gd name="T5" fmla="*/ 20 h 35"/>
              <a:gd name="T6" fmla="*/ 17 w 34"/>
              <a:gd name="T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35">
                <a:moveTo>
                  <a:pt x="34" y="10"/>
                </a:moveTo>
                <a:cubicBezTo>
                  <a:pt x="33" y="6"/>
                  <a:pt x="25" y="2"/>
                  <a:pt x="20" y="1"/>
                </a:cubicBezTo>
                <a:cubicBezTo>
                  <a:pt x="12" y="0"/>
                  <a:pt x="0" y="6"/>
                  <a:pt x="0" y="20"/>
                </a:cubicBezTo>
                <a:cubicBezTo>
                  <a:pt x="0" y="30"/>
                  <a:pt x="9" y="35"/>
                  <a:pt x="17" y="3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9" name="Freeform 1036"/>
          <p:cNvSpPr>
            <a:spLocks/>
          </p:cNvSpPr>
          <p:nvPr/>
        </p:nvSpPr>
        <p:spPr bwMode="auto">
          <a:xfrm>
            <a:off x="8955088" y="5554663"/>
            <a:ext cx="171450" cy="179387"/>
          </a:xfrm>
          <a:custGeom>
            <a:avLst/>
            <a:gdLst>
              <a:gd name="T0" fmla="*/ 4 w 31"/>
              <a:gd name="T1" fmla="*/ 5 h 32"/>
              <a:gd name="T2" fmla="*/ 16 w 31"/>
              <a:gd name="T3" fmla="*/ 0 h 32"/>
              <a:gd name="T4" fmla="*/ 31 w 31"/>
              <a:gd name="T5" fmla="*/ 16 h 32"/>
              <a:gd name="T6" fmla="*/ 16 w 31"/>
              <a:gd name="T7" fmla="*/ 32 h 32"/>
              <a:gd name="T8" fmla="*/ 0 w 31"/>
              <a:gd name="T9" fmla="*/ 2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2">
                <a:moveTo>
                  <a:pt x="4" y="5"/>
                </a:moveTo>
                <a:cubicBezTo>
                  <a:pt x="7" y="2"/>
                  <a:pt x="11" y="0"/>
                  <a:pt x="16" y="0"/>
                </a:cubicBezTo>
                <a:cubicBezTo>
                  <a:pt x="24" y="0"/>
                  <a:pt x="31" y="7"/>
                  <a:pt x="31" y="16"/>
                </a:cubicBezTo>
                <a:cubicBezTo>
                  <a:pt x="31" y="25"/>
                  <a:pt x="24" y="32"/>
                  <a:pt x="16" y="32"/>
                </a:cubicBezTo>
                <a:cubicBezTo>
                  <a:pt x="8" y="32"/>
                  <a:pt x="2" y="27"/>
                  <a:pt x="0" y="2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0" name="Freeform 1037"/>
          <p:cNvSpPr>
            <a:spLocks/>
          </p:cNvSpPr>
          <p:nvPr/>
        </p:nvSpPr>
        <p:spPr bwMode="auto">
          <a:xfrm>
            <a:off x="8882063" y="5734051"/>
            <a:ext cx="177800" cy="314325"/>
          </a:xfrm>
          <a:custGeom>
            <a:avLst/>
            <a:gdLst>
              <a:gd name="T0" fmla="*/ 32 w 32"/>
              <a:gd name="T1" fmla="*/ 0 h 56"/>
              <a:gd name="T2" fmla="*/ 20 w 32"/>
              <a:gd name="T3" fmla="*/ 28 h 56"/>
              <a:gd name="T4" fmla="*/ 0 w 32"/>
              <a:gd name="T5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56">
                <a:moveTo>
                  <a:pt x="32" y="0"/>
                </a:moveTo>
                <a:cubicBezTo>
                  <a:pt x="32" y="4"/>
                  <a:pt x="29" y="12"/>
                  <a:pt x="20" y="28"/>
                </a:cubicBezTo>
                <a:cubicBezTo>
                  <a:pt x="12" y="42"/>
                  <a:pt x="5" y="51"/>
                  <a:pt x="0" y="5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1" name="Freeform 1038"/>
          <p:cNvSpPr>
            <a:spLocks/>
          </p:cNvSpPr>
          <p:nvPr/>
        </p:nvSpPr>
        <p:spPr bwMode="auto">
          <a:xfrm>
            <a:off x="8221663" y="6340475"/>
            <a:ext cx="315912" cy="179387"/>
          </a:xfrm>
          <a:custGeom>
            <a:avLst/>
            <a:gdLst>
              <a:gd name="T0" fmla="*/ 1 w 57"/>
              <a:gd name="T1" fmla="*/ 0 h 32"/>
              <a:gd name="T2" fmla="*/ 0 w 57"/>
              <a:gd name="T3" fmla="*/ 10 h 32"/>
              <a:gd name="T4" fmla="*/ 1 w 57"/>
              <a:gd name="T5" fmla="*/ 24 h 32"/>
              <a:gd name="T6" fmla="*/ 49 w 57"/>
              <a:gd name="T7" fmla="*/ 24 h 32"/>
              <a:gd name="T8" fmla="*/ 57 w 57"/>
              <a:gd name="T9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32">
                <a:moveTo>
                  <a:pt x="1" y="0"/>
                </a:moveTo>
                <a:cubicBezTo>
                  <a:pt x="1" y="3"/>
                  <a:pt x="0" y="7"/>
                  <a:pt x="0" y="10"/>
                </a:cubicBezTo>
                <a:cubicBezTo>
                  <a:pt x="0" y="14"/>
                  <a:pt x="1" y="24"/>
                  <a:pt x="1" y="24"/>
                </a:cubicBezTo>
                <a:cubicBezTo>
                  <a:pt x="4" y="32"/>
                  <a:pt x="48" y="27"/>
                  <a:pt x="49" y="24"/>
                </a:cubicBezTo>
                <a:cubicBezTo>
                  <a:pt x="50" y="18"/>
                  <a:pt x="50" y="13"/>
                  <a:pt x="57" y="1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2" name="Freeform 1039"/>
          <p:cNvSpPr>
            <a:spLocks/>
          </p:cNvSpPr>
          <p:nvPr/>
        </p:nvSpPr>
        <p:spPr bwMode="auto">
          <a:xfrm>
            <a:off x="8504238" y="6389688"/>
            <a:ext cx="88900" cy="17462"/>
          </a:xfrm>
          <a:custGeom>
            <a:avLst/>
            <a:gdLst>
              <a:gd name="T0" fmla="*/ 0 w 16"/>
              <a:gd name="T1" fmla="*/ 3 h 3"/>
              <a:gd name="T2" fmla="*/ 16 w 16"/>
              <a:gd name="T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3">
                <a:moveTo>
                  <a:pt x="0" y="3"/>
                </a:moveTo>
                <a:cubicBezTo>
                  <a:pt x="1" y="2"/>
                  <a:pt x="13" y="0"/>
                  <a:pt x="16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3" name="Freeform 1040"/>
          <p:cNvSpPr>
            <a:spLocks/>
          </p:cNvSpPr>
          <p:nvPr/>
        </p:nvSpPr>
        <p:spPr bwMode="auto">
          <a:xfrm>
            <a:off x="8843963" y="5948363"/>
            <a:ext cx="11112" cy="111125"/>
          </a:xfrm>
          <a:custGeom>
            <a:avLst/>
            <a:gdLst>
              <a:gd name="T0" fmla="*/ 2 w 2"/>
              <a:gd name="T1" fmla="*/ 20 h 20"/>
              <a:gd name="T2" fmla="*/ 0 w 2"/>
              <a:gd name="T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20">
                <a:moveTo>
                  <a:pt x="2" y="20"/>
                </a:moveTo>
                <a:cubicBezTo>
                  <a:pt x="2" y="13"/>
                  <a:pt x="1" y="6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4" name="Freeform 1041"/>
          <p:cNvSpPr>
            <a:spLocks/>
          </p:cNvSpPr>
          <p:nvPr/>
        </p:nvSpPr>
        <p:spPr bwMode="auto">
          <a:xfrm>
            <a:off x="8537575" y="6329363"/>
            <a:ext cx="322262" cy="144462"/>
          </a:xfrm>
          <a:custGeom>
            <a:avLst/>
            <a:gdLst>
              <a:gd name="T0" fmla="*/ 0 w 58"/>
              <a:gd name="T1" fmla="*/ 13 h 26"/>
              <a:gd name="T2" fmla="*/ 5 w 58"/>
              <a:gd name="T3" fmla="*/ 16 h 26"/>
              <a:gd name="T4" fmla="*/ 7 w 58"/>
              <a:gd name="T5" fmla="*/ 21 h 26"/>
              <a:gd name="T6" fmla="*/ 57 w 58"/>
              <a:gd name="T7" fmla="*/ 20 h 26"/>
              <a:gd name="T8" fmla="*/ 56 w 58"/>
              <a:gd name="T9" fmla="*/ 6 h 26"/>
              <a:gd name="T10" fmla="*/ 56 w 58"/>
              <a:gd name="T1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26">
                <a:moveTo>
                  <a:pt x="0" y="13"/>
                </a:moveTo>
                <a:cubicBezTo>
                  <a:pt x="1" y="13"/>
                  <a:pt x="3" y="14"/>
                  <a:pt x="5" y="16"/>
                </a:cubicBezTo>
                <a:cubicBezTo>
                  <a:pt x="7" y="19"/>
                  <a:pt x="7" y="21"/>
                  <a:pt x="7" y="21"/>
                </a:cubicBezTo>
                <a:cubicBezTo>
                  <a:pt x="14" y="26"/>
                  <a:pt x="56" y="24"/>
                  <a:pt x="57" y="20"/>
                </a:cubicBezTo>
                <a:cubicBezTo>
                  <a:pt x="58" y="9"/>
                  <a:pt x="56" y="11"/>
                  <a:pt x="56" y="6"/>
                </a:cubicBezTo>
                <a:cubicBezTo>
                  <a:pt x="56" y="4"/>
                  <a:pt x="56" y="2"/>
                  <a:pt x="56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5" name="Freeform 1042"/>
          <p:cNvSpPr>
            <a:spLocks/>
          </p:cNvSpPr>
          <p:nvPr/>
        </p:nvSpPr>
        <p:spPr bwMode="auto">
          <a:xfrm>
            <a:off x="8532813" y="6440488"/>
            <a:ext cx="382587" cy="134937"/>
          </a:xfrm>
          <a:custGeom>
            <a:avLst/>
            <a:gdLst>
              <a:gd name="T0" fmla="*/ 9 w 69"/>
              <a:gd name="T1" fmla="*/ 1 h 24"/>
              <a:gd name="T2" fmla="*/ 12 w 69"/>
              <a:gd name="T3" fmla="*/ 19 h 24"/>
              <a:gd name="T4" fmla="*/ 62 w 69"/>
              <a:gd name="T5" fmla="*/ 17 h 24"/>
              <a:gd name="T6" fmla="*/ 58 w 69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24">
                <a:moveTo>
                  <a:pt x="9" y="1"/>
                </a:moveTo>
                <a:cubicBezTo>
                  <a:pt x="5" y="5"/>
                  <a:pt x="0" y="14"/>
                  <a:pt x="12" y="19"/>
                </a:cubicBezTo>
                <a:cubicBezTo>
                  <a:pt x="26" y="24"/>
                  <a:pt x="54" y="22"/>
                  <a:pt x="62" y="17"/>
                </a:cubicBezTo>
                <a:cubicBezTo>
                  <a:pt x="69" y="13"/>
                  <a:pt x="68" y="4"/>
                  <a:pt x="58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6" name="Freeform 1043"/>
          <p:cNvSpPr>
            <a:spLocks/>
          </p:cNvSpPr>
          <p:nvPr/>
        </p:nvSpPr>
        <p:spPr bwMode="auto">
          <a:xfrm>
            <a:off x="8366125" y="5959475"/>
            <a:ext cx="88900" cy="84137"/>
          </a:xfrm>
          <a:custGeom>
            <a:avLst/>
            <a:gdLst>
              <a:gd name="T0" fmla="*/ 0 w 16"/>
              <a:gd name="T1" fmla="*/ 15 h 15"/>
              <a:gd name="T2" fmla="*/ 16 w 16"/>
              <a:gd name="T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15">
                <a:moveTo>
                  <a:pt x="0" y="15"/>
                </a:moveTo>
                <a:cubicBezTo>
                  <a:pt x="4" y="9"/>
                  <a:pt x="9" y="4"/>
                  <a:pt x="16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7" name="Freeform 1044"/>
          <p:cNvSpPr>
            <a:spLocks/>
          </p:cNvSpPr>
          <p:nvPr/>
        </p:nvSpPr>
        <p:spPr bwMode="auto">
          <a:xfrm>
            <a:off x="8737600" y="5937250"/>
            <a:ext cx="95250" cy="133350"/>
          </a:xfrm>
          <a:custGeom>
            <a:avLst/>
            <a:gdLst>
              <a:gd name="T0" fmla="*/ 0 w 17"/>
              <a:gd name="T1" fmla="*/ 0 h 24"/>
              <a:gd name="T2" fmla="*/ 17 w 17"/>
              <a:gd name="T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7" h="24">
                <a:moveTo>
                  <a:pt x="0" y="0"/>
                </a:moveTo>
                <a:cubicBezTo>
                  <a:pt x="9" y="4"/>
                  <a:pt x="15" y="12"/>
                  <a:pt x="17" y="2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8" name="Freeform 1045"/>
          <p:cNvSpPr>
            <a:spLocks/>
          </p:cNvSpPr>
          <p:nvPr/>
        </p:nvSpPr>
        <p:spPr bwMode="auto">
          <a:xfrm>
            <a:off x="8177213" y="6462713"/>
            <a:ext cx="355600" cy="134937"/>
          </a:xfrm>
          <a:custGeom>
            <a:avLst/>
            <a:gdLst>
              <a:gd name="T0" fmla="*/ 58 w 64"/>
              <a:gd name="T1" fmla="*/ 0 h 24"/>
              <a:gd name="T2" fmla="*/ 64 w 64"/>
              <a:gd name="T3" fmla="*/ 9 h 24"/>
              <a:gd name="T4" fmla="*/ 35 w 64"/>
              <a:gd name="T5" fmla="*/ 23 h 24"/>
              <a:gd name="T6" fmla="*/ 1 w 64"/>
              <a:gd name="T7" fmla="*/ 13 h 24"/>
              <a:gd name="T8" fmla="*/ 8 w 64"/>
              <a:gd name="T9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24">
                <a:moveTo>
                  <a:pt x="58" y="0"/>
                </a:moveTo>
                <a:cubicBezTo>
                  <a:pt x="60" y="1"/>
                  <a:pt x="63" y="4"/>
                  <a:pt x="64" y="9"/>
                </a:cubicBezTo>
                <a:cubicBezTo>
                  <a:pt x="64" y="16"/>
                  <a:pt x="55" y="23"/>
                  <a:pt x="35" y="23"/>
                </a:cubicBezTo>
                <a:cubicBezTo>
                  <a:pt x="16" y="24"/>
                  <a:pt x="2" y="22"/>
                  <a:pt x="1" y="13"/>
                </a:cubicBezTo>
                <a:cubicBezTo>
                  <a:pt x="0" y="7"/>
                  <a:pt x="4" y="3"/>
                  <a:pt x="8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9" name="Freeform 1046"/>
          <p:cNvSpPr>
            <a:spLocks/>
          </p:cNvSpPr>
          <p:nvPr/>
        </p:nvSpPr>
        <p:spPr bwMode="auto">
          <a:xfrm>
            <a:off x="6956425" y="5146676"/>
            <a:ext cx="188912" cy="246062"/>
          </a:xfrm>
          <a:custGeom>
            <a:avLst/>
            <a:gdLst>
              <a:gd name="T0" fmla="*/ 34 w 34"/>
              <a:gd name="T1" fmla="*/ 21 h 44"/>
              <a:gd name="T2" fmla="*/ 15 w 34"/>
              <a:gd name="T3" fmla="*/ 0 h 44"/>
              <a:gd name="T4" fmla="*/ 2 w 34"/>
              <a:gd name="T5" fmla="*/ 22 h 44"/>
              <a:gd name="T6" fmla="*/ 2 w 34"/>
              <a:gd name="T7" fmla="*/ 24 h 44"/>
              <a:gd name="T8" fmla="*/ 8 w 34"/>
              <a:gd name="T9" fmla="*/ 39 h 44"/>
              <a:gd name="T10" fmla="*/ 16 w 34"/>
              <a:gd name="T11" fmla="*/ 43 h 44"/>
              <a:gd name="T12" fmla="*/ 19 w 34"/>
              <a:gd name="T13" fmla="*/ 44 h 44"/>
              <a:gd name="T14" fmla="*/ 34 w 34"/>
              <a:gd name="T15" fmla="*/ 27 h 44"/>
              <a:gd name="T16" fmla="*/ 34 w 34"/>
              <a:gd name="T17" fmla="*/ 2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44">
                <a:moveTo>
                  <a:pt x="34" y="21"/>
                </a:moveTo>
                <a:cubicBezTo>
                  <a:pt x="32" y="7"/>
                  <a:pt x="23" y="0"/>
                  <a:pt x="15" y="0"/>
                </a:cubicBezTo>
                <a:cubicBezTo>
                  <a:pt x="6" y="0"/>
                  <a:pt x="0" y="10"/>
                  <a:pt x="2" y="22"/>
                </a:cubicBezTo>
                <a:cubicBezTo>
                  <a:pt x="2" y="23"/>
                  <a:pt x="2" y="23"/>
                  <a:pt x="2" y="24"/>
                </a:cubicBezTo>
                <a:cubicBezTo>
                  <a:pt x="3" y="30"/>
                  <a:pt x="5" y="35"/>
                  <a:pt x="8" y="39"/>
                </a:cubicBezTo>
                <a:cubicBezTo>
                  <a:pt x="11" y="39"/>
                  <a:pt x="14" y="41"/>
                  <a:pt x="16" y="43"/>
                </a:cubicBezTo>
                <a:cubicBezTo>
                  <a:pt x="17" y="44"/>
                  <a:pt x="18" y="44"/>
                  <a:pt x="19" y="44"/>
                </a:cubicBezTo>
                <a:cubicBezTo>
                  <a:pt x="26" y="44"/>
                  <a:pt x="33" y="37"/>
                  <a:pt x="34" y="27"/>
                </a:cubicBezTo>
                <a:cubicBezTo>
                  <a:pt x="34" y="25"/>
                  <a:pt x="34" y="23"/>
                  <a:pt x="34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0" name="Freeform 1047"/>
          <p:cNvSpPr>
            <a:spLocks/>
          </p:cNvSpPr>
          <p:nvPr/>
        </p:nvSpPr>
        <p:spPr bwMode="auto">
          <a:xfrm>
            <a:off x="6707188" y="5662613"/>
            <a:ext cx="404812" cy="279400"/>
          </a:xfrm>
          <a:custGeom>
            <a:avLst/>
            <a:gdLst>
              <a:gd name="T0" fmla="*/ 38 w 73"/>
              <a:gd name="T1" fmla="*/ 1 h 50"/>
              <a:gd name="T2" fmla="*/ 0 w 73"/>
              <a:gd name="T3" fmla="*/ 14 h 50"/>
              <a:gd name="T4" fmla="*/ 17 w 73"/>
              <a:gd name="T5" fmla="*/ 32 h 50"/>
              <a:gd name="T6" fmla="*/ 71 w 73"/>
              <a:gd name="T7" fmla="*/ 24 h 50"/>
              <a:gd name="T8" fmla="*/ 73 w 73"/>
              <a:gd name="T9" fmla="*/ 22 h 50"/>
              <a:gd name="T10" fmla="*/ 38 w 73"/>
              <a:gd name="T11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50">
                <a:moveTo>
                  <a:pt x="38" y="1"/>
                </a:moveTo>
                <a:cubicBezTo>
                  <a:pt x="16" y="0"/>
                  <a:pt x="4" y="7"/>
                  <a:pt x="0" y="14"/>
                </a:cubicBezTo>
                <a:cubicBezTo>
                  <a:pt x="4" y="21"/>
                  <a:pt x="10" y="27"/>
                  <a:pt x="17" y="32"/>
                </a:cubicBezTo>
                <a:cubicBezTo>
                  <a:pt x="43" y="50"/>
                  <a:pt x="64" y="31"/>
                  <a:pt x="71" y="24"/>
                </a:cubicBezTo>
                <a:cubicBezTo>
                  <a:pt x="72" y="23"/>
                  <a:pt x="72" y="22"/>
                  <a:pt x="73" y="22"/>
                </a:cubicBezTo>
                <a:cubicBezTo>
                  <a:pt x="72" y="14"/>
                  <a:pt x="61" y="3"/>
                  <a:pt x="38" y="1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1" name="Freeform 1048"/>
          <p:cNvSpPr>
            <a:spLocks noEditPoints="1"/>
          </p:cNvSpPr>
          <p:nvPr/>
        </p:nvSpPr>
        <p:spPr bwMode="auto">
          <a:xfrm>
            <a:off x="6523038" y="5280026"/>
            <a:ext cx="838200" cy="661987"/>
          </a:xfrm>
          <a:custGeom>
            <a:avLst/>
            <a:gdLst>
              <a:gd name="T0" fmla="*/ 112 w 151"/>
              <a:gd name="T1" fmla="*/ 3 h 118"/>
              <a:gd name="T2" fmla="*/ 97 w 151"/>
              <a:gd name="T3" fmla="*/ 20 h 118"/>
              <a:gd name="T4" fmla="*/ 94 w 151"/>
              <a:gd name="T5" fmla="*/ 19 h 118"/>
              <a:gd name="T6" fmla="*/ 96 w 151"/>
              <a:gd name="T7" fmla="*/ 26 h 118"/>
              <a:gd name="T8" fmla="*/ 85 w 151"/>
              <a:gd name="T9" fmla="*/ 38 h 118"/>
              <a:gd name="T10" fmla="*/ 73 w 151"/>
              <a:gd name="T11" fmla="*/ 26 h 118"/>
              <a:gd name="T12" fmla="*/ 85 w 151"/>
              <a:gd name="T13" fmla="*/ 15 h 118"/>
              <a:gd name="T14" fmla="*/ 86 w 151"/>
              <a:gd name="T15" fmla="*/ 15 h 118"/>
              <a:gd name="T16" fmla="*/ 80 w 151"/>
              <a:gd name="T17" fmla="*/ 0 h 118"/>
              <a:gd name="T18" fmla="*/ 80 w 151"/>
              <a:gd name="T19" fmla="*/ 0 h 118"/>
              <a:gd name="T20" fmla="*/ 63 w 151"/>
              <a:gd name="T21" fmla="*/ 23 h 118"/>
              <a:gd name="T22" fmla="*/ 42 w 151"/>
              <a:gd name="T23" fmla="*/ 6 h 118"/>
              <a:gd name="T24" fmla="*/ 0 w 151"/>
              <a:gd name="T25" fmla="*/ 58 h 118"/>
              <a:gd name="T26" fmla="*/ 28 w 151"/>
              <a:gd name="T27" fmla="*/ 112 h 118"/>
              <a:gd name="T28" fmla="*/ 71 w 151"/>
              <a:gd name="T29" fmla="*/ 112 h 118"/>
              <a:gd name="T30" fmla="*/ 121 w 151"/>
              <a:gd name="T31" fmla="*/ 106 h 118"/>
              <a:gd name="T32" fmla="*/ 145 w 151"/>
              <a:gd name="T33" fmla="*/ 69 h 118"/>
              <a:gd name="T34" fmla="*/ 147 w 151"/>
              <a:gd name="T35" fmla="*/ 60 h 118"/>
              <a:gd name="T36" fmla="*/ 112 w 151"/>
              <a:gd name="T37" fmla="*/ 3 h 118"/>
              <a:gd name="T38" fmla="*/ 106 w 151"/>
              <a:gd name="T39" fmla="*/ 90 h 118"/>
              <a:gd name="T40" fmla="*/ 104 w 151"/>
              <a:gd name="T41" fmla="*/ 92 h 118"/>
              <a:gd name="T42" fmla="*/ 50 w 151"/>
              <a:gd name="T43" fmla="*/ 100 h 118"/>
              <a:gd name="T44" fmla="*/ 33 w 151"/>
              <a:gd name="T45" fmla="*/ 82 h 118"/>
              <a:gd name="T46" fmla="*/ 25 w 151"/>
              <a:gd name="T47" fmla="*/ 50 h 118"/>
              <a:gd name="T48" fmla="*/ 69 w 151"/>
              <a:gd name="T49" fmla="*/ 52 h 118"/>
              <a:gd name="T50" fmla="*/ 116 w 151"/>
              <a:gd name="T51" fmla="*/ 58 h 118"/>
              <a:gd name="T52" fmla="*/ 128 w 151"/>
              <a:gd name="T53" fmla="*/ 58 h 118"/>
              <a:gd name="T54" fmla="*/ 106 w 151"/>
              <a:gd name="T55" fmla="*/ 9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1" h="118">
                <a:moveTo>
                  <a:pt x="112" y="3"/>
                </a:moveTo>
                <a:cubicBezTo>
                  <a:pt x="111" y="13"/>
                  <a:pt x="104" y="20"/>
                  <a:pt x="97" y="20"/>
                </a:cubicBezTo>
                <a:cubicBezTo>
                  <a:pt x="96" y="20"/>
                  <a:pt x="95" y="20"/>
                  <a:pt x="94" y="19"/>
                </a:cubicBezTo>
                <a:cubicBezTo>
                  <a:pt x="95" y="21"/>
                  <a:pt x="96" y="24"/>
                  <a:pt x="96" y="26"/>
                </a:cubicBezTo>
                <a:cubicBezTo>
                  <a:pt x="96" y="33"/>
                  <a:pt x="91" y="38"/>
                  <a:pt x="85" y="38"/>
                </a:cubicBezTo>
                <a:cubicBezTo>
                  <a:pt x="78" y="38"/>
                  <a:pt x="73" y="33"/>
                  <a:pt x="73" y="26"/>
                </a:cubicBezTo>
                <a:cubicBezTo>
                  <a:pt x="73" y="20"/>
                  <a:pt x="78" y="15"/>
                  <a:pt x="85" y="15"/>
                </a:cubicBezTo>
                <a:cubicBezTo>
                  <a:pt x="85" y="15"/>
                  <a:pt x="85" y="15"/>
                  <a:pt x="86" y="15"/>
                </a:cubicBezTo>
                <a:cubicBezTo>
                  <a:pt x="83" y="11"/>
                  <a:pt x="81" y="6"/>
                  <a:pt x="8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1" y="13"/>
                  <a:pt x="76" y="23"/>
                  <a:pt x="63" y="23"/>
                </a:cubicBezTo>
                <a:cubicBezTo>
                  <a:pt x="50" y="24"/>
                  <a:pt x="44" y="17"/>
                  <a:pt x="42" y="6"/>
                </a:cubicBezTo>
                <a:cubicBezTo>
                  <a:pt x="18" y="12"/>
                  <a:pt x="0" y="33"/>
                  <a:pt x="0" y="58"/>
                </a:cubicBezTo>
                <a:cubicBezTo>
                  <a:pt x="0" y="76"/>
                  <a:pt x="12" y="98"/>
                  <a:pt x="28" y="112"/>
                </a:cubicBezTo>
                <a:cubicBezTo>
                  <a:pt x="36" y="113"/>
                  <a:pt x="49" y="113"/>
                  <a:pt x="71" y="112"/>
                </a:cubicBezTo>
                <a:cubicBezTo>
                  <a:pt x="105" y="111"/>
                  <a:pt x="117" y="108"/>
                  <a:pt x="121" y="106"/>
                </a:cubicBezTo>
                <a:cubicBezTo>
                  <a:pt x="133" y="93"/>
                  <a:pt x="140" y="81"/>
                  <a:pt x="145" y="69"/>
                </a:cubicBezTo>
                <a:cubicBezTo>
                  <a:pt x="146" y="66"/>
                  <a:pt x="147" y="63"/>
                  <a:pt x="147" y="60"/>
                </a:cubicBezTo>
                <a:cubicBezTo>
                  <a:pt x="151" y="25"/>
                  <a:pt x="135" y="5"/>
                  <a:pt x="112" y="3"/>
                </a:cubicBezTo>
                <a:close/>
                <a:moveTo>
                  <a:pt x="106" y="90"/>
                </a:moveTo>
                <a:cubicBezTo>
                  <a:pt x="105" y="90"/>
                  <a:pt x="105" y="91"/>
                  <a:pt x="104" y="92"/>
                </a:cubicBezTo>
                <a:cubicBezTo>
                  <a:pt x="97" y="99"/>
                  <a:pt x="76" y="118"/>
                  <a:pt x="50" y="100"/>
                </a:cubicBezTo>
                <a:cubicBezTo>
                  <a:pt x="43" y="95"/>
                  <a:pt x="37" y="89"/>
                  <a:pt x="33" y="82"/>
                </a:cubicBezTo>
                <a:cubicBezTo>
                  <a:pt x="24" y="68"/>
                  <a:pt x="22" y="53"/>
                  <a:pt x="25" y="50"/>
                </a:cubicBezTo>
                <a:cubicBezTo>
                  <a:pt x="28" y="46"/>
                  <a:pt x="52" y="49"/>
                  <a:pt x="69" y="52"/>
                </a:cubicBezTo>
                <a:cubicBezTo>
                  <a:pt x="86" y="55"/>
                  <a:pt x="107" y="58"/>
                  <a:pt x="116" y="58"/>
                </a:cubicBezTo>
                <a:cubicBezTo>
                  <a:pt x="119" y="59"/>
                  <a:pt x="124" y="59"/>
                  <a:pt x="128" y="58"/>
                </a:cubicBezTo>
                <a:cubicBezTo>
                  <a:pt x="123" y="68"/>
                  <a:pt x="113" y="82"/>
                  <a:pt x="106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2" name="Freeform 1049"/>
          <p:cNvSpPr>
            <a:spLocks/>
          </p:cNvSpPr>
          <p:nvPr/>
        </p:nvSpPr>
        <p:spPr bwMode="auto">
          <a:xfrm>
            <a:off x="6645275" y="5538788"/>
            <a:ext cx="588962" cy="246062"/>
          </a:xfrm>
          <a:custGeom>
            <a:avLst/>
            <a:gdLst>
              <a:gd name="T0" fmla="*/ 94 w 106"/>
              <a:gd name="T1" fmla="*/ 12 h 44"/>
              <a:gd name="T2" fmla="*/ 47 w 106"/>
              <a:gd name="T3" fmla="*/ 6 h 44"/>
              <a:gd name="T4" fmla="*/ 3 w 106"/>
              <a:gd name="T5" fmla="*/ 4 h 44"/>
              <a:gd name="T6" fmla="*/ 11 w 106"/>
              <a:gd name="T7" fmla="*/ 36 h 44"/>
              <a:gd name="T8" fmla="*/ 49 w 106"/>
              <a:gd name="T9" fmla="*/ 23 h 44"/>
              <a:gd name="T10" fmla="*/ 84 w 106"/>
              <a:gd name="T11" fmla="*/ 44 h 44"/>
              <a:gd name="T12" fmla="*/ 106 w 106"/>
              <a:gd name="T13" fmla="*/ 12 h 44"/>
              <a:gd name="T14" fmla="*/ 94 w 106"/>
              <a:gd name="T15" fmla="*/ 1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" h="44">
                <a:moveTo>
                  <a:pt x="94" y="12"/>
                </a:moveTo>
                <a:cubicBezTo>
                  <a:pt x="85" y="12"/>
                  <a:pt x="64" y="9"/>
                  <a:pt x="47" y="6"/>
                </a:cubicBezTo>
                <a:cubicBezTo>
                  <a:pt x="30" y="3"/>
                  <a:pt x="6" y="0"/>
                  <a:pt x="3" y="4"/>
                </a:cubicBezTo>
                <a:cubicBezTo>
                  <a:pt x="0" y="7"/>
                  <a:pt x="2" y="22"/>
                  <a:pt x="11" y="36"/>
                </a:cubicBezTo>
                <a:cubicBezTo>
                  <a:pt x="15" y="29"/>
                  <a:pt x="27" y="22"/>
                  <a:pt x="49" y="23"/>
                </a:cubicBezTo>
                <a:cubicBezTo>
                  <a:pt x="72" y="25"/>
                  <a:pt x="83" y="36"/>
                  <a:pt x="84" y="44"/>
                </a:cubicBezTo>
                <a:cubicBezTo>
                  <a:pt x="91" y="36"/>
                  <a:pt x="101" y="22"/>
                  <a:pt x="106" y="12"/>
                </a:cubicBezTo>
                <a:cubicBezTo>
                  <a:pt x="102" y="13"/>
                  <a:pt x="97" y="13"/>
                  <a:pt x="94" y="12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3" name="Freeform 1050"/>
          <p:cNvSpPr>
            <a:spLocks/>
          </p:cNvSpPr>
          <p:nvPr/>
        </p:nvSpPr>
        <p:spPr bwMode="auto">
          <a:xfrm>
            <a:off x="6434138" y="5067301"/>
            <a:ext cx="927100" cy="841374"/>
          </a:xfrm>
          <a:custGeom>
            <a:avLst/>
            <a:gdLst>
              <a:gd name="T0" fmla="*/ 166 w 167"/>
              <a:gd name="T1" fmla="*/ 69 h 150"/>
              <a:gd name="T2" fmla="*/ 78 w 167"/>
              <a:gd name="T3" fmla="*/ 6 h 150"/>
              <a:gd name="T4" fmla="*/ 4 w 167"/>
              <a:gd name="T5" fmla="*/ 87 h 150"/>
              <a:gd name="T6" fmla="*/ 35 w 167"/>
              <a:gd name="T7" fmla="*/ 148 h 150"/>
              <a:gd name="T8" fmla="*/ 44 w 167"/>
              <a:gd name="T9" fmla="*/ 150 h 150"/>
              <a:gd name="T10" fmla="*/ 16 w 167"/>
              <a:gd name="T11" fmla="*/ 96 h 150"/>
              <a:gd name="T12" fmla="*/ 58 w 167"/>
              <a:gd name="T13" fmla="*/ 44 h 150"/>
              <a:gd name="T14" fmla="*/ 57 w 167"/>
              <a:gd name="T15" fmla="*/ 40 h 150"/>
              <a:gd name="T16" fmla="*/ 75 w 167"/>
              <a:gd name="T17" fmla="*/ 15 h 150"/>
              <a:gd name="T18" fmla="*/ 96 w 167"/>
              <a:gd name="T19" fmla="*/ 37 h 150"/>
              <a:gd name="T20" fmla="*/ 96 w 167"/>
              <a:gd name="T21" fmla="*/ 38 h 150"/>
              <a:gd name="T22" fmla="*/ 96 w 167"/>
              <a:gd name="T23" fmla="*/ 38 h 150"/>
              <a:gd name="T24" fmla="*/ 96 w 167"/>
              <a:gd name="T25" fmla="*/ 36 h 150"/>
              <a:gd name="T26" fmla="*/ 109 w 167"/>
              <a:gd name="T27" fmla="*/ 14 h 150"/>
              <a:gd name="T28" fmla="*/ 128 w 167"/>
              <a:gd name="T29" fmla="*/ 35 h 150"/>
              <a:gd name="T30" fmla="*/ 128 w 167"/>
              <a:gd name="T31" fmla="*/ 41 h 150"/>
              <a:gd name="T32" fmla="*/ 163 w 167"/>
              <a:gd name="T33" fmla="*/ 98 h 150"/>
              <a:gd name="T34" fmla="*/ 165 w 167"/>
              <a:gd name="T35" fmla="*/ 92 h 150"/>
              <a:gd name="T36" fmla="*/ 166 w 167"/>
              <a:gd name="T37" fmla="*/ 6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7" h="150">
                <a:moveTo>
                  <a:pt x="166" y="69"/>
                </a:moveTo>
                <a:cubicBezTo>
                  <a:pt x="163" y="45"/>
                  <a:pt x="143" y="0"/>
                  <a:pt x="78" y="6"/>
                </a:cubicBezTo>
                <a:cubicBezTo>
                  <a:pt x="33" y="11"/>
                  <a:pt x="0" y="46"/>
                  <a:pt x="4" y="87"/>
                </a:cubicBezTo>
                <a:cubicBezTo>
                  <a:pt x="7" y="116"/>
                  <a:pt x="18" y="133"/>
                  <a:pt x="35" y="148"/>
                </a:cubicBezTo>
                <a:cubicBezTo>
                  <a:pt x="35" y="149"/>
                  <a:pt x="38" y="149"/>
                  <a:pt x="44" y="150"/>
                </a:cubicBezTo>
                <a:cubicBezTo>
                  <a:pt x="28" y="136"/>
                  <a:pt x="16" y="114"/>
                  <a:pt x="16" y="96"/>
                </a:cubicBezTo>
                <a:cubicBezTo>
                  <a:pt x="16" y="71"/>
                  <a:pt x="34" y="50"/>
                  <a:pt x="58" y="44"/>
                </a:cubicBezTo>
                <a:cubicBezTo>
                  <a:pt x="57" y="43"/>
                  <a:pt x="57" y="41"/>
                  <a:pt x="57" y="40"/>
                </a:cubicBezTo>
                <a:cubicBezTo>
                  <a:pt x="56" y="27"/>
                  <a:pt x="64" y="15"/>
                  <a:pt x="75" y="15"/>
                </a:cubicBezTo>
                <a:cubicBezTo>
                  <a:pt x="86" y="14"/>
                  <a:pt x="95" y="24"/>
                  <a:pt x="96" y="37"/>
                </a:cubicBezTo>
                <a:cubicBezTo>
                  <a:pt x="96" y="37"/>
                  <a:pt x="96" y="38"/>
                  <a:pt x="96" y="38"/>
                </a:cubicBezTo>
                <a:cubicBezTo>
                  <a:pt x="96" y="38"/>
                  <a:pt x="96" y="38"/>
                  <a:pt x="96" y="38"/>
                </a:cubicBezTo>
                <a:cubicBezTo>
                  <a:pt x="96" y="37"/>
                  <a:pt x="96" y="37"/>
                  <a:pt x="96" y="36"/>
                </a:cubicBezTo>
                <a:cubicBezTo>
                  <a:pt x="94" y="24"/>
                  <a:pt x="100" y="14"/>
                  <a:pt x="109" y="14"/>
                </a:cubicBezTo>
                <a:cubicBezTo>
                  <a:pt x="117" y="14"/>
                  <a:pt x="126" y="21"/>
                  <a:pt x="128" y="35"/>
                </a:cubicBezTo>
                <a:cubicBezTo>
                  <a:pt x="128" y="37"/>
                  <a:pt x="128" y="39"/>
                  <a:pt x="128" y="41"/>
                </a:cubicBezTo>
                <a:cubicBezTo>
                  <a:pt x="151" y="43"/>
                  <a:pt x="167" y="63"/>
                  <a:pt x="163" y="98"/>
                </a:cubicBezTo>
                <a:cubicBezTo>
                  <a:pt x="164" y="96"/>
                  <a:pt x="164" y="94"/>
                  <a:pt x="165" y="92"/>
                </a:cubicBezTo>
                <a:cubicBezTo>
                  <a:pt x="166" y="84"/>
                  <a:pt x="166" y="77"/>
                  <a:pt x="166" y="69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4" name="Freeform 1051"/>
          <p:cNvSpPr>
            <a:spLocks/>
          </p:cNvSpPr>
          <p:nvPr/>
        </p:nvSpPr>
        <p:spPr bwMode="auto">
          <a:xfrm>
            <a:off x="6929438" y="5364163"/>
            <a:ext cx="127000" cy="130175"/>
          </a:xfrm>
          <a:custGeom>
            <a:avLst/>
            <a:gdLst>
              <a:gd name="T0" fmla="*/ 21 w 23"/>
              <a:gd name="T1" fmla="*/ 4 h 23"/>
              <a:gd name="T2" fmla="*/ 13 w 23"/>
              <a:gd name="T3" fmla="*/ 0 h 23"/>
              <a:gd name="T4" fmla="*/ 12 w 23"/>
              <a:gd name="T5" fmla="*/ 0 h 23"/>
              <a:gd name="T6" fmla="*/ 0 w 23"/>
              <a:gd name="T7" fmla="*/ 11 h 23"/>
              <a:gd name="T8" fmla="*/ 12 w 23"/>
              <a:gd name="T9" fmla="*/ 23 h 23"/>
              <a:gd name="T10" fmla="*/ 23 w 23"/>
              <a:gd name="T11" fmla="*/ 11 h 23"/>
              <a:gd name="T12" fmla="*/ 21 w 23"/>
              <a:gd name="T13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3">
                <a:moveTo>
                  <a:pt x="21" y="4"/>
                </a:moveTo>
                <a:cubicBezTo>
                  <a:pt x="19" y="2"/>
                  <a:pt x="16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8"/>
                  <a:pt x="5" y="23"/>
                  <a:pt x="12" y="23"/>
                </a:cubicBezTo>
                <a:cubicBezTo>
                  <a:pt x="18" y="23"/>
                  <a:pt x="23" y="18"/>
                  <a:pt x="23" y="11"/>
                </a:cubicBezTo>
                <a:cubicBezTo>
                  <a:pt x="23" y="9"/>
                  <a:pt x="22" y="6"/>
                  <a:pt x="21" y="4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5" name="Freeform 1052"/>
          <p:cNvSpPr>
            <a:spLocks/>
          </p:cNvSpPr>
          <p:nvPr/>
        </p:nvSpPr>
        <p:spPr bwMode="auto">
          <a:xfrm>
            <a:off x="6745288" y="5146676"/>
            <a:ext cx="227012" cy="268287"/>
          </a:xfrm>
          <a:custGeom>
            <a:avLst/>
            <a:gdLst>
              <a:gd name="T0" fmla="*/ 40 w 41"/>
              <a:gd name="T1" fmla="*/ 24 h 48"/>
              <a:gd name="T2" fmla="*/ 40 w 41"/>
              <a:gd name="T3" fmla="*/ 23 h 48"/>
              <a:gd name="T4" fmla="*/ 19 w 41"/>
              <a:gd name="T5" fmla="*/ 1 h 48"/>
              <a:gd name="T6" fmla="*/ 1 w 41"/>
              <a:gd name="T7" fmla="*/ 26 h 48"/>
              <a:gd name="T8" fmla="*/ 2 w 41"/>
              <a:gd name="T9" fmla="*/ 30 h 48"/>
              <a:gd name="T10" fmla="*/ 23 w 41"/>
              <a:gd name="T11" fmla="*/ 47 h 48"/>
              <a:gd name="T12" fmla="*/ 40 w 41"/>
              <a:gd name="T13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48">
                <a:moveTo>
                  <a:pt x="40" y="24"/>
                </a:moveTo>
                <a:cubicBezTo>
                  <a:pt x="40" y="24"/>
                  <a:pt x="40" y="23"/>
                  <a:pt x="40" y="23"/>
                </a:cubicBezTo>
                <a:cubicBezTo>
                  <a:pt x="39" y="10"/>
                  <a:pt x="30" y="0"/>
                  <a:pt x="19" y="1"/>
                </a:cubicBezTo>
                <a:cubicBezTo>
                  <a:pt x="8" y="1"/>
                  <a:pt x="0" y="13"/>
                  <a:pt x="1" y="26"/>
                </a:cubicBezTo>
                <a:cubicBezTo>
                  <a:pt x="1" y="27"/>
                  <a:pt x="1" y="29"/>
                  <a:pt x="2" y="30"/>
                </a:cubicBezTo>
                <a:cubicBezTo>
                  <a:pt x="4" y="41"/>
                  <a:pt x="10" y="48"/>
                  <a:pt x="23" y="47"/>
                </a:cubicBezTo>
                <a:cubicBezTo>
                  <a:pt x="36" y="47"/>
                  <a:pt x="41" y="37"/>
                  <a:pt x="40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6" name="Oval 1053"/>
          <p:cNvSpPr>
            <a:spLocks noChangeArrowheads="1"/>
          </p:cNvSpPr>
          <p:nvPr/>
        </p:nvSpPr>
        <p:spPr bwMode="auto">
          <a:xfrm>
            <a:off x="6967538" y="5399088"/>
            <a:ext cx="38100" cy="381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7" name="Freeform 1054"/>
          <p:cNvSpPr>
            <a:spLocks/>
          </p:cNvSpPr>
          <p:nvPr/>
        </p:nvSpPr>
        <p:spPr bwMode="auto">
          <a:xfrm>
            <a:off x="6994525" y="5275263"/>
            <a:ext cx="50800" cy="77787"/>
          </a:xfrm>
          <a:custGeom>
            <a:avLst/>
            <a:gdLst>
              <a:gd name="T0" fmla="*/ 9 w 9"/>
              <a:gd name="T1" fmla="*/ 8 h 14"/>
              <a:gd name="T2" fmla="*/ 6 w 9"/>
              <a:gd name="T3" fmla="*/ 14 h 14"/>
              <a:gd name="T4" fmla="*/ 1 w 9"/>
              <a:gd name="T5" fmla="*/ 7 h 14"/>
              <a:gd name="T6" fmla="*/ 4 w 9"/>
              <a:gd name="T7" fmla="*/ 0 h 14"/>
              <a:gd name="T8" fmla="*/ 9 w 9"/>
              <a:gd name="T9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4">
                <a:moveTo>
                  <a:pt x="9" y="8"/>
                </a:moveTo>
                <a:cubicBezTo>
                  <a:pt x="9" y="11"/>
                  <a:pt x="8" y="14"/>
                  <a:pt x="6" y="14"/>
                </a:cubicBezTo>
                <a:cubicBezTo>
                  <a:pt x="3" y="14"/>
                  <a:pt x="1" y="11"/>
                  <a:pt x="1" y="7"/>
                </a:cubicBezTo>
                <a:cubicBezTo>
                  <a:pt x="0" y="4"/>
                  <a:pt x="2" y="0"/>
                  <a:pt x="4" y="0"/>
                </a:cubicBezTo>
                <a:cubicBezTo>
                  <a:pt x="6" y="0"/>
                  <a:pt x="9" y="4"/>
                  <a:pt x="9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8" name="Oval 1055"/>
          <p:cNvSpPr>
            <a:spLocks noChangeArrowheads="1"/>
          </p:cNvSpPr>
          <p:nvPr/>
        </p:nvSpPr>
        <p:spPr bwMode="auto">
          <a:xfrm>
            <a:off x="7011988" y="5303838"/>
            <a:ext cx="22225" cy="2698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9" name="Freeform 1056"/>
          <p:cNvSpPr>
            <a:spLocks/>
          </p:cNvSpPr>
          <p:nvPr/>
        </p:nvSpPr>
        <p:spPr bwMode="auto">
          <a:xfrm>
            <a:off x="6678613" y="5953125"/>
            <a:ext cx="144462" cy="90487"/>
          </a:xfrm>
          <a:custGeom>
            <a:avLst/>
            <a:gdLst>
              <a:gd name="T0" fmla="*/ 26 w 26"/>
              <a:gd name="T1" fmla="*/ 1 h 16"/>
              <a:gd name="T2" fmla="*/ 0 w 26"/>
              <a:gd name="T3" fmla="*/ 0 h 16"/>
              <a:gd name="T4" fmla="*/ 0 w 26"/>
              <a:gd name="T5" fmla="*/ 2 h 16"/>
              <a:gd name="T6" fmla="*/ 11 w 26"/>
              <a:gd name="T7" fmla="*/ 16 h 16"/>
              <a:gd name="T8" fmla="*/ 26 w 26"/>
              <a:gd name="T9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6">
                <a:moveTo>
                  <a:pt x="26" y="1"/>
                </a:moveTo>
                <a:cubicBezTo>
                  <a:pt x="18" y="1"/>
                  <a:pt x="8" y="1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6" y="4"/>
                  <a:pt x="10" y="10"/>
                  <a:pt x="11" y="16"/>
                </a:cubicBezTo>
                <a:cubicBezTo>
                  <a:pt x="14" y="10"/>
                  <a:pt x="20" y="5"/>
                  <a:pt x="26" y="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0" name="Freeform 1057"/>
          <p:cNvSpPr>
            <a:spLocks/>
          </p:cNvSpPr>
          <p:nvPr/>
        </p:nvSpPr>
        <p:spPr bwMode="auto">
          <a:xfrm>
            <a:off x="6711950" y="5937250"/>
            <a:ext cx="500062" cy="407987"/>
          </a:xfrm>
          <a:custGeom>
            <a:avLst/>
            <a:gdLst>
              <a:gd name="T0" fmla="*/ 59 w 90"/>
              <a:gd name="T1" fmla="*/ 4 h 73"/>
              <a:gd name="T2" fmla="*/ 60 w 90"/>
              <a:gd name="T3" fmla="*/ 4 h 73"/>
              <a:gd name="T4" fmla="*/ 61 w 90"/>
              <a:gd name="T5" fmla="*/ 8 h 73"/>
              <a:gd name="T6" fmla="*/ 61 w 90"/>
              <a:gd name="T7" fmla="*/ 8 h 73"/>
              <a:gd name="T8" fmla="*/ 61 w 90"/>
              <a:gd name="T9" fmla="*/ 11 h 73"/>
              <a:gd name="T10" fmla="*/ 48 w 90"/>
              <a:gd name="T11" fmla="*/ 25 h 73"/>
              <a:gd name="T12" fmla="*/ 35 w 90"/>
              <a:gd name="T13" fmla="*/ 12 h 73"/>
              <a:gd name="T14" fmla="*/ 35 w 90"/>
              <a:gd name="T15" fmla="*/ 12 h 73"/>
              <a:gd name="T16" fmla="*/ 35 w 90"/>
              <a:gd name="T17" fmla="*/ 8 h 73"/>
              <a:gd name="T18" fmla="*/ 35 w 90"/>
              <a:gd name="T19" fmla="*/ 8 h 73"/>
              <a:gd name="T20" fmla="*/ 37 w 90"/>
              <a:gd name="T21" fmla="*/ 4 h 73"/>
              <a:gd name="T22" fmla="*/ 20 w 90"/>
              <a:gd name="T23" fmla="*/ 4 h 73"/>
              <a:gd name="T24" fmla="*/ 5 w 90"/>
              <a:gd name="T25" fmla="*/ 19 h 73"/>
              <a:gd name="T26" fmla="*/ 5 w 90"/>
              <a:gd name="T27" fmla="*/ 20 h 73"/>
              <a:gd name="T28" fmla="*/ 1 w 90"/>
              <a:gd name="T29" fmla="*/ 30 h 73"/>
              <a:gd name="T30" fmla="*/ 0 w 90"/>
              <a:gd name="T31" fmla="*/ 35 h 73"/>
              <a:gd name="T32" fmla="*/ 43 w 90"/>
              <a:gd name="T33" fmla="*/ 73 h 73"/>
              <a:gd name="T34" fmla="*/ 90 w 90"/>
              <a:gd name="T35" fmla="*/ 35 h 73"/>
              <a:gd name="T36" fmla="*/ 71 w 90"/>
              <a:gd name="T37" fmla="*/ 0 h 73"/>
              <a:gd name="T38" fmla="*/ 58 w 90"/>
              <a:gd name="T39" fmla="*/ 2 h 73"/>
              <a:gd name="T40" fmla="*/ 59 w 90"/>
              <a:gd name="T41" fmla="*/ 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73">
                <a:moveTo>
                  <a:pt x="59" y="4"/>
                </a:moveTo>
                <a:cubicBezTo>
                  <a:pt x="59" y="4"/>
                  <a:pt x="60" y="4"/>
                  <a:pt x="60" y="4"/>
                </a:cubicBezTo>
                <a:cubicBezTo>
                  <a:pt x="62" y="5"/>
                  <a:pt x="62" y="7"/>
                  <a:pt x="61" y="8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9"/>
                  <a:pt x="61" y="10"/>
                  <a:pt x="61" y="11"/>
                </a:cubicBezTo>
                <a:cubicBezTo>
                  <a:pt x="61" y="19"/>
                  <a:pt x="56" y="25"/>
                  <a:pt x="48" y="25"/>
                </a:cubicBezTo>
                <a:cubicBezTo>
                  <a:pt x="41" y="25"/>
                  <a:pt x="35" y="19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11"/>
                  <a:pt x="34" y="9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6" y="6"/>
                  <a:pt x="36" y="5"/>
                  <a:pt x="37" y="4"/>
                </a:cubicBezTo>
                <a:cubicBezTo>
                  <a:pt x="33" y="4"/>
                  <a:pt x="27" y="4"/>
                  <a:pt x="20" y="4"/>
                </a:cubicBezTo>
                <a:cubicBezTo>
                  <a:pt x="14" y="8"/>
                  <a:pt x="8" y="13"/>
                  <a:pt x="5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4"/>
                  <a:pt x="3" y="27"/>
                  <a:pt x="1" y="30"/>
                </a:cubicBezTo>
                <a:cubicBezTo>
                  <a:pt x="1" y="32"/>
                  <a:pt x="0" y="33"/>
                  <a:pt x="0" y="35"/>
                </a:cubicBezTo>
                <a:cubicBezTo>
                  <a:pt x="0" y="58"/>
                  <a:pt x="15" y="73"/>
                  <a:pt x="43" y="73"/>
                </a:cubicBezTo>
                <a:cubicBezTo>
                  <a:pt x="69" y="73"/>
                  <a:pt x="90" y="59"/>
                  <a:pt x="90" y="35"/>
                </a:cubicBezTo>
                <a:cubicBezTo>
                  <a:pt x="90" y="17"/>
                  <a:pt x="83" y="5"/>
                  <a:pt x="71" y="0"/>
                </a:cubicBezTo>
                <a:cubicBezTo>
                  <a:pt x="67" y="1"/>
                  <a:pt x="62" y="2"/>
                  <a:pt x="58" y="2"/>
                </a:cubicBezTo>
                <a:cubicBezTo>
                  <a:pt x="58" y="3"/>
                  <a:pt x="59" y="3"/>
                  <a:pt x="5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1" name="Freeform 1058"/>
          <p:cNvSpPr>
            <a:spLocks/>
          </p:cNvSpPr>
          <p:nvPr/>
        </p:nvSpPr>
        <p:spPr bwMode="auto">
          <a:xfrm>
            <a:off x="6596063" y="5667376"/>
            <a:ext cx="838200" cy="852487"/>
          </a:xfrm>
          <a:custGeom>
            <a:avLst/>
            <a:gdLst>
              <a:gd name="T0" fmla="*/ 147 w 151"/>
              <a:gd name="T1" fmla="*/ 12 h 152"/>
              <a:gd name="T2" fmla="*/ 132 w 151"/>
              <a:gd name="T3" fmla="*/ 0 h 152"/>
              <a:gd name="T4" fmla="*/ 108 w 151"/>
              <a:gd name="T5" fmla="*/ 37 h 152"/>
              <a:gd name="T6" fmla="*/ 110 w 151"/>
              <a:gd name="T7" fmla="*/ 36 h 152"/>
              <a:gd name="T8" fmla="*/ 111 w 151"/>
              <a:gd name="T9" fmla="*/ 44 h 152"/>
              <a:gd name="T10" fmla="*/ 92 w 151"/>
              <a:gd name="T11" fmla="*/ 48 h 152"/>
              <a:gd name="T12" fmla="*/ 111 w 151"/>
              <a:gd name="T13" fmla="*/ 83 h 152"/>
              <a:gd name="T14" fmla="*/ 64 w 151"/>
              <a:gd name="T15" fmla="*/ 121 h 152"/>
              <a:gd name="T16" fmla="*/ 21 w 151"/>
              <a:gd name="T17" fmla="*/ 83 h 152"/>
              <a:gd name="T18" fmla="*/ 22 w 151"/>
              <a:gd name="T19" fmla="*/ 78 h 152"/>
              <a:gd name="T20" fmla="*/ 10 w 151"/>
              <a:gd name="T21" fmla="*/ 83 h 152"/>
              <a:gd name="T22" fmla="*/ 1 w 151"/>
              <a:gd name="T23" fmla="*/ 80 h 152"/>
              <a:gd name="T24" fmla="*/ 1 w 151"/>
              <a:gd name="T25" fmla="*/ 90 h 152"/>
              <a:gd name="T26" fmla="*/ 1 w 151"/>
              <a:gd name="T27" fmla="*/ 98 h 152"/>
              <a:gd name="T28" fmla="*/ 1 w 151"/>
              <a:gd name="T29" fmla="*/ 113 h 152"/>
              <a:gd name="T30" fmla="*/ 1 w 151"/>
              <a:gd name="T31" fmla="*/ 119 h 152"/>
              <a:gd name="T32" fmla="*/ 0 w 151"/>
              <a:gd name="T33" fmla="*/ 130 h 152"/>
              <a:gd name="T34" fmla="*/ 0 w 151"/>
              <a:gd name="T35" fmla="*/ 143 h 152"/>
              <a:gd name="T36" fmla="*/ 0 w 151"/>
              <a:gd name="T37" fmla="*/ 144 h 152"/>
              <a:gd name="T38" fmla="*/ 49 w 151"/>
              <a:gd name="T39" fmla="*/ 144 h 152"/>
              <a:gd name="T40" fmla="*/ 49 w 151"/>
              <a:gd name="T41" fmla="*/ 142 h 152"/>
              <a:gd name="T42" fmla="*/ 56 w 151"/>
              <a:gd name="T43" fmla="*/ 131 h 152"/>
              <a:gd name="T44" fmla="*/ 61 w 151"/>
              <a:gd name="T45" fmla="*/ 134 h 152"/>
              <a:gd name="T46" fmla="*/ 64 w 151"/>
              <a:gd name="T47" fmla="*/ 139 h 152"/>
              <a:gd name="T48" fmla="*/ 64 w 151"/>
              <a:gd name="T49" fmla="*/ 139 h 152"/>
              <a:gd name="T50" fmla="*/ 114 w 151"/>
              <a:gd name="T51" fmla="*/ 138 h 152"/>
              <a:gd name="T52" fmla="*/ 114 w 151"/>
              <a:gd name="T53" fmla="*/ 138 h 152"/>
              <a:gd name="T54" fmla="*/ 112 w 151"/>
              <a:gd name="T55" fmla="*/ 124 h 152"/>
              <a:gd name="T56" fmla="*/ 114 w 151"/>
              <a:gd name="T57" fmla="*/ 94 h 152"/>
              <a:gd name="T58" fmla="*/ 114 w 151"/>
              <a:gd name="T59" fmla="*/ 74 h 152"/>
              <a:gd name="T60" fmla="*/ 138 w 151"/>
              <a:gd name="T61" fmla="*/ 40 h 152"/>
              <a:gd name="T62" fmla="*/ 151 w 151"/>
              <a:gd name="T63" fmla="*/ 12 h 152"/>
              <a:gd name="T64" fmla="*/ 147 w 151"/>
              <a:gd name="T65" fmla="*/ 1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1" h="152">
                <a:moveTo>
                  <a:pt x="147" y="12"/>
                </a:moveTo>
                <a:cubicBezTo>
                  <a:pt x="140" y="12"/>
                  <a:pt x="133" y="7"/>
                  <a:pt x="132" y="0"/>
                </a:cubicBezTo>
                <a:cubicBezTo>
                  <a:pt x="127" y="12"/>
                  <a:pt x="120" y="24"/>
                  <a:pt x="108" y="37"/>
                </a:cubicBezTo>
                <a:cubicBezTo>
                  <a:pt x="110" y="36"/>
                  <a:pt x="110" y="36"/>
                  <a:pt x="110" y="36"/>
                </a:cubicBezTo>
                <a:cubicBezTo>
                  <a:pt x="113" y="36"/>
                  <a:pt x="112" y="43"/>
                  <a:pt x="111" y="44"/>
                </a:cubicBezTo>
                <a:cubicBezTo>
                  <a:pt x="107" y="45"/>
                  <a:pt x="100" y="47"/>
                  <a:pt x="92" y="48"/>
                </a:cubicBezTo>
                <a:cubicBezTo>
                  <a:pt x="104" y="53"/>
                  <a:pt x="111" y="65"/>
                  <a:pt x="111" y="83"/>
                </a:cubicBezTo>
                <a:cubicBezTo>
                  <a:pt x="111" y="107"/>
                  <a:pt x="90" y="121"/>
                  <a:pt x="64" y="121"/>
                </a:cubicBezTo>
                <a:cubicBezTo>
                  <a:pt x="36" y="121"/>
                  <a:pt x="21" y="106"/>
                  <a:pt x="21" y="83"/>
                </a:cubicBezTo>
                <a:cubicBezTo>
                  <a:pt x="21" y="81"/>
                  <a:pt x="22" y="80"/>
                  <a:pt x="22" y="78"/>
                </a:cubicBezTo>
                <a:cubicBezTo>
                  <a:pt x="19" y="81"/>
                  <a:pt x="15" y="83"/>
                  <a:pt x="10" y="83"/>
                </a:cubicBezTo>
                <a:cubicBezTo>
                  <a:pt x="6" y="83"/>
                  <a:pt x="3" y="82"/>
                  <a:pt x="1" y="80"/>
                </a:cubicBezTo>
                <a:cubicBezTo>
                  <a:pt x="1" y="82"/>
                  <a:pt x="1" y="86"/>
                  <a:pt x="1" y="90"/>
                </a:cubicBezTo>
                <a:cubicBezTo>
                  <a:pt x="1" y="92"/>
                  <a:pt x="1" y="95"/>
                  <a:pt x="1" y="98"/>
                </a:cubicBezTo>
                <a:cubicBezTo>
                  <a:pt x="1" y="104"/>
                  <a:pt x="1" y="111"/>
                  <a:pt x="1" y="113"/>
                </a:cubicBezTo>
                <a:cubicBezTo>
                  <a:pt x="1" y="114"/>
                  <a:pt x="1" y="116"/>
                  <a:pt x="1" y="119"/>
                </a:cubicBezTo>
                <a:cubicBezTo>
                  <a:pt x="0" y="122"/>
                  <a:pt x="0" y="127"/>
                  <a:pt x="0" y="130"/>
                </a:cubicBezTo>
                <a:cubicBezTo>
                  <a:pt x="0" y="134"/>
                  <a:pt x="0" y="141"/>
                  <a:pt x="0" y="143"/>
                </a:cubicBezTo>
                <a:cubicBezTo>
                  <a:pt x="0" y="143"/>
                  <a:pt x="0" y="144"/>
                  <a:pt x="0" y="144"/>
                </a:cubicBezTo>
                <a:cubicBezTo>
                  <a:pt x="4" y="152"/>
                  <a:pt x="47" y="147"/>
                  <a:pt x="49" y="144"/>
                </a:cubicBezTo>
                <a:cubicBezTo>
                  <a:pt x="49" y="143"/>
                  <a:pt x="49" y="143"/>
                  <a:pt x="49" y="142"/>
                </a:cubicBezTo>
                <a:cubicBezTo>
                  <a:pt x="49" y="137"/>
                  <a:pt x="50" y="133"/>
                  <a:pt x="56" y="131"/>
                </a:cubicBezTo>
                <a:cubicBezTo>
                  <a:pt x="57" y="131"/>
                  <a:pt x="59" y="131"/>
                  <a:pt x="61" y="134"/>
                </a:cubicBezTo>
                <a:cubicBezTo>
                  <a:pt x="64" y="137"/>
                  <a:pt x="64" y="139"/>
                  <a:pt x="64" y="139"/>
                </a:cubicBezTo>
                <a:cubicBezTo>
                  <a:pt x="64" y="139"/>
                  <a:pt x="64" y="139"/>
                  <a:pt x="64" y="139"/>
                </a:cubicBezTo>
                <a:cubicBezTo>
                  <a:pt x="72" y="144"/>
                  <a:pt x="112" y="142"/>
                  <a:pt x="114" y="138"/>
                </a:cubicBezTo>
                <a:cubicBezTo>
                  <a:pt x="114" y="138"/>
                  <a:pt x="114" y="138"/>
                  <a:pt x="114" y="138"/>
                </a:cubicBezTo>
                <a:cubicBezTo>
                  <a:pt x="114" y="127"/>
                  <a:pt x="112" y="129"/>
                  <a:pt x="112" y="124"/>
                </a:cubicBezTo>
                <a:cubicBezTo>
                  <a:pt x="112" y="118"/>
                  <a:pt x="114" y="114"/>
                  <a:pt x="114" y="94"/>
                </a:cubicBezTo>
                <a:cubicBezTo>
                  <a:pt x="114" y="90"/>
                  <a:pt x="114" y="82"/>
                  <a:pt x="114" y="74"/>
                </a:cubicBezTo>
                <a:cubicBezTo>
                  <a:pt x="118" y="70"/>
                  <a:pt x="127" y="60"/>
                  <a:pt x="138" y="40"/>
                </a:cubicBezTo>
                <a:cubicBezTo>
                  <a:pt x="147" y="24"/>
                  <a:pt x="150" y="16"/>
                  <a:pt x="151" y="12"/>
                </a:cubicBezTo>
                <a:cubicBezTo>
                  <a:pt x="150" y="12"/>
                  <a:pt x="148" y="12"/>
                  <a:pt x="147" y="1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2" name="Freeform 1059"/>
          <p:cNvSpPr>
            <a:spLocks/>
          </p:cNvSpPr>
          <p:nvPr/>
        </p:nvSpPr>
        <p:spPr bwMode="auto">
          <a:xfrm>
            <a:off x="6489700" y="5908675"/>
            <a:ext cx="188912" cy="195262"/>
          </a:xfrm>
          <a:custGeom>
            <a:avLst/>
            <a:gdLst>
              <a:gd name="T0" fmla="*/ 34 w 34"/>
              <a:gd name="T1" fmla="*/ 8 h 35"/>
              <a:gd name="T2" fmla="*/ 23 w 34"/>
              <a:gd name="T3" fmla="*/ 2 h 35"/>
              <a:gd name="T4" fmla="*/ 20 w 34"/>
              <a:gd name="T5" fmla="*/ 1 h 35"/>
              <a:gd name="T6" fmla="*/ 0 w 34"/>
              <a:gd name="T7" fmla="*/ 20 h 35"/>
              <a:gd name="T8" fmla="*/ 17 w 34"/>
              <a:gd name="T9" fmla="*/ 35 h 35"/>
              <a:gd name="T10" fmla="*/ 13 w 34"/>
              <a:gd name="T11" fmla="*/ 25 h 35"/>
              <a:gd name="T12" fmla="*/ 29 w 34"/>
              <a:gd name="T13" fmla="*/ 9 h 35"/>
              <a:gd name="T14" fmla="*/ 34 w 34"/>
              <a:gd name="T15" fmla="*/ 10 h 35"/>
              <a:gd name="T16" fmla="*/ 34 w 34"/>
              <a:gd name="T17" fmla="*/ 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35">
                <a:moveTo>
                  <a:pt x="34" y="8"/>
                </a:moveTo>
                <a:cubicBezTo>
                  <a:pt x="32" y="6"/>
                  <a:pt x="27" y="3"/>
                  <a:pt x="23" y="2"/>
                </a:cubicBezTo>
                <a:cubicBezTo>
                  <a:pt x="22" y="2"/>
                  <a:pt x="21" y="1"/>
                  <a:pt x="20" y="1"/>
                </a:cubicBezTo>
                <a:cubicBezTo>
                  <a:pt x="13" y="0"/>
                  <a:pt x="0" y="6"/>
                  <a:pt x="0" y="20"/>
                </a:cubicBezTo>
                <a:cubicBezTo>
                  <a:pt x="0" y="30"/>
                  <a:pt x="9" y="35"/>
                  <a:pt x="17" y="35"/>
                </a:cubicBezTo>
                <a:cubicBezTo>
                  <a:pt x="15" y="32"/>
                  <a:pt x="13" y="29"/>
                  <a:pt x="13" y="25"/>
                </a:cubicBezTo>
                <a:cubicBezTo>
                  <a:pt x="13" y="16"/>
                  <a:pt x="20" y="9"/>
                  <a:pt x="29" y="9"/>
                </a:cubicBezTo>
                <a:cubicBezTo>
                  <a:pt x="31" y="9"/>
                  <a:pt x="33" y="9"/>
                  <a:pt x="34" y="10"/>
                </a:cubicBezTo>
                <a:cubicBezTo>
                  <a:pt x="34" y="10"/>
                  <a:pt x="34" y="9"/>
                  <a:pt x="34" y="8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" name="Freeform 1060"/>
          <p:cNvSpPr>
            <a:spLocks/>
          </p:cNvSpPr>
          <p:nvPr/>
        </p:nvSpPr>
        <p:spPr bwMode="auto">
          <a:xfrm>
            <a:off x="6900863" y="6440488"/>
            <a:ext cx="388937" cy="134937"/>
          </a:xfrm>
          <a:custGeom>
            <a:avLst/>
            <a:gdLst>
              <a:gd name="T0" fmla="*/ 9 w 70"/>
              <a:gd name="T1" fmla="*/ 1 h 24"/>
              <a:gd name="T2" fmla="*/ 13 w 70"/>
              <a:gd name="T3" fmla="*/ 19 h 24"/>
              <a:gd name="T4" fmla="*/ 63 w 70"/>
              <a:gd name="T5" fmla="*/ 17 h 24"/>
              <a:gd name="T6" fmla="*/ 59 w 70"/>
              <a:gd name="T7" fmla="*/ 0 h 24"/>
              <a:gd name="T8" fmla="*/ 59 w 70"/>
              <a:gd name="T9" fmla="*/ 0 h 24"/>
              <a:gd name="T10" fmla="*/ 9 w 70"/>
              <a:gd name="T11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24">
                <a:moveTo>
                  <a:pt x="9" y="1"/>
                </a:moveTo>
                <a:cubicBezTo>
                  <a:pt x="6" y="5"/>
                  <a:pt x="0" y="14"/>
                  <a:pt x="13" y="19"/>
                </a:cubicBezTo>
                <a:cubicBezTo>
                  <a:pt x="27" y="24"/>
                  <a:pt x="55" y="22"/>
                  <a:pt x="63" y="17"/>
                </a:cubicBezTo>
                <a:cubicBezTo>
                  <a:pt x="70" y="13"/>
                  <a:pt x="69" y="4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4"/>
                  <a:pt x="17" y="6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4" name="Freeform 1061"/>
          <p:cNvSpPr>
            <a:spLocks/>
          </p:cNvSpPr>
          <p:nvPr/>
        </p:nvSpPr>
        <p:spPr bwMode="auto">
          <a:xfrm>
            <a:off x="7327900" y="5554663"/>
            <a:ext cx="173037" cy="179387"/>
          </a:xfrm>
          <a:custGeom>
            <a:avLst/>
            <a:gdLst>
              <a:gd name="T0" fmla="*/ 15 w 31"/>
              <a:gd name="T1" fmla="*/ 0 h 32"/>
              <a:gd name="T2" fmla="*/ 4 w 31"/>
              <a:gd name="T3" fmla="*/ 5 h 32"/>
              <a:gd name="T4" fmla="*/ 2 w 31"/>
              <a:gd name="T5" fmla="*/ 11 h 32"/>
              <a:gd name="T6" fmla="*/ 0 w 31"/>
              <a:gd name="T7" fmla="*/ 20 h 32"/>
              <a:gd name="T8" fmla="*/ 15 w 31"/>
              <a:gd name="T9" fmla="*/ 32 h 32"/>
              <a:gd name="T10" fmla="*/ 19 w 31"/>
              <a:gd name="T11" fmla="*/ 32 h 32"/>
              <a:gd name="T12" fmla="*/ 31 w 31"/>
              <a:gd name="T13" fmla="*/ 16 h 32"/>
              <a:gd name="T14" fmla="*/ 15 w 31"/>
              <a:gd name="T15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32">
                <a:moveTo>
                  <a:pt x="15" y="0"/>
                </a:moveTo>
                <a:cubicBezTo>
                  <a:pt x="11" y="0"/>
                  <a:pt x="7" y="2"/>
                  <a:pt x="4" y="5"/>
                </a:cubicBezTo>
                <a:cubicBezTo>
                  <a:pt x="3" y="7"/>
                  <a:pt x="3" y="9"/>
                  <a:pt x="2" y="11"/>
                </a:cubicBezTo>
                <a:cubicBezTo>
                  <a:pt x="2" y="14"/>
                  <a:pt x="1" y="17"/>
                  <a:pt x="0" y="20"/>
                </a:cubicBezTo>
                <a:cubicBezTo>
                  <a:pt x="1" y="27"/>
                  <a:pt x="8" y="32"/>
                  <a:pt x="15" y="32"/>
                </a:cubicBezTo>
                <a:cubicBezTo>
                  <a:pt x="16" y="32"/>
                  <a:pt x="18" y="32"/>
                  <a:pt x="19" y="32"/>
                </a:cubicBezTo>
                <a:cubicBezTo>
                  <a:pt x="26" y="30"/>
                  <a:pt x="31" y="24"/>
                  <a:pt x="31" y="16"/>
                </a:cubicBezTo>
                <a:cubicBezTo>
                  <a:pt x="31" y="7"/>
                  <a:pt x="24" y="0"/>
                  <a:pt x="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5" name="Freeform 1062"/>
          <p:cNvSpPr>
            <a:spLocks/>
          </p:cNvSpPr>
          <p:nvPr/>
        </p:nvSpPr>
        <p:spPr bwMode="auto">
          <a:xfrm>
            <a:off x="6518275" y="6211888"/>
            <a:ext cx="82550" cy="122237"/>
          </a:xfrm>
          <a:custGeom>
            <a:avLst/>
            <a:gdLst>
              <a:gd name="T0" fmla="*/ 15 w 15"/>
              <a:gd name="T1" fmla="*/ 16 h 22"/>
              <a:gd name="T2" fmla="*/ 15 w 15"/>
              <a:gd name="T3" fmla="*/ 1 h 22"/>
              <a:gd name="T4" fmla="*/ 11 w 15"/>
              <a:gd name="T5" fmla="*/ 0 h 22"/>
              <a:gd name="T6" fmla="*/ 0 w 15"/>
              <a:gd name="T7" fmla="*/ 11 h 22"/>
              <a:gd name="T8" fmla="*/ 11 w 15"/>
              <a:gd name="T9" fmla="*/ 22 h 22"/>
              <a:gd name="T10" fmla="*/ 15 w 15"/>
              <a:gd name="T11" fmla="*/ 22 h 22"/>
              <a:gd name="T12" fmla="*/ 15 w 15"/>
              <a:gd name="T13" fmla="*/ 16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2">
                <a:moveTo>
                  <a:pt x="15" y="16"/>
                </a:moveTo>
                <a:cubicBezTo>
                  <a:pt x="15" y="14"/>
                  <a:pt x="15" y="7"/>
                  <a:pt x="15" y="1"/>
                </a:cubicBezTo>
                <a:cubicBezTo>
                  <a:pt x="14" y="1"/>
                  <a:pt x="12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8"/>
                  <a:pt x="5" y="22"/>
                  <a:pt x="11" y="22"/>
                </a:cubicBezTo>
                <a:cubicBezTo>
                  <a:pt x="12" y="22"/>
                  <a:pt x="13" y="22"/>
                  <a:pt x="15" y="22"/>
                </a:cubicBezTo>
                <a:cubicBezTo>
                  <a:pt x="15" y="19"/>
                  <a:pt x="15" y="17"/>
                  <a:pt x="15" y="16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6" name="Freeform 1063"/>
          <p:cNvSpPr>
            <a:spLocks/>
          </p:cNvSpPr>
          <p:nvPr/>
        </p:nvSpPr>
        <p:spPr bwMode="auto">
          <a:xfrm>
            <a:off x="6545263" y="6462713"/>
            <a:ext cx="361950" cy="134937"/>
          </a:xfrm>
          <a:custGeom>
            <a:avLst/>
            <a:gdLst>
              <a:gd name="T0" fmla="*/ 9 w 65"/>
              <a:gd name="T1" fmla="*/ 2 h 24"/>
              <a:gd name="T2" fmla="*/ 9 w 65"/>
              <a:gd name="T3" fmla="*/ 1 h 24"/>
              <a:gd name="T4" fmla="*/ 1 w 65"/>
              <a:gd name="T5" fmla="*/ 13 h 24"/>
              <a:gd name="T6" fmla="*/ 36 w 65"/>
              <a:gd name="T7" fmla="*/ 23 h 24"/>
              <a:gd name="T8" fmla="*/ 64 w 65"/>
              <a:gd name="T9" fmla="*/ 9 h 24"/>
              <a:gd name="T10" fmla="*/ 58 w 65"/>
              <a:gd name="T11" fmla="*/ 0 h 24"/>
              <a:gd name="T12" fmla="*/ 58 w 65"/>
              <a:gd name="T13" fmla="*/ 2 h 24"/>
              <a:gd name="T14" fmla="*/ 9 w 65"/>
              <a:gd name="T15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24">
                <a:moveTo>
                  <a:pt x="9" y="2"/>
                </a:moveTo>
                <a:cubicBezTo>
                  <a:pt x="9" y="2"/>
                  <a:pt x="9" y="1"/>
                  <a:pt x="9" y="1"/>
                </a:cubicBezTo>
                <a:cubicBezTo>
                  <a:pt x="4" y="3"/>
                  <a:pt x="0" y="7"/>
                  <a:pt x="1" y="13"/>
                </a:cubicBezTo>
                <a:cubicBezTo>
                  <a:pt x="2" y="22"/>
                  <a:pt x="16" y="24"/>
                  <a:pt x="36" y="23"/>
                </a:cubicBezTo>
                <a:cubicBezTo>
                  <a:pt x="56" y="23"/>
                  <a:pt x="65" y="16"/>
                  <a:pt x="64" y="9"/>
                </a:cubicBezTo>
                <a:cubicBezTo>
                  <a:pt x="64" y="4"/>
                  <a:pt x="61" y="1"/>
                  <a:pt x="58" y="0"/>
                </a:cubicBezTo>
                <a:cubicBezTo>
                  <a:pt x="58" y="1"/>
                  <a:pt x="58" y="1"/>
                  <a:pt x="58" y="2"/>
                </a:cubicBezTo>
                <a:cubicBezTo>
                  <a:pt x="56" y="5"/>
                  <a:pt x="13" y="10"/>
                  <a:pt x="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7" name="Freeform 1064"/>
          <p:cNvSpPr>
            <a:spLocks/>
          </p:cNvSpPr>
          <p:nvPr/>
        </p:nvSpPr>
        <p:spPr bwMode="auto">
          <a:xfrm>
            <a:off x="6562725" y="5959475"/>
            <a:ext cx="177800" cy="173037"/>
          </a:xfrm>
          <a:custGeom>
            <a:avLst/>
            <a:gdLst>
              <a:gd name="T0" fmla="*/ 32 w 32"/>
              <a:gd name="T1" fmla="*/ 15 h 31"/>
              <a:gd name="T2" fmla="*/ 21 w 32"/>
              <a:gd name="T3" fmla="*/ 1 h 31"/>
              <a:gd name="T4" fmla="*/ 16 w 32"/>
              <a:gd name="T5" fmla="*/ 0 h 31"/>
              <a:gd name="T6" fmla="*/ 0 w 32"/>
              <a:gd name="T7" fmla="*/ 16 h 31"/>
              <a:gd name="T8" fmla="*/ 4 w 32"/>
              <a:gd name="T9" fmla="*/ 26 h 31"/>
              <a:gd name="T10" fmla="*/ 7 w 32"/>
              <a:gd name="T11" fmla="*/ 28 h 31"/>
              <a:gd name="T12" fmla="*/ 16 w 32"/>
              <a:gd name="T13" fmla="*/ 31 h 31"/>
              <a:gd name="T14" fmla="*/ 28 w 32"/>
              <a:gd name="T15" fmla="*/ 26 h 31"/>
              <a:gd name="T16" fmla="*/ 32 w 32"/>
              <a:gd name="T17" fmla="*/ 16 h 31"/>
              <a:gd name="T18" fmla="*/ 32 w 32"/>
              <a:gd name="T19" fmla="*/ 1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" h="31">
                <a:moveTo>
                  <a:pt x="32" y="15"/>
                </a:moveTo>
                <a:cubicBezTo>
                  <a:pt x="31" y="9"/>
                  <a:pt x="27" y="3"/>
                  <a:pt x="21" y="1"/>
                </a:cubicBezTo>
                <a:cubicBezTo>
                  <a:pt x="20" y="0"/>
                  <a:pt x="18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0"/>
                  <a:pt x="2" y="23"/>
                  <a:pt x="4" y="26"/>
                </a:cubicBezTo>
                <a:cubicBezTo>
                  <a:pt x="5" y="27"/>
                  <a:pt x="6" y="28"/>
                  <a:pt x="7" y="28"/>
                </a:cubicBezTo>
                <a:cubicBezTo>
                  <a:pt x="9" y="30"/>
                  <a:pt x="12" y="31"/>
                  <a:pt x="16" y="31"/>
                </a:cubicBezTo>
                <a:cubicBezTo>
                  <a:pt x="21" y="31"/>
                  <a:pt x="25" y="29"/>
                  <a:pt x="28" y="26"/>
                </a:cubicBezTo>
                <a:cubicBezTo>
                  <a:pt x="30" y="23"/>
                  <a:pt x="32" y="20"/>
                  <a:pt x="32" y="16"/>
                </a:cubicBezTo>
                <a:cubicBezTo>
                  <a:pt x="32" y="16"/>
                  <a:pt x="32" y="16"/>
                  <a:pt x="32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8" name="Freeform 1065"/>
          <p:cNvSpPr>
            <a:spLocks/>
          </p:cNvSpPr>
          <p:nvPr/>
        </p:nvSpPr>
        <p:spPr bwMode="auto">
          <a:xfrm>
            <a:off x="6896100" y="5924550"/>
            <a:ext cx="160337" cy="152400"/>
          </a:xfrm>
          <a:custGeom>
            <a:avLst/>
            <a:gdLst>
              <a:gd name="T0" fmla="*/ 27 w 29"/>
              <a:gd name="T1" fmla="*/ 6 h 27"/>
              <a:gd name="T2" fmla="*/ 26 w 29"/>
              <a:gd name="T3" fmla="*/ 6 h 27"/>
              <a:gd name="T4" fmla="*/ 25 w 29"/>
              <a:gd name="T5" fmla="*/ 4 h 27"/>
              <a:gd name="T6" fmla="*/ 15 w 29"/>
              <a:gd name="T7" fmla="*/ 0 h 27"/>
              <a:gd name="T8" fmla="*/ 4 w 29"/>
              <a:gd name="T9" fmla="*/ 6 h 27"/>
              <a:gd name="T10" fmla="*/ 2 w 29"/>
              <a:gd name="T11" fmla="*/ 10 h 27"/>
              <a:gd name="T12" fmla="*/ 2 w 29"/>
              <a:gd name="T13" fmla="*/ 10 h 27"/>
              <a:gd name="T14" fmla="*/ 2 w 29"/>
              <a:gd name="T15" fmla="*/ 14 h 27"/>
              <a:gd name="T16" fmla="*/ 2 w 29"/>
              <a:gd name="T17" fmla="*/ 14 h 27"/>
              <a:gd name="T18" fmla="*/ 15 w 29"/>
              <a:gd name="T19" fmla="*/ 27 h 27"/>
              <a:gd name="T20" fmla="*/ 28 w 29"/>
              <a:gd name="T21" fmla="*/ 13 h 27"/>
              <a:gd name="T22" fmla="*/ 28 w 29"/>
              <a:gd name="T23" fmla="*/ 10 h 27"/>
              <a:gd name="T24" fmla="*/ 28 w 29"/>
              <a:gd name="T25" fmla="*/ 10 h 27"/>
              <a:gd name="T26" fmla="*/ 27 w 29"/>
              <a:gd name="T27" fmla="*/ 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" h="27">
                <a:moveTo>
                  <a:pt x="27" y="6"/>
                </a:moveTo>
                <a:cubicBezTo>
                  <a:pt x="27" y="6"/>
                  <a:pt x="26" y="6"/>
                  <a:pt x="26" y="6"/>
                </a:cubicBezTo>
                <a:cubicBezTo>
                  <a:pt x="26" y="5"/>
                  <a:pt x="25" y="5"/>
                  <a:pt x="25" y="4"/>
                </a:cubicBezTo>
                <a:cubicBezTo>
                  <a:pt x="23" y="2"/>
                  <a:pt x="19" y="0"/>
                  <a:pt x="15" y="0"/>
                </a:cubicBezTo>
                <a:cubicBezTo>
                  <a:pt x="11" y="0"/>
                  <a:pt x="7" y="2"/>
                  <a:pt x="4" y="6"/>
                </a:cubicBezTo>
                <a:cubicBezTo>
                  <a:pt x="3" y="7"/>
                  <a:pt x="3" y="8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1"/>
                  <a:pt x="0" y="13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21"/>
                  <a:pt x="8" y="27"/>
                  <a:pt x="15" y="27"/>
                </a:cubicBezTo>
                <a:cubicBezTo>
                  <a:pt x="23" y="27"/>
                  <a:pt x="28" y="21"/>
                  <a:pt x="28" y="13"/>
                </a:cubicBezTo>
                <a:cubicBezTo>
                  <a:pt x="28" y="12"/>
                  <a:pt x="28" y="11"/>
                  <a:pt x="2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9"/>
                  <a:pt x="29" y="7"/>
                  <a:pt x="27" y="6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9" name="Freeform 1066"/>
          <p:cNvSpPr>
            <a:spLocks/>
          </p:cNvSpPr>
          <p:nvPr/>
        </p:nvSpPr>
        <p:spPr bwMode="auto">
          <a:xfrm>
            <a:off x="6967538" y="5992813"/>
            <a:ext cx="44450" cy="26987"/>
          </a:xfrm>
          <a:custGeom>
            <a:avLst/>
            <a:gdLst>
              <a:gd name="T0" fmla="*/ 4 w 8"/>
              <a:gd name="T1" fmla="*/ 1 h 5"/>
              <a:gd name="T2" fmla="*/ 0 w 8"/>
              <a:gd name="T3" fmla="*/ 3 h 5"/>
              <a:gd name="T4" fmla="*/ 4 w 8"/>
              <a:gd name="T5" fmla="*/ 5 h 5"/>
              <a:gd name="T6" fmla="*/ 8 w 8"/>
              <a:gd name="T7" fmla="*/ 3 h 5"/>
              <a:gd name="T8" fmla="*/ 4 w 8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">
                <a:moveTo>
                  <a:pt x="4" y="1"/>
                </a:moveTo>
                <a:cubicBezTo>
                  <a:pt x="2" y="1"/>
                  <a:pt x="0" y="2"/>
                  <a:pt x="0" y="3"/>
                </a:cubicBezTo>
                <a:cubicBezTo>
                  <a:pt x="0" y="4"/>
                  <a:pt x="2" y="5"/>
                  <a:pt x="4" y="5"/>
                </a:cubicBezTo>
                <a:cubicBezTo>
                  <a:pt x="6" y="5"/>
                  <a:pt x="8" y="4"/>
                  <a:pt x="8" y="3"/>
                </a:cubicBezTo>
                <a:cubicBezTo>
                  <a:pt x="8" y="1"/>
                  <a:pt x="6" y="0"/>
                  <a:pt x="4" y="1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0" name="Freeform 1067"/>
          <p:cNvSpPr>
            <a:spLocks/>
          </p:cNvSpPr>
          <p:nvPr/>
        </p:nvSpPr>
        <p:spPr bwMode="auto">
          <a:xfrm>
            <a:off x="6618288" y="5868988"/>
            <a:ext cx="604837" cy="90487"/>
          </a:xfrm>
          <a:custGeom>
            <a:avLst/>
            <a:gdLst>
              <a:gd name="T0" fmla="*/ 106 w 109"/>
              <a:gd name="T1" fmla="*/ 0 h 16"/>
              <a:gd name="T2" fmla="*/ 104 w 109"/>
              <a:gd name="T3" fmla="*/ 1 h 16"/>
              <a:gd name="T4" fmla="*/ 54 w 109"/>
              <a:gd name="T5" fmla="*/ 7 h 16"/>
              <a:gd name="T6" fmla="*/ 11 w 109"/>
              <a:gd name="T7" fmla="*/ 7 h 16"/>
              <a:gd name="T8" fmla="*/ 2 w 109"/>
              <a:gd name="T9" fmla="*/ 5 h 16"/>
              <a:gd name="T10" fmla="*/ 1 w 109"/>
              <a:gd name="T11" fmla="*/ 5 h 16"/>
              <a:gd name="T12" fmla="*/ 0 w 109"/>
              <a:gd name="T13" fmla="*/ 9 h 16"/>
              <a:gd name="T14" fmla="*/ 11 w 109"/>
              <a:gd name="T15" fmla="*/ 15 h 16"/>
              <a:gd name="T16" fmla="*/ 37 w 109"/>
              <a:gd name="T17" fmla="*/ 16 h 16"/>
              <a:gd name="T18" fmla="*/ 54 w 109"/>
              <a:gd name="T19" fmla="*/ 16 h 16"/>
              <a:gd name="T20" fmla="*/ 65 w 109"/>
              <a:gd name="T21" fmla="*/ 10 h 16"/>
              <a:gd name="T22" fmla="*/ 75 w 109"/>
              <a:gd name="T23" fmla="*/ 14 h 16"/>
              <a:gd name="T24" fmla="*/ 88 w 109"/>
              <a:gd name="T25" fmla="*/ 12 h 16"/>
              <a:gd name="T26" fmla="*/ 107 w 109"/>
              <a:gd name="T27" fmla="*/ 8 h 16"/>
              <a:gd name="T28" fmla="*/ 106 w 109"/>
              <a:gd name="T2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" h="16">
                <a:moveTo>
                  <a:pt x="106" y="0"/>
                </a:moveTo>
                <a:cubicBezTo>
                  <a:pt x="106" y="0"/>
                  <a:pt x="106" y="0"/>
                  <a:pt x="104" y="1"/>
                </a:cubicBezTo>
                <a:cubicBezTo>
                  <a:pt x="100" y="3"/>
                  <a:pt x="88" y="6"/>
                  <a:pt x="54" y="7"/>
                </a:cubicBezTo>
                <a:cubicBezTo>
                  <a:pt x="32" y="8"/>
                  <a:pt x="19" y="8"/>
                  <a:pt x="11" y="7"/>
                </a:cubicBezTo>
                <a:cubicBezTo>
                  <a:pt x="5" y="6"/>
                  <a:pt x="2" y="6"/>
                  <a:pt x="2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6"/>
                  <a:pt x="0" y="9"/>
                </a:cubicBezTo>
                <a:cubicBezTo>
                  <a:pt x="4" y="10"/>
                  <a:pt x="9" y="13"/>
                  <a:pt x="11" y="15"/>
                </a:cubicBezTo>
                <a:cubicBezTo>
                  <a:pt x="19" y="16"/>
                  <a:pt x="29" y="16"/>
                  <a:pt x="37" y="16"/>
                </a:cubicBezTo>
                <a:cubicBezTo>
                  <a:pt x="44" y="16"/>
                  <a:pt x="50" y="16"/>
                  <a:pt x="54" y="16"/>
                </a:cubicBezTo>
                <a:cubicBezTo>
                  <a:pt x="57" y="12"/>
                  <a:pt x="61" y="10"/>
                  <a:pt x="65" y="10"/>
                </a:cubicBezTo>
                <a:cubicBezTo>
                  <a:pt x="69" y="10"/>
                  <a:pt x="73" y="12"/>
                  <a:pt x="75" y="14"/>
                </a:cubicBezTo>
                <a:cubicBezTo>
                  <a:pt x="79" y="14"/>
                  <a:pt x="84" y="13"/>
                  <a:pt x="88" y="12"/>
                </a:cubicBezTo>
                <a:cubicBezTo>
                  <a:pt x="96" y="11"/>
                  <a:pt x="103" y="9"/>
                  <a:pt x="107" y="8"/>
                </a:cubicBezTo>
                <a:cubicBezTo>
                  <a:pt x="108" y="7"/>
                  <a:pt x="109" y="0"/>
                  <a:pt x="106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1" name="Oval 1068"/>
          <p:cNvSpPr>
            <a:spLocks noChangeArrowheads="1"/>
          </p:cNvSpPr>
          <p:nvPr/>
        </p:nvSpPr>
        <p:spPr bwMode="auto">
          <a:xfrm>
            <a:off x="6929438" y="5364163"/>
            <a:ext cx="127000" cy="130175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2" name="Freeform 1069"/>
          <p:cNvSpPr>
            <a:spLocks/>
          </p:cNvSpPr>
          <p:nvPr/>
        </p:nvSpPr>
        <p:spPr bwMode="auto">
          <a:xfrm>
            <a:off x="6745288" y="5146676"/>
            <a:ext cx="227012" cy="268287"/>
          </a:xfrm>
          <a:custGeom>
            <a:avLst/>
            <a:gdLst>
              <a:gd name="T0" fmla="*/ 40 w 41"/>
              <a:gd name="T1" fmla="*/ 23 h 48"/>
              <a:gd name="T2" fmla="*/ 23 w 41"/>
              <a:gd name="T3" fmla="*/ 47 h 48"/>
              <a:gd name="T4" fmla="*/ 1 w 41"/>
              <a:gd name="T5" fmla="*/ 26 h 48"/>
              <a:gd name="T6" fmla="*/ 19 w 41"/>
              <a:gd name="T7" fmla="*/ 1 h 48"/>
              <a:gd name="T8" fmla="*/ 40 w 41"/>
              <a:gd name="T9" fmla="*/ 2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8">
                <a:moveTo>
                  <a:pt x="40" y="23"/>
                </a:moveTo>
                <a:cubicBezTo>
                  <a:pt x="41" y="37"/>
                  <a:pt x="36" y="47"/>
                  <a:pt x="23" y="47"/>
                </a:cubicBezTo>
                <a:cubicBezTo>
                  <a:pt x="8" y="48"/>
                  <a:pt x="2" y="39"/>
                  <a:pt x="1" y="26"/>
                </a:cubicBezTo>
                <a:cubicBezTo>
                  <a:pt x="0" y="13"/>
                  <a:pt x="8" y="1"/>
                  <a:pt x="19" y="1"/>
                </a:cubicBezTo>
                <a:cubicBezTo>
                  <a:pt x="30" y="0"/>
                  <a:pt x="39" y="10"/>
                  <a:pt x="40" y="23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3" name="Freeform 1070"/>
          <p:cNvSpPr>
            <a:spLocks/>
          </p:cNvSpPr>
          <p:nvPr/>
        </p:nvSpPr>
        <p:spPr bwMode="auto">
          <a:xfrm>
            <a:off x="6956425" y="5146676"/>
            <a:ext cx="193675" cy="246062"/>
          </a:xfrm>
          <a:custGeom>
            <a:avLst/>
            <a:gdLst>
              <a:gd name="T0" fmla="*/ 8 w 35"/>
              <a:gd name="T1" fmla="*/ 39 h 44"/>
              <a:gd name="T2" fmla="*/ 2 w 35"/>
              <a:gd name="T3" fmla="*/ 22 h 44"/>
              <a:gd name="T4" fmla="*/ 15 w 35"/>
              <a:gd name="T5" fmla="*/ 0 h 44"/>
              <a:gd name="T6" fmla="*/ 34 w 35"/>
              <a:gd name="T7" fmla="*/ 21 h 44"/>
              <a:gd name="T8" fmla="*/ 19 w 35"/>
              <a:gd name="T9" fmla="*/ 44 h 44"/>
              <a:gd name="T10" fmla="*/ 16 w 35"/>
              <a:gd name="T11" fmla="*/ 4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44">
                <a:moveTo>
                  <a:pt x="8" y="39"/>
                </a:moveTo>
                <a:cubicBezTo>
                  <a:pt x="5" y="35"/>
                  <a:pt x="3" y="30"/>
                  <a:pt x="2" y="22"/>
                </a:cubicBezTo>
                <a:cubicBezTo>
                  <a:pt x="0" y="10"/>
                  <a:pt x="6" y="0"/>
                  <a:pt x="15" y="0"/>
                </a:cubicBezTo>
                <a:cubicBezTo>
                  <a:pt x="23" y="0"/>
                  <a:pt x="32" y="7"/>
                  <a:pt x="34" y="21"/>
                </a:cubicBezTo>
                <a:cubicBezTo>
                  <a:pt x="35" y="34"/>
                  <a:pt x="28" y="44"/>
                  <a:pt x="19" y="44"/>
                </a:cubicBezTo>
                <a:cubicBezTo>
                  <a:pt x="18" y="44"/>
                  <a:pt x="17" y="44"/>
                  <a:pt x="16" y="4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4" name="Freeform 1071"/>
          <p:cNvSpPr>
            <a:spLocks/>
          </p:cNvSpPr>
          <p:nvPr/>
        </p:nvSpPr>
        <p:spPr bwMode="auto">
          <a:xfrm>
            <a:off x="6851650" y="5292726"/>
            <a:ext cx="88900" cy="26987"/>
          </a:xfrm>
          <a:custGeom>
            <a:avLst/>
            <a:gdLst>
              <a:gd name="T0" fmla="*/ 0 w 16"/>
              <a:gd name="T1" fmla="*/ 3 h 5"/>
              <a:gd name="T2" fmla="*/ 7 w 16"/>
              <a:gd name="T3" fmla="*/ 0 h 5"/>
              <a:gd name="T4" fmla="*/ 16 w 16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" h="5">
                <a:moveTo>
                  <a:pt x="0" y="3"/>
                </a:moveTo>
                <a:cubicBezTo>
                  <a:pt x="2" y="1"/>
                  <a:pt x="4" y="0"/>
                  <a:pt x="7" y="0"/>
                </a:cubicBezTo>
                <a:cubicBezTo>
                  <a:pt x="11" y="0"/>
                  <a:pt x="14" y="2"/>
                  <a:pt x="16" y="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5" name="Freeform 1072"/>
          <p:cNvSpPr>
            <a:spLocks/>
          </p:cNvSpPr>
          <p:nvPr/>
        </p:nvSpPr>
        <p:spPr bwMode="auto">
          <a:xfrm>
            <a:off x="6851650" y="5319713"/>
            <a:ext cx="77787" cy="33337"/>
          </a:xfrm>
          <a:custGeom>
            <a:avLst/>
            <a:gdLst>
              <a:gd name="T0" fmla="*/ 0 w 14"/>
              <a:gd name="T1" fmla="*/ 6 h 6"/>
              <a:gd name="T2" fmla="*/ 6 w 14"/>
              <a:gd name="T3" fmla="*/ 1 h 6"/>
              <a:gd name="T4" fmla="*/ 14 w 14"/>
              <a:gd name="T5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6">
                <a:moveTo>
                  <a:pt x="0" y="6"/>
                </a:moveTo>
                <a:cubicBezTo>
                  <a:pt x="1" y="3"/>
                  <a:pt x="3" y="1"/>
                  <a:pt x="6" y="1"/>
                </a:cubicBezTo>
                <a:cubicBezTo>
                  <a:pt x="9" y="0"/>
                  <a:pt x="12" y="1"/>
                  <a:pt x="14" y="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6" name="Freeform 1073"/>
          <p:cNvSpPr>
            <a:spLocks/>
          </p:cNvSpPr>
          <p:nvPr/>
        </p:nvSpPr>
        <p:spPr bwMode="auto">
          <a:xfrm>
            <a:off x="6994525" y="5275263"/>
            <a:ext cx="50800" cy="77787"/>
          </a:xfrm>
          <a:custGeom>
            <a:avLst/>
            <a:gdLst>
              <a:gd name="T0" fmla="*/ 9 w 9"/>
              <a:gd name="T1" fmla="*/ 8 h 14"/>
              <a:gd name="T2" fmla="*/ 6 w 9"/>
              <a:gd name="T3" fmla="*/ 14 h 14"/>
              <a:gd name="T4" fmla="*/ 1 w 9"/>
              <a:gd name="T5" fmla="*/ 7 h 14"/>
              <a:gd name="T6" fmla="*/ 4 w 9"/>
              <a:gd name="T7" fmla="*/ 0 h 14"/>
              <a:gd name="T8" fmla="*/ 9 w 9"/>
              <a:gd name="T9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4">
                <a:moveTo>
                  <a:pt x="9" y="8"/>
                </a:moveTo>
                <a:cubicBezTo>
                  <a:pt x="9" y="11"/>
                  <a:pt x="8" y="14"/>
                  <a:pt x="6" y="14"/>
                </a:cubicBezTo>
                <a:cubicBezTo>
                  <a:pt x="3" y="14"/>
                  <a:pt x="1" y="11"/>
                  <a:pt x="1" y="7"/>
                </a:cubicBezTo>
                <a:cubicBezTo>
                  <a:pt x="0" y="4"/>
                  <a:pt x="2" y="0"/>
                  <a:pt x="4" y="0"/>
                </a:cubicBezTo>
                <a:cubicBezTo>
                  <a:pt x="6" y="0"/>
                  <a:pt x="9" y="4"/>
                  <a:pt x="9" y="8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7" name="Freeform 1074"/>
          <p:cNvSpPr>
            <a:spLocks/>
          </p:cNvSpPr>
          <p:nvPr/>
        </p:nvSpPr>
        <p:spPr bwMode="auto">
          <a:xfrm>
            <a:off x="6994525" y="5499101"/>
            <a:ext cx="6350" cy="90487"/>
          </a:xfrm>
          <a:custGeom>
            <a:avLst/>
            <a:gdLst>
              <a:gd name="T0" fmla="*/ 0 w 1"/>
              <a:gd name="T1" fmla="*/ 0 h 16"/>
              <a:gd name="T2" fmla="*/ 0 w 1"/>
              <a:gd name="T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6">
                <a:moveTo>
                  <a:pt x="0" y="0"/>
                </a:moveTo>
                <a:cubicBezTo>
                  <a:pt x="0" y="0"/>
                  <a:pt x="1" y="13"/>
                  <a:pt x="0" y="1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8" name="Freeform 1075"/>
          <p:cNvSpPr>
            <a:spLocks/>
          </p:cNvSpPr>
          <p:nvPr/>
        </p:nvSpPr>
        <p:spPr bwMode="auto">
          <a:xfrm>
            <a:off x="7100888" y="5330826"/>
            <a:ext cx="188912" cy="101600"/>
          </a:xfrm>
          <a:custGeom>
            <a:avLst/>
            <a:gdLst>
              <a:gd name="T0" fmla="*/ 0 w 34"/>
              <a:gd name="T1" fmla="*/ 18 h 18"/>
              <a:gd name="T2" fmla="*/ 34 w 34"/>
              <a:gd name="T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4" h="18">
                <a:moveTo>
                  <a:pt x="0" y="18"/>
                </a:moveTo>
                <a:cubicBezTo>
                  <a:pt x="0" y="18"/>
                  <a:pt x="29" y="2"/>
                  <a:pt x="34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9" name="Freeform 1076"/>
          <p:cNvSpPr>
            <a:spLocks/>
          </p:cNvSpPr>
          <p:nvPr/>
        </p:nvSpPr>
        <p:spPr bwMode="auto">
          <a:xfrm>
            <a:off x="7112000" y="5414963"/>
            <a:ext cx="215900" cy="57150"/>
          </a:xfrm>
          <a:custGeom>
            <a:avLst/>
            <a:gdLst>
              <a:gd name="T0" fmla="*/ 39 w 39"/>
              <a:gd name="T1" fmla="*/ 0 h 10"/>
              <a:gd name="T2" fmla="*/ 0 w 39"/>
              <a:gd name="T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9" h="10">
                <a:moveTo>
                  <a:pt x="39" y="0"/>
                </a:moveTo>
                <a:cubicBezTo>
                  <a:pt x="39" y="0"/>
                  <a:pt x="3" y="9"/>
                  <a:pt x="0" y="1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0" name="Freeform 1077"/>
          <p:cNvSpPr>
            <a:spLocks/>
          </p:cNvSpPr>
          <p:nvPr/>
        </p:nvSpPr>
        <p:spPr bwMode="auto">
          <a:xfrm>
            <a:off x="7123113" y="5516563"/>
            <a:ext cx="211137" cy="4762"/>
          </a:xfrm>
          <a:custGeom>
            <a:avLst/>
            <a:gdLst>
              <a:gd name="T0" fmla="*/ 0 w 38"/>
              <a:gd name="T1" fmla="*/ 0 h 1"/>
              <a:gd name="T2" fmla="*/ 38 w 3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" h="1">
                <a:moveTo>
                  <a:pt x="0" y="0"/>
                </a:moveTo>
                <a:cubicBezTo>
                  <a:pt x="0" y="0"/>
                  <a:pt x="37" y="1"/>
                  <a:pt x="38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1" name="Freeform 1078"/>
          <p:cNvSpPr>
            <a:spLocks/>
          </p:cNvSpPr>
          <p:nvPr/>
        </p:nvSpPr>
        <p:spPr bwMode="auto">
          <a:xfrm>
            <a:off x="6634163" y="5426076"/>
            <a:ext cx="715962" cy="515937"/>
          </a:xfrm>
          <a:custGeom>
            <a:avLst/>
            <a:gdLst>
              <a:gd name="T0" fmla="*/ 108 w 129"/>
              <a:gd name="T1" fmla="*/ 5 h 92"/>
              <a:gd name="T2" fmla="*/ 121 w 129"/>
              <a:gd name="T3" fmla="*/ 24 h 92"/>
              <a:gd name="T4" fmla="*/ 96 w 129"/>
              <a:gd name="T5" fmla="*/ 32 h 92"/>
              <a:gd name="T6" fmla="*/ 49 w 129"/>
              <a:gd name="T7" fmla="*/ 26 h 92"/>
              <a:gd name="T8" fmla="*/ 5 w 129"/>
              <a:gd name="T9" fmla="*/ 24 h 92"/>
              <a:gd name="T10" fmla="*/ 30 w 129"/>
              <a:gd name="T11" fmla="*/ 74 h 92"/>
              <a:gd name="T12" fmla="*/ 84 w 129"/>
              <a:gd name="T13" fmla="*/ 66 h 92"/>
              <a:gd name="T14" fmla="*/ 108 w 129"/>
              <a:gd name="T15" fmla="*/ 3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92">
                <a:moveTo>
                  <a:pt x="108" y="5"/>
                </a:moveTo>
                <a:cubicBezTo>
                  <a:pt x="112" y="0"/>
                  <a:pt x="129" y="8"/>
                  <a:pt x="121" y="24"/>
                </a:cubicBezTo>
                <a:cubicBezTo>
                  <a:pt x="116" y="33"/>
                  <a:pt x="104" y="33"/>
                  <a:pt x="96" y="32"/>
                </a:cubicBezTo>
                <a:cubicBezTo>
                  <a:pt x="87" y="32"/>
                  <a:pt x="66" y="29"/>
                  <a:pt x="49" y="26"/>
                </a:cubicBezTo>
                <a:cubicBezTo>
                  <a:pt x="32" y="23"/>
                  <a:pt x="8" y="20"/>
                  <a:pt x="5" y="24"/>
                </a:cubicBezTo>
                <a:cubicBezTo>
                  <a:pt x="0" y="29"/>
                  <a:pt x="8" y="59"/>
                  <a:pt x="30" y="74"/>
                </a:cubicBezTo>
                <a:cubicBezTo>
                  <a:pt x="56" y="92"/>
                  <a:pt x="77" y="73"/>
                  <a:pt x="84" y="66"/>
                </a:cubicBezTo>
                <a:cubicBezTo>
                  <a:pt x="91" y="58"/>
                  <a:pt x="103" y="43"/>
                  <a:pt x="108" y="3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2" name="Freeform 1079"/>
          <p:cNvSpPr>
            <a:spLocks/>
          </p:cNvSpPr>
          <p:nvPr/>
        </p:nvSpPr>
        <p:spPr bwMode="auto">
          <a:xfrm>
            <a:off x="6707188" y="5662613"/>
            <a:ext cx="404812" cy="117475"/>
          </a:xfrm>
          <a:custGeom>
            <a:avLst/>
            <a:gdLst>
              <a:gd name="T0" fmla="*/ 73 w 73"/>
              <a:gd name="T1" fmla="*/ 21 h 21"/>
              <a:gd name="T2" fmla="*/ 38 w 73"/>
              <a:gd name="T3" fmla="*/ 1 h 21"/>
              <a:gd name="T4" fmla="*/ 0 w 73"/>
              <a:gd name="T5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3" h="21">
                <a:moveTo>
                  <a:pt x="73" y="21"/>
                </a:moveTo>
                <a:cubicBezTo>
                  <a:pt x="71" y="14"/>
                  <a:pt x="61" y="3"/>
                  <a:pt x="38" y="1"/>
                </a:cubicBezTo>
                <a:cubicBezTo>
                  <a:pt x="16" y="0"/>
                  <a:pt x="4" y="7"/>
                  <a:pt x="0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3" name="Freeform 1080"/>
          <p:cNvSpPr>
            <a:spLocks/>
          </p:cNvSpPr>
          <p:nvPr/>
        </p:nvSpPr>
        <p:spPr bwMode="auto">
          <a:xfrm>
            <a:off x="6600825" y="5359401"/>
            <a:ext cx="217487" cy="77787"/>
          </a:xfrm>
          <a:custGeom>
            <a:avLst/>
            <a:gdLst>
              <a:gd name="T0" fmla="*/ 0 w 39"/>
              <a:gd name="T1" fmla="*/ 0 h 14"/>
              <a:gd name="T2" fmla="*/ 39 w 39"/>
              <a:gd name="T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9" h="14">
                <a:moveTo>
                  <a:pt x="0" y="0"/>
                </a:moveTo>
                <a:cubicBezTo>
                  <a:pt x="5" y="1"/>
                  <a:pt x="31" y="11"/>
                  <a:pt x="39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4" name="Freeform 1081"/>
          <p:cNvSpPr>
            <a:spLocks/>
          </p:cNvSpPr>
          <p:nvPr/>
        </p:nvSpPr>
        <p:spPr bwMode="auto">
          <a:xfrm>
            <a:off x="6578600" y="5448301"/>
            <a:ext cx="233362" cy="28575"/>
          </a:xfrm>
          <a:custGeom>
            <a:avLst/>
            <a:gdLst>
              <a:gd name="T0" fmla="*/ 42 w 42"/>
              <a:gd name="T1" fmla="*/ 5 h 5"/>
              <a:gd name="T2" fmla="*/ 0 w 42"/>
              <a:gd name="T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" h="5">
                <a:moveTo>
                  <a:pt x="42" y="5"/>
                </a:moveTo>
                <a:cubicBezTo>
                  <a:pt x="31" y="3"/>
                  <a:pt x="12" y="1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5" name="Freeform 1082"/>
          <p:cNvSpPr>
            <a:spLocks/>
          </p:cNvSpPr>
          <p:nvPr/>
        </p:nvSpPr>
        <p:spPr bwMode="auto">
          <a:xfrm>
            <a:off x="6562725" y="5527676"/>
            <a:ext cx="244475" cy="33337"/>
          </a:xfrm>
          <a:custGeom>
            <a:avLst/>
            <a:gdLst>
              <a:gd name="T0" fmla="*/ 44 w 44"/>
              <a:gd name="T1" fmla="*/ 0 h 6"/>
              <a:gd name="T2" fmla="*/ 0 w 44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6">
                <a:moveTo>
                  <a:pt x="44" y="0"/>
                </a:moveTo>
                <a:cubicBezTo>
                  <a:pt x="44" y="0"/>
                  <a:pt x="1" y="5"/>
                  <a:pt x="0" y="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6" name="Freeform 1083"/>
          <p:cNvSpPr>
            <a:spLocks/>
          </p:cNvSpPr>
          <p:nvPr/>
        </p:nvSpPr>
        <p:spPr bwMode="auto">
          <a:xfrm>
            <a:off x="6440488" y="5067301"/>
            <a:ext cx="927100" cy="830262"/>
          </a:xfrm>
          <a:custGeom>
            <a:avLst/>
            <a:gdLst>
              <a:gd name="T0" fmla="*/ 33 w 167"/>
              <a:gd name="T1" fmla="*/ 148 h 148"/>
              <a:gd name="T2" fmla="*/ 3 w 167"/>
              <a:gd name="T3" fmla="*/ 87 h 148"/>
              <a:gd name="T4" fmla="*/ 77 w 167"/>
              <a:gd name="T5" fmla="*/ 6 h 148"/>
              <a:gd name="T6" fmla="*/ 165 w 167"/>
              <a:gd name="T7" fmla="*/ 69 h 148"/>
              <a:gd name="T8" fmla="*/ 137 w 167"/>
              <a:gd name="T9" fmla="*/ 14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7" h="148">
                <a:moveTo>
                  <a:pt x="33" y="148"/>
                </a:moveTo>
                <a:cubicBezTo>
                  <a:pt x="17" y="133"/>
                  <a:pt x="5" y="113"/>
                  <a:pt x="3" y="87"/>
                </a:cubicBezTo>
                <a:cubicBezTo>
                  <a:pt x="0" y="45"/>
                  <a:pt x="32" y="11"/>
                  <a:pt x="77" y="6"/>
                </a:cubicBezTo>
                <a:cubicBezTo>
                  <a:pt x="142" y="0"/>
                  <a:pt x="162" y="45"/>
                  <a:pt x="165" y="69"/>
                </a:cubicBezTo>
                <a:cubicBezTo>
                  <a:pt x="167" y="92"/>
                  <a:pt x="160" y="118"/>
                  <a:pt x="137" y="14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7" name="Freeform 1084"/>
          <p:cNvSpPr>
            <a:spLocks/>
          </p:cNvSpPr>
          <p:nvPr/>
        </p:nvSpPr>
        <p:spPr bwMode="auto">
          <a:xfrm>
            <a:off x="6523038" y="5314951"/>
            <a:ext cx="233362" cy="593725"/>
          </a:xfrm>
          <a:custGeom>
            <a:avLst/>
            <a:gdLst>
              <a:gd name="T0" fmla="*/ 28 w 42"/>
              <a:gd name="T1" fmla="*/ 106 h 106"/>
              <a:gd name="T2" fmla="*/ 0 w 42"/>
              <a:gd name="T3" fmla="*/ 52 h 106"/>
              <a:gd name="T4" fmla="*/ 42 w 42"/>
              <a:gd name="T5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106">
                <a:moveTo>
                  <a:pt x="28" y="106"/>
                </a:moveTo>
                <a:cubicBezTo>
                  <a:pt x="12" y="92"/>
                  <a:pt x="0" y="70"/>
                  <a:pt x="0" y="52"/>
                </a:cubicBezTo>
                <a:cubicBezTo>
                  <a:pt x="0" y="27"/>
                  <a:pt x="18" y="6"/>
                  <a:pt x="4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8" name="Freeform 1085"/>
          <p:cNvSpPr>
            <a:spLocks/>
          </p:cNvSpPr>
          <p:nvPr/>
        </p:nvSpPr>
        <p:spPr bwMode="auto">
          <a:xfrm>
            <a:off x="7145338" y="5297488"/>
            <a:ext cx="215900" cy="319087"/>
          </a:xfrm>
          <a:custGeom>
            <a:avLst/>
            <a:gdLst>
              <a:gd name="T0" fmla="*/ 0 w 39"/>
              <a:gd name="T1" fmla="*/ 0 h 57"/>
              <a:gd name="T2" fmla="*/ 35 w 39"/>
              <a:gd name="T3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9" h="57">
                <a:moveTo>
                  <a:pt x="0" y="0"/>
                </a:moveTo>
                <a:cubicBezTo>
                  <a:pt x="22" y="2"/>
                  <a:pt x="39" y="21"/>
                  <a:pt x="35" y="5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9" name="Freeform 1086"/>
          <p:cNvSpPr>
            <a:spLocks/>
          </p:cNvSpPr>
          <p:nvPr/>
        </p:nvSpPr>
        <p:spPr bwMode="auto">
          <a:xfrm>
            <a:off x="6618288" y="5868988"/>
            <a:ext cx="604837" cy="79375"/>
          </a:xfrm>
          <a:custGeom>
            <a:avLst/>
            <a:gdLst>
              <a:gd name="T0" fmla="*/ 0 w 109"/>
              <a:gd name="T1" fmla="*/ 9 h 14"/>
              <a:gd name="T2" fmla="*/ 1 w 109"/>
              <a:gd name="T3" fmla="*/ 5 h 14"/>
              <a:gd name="T4" fmla="*/ 54 w 109"/>
              <a:gd name="T5" fmla="*/ 7 h 14"/>
              <a:gd name="T6" fmla="*/ 106 w 109"/>
              <a:gd name="T7" fmla="*/ 0 h 14"/>
              <a:gd name="T8" fmla="*/ 107 w 109"/>
              <a:gd name="T9" fmla="*/ 8 h 14"/>
              <a:gd name="T10" fmla="*/ 75 w 109"/>
              <a:gd name="T1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" h="14">
                <a:moveTo>
                  <a:pt x="0" y="9"/>
                </a:moveTo>
                <a:cubicBezTo>
                  <a:pt x="0" y="6"/>
                  <a:pt x="1" y="5"/>
                  <a:pt x="1" y="5"/>
                </a:cubicBezTo>
                <a:cubicBezTo>
                  <a:pt x="1" y="5"/>
                  <a:pt x="9" y="9"/>
                  <a:pt x="54" y="7"/>
                </a:cubicBezTo>
                <a:cubicBezTo>
                  <a:pt x="99" y="6"/>
                  <a:pt x="106" y="0"/>
                  <a:pt x="106" y="0"/>
                </a:cubicBezTo>
                <a:cubicBezTo>
                  <a:pt x="109" y="0"/>
                  <a:pt x="108" y="7"/>
                  <a:pt x="107" y="8"/>
                </a:cubicBezTo>
                <a:cubicBezTo>
                  <a:pt x="101" y="10"/>
                  <a:pt x="86" y="13"/>
                  <a:pt x="75" y="1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0" name="Freeform 1087"/>
          <p:cNvSpPr>
            <a:spLocks/>
          </p:cNvSpPr>
          <p:nvPr/>
        </p:nvSpPr>
        <p:spPr bwMode="auto">
          <a:xfrm>
            <a:off x="6678613" y="5953125"/>
            <a:ext cx="239712" cy="11112"/>
          </a:xfrm>
          <a:custGeom>
            <a:avLst/>
            <a:gdLst>
              <a:gd name="T0" fmla="*/ 43 w 43"/>
              <a:gd name="T1" fmla="*/ 1 h 2"/>
              <a:gd name="T2" fmla="*/ 0 w 43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" h="2">
                <a:moveTo>
                  <a:pt x="43" y="1"/>
                </a:moveTo>
                <a:cubicBezTo>
                  <a:pt x="33" y="1"/>
                  <a:pt x="15" y="2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1" name="Freeform 1088"/>
          <p:cNvSpPr>
            <a:spLocks/>
          </p:cNvSpPr>
          <p:nvPr/>
        </p:nvSpPr>
        <p:spPr bwMode="auto">
          <a:xfrm>
            <a:off x="6907213" y="5981700"/>
            <a:ext cx="142875" cy="95250"/>
          </a:xfrm>
          <a:custGeom>
            <a:avLst/>
            <a:gdLst>
              <a:gd name="T0" fmla="*/ 26 w 26"/>
              <a:gd name="T1" fmla="*/ 0 h 17"/>
              <a:gd name="T2" fmla="*/ 26 w 26"/>
              <a:gd name="T3" fmla="*/ 3 h 17"/>
              <a:gd name="T4" fmla="*/ 13 w 26"/>
              <a:gd name="T5" fmla="*/ 17 h 17"/>
              <a:gd name="T6" fmla="*/ 0 w 26"/>
              <a:gd name="T7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17">
                <a:moveTo>
                  <a:pt x="26" y="0"/>
                </a:moveTo>
                <a:cubicBezTo>
                  <a:pt x="26" y="1"/>
                  <a:pt x="26" y="2"/>
                  <a:pt x="26" y="3"/>
                </a:cubicBezTo>
                <a:cubicBezTo>
                  <a:pt x="26" y="11"/>
                  <a:pt x="21" y="17"/>
                  <a:pt x="13" y="17"/>
                </a:cubicBezTo>
                <a:cubicBezTo>
                  <a:pt x="6" y="17"/>
                  <a:pt x="0" y="11"/>
                  <a:pt x="0" y="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2" name="Freeform 1089"/>
          <p:cNvSpPr>
            <a:spLocks/>
          </p:cNvSpPr>
          <p:nvPr/>
        </p:nvSpPr>
        <p:spPr bwMode="auto">
          <a:xfrm>
            <a:off x="6907213" y="5924550"/>
            <a:ext cx="131762" cy="57150"/>
          </a:xfrm>
          <a:custGeom>
            <a:avLst/>
            <a:gdLst>
              <a:gd name="T0" fmla="*/ 0 w 24"/>
              <a:gd name="T1" fmla="*/ 10 h 10"/>
              <a:gd name="T2" fmla="*/ 13 w 24"/>
              <a:gd name="T3" fmla="*/ 0 h 10"/>
              <a:gd name="T4" fmla="*/ 24 w 24"/>
              <a:gd name="T5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" h="10">
                <a:moveTo>
                  <a:pt x="0" y="10"/>
                </a:moveTo>
                <a:cubicBezTo>
                  <a:pt x="2" y="4"/>
                  <a:pt x="7" y="0"/>
                  <a:pt x="13" y="0"/>
                </a:cubicBezTo>
                <a:cubicBezTo>
                  <a:pt x="18" y="0"/>
                  <a:pt x="22" y="2"/>
                  <a:pt x="24" y="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3" name="Freeform 1090"/>
          <p:cNvSpPr>
            <a:spLocks/>
          </p:cNvSpPr>
          <p:nvPr/>
        </p:nvSpPr>
        <p:spPr bwMode="auto">
          <a:xfrm>
            <a:off x="6896100" y="5953125"/>
            <a:ext cx="160337" cy="50800"/>
          </a:xfrm>
          <a:custGeom>
            <a:avLst/>
            <a:gdLst>
              <a:gd name="T0" fmla="*/ 2 w 29"/>
              <a:gd name="T1" fmla="*/ 5 h 9"/>
              <a:gd name="T2" fmla="*/ 2 w 29"/>
              <a:gd name="T3" fmla="*/ 9 h 9"/>
              <a:gd name="T4" fmla="*/ 28 w 29"/>
              <a:gd name="T5" fmla="*/ 5 h 9"/>
              <a:gd name="T6" fmla="*/ 27 w 29"/>
              <a:gd name="T7" fmla="*/ 1 h 9"/>
              <a:gd name="T8" fmla="*/ 2 w 29"/>
              <a:gd name="T9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9">
                <a:moveTo>
                  <a:pt x="2" y="5"/>
                </a:moveTo>
                <a:cubicBezTo>
                  <a:pt x="1" y="6"/>
                  <a:pt x="0" y="8"/>
                  <a:pt x="2" y="9"/>
                </a:cubicBezTo>
                <a:cubicBezTo>
                  <a:pt x="4" y="7"/>
                  <a:pt x="18" y="3"/>
                  <a:pt x="28" y="5"/>
                </a:cubicBezTo>
                <a:cubicBezTo>
                  <a:pt x="29" y="4"/>
                  <a:pt x="29" y="2"/>
                  <a:pt x="27" y="1"/>
                </a:cubicBezTo>
                <a:cubicBezTo>
                  <a:pt x="23" y="0"/>
                  <a:pt x="9" y="0"/>
                  <a:pt x="2" y="5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4" name="Freeform 1091"/>
          <p:cNvSpPr>
            <a:spLocks/>
          </p:cNvSpPr>
          <p:nvPr/>
        </p:nvSpPr>
        <p:spPr bwMode="auto">
          <a:xfrm>
            <a:off x="6967538" y="5992813"/>
            <a:ext cx="44450" cy="26987"/>
          </a:xfrm>
          <a:custGeom>
            <a:avLst/>
            <a:gdLst>
              <a:gd name="T0" fmla="*/ 8 w 8"/>
              <a:gd name="T1" fmla="*/ 3 h 5"/>
              <a:gd name="T2" fmla="*/ 4 w 8"/>
              <a:gd name="T3" fmla="*/ 5 h 5"/>
              <a:gd name="T4" fmla="*/ 0 w 8"/>
              <a:gd name="T5" fmla="*/ 3 h 5"/>
              <a:gd name="T6" fmla="*/ 4 w 8"/>
              <a:gd name="T7" fmla="*/ 1 h 5"/>
              <a:gd name="T8" fmla="*/ 8 w 8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">
                <a:moveTo>
                  <a:pt x="8" y="3"/>
                </a:moveTo>
                <a:cubicBezTo>
                  <a:pt x="8" y="4"/>
                  <a:pt x="6" y="5"/>
                  <a:pt x="4" y="5"/>
                </a:cubicBezTo>
                <a:cubicBezTo>
                  <a:pt x="2" y="5"/>
                  <a:pt x="0" y="4"/>
                  <a:pt x="0" y="3"/>
                </a:cubicBezTo>
                <a:cubicBezTo>
                  <a:pt x="0" y="2"/>
                  <a:pt x="2" y="1"/>
                  <a:pt x="4" y="1"/>
                </a:cubicBezTo>
                <a:cubicBezTo>
                  <a:pt x="6" y="0"/>
                  <a:pt x="8" y="1"/>
                  <a:pt x="8" y="3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5" name="Freeform 1092"/>
          <p:cNvSpPr>
            <a:spLocks/>
          </p:cNvSpPr>
          <p:nvPr/>
        </p:nvSpPr>
        <p:spPr bwMode="auto">
          <a:xfrm>
            <a:off x="6983413" y="6019800"/>
            <a:ext cx="11112" cy="57150"/>
          </a:xfrm>
          <a:custGeom>
            <a:avLst/>
            <a:gdLst>
              <a:gd name="T0" fmla="*/ 1 w 2"/>
              <a:gd name="T1" fmla="*/ 0 h 10"/>
              <a:gd name="T2" fmla="*/ 0 w 2"/>
              <a:gd name="T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0">
                <a:moveTo>
                  <a:pt x="1" y="0"/>
                </a:moveTo>
                <a:cubicBezTo>
                  <a:pt x="1" y="1"/>
                  <a:pt x="2" y="8"/>
                  <a:pt x="0" y="1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6" name="Oval 1093"/>
          <p:cNvSpPr>
            <a:spLocks noChangeArrowheads="1"/>
          </p:cNvSpPr>
          <p:nvPr/>
        </p:nvSpPr>
        <p:spPr bwMode="auto">
          <a:xfrm>
            <a:off x="6562725" y="5959475"/>
            <a:ext cx="177800" cy="1730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7" name="Freeform 1094"/>
          <p:cNvSpPr>
            <a:spLocks/>
          </p:cNvSpPr>
          <p:nvPr/>
        </p:nvSpPr>
        <p:spPr bwMode="auto">
          <a:xfrm>
            <a:off x="6489700" y="5908675"/>
            <a:ext cx="188912" cy="195262"/>
          </a:xfrm>
          <a:custGeom>
            <a:avLst/>
            <a:gdLst>
              <a:gd name="T0" fmla="*/ 34 w 34"/>
              <a:gd name="T1" fmla="*/ 10 h 35"/>
              <a:gd name="T2" fmla="*/ 20 w 34"/>
              <a:gd name="T3" fmla="*/ 1 h 35"/>
              <a:gd name="T4" fmla="*/ 0 w 34"/>
              <a:gd name="T5" fmla="*/ 20 h 35"/>
              <a:gd name="T6" fmla="*/ 17 w 34"/>
              <a:gd name="T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35">
                <a:moveTo>
                  <a:pt x="34" y="10"/>
                </a:moveTo>
                <a:cubicBezTo>
                  <a:pt x="34" y="6"/>
                  <a:pt x="25" y="2"/>
                  <a:pt x="20" y="1"/>
                </a:cubicBezTo>
                <a:cubicBezTo>
                  <a:pt x="13" y="0"/>
                  <a:pt x="0" y="6"/>
                  <a:pt x="0" y="20"/>
                </a:cubicBezTo>
                <a:cubicBezTo>
                  <a:pt x="0" y="30"/>
                  <a:pt x="9" y="35"/>
                  <a:pt x="17" y="3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8" name="Freeform 1095"/>
          <p:cNvSpPr>
            <a:spLocks/>
          </p:cNvSpPr>
          <p:nvPr/>
        </p:nvSpPr>
        <p:spPr bwMode="auto">
          <a:xfrm>
            <a:off x="7327900" y="5554663"/>
            <a:ext cx="173037" cy="179387"/>
          </a:xfrm>
          <a:custGeom>
            <a:avLst/>
            <a:gdLst>
              <a:gd name="T0" fmla="*/ 4 w 31"/>
              <a:gd name="T1" fmla="*/ 5 h 32"/>
              <a:gd name="T2" fmla="*/ 15 w 31"/>
              <a:gd name="T3" fmla="*/ 0 h 32"/>
              <a:gd name="T4" fmla="*/ 31 w 31"/>
              <a:gd name="T5" fmla="*/ 16 h 32"/>
              <a:gd name="T6" fmla="*/ 15 w 31"/>
              <a:gd name="T7" fmla="*/ 32 h 32"/>
              <a:gd name="T8" fmla="*/ 0 w 31"/>
              <a:gd name="T9" fmla="*/ 2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2">
                <a:moveTo>
                  <a:pt x="4" y="5"/>
                </a:moveTo>
                <a:cubicBezTo>
                  <a:pt x="7" y="2"/>
                  <a:pt x="11" y="0"/>
                  <a:pt x="15" y="0"/>
                </a:cubicBezTo>
                <a:cubicBezTo>
                  <a:pt x="24" y="0"/>
                  <a:pt x="31" y="7"/>
                  <a:pt x="31" y="16"/>
                </a:cubicBezTo>
                <a:cubicBezTo>
                  <a:pt x="31" y="25"/>
                  <a:pt x="24" y="32"/>
                  <a:pt x="15" y="32"/>
                </a:cubicBezTo>
                <a:cubicBezTo>
                  <a:pt x="8" y="32"/>
                  <a:pt x="1" y="27"/>
                  <a:pt x="0" y="2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9" name="Freeform 1096"/>
          <p:cNvSpPr>
            <a:spLocks/>
          </p:cNvSpPr>
          <p:nvPr/>
        </p:nvSpPr>
        <p:spPr bwMode="auto">
          <a:xfrm>
            <a:off x="7227888" y="5734051"/>
            <a:ext cx="206375" cy="347662"/>
          </a:xfrm>
          <a:custGeom>
            <a:avLst/>
            <a:gdLst>
              <a:gd name="T0" fmla="*/ 37 w 37"/>
              <a:gd name="T1" fmla="*/ 0 h 62"/>
              <a:gd name="T2" fmla="*/ 24 w 37"/>
              <a:gd name="T3" fmla="*/ 28 h 62"/>
              <a:gd name="T4" fmla="*/ 0 w 37"/>
              <a:gd name="T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62">
                <a:moveTo>
                  <a:pt x="37" y="0"/>
                </a:moveTo>
                <a:cubicBezTo>
                  <a:pt x="36" y="4"/>
                  <a:pt x="33" y="12"/>
                  <a:pt x="24" y="28"/>
                </a:cubicBezTo>
                <a:cubicBezTo>
                  <a:pt x="13" y="48"/>
                  <a:pt x="4" y="58"/>
                  <a:pt x="0" y="6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0" name="Freeform 1097"/>
          <p:cNvSpPr>
            <a:spLocks/>
          </p:cNvSpPr>
          <p:nvPr/>
        </p:nvSpPr>
        <p:spPr bwMode="auto">
          <a:xfrm>
            <a:off x="6596063" y="6115050"/>
            <a:ext cx="315912" cy="404812"/>
          </a:xfrm>
          <a:custGeom>
            <a:avLst/>
            <a:gdLst>
              <a:gd name="T0" fmla="*/ 1 w 57"/>
              <a:gd name="T1" fmla="*/ 0 h 72"/>
              <a:gd name="T2" fmla="*/ 1 w 57"/>
              <a:gd name="T3" fmla="*/ 10 h 72"/>
              <a:gd name="T4" fmla="*/ 1 w 57"/>
              <a:gd name="T5" fmla="*/ 33 h 72"/>
              <a:gd name="T6" fmla="*/ 0 w 57"/>
              <a:gd name="T7" fmla="*/ 50 h 72"/>
              <a:gd name="T8" fmla="*/ 0 w 57"/>
              <a:gd name="T9" fmla="*/ 64 h 72"/>
              <a:gd name="T10" fmla="*/ 49 w 57"/>
              <a:gd name="T11" fmla="*/ 64 h 72"/>
              <a:gd name="T12" fmla="*/ 57 w 57"/>
              <a:gd name="T13" fmla="*/ 5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72">
                <a:moveTo>
                  <a:pt x="1" y="0"/>
                </a:moveTo>
                <a:cubicBezTo>
                  <a:pt x="1" y="2"/>
                  <a:pt x="1" y="6"/>
                  <a:pt x="1" y="10"/>
                </a:cubicBezTo>
                <a:cubicBezTo>
                  <a:pt x="1" y="14"/>
                  <a:pt x="1" y="29"/>
                  <a:pt x="1" y="33"/>
                </a:cubicBezTo>
                <a:cubicBezTo>
                  <a:pt x="1" y="36"/>
                  <a:pt x="0" y="44"/>
                  <a:pt x="0" y="50"/>
                </a:cubicBezTo>
                <a:cubicBezTo>
                  <a:pt x="0" y="54"/>
                  <a:pt x="0" y="64"/>
                  <a:pt x="0" y="64"/>
                </a:cubicBezTo>
                <a:cubicBezTo>
                  <a:pt x="4" y="72"/>
                  <a:pt x="47" y="67"/>
                  <a:pt x="49" y="64"/>
                </a:cubicBezTo>
                <a:cubicBezTo>
                  <a:pt x="49" y="58"/>
                  <a:pt x="49" y="53"/>
                  <a:pt x="57" y="5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1" name="Freeform 1098"/>
          <p:cNvSpPr>
            <a:spLocks/>
          </p:cNvSpPr>
          <p:nvPr/>
        </p:nvSpPr>
        <p:spPr bwMode="auto">
          <a:xfrm>
            <a:off x="6873875" y="6389688"/>
            <a:ext cx="93662" cy="17462"/>
          </a:xfrm>
          <a:custGeom>
            <a:avLst/>
            <a:gdLst>
              <a:gd name="T0" fmla="*/ 0 w 17"/>
              <a:gd name="T1" fmla="*/ 3 h 3"/>
              <a:gd name="T2" fmla="*/ 17 w 17"/>
              <a:gd name="T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7" h="3">
                <a:moveTo>
                  <a:pt x="0" y="3"/>
                </a:moveTo>
                <a:cubicBezTo>
                  <a:pt x="2" y="2"/>
                  <a:pt x="13" y="0"/>
                  <a:pt x="17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2" name="Freeform 1099"/>
          <p:cNvSpPr>
            <a:spLocks/>
          </p:cNvSpPr>
          <p:nvPr/>
        </p:nvSpPr>
        <p:spPr bwMode="auto">
          <a:xfrm>
            <a:off x="6907213" y="5948363"/>
            <a:ext cx="320675" cy="525462"/>
          </a:xfrm>
          <a:custGeom>
            <a:avLst/>
            <a:gdLst>
              <a:gd name="T0" fmla="*/ 0 w 58"/>
              <a:gd name="T1" fmla="*/ 81 h 94"/>
              <a:gd name="T2" fmla="*/ 5 w 58"/>
              <a:gd name="T3" fmla="*/ 84 h 94"/>
              <a:gd name="T4" fmla="*/ 8 w 58"/>
              <a:gd name="T5" fmla="*/ 89 h 94"/>
              <a:gd name="T6" fmla="*/ 58 w 58"/>
              <a:gd name="T7" fmla="*/ 88 h 94"/>
              <a:gd name="T8" fmla="*/ 56 w 58"/>
              <a:gd name="T9" fmla="*/ 74 h 94"/>
              <a:gd name="T10" fmla="*/ 58 w 58"/>
              <a:gd name="T11" fmla="*/ 44 h 94"/>
              <a:gd name="T12" fmla="*/ 56 w 58"/>
              <a:gd name="T13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94">
                <a:moveTo>
                  <a:pt x="0" y="81"/>
                </a:moveTo>
                <a:cubicBezTo>
                  <a:pt x="2" y="81"/>
                  <a:pt x="3" y="82"/>
                  <a:pt x="5" y="84"/>
                </a:cubicBezTo>
                <a:cubicBezTo>
                  <a:pt x="8" y="87"/>
                  <a:pt x="8" y="89"/>
                  <a:pt x="8" y="89"/>
                </a:cubicBezTo>
                <a:cubicBezTo>
                  <a:pt x="15" y="94"/>
                  <a:pt x="56" y="92"/>
                  <a:pt x="58" y="88"/>
                </a:cubicBezTo>
                <a:cubicBezTo>
                  <a:pt x="58" y="77"/>
                  <a:pt x="56" y="79"/>
                  <a:pt x="56" y="74"/>
                </a:cubicBezTo>
                <a:cubicBezTo>
                  <a:pt x="56" y="68"/>
                  <a:pt x="58" y="64"/>
                  <a:pt x="58" y="44"/>
                </a:cubicBezTo>
                <a:cubicBezTo>
                  <a:pt x="58" y="36"/>
                  <a:pt x="58" y="13"/>
                  <a:pt x="56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3" name="Freeform 1100"/>
          <p:cNvSpPr>
            <a:spLocks/>
          </p:cNvSpPr>
          <p:nvPr/>
        </p:nvSpPr>
        <p:spPr bwMode="auto">
          <a:xfrm>
            <a:off x="6518275" y="6211888"/>
            <a:ext cx="82550" cy="122237"/>
          </a:xfrm>
          <a:custGeom>
            <a:avLst/>
            <a:gdLst>
              <a:gd name="T0" fmla="*/ 14 w 15"/>
              <a:gd name="T1" fmla="*/ 22 h 22"/>
              <a:gd name="T2" fmla="*/ 11 w 15"/>
              <a:gd name="T3" fmla="*/ 22 h 22"/>
              <a:gd name="T4" fmla="*/ 0 w 15"/>
              <a:gd name="T5" fmla="*/ 11 h 22"/>
              <a:gd name="T6" fmla="*/ 11 w 15"/>
              <a:gd name="T7" fmla="*/ 0 h 22"/>
              <a:gd name="T8" fmla="*/ 15 w 15"/>
              <a:gd name="T9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2">
                <a:moveTo>
                  <a:pt x="14" y="22"/>
                </a:moveTo>
                <a:cubicBezTo>
                  <a:pt x="13" y="22"/>
                  <a:pt x="12" y="22"/>
                  <a:pt x="11" y="22"/>
                </a:cubicBezTo>
                <a:cubicBezTo>
                  <a:pt x="5" y="22"/>
                  <a:pt x="0" y="18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2" y="0"/>
                  <a:pt x="14" y="1"/>
                  <a:pt x="15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4" name="Freeform 1101"/>
          <p:cNvSpPr>
            <a:spLocks/>
          </p:cNvSpPr>
          <p:nvPr/>
        </p:nvSpPr>
        <p:spPr bwMode="auto">
          <a:xfrm>
            <a:off x="6900863" y="6440488"/>
            <a:ext cx="388937" cy="134937"/>
          </a:xfrm>
          <a:custGeom>
            <a:avLst/>
            <a:gdLst>
              <a:gd name="T0" fmla="*/ 9 w 70"/>
              <a:gd name="T1" fmla="*/ 1 h 24"/>
              <a:gd name="T2" fmla="*/ 13 w 70"/>
              <a:gd name="T3" fmla="*/ 19 h 24"/>
              <a:gd name="T4" fmla="*/ 63 w 70"/>
              <a:gd name="T5" fmla="*/ 17 h 24"/>
              <a:gd name="T6" fmla="*/ 59 w 70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24">
                <a:moveTo>
                  <a:pt x="9" y="1"/>
                </a:moveTo>
                <a:cubicBezTo>
                  <a:pt x="6" y="5"/>
                  <a:pt x="0" y="14"/>
                  <a:pt x="13" y="19"/>
                </a:cubicBezTo>
                <a:cubicBezTo>
                  <a:pt x="27" y="24"/>
                  <a:pt x="55" y="22"/>
                  <a:pt x="63" y="17"/>
                </a:cubicBezTo>
                <a:cubicBezTo>
                  <a:pt x="70" y="13"/>
                  <a:pt x="69" y="4"/>
                  <a:pt x="59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5" name="Freeform 1102"/>
          <p:cNvSpPr>
            <a:spLocks/>
          </p:cNvSpPr>
          <p:nvPr/>
        </p:nvSpPr>
        <p:spPr bwMode="auto">
          <a:xfrm>
            <a:off x="6740525" y="5959475"/>
            <a:ext cx="82550" cy="84137"/>
          </a:xfrm>
          <a:custGeom>
            <a:avLst/>
            <a:gdLst>
              <a:gd name="T0" fmla="*/ 0 w 15"/>
              <a:gd name="T1" fmla="*/ 15 h 15"/>
              <a:gd name="T2" fmla="*/ 15 w 15"/>
              <a:gd name="T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" h="15">
                <a:moveTo>
                  <a:pt x="0" y="15"/>
                </a:moveTo>
                <a:cubicBezTo>
                  <a:pt x="3" y="9"/>
                  <a:pt x="9" y="4"/>
                  <a:pt x="15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6" name="Freeform 1103"/>
          <p:cNvSpPr>
            <a:spLocks/>
          </p:cNvSpPr>
          <p:nvPr/>
        </p:nvSpPr>
        <p:spPr bwMode="auto">
          <a:xfrm>
            <a:off x="6711950" y="5937250"/>
            <a:ext cx="500062" cy="407987"/>
          </a:xfrm>
          <a:custGeom>
            <a:avLst/>
            <a:gdLst>
              <a:gd name="T0" fmla="*/ 71 w 90"/>
              <a:gd name="T1" fmla="*/ 0 h 73"/>
              <a:gd name="T2" fmla="*/ 90 w 90"/>
              <a:gd name="T3" fmla="*/ 35 h 73"/>
              <a:gd name="T4" fmla="*/ 43 w 90"/>
              <a:gd name="T5" fmla="*/ 73 h 73"/>
              <a:gd name="T6" fmla="*/ 0 w 90"/>
              <a:gd name="T7" fmla="*/ 35 h 73"/>
              <a:gd name="T8" fmla="*/ 1 w 90"/>
              <a:gd name="T9" fmla="*/ 3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73">
                <a:moveTo>
                  <a:pt x="71" y="0"/>
                </a:moveTo>
                <a:cubicBezTo>
                  <a:pt x="83" y="5"/>
                  <a:pt x="90" y="17"/>
                  <a:pt x="90" y="35"/>
                </a:cubicBezTo>
                <a:cubicBezTo>
                  <a:pt x="90" y="59"/>
                  <a:pt x="69" y="73"/>
                  <a:pt x="43" y="73"/>
                </a:cubicBezTo>
                <a:cubicBezTo>
                  <a:pt x="15" y="73"/>
                  <a:pt x="0" y="58"/>
                  <a:pt x="0" y="35"/>
                </a:cubicBezTo>
                <a:cubicBezTo>
                  <a:pt x="0" y="33"/>
                  <a:pt x="1" y="32"/>
                  <a:pt x="1" y="3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7" name="Freeform 1104"/>
          <p:cNvSpPr>
            <a:spLocks/>
          </p:cNvSpPr>
          <p:nvPr/>
        </p:nvSpPr>
        <p:spPr bwMode="auto">
          <a:xfrm>
            <a:off x="6773863" y="6110288"/>
            <a:ext cx="398462" cy="201612"/>
          </a:xfrm>
          <a:custGeom>
            <a:avLst/>
            <a:gdLst>
              <a:gd name="T0" fmla="*/ 2 w 72"/>
              <a:gd name="T1" fmla="*/ 4 h 36"/>
              <a:gd name="T2" fmla="*/ 70 w 72"/>
              <a:gd name="T3" fmla="*/ 0 h 36"/>
              <a:gd name="T4" fmla="*/ 42 w 72"/>
              <a:gd name="T5" fmla="*/ 32 h 36"/>
              <a:gd name="T6" fmla="*/ 2 w 72"/>
              <a:gd name="T7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36">
                <a:moveTo>
                  <a:pt x="2" y="4"/>
                </a:moveTo>
                <a:cubicBezTo>
                  <a:pt x="12" y="3"/>
                  <a:pt x="59" y="0"/>
                  <a:pt x="70" y="0"/>
                </a:cubicBezTo>
                <a:cubicBezTo>
                  <a:pt x="72" y="8"/>
                  <a:pt x="68" y="28"/>
                  <a:pt x="42" y="32"/>
                </a:cubicBezTo>
                <a:cubicBezTo>
                  <a:pt x="16" y="36"/>
                  <a:pt x="0" y="22"/>
                  <a:pt x="2" y="4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8" name="Freeform 1105"/>
          <p:cNvSpPr>
            <a:spLocks/>
          </p:cNvSpPr>
          <p:nvPr/>
        </p:nvSpPr>
        <p:spPr bwMode="auto">
          <a:xfrm>
            <a:off x="6545263" y="6462713"/>
            <a:ext cx="361950" cy="134937"/>
          </a:xfrm>
          <a:custGeom>
            <a:avLst/>
            <a:gdLst>
              <a:gd name="T0" fmla="*/ 58 w 65"/>
              <a:gd name="T1" fmla="*/ 0 h 24"/>
              <a:gd name="T2" fmla="*/ 64 w 65"/>
              <a:gd name="T3" fmla="*/ 9 h 24"/>
              <a:gd name="T4" fmla="*/ 36 w 65"/>
              <a:gd name="T5" fmla="*/ 23 h 24"/>
              <a:gd name="T6" fmla="*/ 1 w 65"/>
              <a:gd name="T7" fmla="*/ 13 h 24"/>
              <a:gd name="T8" fmla="*/ 9 w 65"/>
              <a:gd name="T9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4">
                <a:moveTo>
                  <a:pt x="58" y="0"/>
                </a:moveTo>
                <a:cubicBezTo>
                  <a:pt x="61" y="1"/>
                  <a:pt x="64" y="4"/>
                  <a:pt x="64" y="9"/>
                </a:cubicBezTo>
                <a:cubicBezTo>
                  <a:pt x="65" y="16"/>
                  <a:pt x="56" y="23"/>
                  <a:pt x="36" y="23"/>
                </a:cubicBezTo>
                <a:cubicBezTo>
                  <a:pt x="16" y="24"/>
                  <a:pt x="2" y="22"/>
                  <a:pt x="1" y="13"/>
                </a:cubicBezTo>
                <a:cubicBezTo>
                  <a:pt x="0" y="7"/>
                  <a:pt x="4" y="3"/>
                  <a:pt x="9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9" name="Freeform 1106"/>
          <p:cNvSpPr>
            <a:spLocks/>
          </p:cNvSpPr>
          <p:nvPr/>
        </p:nvSpPr>
        <p:spPr bwMode="auto">
          <a:xfrm>
            <a:off x="5097463" y="5791201"/>
            <a:ext cx="671512" cy="217487"/>
          </a:xfrm>
          <a:custGeom>
            <a:avLst/>
            <a:gdLst>
              <a:gd name="T0" fmla="*/ 117 w 121"/>
              <a:gd name="T1" fmla="*/ 0 h 39"/>
              <a:gd name="T2" fmla="*/ 94 w 121"/>
              <a:gd name="T3" fmla="*/ 16 h 39"/>
              <a:gd name="T4" fmla="*/ 45 w 121"/>
              <a:gd name="T5" fmla="*/ 32 h 39"/>
              <a:gd name="T6" fmla="*/ 35 w 121"/>
              <a:gd name="T7" fmla="*/ 32 h 39"/>
              <a:gd name="T8" fmla="*/ 26 w 121"/>
              <a:gd name="T9" fmla="*/ 33 h 39"/>
              <a:gd name="T10" fmla="*/ 7 w 121"/>
              <a:gd name="T11" fmla="*/ 26 h 39"/>
              <a:gd name="T12" fmla="*/ 0 w 121"/>
              <a:gd name="T13" fmla="*/ 23 h 39"/>
              <a:gd name="T14" fmla="*/ 19 w 121"/>
              <a:gd name="T15" fmla="*/ 36 h 39"/>
              <a:gd name="T16" fmla="*/ 38 w 121"/>
              <a:gd name="T17" fmla="*/ 39 h 39"/>
              <a:gd name="T18" fmla="*/ 47 w 121"/>
              <a:gd name="T19" fmla="*/ 35 h 39"/>
              <a:gd name="T20" fmla="*/ 56 w 121"/>
              <a:gd name="T21" fmla="*/ 38 h 39"/>
              <a:gd name="T22" fmla="*/ 94 w 121"/>
              <a:gd name="T23" fmla="*/ 25 h 39"/>
              <a:gd name="T24" fmla="*/ 121 w 121"/>
              <a:gd name="T25" fmla="*/ 3 h 39"/>
              <a:gd name="T26" fmla="*/ 117 w 121"/>
              <a:gd name="T2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1" h="39">
                <a:moveTo>
                  <a:pt x="117" y="0"/>
                </a:moveTo>
                <a:cubicBezTo>
                  <a:pt x="112" y="4"/>
                  <a:pt x="102" y="12"/>
                  <a:pt x="94" y="16"/>
                </a:cubicBezTo>
                <a:cubicBezTo>
                  <a:pt x="81" y="25"/>
                  <a:pt x="64" y="31"/>
                  <a:pt x="45" y="32"/>
                </a:cubicBezTo>
                <a:cubicBezTo>
                  <a:pt x="42" y="32"/>
                  <a:pt x="38" y="32"/>
                  <a:pt x="35" y="32"/>
                </a:cubicBezTo>
                <a:cubicBezTo>
                  <a:pt x="33" y="33"/>
                  <a:pt x="30" y="33"/>
                  <a:pt x="26" y="33"/>
                </a:cubicBezTo>
                <a:cubicBezTo>
                  <a:pt x="18" y="33"/>
                  <a:pt x="12" y="30"/>
                  <a:pt x="7" y="26"/>
                </a:cubicBezTo>
                <a:cubicBezTo>
                  <a:pt x="5" y="25"/>
                  <a:pt x="3" y="24"/>
                  <a:pt x="0" y="23"/>
                </a:cubicBezTo>
                <a:cubicBezTo>
                  <a:pt x="0" y="27"/>
                  <a:pt x="7" y="32"/>
                  <a:pt x="19" y="36"/>
                </a:cubicBezTo>
                <a:cubicBezTo>
                  <a:pt x="24" y="37"/>
                  <a:pt x="31" y="39"/>
                  <a:pt x="38" y="39"/>
                </a:cubicBezTo>
                <a:cubicBezTo>
                  <a:pt x="40" y="37"/>
                  <a:pt x="44" y="35"/>
                  <a:pt x="47" y="35"/>
                </a:cubicBezTo>
                <a:cubicBezTo>
                  <a:pt x="50" y="35"/>
                  <a:pt x="53" y="37"/>
                  <a:pt x="56" y="38"/>
                </a:cubicBezTo>
                <a:cubicBezTo>
                  <a:pt x="70" y="37"/>
                  <a:pt x="83" y="32"/>
                  <a:pt x="94" y="25"/>
                </a:cubicBezTo>
                <a:cubicBezTo>
                  <a:pt x="106" y="18"/>
                  <a:pt x="116" y="10"/>
                  <a:pt x="121" y="3"/>
                </a:cubicBezTo>
                <a:cubicBezTo>
                  <a:pt x="120" y="2"/>
                  <a:pt x="119" y="1"/>
                  <a:pt x="117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0" name="Freeform 1107"/>
          <p:cNvSpPr>
            <a:spLocks/>
          </p:cNvSpPr>
          <p:nvPr/>
        </p:nvSpPr>
        <p:spPr bwMode="auto">
          <a:xfrm>
            <a:off x="5618163" y="5773738"/>
            <a:ext cx="128587" cy="106362"/>
          </a:xfrm>
          <a:custGeom>
            <a:avLst/>
            <a:gdLst>
              <a:gd name="T0" fmla="*/ 21 w 23"/>
              <a:gd name="T1" fmla="*/ 0 h 19"/>
              <a:gd name="T2" fmla="*/ 20 w 23"/>
              <a:gd name="T3" fmla="*/ 1 h 19"/>
              <a:gd name="T4" fmla="*/ 0 w 23"/>
              <a:gd name="T5" fmla="*/ 19 h 19"/>
              <a:gd name="T6" fmla="*/ 23 w 23"/>
              <a:gd name="T7" fmla="*/ 3 h 19"/>
              <a:gd name="T8" fmla="*/ 21 w 23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9">
                <a:moveTo>
                  <a:pt x="21" y="0"/>
                </a:moveTo>
                <a:cubicBezTo>
                  <a:pt x="21" y="0"/>
                  <a:pt x="20" y="1"/>
                  <a:pt x="20" y="1"/>
                </a:cubicBezTo>
                <a:cubicBezTo>
                  <a:pt x="15" y="8"/>
                  <a:pt x="8" y="14"/>
                  <a:pt x="0" y="19"/>
                </a:cubicBezTo>
                <a:cubicBezTo>
                  <a:pt x="8" y="15"/>
                  <a:pt x="18" y="7"/>
                  <a:pt x="23" y="3"/>
                </a:cubicBezTo>
                <a:cubicBezTo>
                  <a:pt x="23" y="2"/>
                  <a:pt x="22" y="1"/>
                  <a:pt x="21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1" name="Freeform 1108"/>
          <p:cNvSpPr>
            <a:spLocks/>
          </p:cNvSpPr>
          <p:nvPr/>
        </p:nvSpPr>
        <p:spPr bwMode="auto">
          <a:xfrm>
            <a:off x="5380038" y="5589588"/>
            <a:ext cx="249237" cy="144462"/>
          </a:xfrm>
          <a:custGeom>
            <a:avLst/>
            <a:gdLst>
              <a:gd name="T0" fmla="*/ 37 w 45"/>
              <a:gd name="T1" fmla="*/ 11 h 26"/>
              <a:gd name="T2" fmla="*/ 41 w 45"/>
              <a:gd name="T3" fmla="*/ 0 h 26"/>
              <a:gd name="T4" fmla="*/ 0 w 45"/>
              <a:gd name="T5" fmla="*/ 12 h 26"/>
              <a:gd name="T6" fmla="*/ 3 w 45"/>
              <a:gd name="T7" fmla="*/ 16 h 26"/>
              <a:gd name="T8" fmla="*/ 23 w 45"/>
              <a:gd name="T9" fmla="*/ 22 h 26"/>
              <a:gd name="T10" fmla="*/ 45 w 45"/>
              <a:gd name="T11" fmla="*/ 26 h 26"/>
              <a:gd name="T12" fmla="*/ 37 w 45"/>
              <a:gd name="T13" fmla="*/ 1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6">
                <a:moveTo>
                  <a:pt x="37" y="11"/>
                </a:moveTo>
                <a:cubicBezTo>
                  <a:pt x="37" y="7"/>
                  <a:pt x="39" y="3"/>
                  <a:pt x="41" y="0"/>
                </a:cubicBezTo>
                <a:cubicBezTo>
                  <a:pt x="34" y="3"/>
                  <a:pt x="16" y="8"/>
                  <a:pt x="0" y="12"/>
                </a:cubicBezTo>
                <a:cubicBezTo>
                  <a:pt x="1" y="13"/>
                  <a:pt x="2" y="15"/>
                  <a:pt x="3" y="16"/>
                </a:cubicBezTo>
                <a:cubicBezTo>
                  <a:pt x="7" y="18"/>
                  <a:pt x="18" y="20"/>
                  <a:pt x="23" y="22"/>
                </a:cubicBezTo>
                <a:cubicBezTo>
                  <a:pt x="29" y="23"/>
                  <a:pt x="40" y="26"/>
                  <a:pt x="45" y="26"/>
                </a:cubicBezTo>
                <a:cubicBezTo>
                  <a:pt x="40" y="23"/>
                  <a:pt x="37" y="17"/>
                  <a:pt x="37" y="1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2" name="Freeform 1109"/>
          <p:cNvSpPr>
            <a:spLocks/>
          </p:cNvSpPr>
          <p:nvPr/>
        </p:nvSpPr>
        <p:spPr bwMode="auto">
          <a:xfrm>
            <a:off x="4924425" y="5611813"/>
            <a:ext cx="211137" cy="133350"/>
          </a:xfrm>
          <a:custGeom>
            <a:avLst/>
            <a:gdLst>
              <a:gd name="T0" fmla="*/ 0 w 38"/>
              <a:gd name="T1" fmla="*/ 0 h 24"/>
              <a:gd name="T2" fmla="*/ 11 w 38"/>
              <a:gd name="T3" fmla="*/ 16 h 24"/>
              <a:gd name="T4" fmla="*/ 9 w 38"/>
              <a:gd name="T5" fmla="*/ 24 h 24"/>
              <a:gd name="T6" fmla="*/ 35 w 38"/>
              <a:gd name="T7" fmla="*/ 15 h 24"/>
              <a:gd name="T8" fmla="*/ 38 w 38"/>
              <a:gd name="T9" fmla="*/ 10 h 24"/>
              <a:gd name="T10" fmla="*/ 11 w 38"/>
              <a:gd name="T11" fmla="*/ 2 h 24"/>
              <a:gd name="T12" fmla="*/ 0 w 38"/>
              <a:gd name="T1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24">
                <a:moveTo>
                  <a:pt x="0" y="0"/>
                </a:moveTo>
                <a:cubicBezTo>
                  <a:pt x="6" y="3"/>
                  <a:pt x="11" y="9"/>
                  <a:pt x="11" y="16"/>
                </a:cubicBezTo>
                <a:cubicBezTo>
                  <a:pt x="11" y="19"/>
                  <a:pt x="10" y="22"/>
                  <a:pt x="9" y="24"/>
                </a:cubicBezTo>
                <a:cubicBezTo>
                  <a:pt x="15" y="22"/>
                  <a:pt x="31" y="16"/>
                  <a:pt x="35" y="15"/>
                </a:cubicBezTo>
                <a:cubicBezTo>
                  <a:pt x="36" y="13"/>
                  <a:pt x="38" y="11"/>
                  <a:pt x="38" y="10"/>
                </a:cubicBezTo>
                <a:cubicBezTo>
                  <a:pt x="28" y="7"/>
                  <a:pt x="15" y="3"/>
                  <a:pt x="11" y="2"/>
                </a:cubicBezTo>
                <a:cubicBezTo>
                  <a:pt x="5" y="0"/>
                  <a:pt x="2" y="0"/>
                  <a:pt x="0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3" name="Freeform 1110"/>
          <p:cNvSpPr>
            <a:spLocks/>
          </p:cNvSpPr>
          <p:nvPr/>
        </p:nvSpPr>
        <p:spPr bwMode="auto">
          <a:xfrm>
            <a:off x="5053013" y="5197476"/>
            <a:ext cx="200025" cy="261937"/>
          </a:xfrm>
          <a:custGeom>
            <a:avLst/>
            <a:gdLst>
              <a:gd name="T0" fmla="*/ 36 w 36"/>
              <a:gd name="T1" fmla="*/ 23 h 47"/>
              <a:gd name="T2" fmla="*/ 36 w 36"/>
              <a:gd name="T3" fmla="*/ 22 h 47"/>
              <a:gd name="T4" fmla="*/ 36 w 36"/>
              <a:gd name="T5" fmla="*/ 22 h 47"/>
              <a:gd name="T6" fmla="*/ 23 w 36"/>
              <a:gd name="T7" fmla="*/ 0 h 47"/>
              <a:gd name="T8" fmla="*/ 1 w 36"/>
              <a:gd name="T9" fmla="*/ 25 h 47"/>
              <a:gd name="T10" fmla="*/ 1 w 36"/>
              <a:gd name="T11" fmla="*/ 32 h 47"/>
              <a:gd name="T12" fmla="*/ 18 w 36"/>
              <a:gd name="T13" fmla="*/ 47 h 47"/>
              <a:gd name="T14" fmla="*/ 18 w 36"/>
              <a:gd name="T15" fmla="*/ 47 h 47"/>
              <a:gd name="T16" fmla="*/ 31 w 36"/>
              <a:gd name="T17" fmla="*/ 37 h 47"/>
              <a:gd name="T18" fmla="*/ 33 w 36"/>
              <a:gd name="T19" fmla="*/ 37 h 47"/>
              <a:gd name="T20" fmla="*/ 36 w 36"/>
              <a:gd name="T21" fmla="*/ 28 h 47"/>
              <a:gd name="T22" fmla="*/ 36 w 36"/>
              <a:gd name="T23" fmla="*/ 23 h 47"/>
              <a:gd name="T24" fmla="*/ 36 w 36"/>
              <a:gd name="T25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47">
                <a:moveTo>
                  <a:pt x="36" y="23"/>
                </a:moveTo>
                <a:cubicBezTo>
                  <a:pt x="36" y="23"/>
                  <a:pt x="36" y="23"/>
                  <a:pt x="36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5" y="10"/>
                  <a:pt x="30" y="0"/>
                  <a:pt x="23" y="0"/>
                </a:cubicBezTo>
                <a:cubicBezTo>
                  <a:pt x="11" y="0"/>
                  <a:pt x="2" y="16"/>
                  <a:pt x="1" y="25"/>
                </a:cubicBezTo>
                <a:cubicBezTo>
                  <a:pt x="0" y="28"/>
                  <a:pt x="0" y="30"/>
                  <a:pt x="1" y="32"/>
                </a:cubicBezTo>
                <a:cubicBezTo>
                  <a:pt x="1" y="41"/>
                  <a:pt x="7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20" y="41"/>
                  <a:pt x="25" y="37"/>
                  <a:pt x="31" y="37"/>
                </a:cubicBezTo>
                <a:cubicBezTo>
                  <a:pt x="31" y="37"/>
                  <a:pt x="32" y="37"/>
                  <a:pt x="33" y="37"/>
                </a:cubicBezTo>
                <a:cubicBezTo>
                  <a:pt x="34" y="35"/>
                  <a:pt x="35" y="32"/>
                  <a:pt x="36" y="28"/>
                </a:cubicBezTo>
                <a:cubicBezTo>
                  <a:pt x="36" y="26"/>
                  <a:pt x="36" y="25"/>
                  <a:pt x="36" y="23"/>
                </a:cubicBezTo>
                <a:cubicBezTo>
                  <a:pt x="36" y="23"/>
                  <a:pt x="36" y="23"/>
                  <a:pt x="36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4" name="Freeform 1111"/>
          <p:cNvSpPr>
            <a:spLocks/>
          </p:cNvSpPr>
          <p:nvPr/>
        </p:nvSpPr>
        <p:spPr bwMode="auto">
          <a:xfrm>
            <a:off x="5291138" y="5678488"/>
            <a:ext cx="444500" cy="292100"/>
          </a:xfrm>
          <a:custGeom>
            <a:avLst/>
            <a:gdLst>
              <a:gd name="T0" fmla="*/ 80 w 80"/>
              <a:gd name="T1" fmla="*/ 17 h 52"/>
              <a:gd name="T2" fmla="*/ 76 w 80"/>
              <a:gd name="T3" fmla="*/ 13 h 52"/>
              <a:gd name="T4" fmla="*/ 71 w 80"/>
              <a:gd name="T5" fmla="*/ 13 h 52"/>
              <a:gd name="T6" fmla="*/ 61 w 80"/>
              <a:gd name="T7" fmla="*/ 10 h 52"/>
              <a:gd name="T8" fmla="*/ 39 w 80"/>
              <a:gd name="T9" fmla="*/ 6 h 52"/>
              <a:gd name="T10" fmla="*/ 19 w 80"/>
              <a:gd name="T11" fmla="*/ 0 h 52"/>
              <a:gd name="T12" fmla="*/ 24 w 80"/>
              <a:gd name="T13" fmla="*/ 28 h 52"/>
              <a:gd name="T14" fmla="*/ 0 w 80"/>
              <a:gd name="T15" fmla="*/ 52 h 52"/>
              <a:gd name="T16" fmla="*/ 10 w 80"/>
              <a:gd name="T17" fmla="*/ 52 h 52"/>
              <a:gd name="T18" fmla="*/ 59 w 80"/>
              <a:gd name="T19" fmla="*/ 36 h 52"/>
              <a:gd name="T20" fmla="*/ 79 w 80"/>
              <a:gd name="T21" fmla="*/ 18 h 52"/>
              <a:gd name="T22" fmla="*/ 80 w 80"/>
              <a:gd name="T23" fmla="*/ 17 h 52"/>
              <a:gd name="T24" fmla="*/ 80 w 80"/>
              <a:gd name="T25" fmla="*/ 1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52">
                <a:moveTo>
                  <a:pt x="80" y="17"/>
                </a:moveTo>
                <a:cubicBezTo>
                  <a:pt x="78" y="15"/>
                  <a:pt x="77" y="14"/>
                  <a:pt x="76" y="13"/>
                </a:cubicBezTo>
                <a:cubicBezTo>
                  <a:pt x="74" y="13"/>
                  <a:pt x="73" y="13"/>
                  <a:pt x="71" y="13"/>
                </a:cubicBezTo>
                <a:cubicBezTo>
                  <a:pt x="67" y="13"/>
                  <a:pt x="64" y="12"/>
                  <a:pt x="61" y="10"/>
                </a:cubicBezTo>
                <a:cubicBezTo>
                  <a:pt x="56" y="10"/>
                  <a:pt x="45" y="7"/>
                  <a:pt x="39" y="6"/>
                </a:cubicBezTo>
                <a:cubicBezTo>
                  <a:pt x="34" y="4"/>
                  <a:pt x="23" y="2"/>
                  <a:pt x="19" y="0"/>
                </a:cubicBezTo>
                <a:cubicBezTo>
                  <a:pt x="24" y="9"/>
                  <a:pt x="26" y="19"/>
                  <a:pt x="24" y="28"/>
                </a:cubicBezTo>
                <a:cubicBezTo>
                  <a:pt x="22" y="43"/>
                  <a:pt x="14" y="50"/>
                  <a:pt x="0" y="52"/>
                </a:cubicBezTo>
                <a:cubicBezTo>
                  <a:pt x="3" y="52"/>
                  <a:pt x="7" y="52"/>
                  <a:pt x="10" y="52"/>
                </a:cubicBezTo>
                <a:cubicBezTo>
                  <a:pt x="29" y="51"/>
                  <a:pt x="46" y="45"/>
                  <a:pt x="59" y="36"/>
                </a:cubicBezTo>
                <a:cubicBezTo>
                  <a:pt x="67" y="31"/>
                  <a:pt x="74" y="25"/>
                  <a:pt x="79" y="18"/>
                </a:cubicBezTo>
                <a:cubicBezTo>
                  <a:pt x="79" y="18"/>
                  <a:pt x="80" y="17"/>
                  <a:pt x="80" y="17"/>
                </a:cubicBezTo>
                <a:cubicBezTo>
                  <a:pt x="80" y="17"/>
                  <a:pt x="80" y="17"/>
                  <a:pt x="8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5" name="Freeform 1112"/>
          <p:cNvSpPr>
            <a:spLocks/>
          </p:cNvSpPr>
          <p:nvPr/>
        </p:nvSpPr>
        <p:spPr bwMode="auto">
          <a:xfrm>
            <a:off x="4913313" y="5695951"/>
            <a:ext cx="206375" cy="212725"/>
          </a:xfrm>
          <a:custGeom>
            <a:avLst/>
            <a:gdLst>
              <a:gd name="T0" fmla="*/ 11 w 37"/>
              <a:gd name="T1" fmla="*/ 9 h 38"/>
              <a:gd name="T2" fmla="*/ 0 w 37"/>
              <a:gd name="T3" fmla="*/ 18 h 38"/>
              <a:gd name="T4" fmla="*/ 5 w 37"/>
              <a:gd name="T5" fmla="*/ 21 h 38"/>
              <a:gd name="T6" fmla="*/ 11 w 37"/>
              <a:gd name="T7" fmla="*/ 20 h 38"/>
              <a:gd name="T8" fmla="*/ 36 w 37"/>
              <a:gd name="T9" fmla="*/ 38 h 38"/>
              <a:gd name="T10" fmla="*/ 31 w 37"/>
              <a:gd name="T11" fmla="*/ 23 h 38"/>
              <a:gd name="T12" fmla="*/ 37 w 37"/>
              <a:gd name="T13" fmla="*/ 0 h 38"/>
              <a:gd name="T14" fmla="*/ 11 w 37"/>
              <a:gd name="T15" fmla="*/ 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8">
                <a:moveTo>
                  <a:pt x="11" y="9"/>
                </a:moveTo>
                <a:cubicBezTo>
                  <a:pt x="8" y="14"/>
                  <a:pt x="4" y="17"/>
                  <a:pt x="0" y="18"/>
                </a:cubicBezTo>
                <a:cubicBezTo>
                  <a:pt x="0" y="19"/>
                  <a:pt x="2" y="21"/>
                  <a:pt x="5" y="21"/>
                </a:cubicBezTo>
                <a:cubicBezTo>
                  <a:pt x="7" y="21"/>
                  <a:pt x="9" y="21"/>
                  <a:pt x="11" y="20"/>
                </a:cubicBezTo>
                <a:cubicBezTo>
                  <a:pt x="15" y="26"/>
                  <a:pt x="28" y="34"/>
                  <a:pt x="36" y="38"/>
                </a:cubicBezTo>
                <a:cubicBezTo>
                  <a:pt x="33" y="34"/>
                  <a:pt x="31" y="28"/>
                  <a:pt x="31" y="23"/>
                </a:cubicBezTo>
                <a:cubicBezTo>
                  <a:pt x="31" y="14"/>
                  <a:pt x="35" y="6"/>
                  <a:pt x="37" y="0"/>
                </a:cubicBezTo>
                <a:cubicBezTo>
                  <a:pt x="33" y="1"/>
                  <a:pt x="17" y="7"/>
                  <a:pt x="11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6" name="Freeform 1113"/>
          <p:cNvSpPr>
            <a:spLocks/>
          </p:cNvSpPr>
          <p:nvPr/>
        </p:nvSpPr>
        <p:spPr bwMode="auto">
          <a:xfrm>
            <a:off x="4941888" y="5807076"/>
            <a:ext cx="193675" cy="130175"/>
          </a:xfrm>
          <a:custGeom>
            <a:avLst/>
            <a:gdLst>
              <a:gd name="T0" fmla="*/ 31 w 35"/>
              <a:gd name="T1" fmla="*/ 18 h 23"/>
              <a:gd name="T2" fmla="*/ 6 w 35"/>
              <a:gd name="T3" fmla="*/ 0 h 23"/>
              <a:gd name="T4" fmla="*/ 0 w 35"/>
              <a:gd name="T5" fmla="*/ 1 h 23"/>
              <a:gd name="T6" fmla="*/ 28 w 35"/>
              <a:gd name="T7" fmla="*/ 20 h 23"/>
              <a:gd name="T8" fmla="*/ 35 w 35"/>
              <a:gd name="T9" fmla="*/ 23 h 23"/>
              <a:gd name="T10" fmla="*/ 31 w 35"/>
              <a:gd name="T11" fmla="*/ 1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23">
                <a:moveTo>
                  <a:pt x="31" y="18"/>
                </a:moveTo>
                <a:cubicBezTo>
                  <a:pt x="23" y="14"/>
                  <a:pt x="10" y="6"/>
                  <a:pt x="6" y="0"/>
                </a:cubicBezTo>
                <a:cubicBezTo>
                  <a:pt x="4" y="1"/>
                  <a:pt x="2" y="1"/>
                  <a:pt x="0" y="1"/>
                </a:cubicBezTo>
                <a:cubicBezTo>
                  <a:pt x="8" y="8"/>
                  <a:pt x="19" y="15"/>
                  <a:pt x="28" y="20"/>
                </a:cubicBezTo>
                <a:cubicBezTo>
                  <a:pt x="31" y="21"/>
                  <a:pt x="33" y="22"/>
                  <a:pt x="35" y="23"/>
                </a:cubicBezTo>
                <a:cubicBezTo>
                  <a:pt x="33" y="22"/>
                  <a:pt x="32" y="20"/>
                  <a:pt x="31" y="18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7" name="Freeform 1114"/>
          <p:cNvSpPr>
            <a:spLocks/>
          </p:cNvSpPr>
          <p:nvPr/>
        </p:nvSpPr>
        <p:spPr bwMode="auto">
          <a:xfrm>
            <a:off x="4864100" y="5135563"/>
            <a:ext cx="965200" cy="481012"/>
          </a:xfrm>
          <a:custGeom>
            <a:avLst/>
            <a:gdLst>
              <a:gd name="T0" fmla="*/ 86 w 174"/>
              <a:gd name="T1" fmla="*/ 2 h 86"/>
              <a:gd name="T2" fmla="*/ 0 w 174"/>
              <a:gd name="T3" fmla="*/ 81 h 86"/>
              <a:gd name="T4" fmla="*/ 0 w 174"/>
              <a:gd name="T5" fmla="*/ 84 h 86"/>
              <a:gd name="T6" fmla="*/ 1 w 174"/>
              <a:gd name="T7" fmla="*/ 84 h 86"/>
              <a:gd name="T8" fmla="*/ 35 w 174"/>
              <a:gd name="T9" fmla="*/ 43 h 86"/>
              <a:gd name="T10" fmla="*/ 35 w 174"/>
              <a:gd name="T11" fmla="*/ 36 h 86"/>
              <a:gd name="T12" fmla="*/ 57 w 174"/>
              <a:gd name="T13" fmla="*/ 11 h 86"/>
              <a:gd name="T14" fmla="*/ 70 w 174"/>
              <a:gd name="T15" fmla="*/ 33 h 86"/>
              <a:gd name="T16" fmla="*/ 89 w 174"/>
              <a:gd name="T17" fmla="*/ 8 h 86"/>
              <a:gd name="T18" fmla="*/ 108 w 174"/>
              <a:gd name="T19" fmla="*/ 33 h 86"/>
              <a:gd name="T20" fmla="*/ 108 w 174"/>
              <a:gd name="T21" fmla="*/ 35 h 86"/>
              <a:gd name="T22" fmla="*/ 160 w 174"/>
              <a:gd name="T23" fmla="*/ 79 h 86"/>
              <a:gd name="T24" fmla="*/ 165 w 174"/>
              <a:gd name="T25" fmla="*/ 86 h 86"/>
              <a:gd name="T26" fmla="*/ 173 w 174"/>
              <a:gd name="T27" fmla="*/ 86 h 86"/>
              <a:gd name="T28" fmla="*/ 174 w 174"/>
              <a:gd name="T29" fmla="*/ 75 h 86"/>
              <a:gd name="T30" fmla="*/ 86 w 174"/>
              <a:gd name="T31" fmla="*/ 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4" h="86">
                <a:moveTo>
                  <a:pt x="86" y="2"/>
                </a:moveTo>
                <a:cubicBezTo>
                  <a:pt x="38" y="5"/>
                  <a:pt x="0" y="40"/>
                  <a:pt x="0" y="81"/>
                </a:cubicBezTo>
                <a:cubicBezTo>
                  <a:pt x="0" y="82"/>
                  <a:pt x="0" y="83"/>
                  <a:pt x="0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5" y="63"/>
                  <a:pt x="21" y="49"/>
                  <a:pt x="35" y="43"/>
                </a:cubicBezTo>
                <a:cubicBezTo>
                  <a:pt x="34" y="41"/>
                  <a:pt x="34" y="39"/>
                  <a:pt x="35" y="36"/>
                </a:cubicBezTo>
                <a:cubicBezTo>
                  <a:pt x="36" y="27"/>
                  <a:pt x="45" y="11"/>
                  <a:pt x="57" y="11"/>
                </a:cubicBezTo>
                <a:cubicBezTo>
                  <a:pt x="64" y="11"/>
                  <a:pt x="69" y="21"/>
                  <a:pt x="70" y="33"/>
                </a:cubicBezTo>
                <a:cubicBezTo>
                  <a:pt x="70" y="19"/>
                  <a:pt x="78" y="8"/>
                  <a:pt x="89" y="8"/>
                </a:cubicBezTo>
                <a:cubicBezTo>
                  <a:pt x="101" y="8"/>
                  <a:pt x="108" y="20"/>
                  <a:pt x="108" y="33"/>
                </a:cubicBezTo>
                <a:cubicBezTo>
                  <a:pt x="108" y="34"/>
                  <a:pt x="108" y="34"/>
                  <a:pt x="108" y="35"/>
                </a:cubicBezTo>
                <a:cubicBezTo>
                  <a:pt x="133" y="34"/>
                  <a:pt x="157" y="54"/>
                  <a:pt x="160" y="79"/>
                </a:cubicBezTo>
                <a:cubicBezTo>
                  <a:pt x="162" y="81"/>
                  <a:pt x="164" y="83"/>
                  <a:pt x="165" y="86"/>
                </a:cubicBezTo>
                <a:cubicBezTo>
                  <a:pt x="167" y="86"/>
                  <a:pt x="170" y="86"/>
                  <a:pt x="173" y="86"/>
                </a:cubicBezTo>
                <a:cubicBezTo>
                  <a:pt x="173" y="82"/>
                  <a:pt x="174" y="78"/>
                  <a:pt x="174" y="75"/>
                </a:cubicBezTo>
                <a:cubicBezTo>
                  <a:pt x="174" y="34"/>
                  <a:pt x="138" y="0"/>
                  <a:pt x="86" y="2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8" name="Freeform 1115"/>
          <p:cNvSpPr>
            <a:spLocks/>
          </p:cNvSpPr>
          <p:nvPr/>
        </p:nvSpPr>
        <p:spPr bwMode="auto">
          <a:xfrm>
            <a:off x="5246688" y="6294438"/>
            <a:ext cx="355600" cy="269875"/>
          </a:xfrm>
          <a:custGeom>
            <a:avLst/>
            <a:gdLst>
              <a:gd name="T0" fmla="*/ 60 w 64"/>
              <a:gd name="T1" fmla="*/ 0 h 48"/>
              <a:gd name="T2" fmla="*/ 59 w 64"/>
              <a:gd name="T3" fmla="*/ 3 h 48"/>
              <a:gd name="T4" fmla="*/ 31 w 64"/>
              <a:gd name="T5" fmla="*/ 17 h 48"/>
              <a:gd name="T6" fmla="*/ 8 w 64"/>
              <a:gd name="T7" fmla="*/ 7 h 48"/>
              <a:gd name="T8" fmla="*/ 8 w 64"/>
              <a:gd name="T9" fmla="*/ 5 h 48"/>
              <a:gd name="T10" fmla="*/ 5 w 64"/>
              <a:gd name="T11" fmla="*/ 12 h 48"/>
              <a:gd name="T12" fmla="*/ 17 w 64"/>
              <a:gd name="T13" fmla="*/ 43 h 48"/>
              <a:gd name="T14" fmla="*/ 53 w 64"/>
              <a:gd name="T15" fmla="*/ 29 h 48"/>
              <a:gd name="T16" fmla="*/ 60 w 64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48">
                <a:moveTo>
                  <a:pt x="60" y="0"/>
                </a:moveTo>
                <a:cubicBezTo>
                  <a:pt x="60" y="1"/>
                  <a:pt x="59" y="2"/>
                  <a:pt x="59" y="3"/>
                </a:cubicBezTo>
                <a:cubicBezTo>
                  <a:pt x="56" y="10"/>
                  <a:pt x="45" y="18"/>
                  <a:pt x="31" y="17"/>
                </a:cubicBezTo>
                <a:cubicBezTo>
                  <a:pt x="18" y="17"/>
                  <a:pt x="10" y="10"/>
                  <a:pt x="8" y="7"/>
                </a:cubicBezTo>
                <a:cubicBezTo>
                  <a:pt x="8" y="6"/>
                  <a:pt x="8" y="6"/>
                  <a:pt x="8" y="5"/>
                </a:cubicBezTo>
                <a:cubicBezTo>
                  <a:pt x="7" y="7"/>
                  <a:pt x="6" y="10"/>
                  <a:pt x="5" y="12"/>
                </a:cubicBezTo>
                <a:cubicBezTo>
                  <a:pt x="0" y="28"/>
                  <a:pt x="3" y="38"/>
                  <a:pt x="17" y="43"/>
                </a:cubicBezTo>
                <a:cubicBezTo>
                  <a:pt x="31" y="48"/>
                  <a:pt x="44" y="41"/>
                  <a:pt x="53" y="29"/>
                </a:cubicBezTo>
                <a:cubicBezTo>
                  <a:pt x="59" y="21"/>
                  <a:pt x="64" y="8"/>
                  <a:pt x="6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9" name="Freeform 1116"/>
          <p:cNvSpPr>
            <a:spLocks/>
          </p:cNvSpPr>
          <p:nvPr/>
        </p:nvSpPr>
        <p:spPr bwMode="auto">
          <a:xfrm>
            <a:off x="5180013" y="5930900"/>
            <a:ext cx="522287" cy="325437"/>
          </a:xfrm>
          <a:custGeom>
            <a:avLst/>
            <a:gdLst>
              <a:gd name="T0" fmla="*/ 79 w 94"/>
              <a:gd name="T1" fmla="*/ 0 h 58"/>
              <a:gd name="T2" fmla="*/ 41 w 94"/>
              <a:gd name="T3" fmla="*/ 13 h 58"/>
              <a:gd name="T4" fmla="*/ 43 w 94"/>
              <a:gd name="T5" fmla="*/ 16 h 58"/>
              <a:gd name="T6" fmla="*/ 44 w 94"/>
              <a:gd name="T7" fmla="*/ 16 h 58"/>
              <a:gd name="T8" fmla="*/ 45 w 94"/>
              <a:gd name="T9" fmla="*/ 20 h 58"/>
              <a:gd name="T10" fmla="*/ 45 w 94"/>
              <a:gd name="T11" fmla="*/ 24 h 58"/>
              <a:gd name="T12" fmla="*/ 32 w 94"/>
              <a:gd name="T13" fmla="*/ 37 h 58"/>
              <a:gd name="T14" fmla="*/ 19 w 94"/>
              <a:gd name="T15" fmla="*/ 24 h 58"/>
              <a:gd name="T16" fmla="*/ 19 w 94"/>
              <a:gd name="T17" fmla="*/ 19 h 58"/>
              <a:gd name="T18" fmla="*/ 20 w 94"/>
              <a:gd name="T19" fmla="*/ 19 h 58"/>
              <a:gd name="T20" fmla="*/ 23 w 94"/>
              <a:gd name="T21" fmla="*/ 14 h 58"/>
              <a:gd name="T22" fmla="*/ 4 w 94"/>
              <a:gd name="T23" fmla="*/ 11 h 58"/>
              <a:gd name="T24" fmla="*/ 0 w 94"/>
              <a:gd name="T25" fmla="*/ 21 h 58"/>
              <a:gd name="T26" fmla="*/ 2 w 94"/>
              <a:gd name="T27" fmla="*/ 32 h 58"/>
              <a:gd name="T28" fmla="*/ 6 w 94"/>
              <a:gd name="T29" fmla="*/ 38 h 58"/>
              <a:gd name="T30" fmla="*/ 10 w 94"/>
              <a:gd name="T31" fmla="*/ 43 h 58"/>
              <a:gd name="T32" fmla="*/ 47 w 94"/>
              <a:gd name="T33" fmla="*/ 57 h 58"/>
              <a:gd name="T34" fmla="*/ 94 w 94"/>
              <a:gd name="T35" fmla="*/ 25 h 58"/>
              <a:gd name="T36" fmla="*/ 79 w 94"/>
              <a:gd name="T3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4" h="58">
                <a:moveTo>
                  <a:pt x="79" y="0"/>
                </a:moveTo>
                <a:cubicBezTo>
                  <a:pt x="68" y="7"/>
                  <a:pt x="55" y="12"/>
                  <a:pt x="41" y="13"/>
                </a:cubicBezTo>
                <a:cubicBezTo>
                  <a:pt x="42" y="14"/>
                  <a:pt x="42" y="15"/>
                  <a:pt x="43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6" y="17"/>
                  <a:pt x="46" y="20"/>
                  <a:pt x="45" y="20"/>
                </a:cubicBezTo>
                <a:cubicBezTo>
                  <a:pt x="45" y="21"/>
                  <a:pt x="45" y="22"/>
                  <a:pt x="45" y="24"/>
                </a:cubicBezTo>
                <a:cubicBezTo>
                  <a:pt x="45" y="31"/>
                  <a:pt x="40" y="37"/>
                  <a:pt x="32" y="37"/>
                </a:cubicBezTo>
                <a:cubicBezTo>
                  <a:pt x="25" y="37"/>
                  <a:pt x="19" y="31"/>
                  <a:pt x="19" y="24"/>
                </a:cubicBezTo>
                <a:cubicBezTo>
                  <a:pt x="18" y="24"/>
                  <a:pt x="18" y="20"/>
                  <a:pt x="19" y="19"/>
                </a:cubicBezTo>
                <a:cubicBezTo>
                  <a:pt x="19" y="19"/>
                  <a:pt x="20" y="19"/>
                  <a:pt x="20" y="19"/>
                </a:cubicBezTo>
                <a:cubicBezTo>
                  <a:pt x="21" y="17"/>
                  <a:pt x="22" y="16"/>
                  <a:pt x="23" y="14"/>
                </a:cubicBezTo>
                <a:cubicBezTo>
                  <a:pt x="16" y="14"/>
                  <a:pt x="9" y="12"/>
                  <a:pt x="4" y="11"/>
                </a:cubicBezTo>
                <a:cubicBezTo>
                  <a:pt x="2" y="13"/>
                  <a:pt x="0" y="17"/>
                  <a:pt x="0" y="21"/>
                </a:cubicBezTo>
                <a:cubicBezTo>
                  <a:pt x="0" y="25"/>
                  <a:pt x="1" y="28"/>
                  <a:pt x="2" y="32"/>
                </a:cubicBezTo>
                <a:cubicBezTo>
                  <a:pt x="4" y="34"/>
                  <a:pt x="5" y="37"/>
                  <a:pt x="6" y="38"/>
                </a:cubicBezTo>
                <a:cubicBezTo>
                  <a:pt x="7" y="40"/>
                  <a:pt x="9" y="42"/>
                  <a:pt x="10" y="43"/>
                </a:cubicBezTo>
                <a:cubicBezTo>
                  <a:pt x="18" y="51"/>
                  <a:pt x="31" y="57"/>
                  <a:pt x="47" y="57"/>
                </a:cubicBezTo>
                <a:cubicBezTo>
                  <a:pt x="74" y="58"/>
                  <a:pt x="94" y="45"/>
                  <a:pt x="94" y="25"/>
                </a:cubicBezTo>
                <a:cubicBezTo>
                  <a:pt x="94" y="15"/>
                  <a:pt x="89" y="5"/>
                  <a:pt x="7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0" name="Freeform 1117"/>
          <p:cNvSpPr>
            <a:spLocks/>
          </p:cNvSpPr>
          <p:nvPr/>
        </p:nvSpPr>
        <p:spPr bwMode="auto">
          <a:xfrm>
            <a:off x="5235575" y="5616576"/>
            <a:ext cx="738187" cy="779462"/>
          </a:xfrm>
          <a:custGeom>
            <a:avLst/>
            <a:gdLst>
              <a:gd name="T0" fmla="*/ 129 w 133"/>
              <a:gd name="T1" fmla="*/ 20 h 139"/>
              <a:gd name="T2" fmla="*/ 106 w 133"/>
              <a:gd name="T3" fmla="*/ 0 h 139"/>
              <a:gd name="T4" fmla="*/ 98 w 133"/>
              <a:gd name="T5" fmla="*/ 0 h 139"/>
              <a:gd name="T6" fmla="*/ 99 w 133"/>
              <a:gd name="T7" fmla="*/ 6 h 139"/>
              <a:gd name="T8" fmla="*/ 86 w 133"/>
              <a:gd name="T9" fmla="*/ 24 h 139"/>
              <a:gd name="T10" fmla="*/ 90 w 133"/>
              <a:gd name="T11" fmla="*/ 28 h 139"/>
              <a:gd name="T12" fmla="*/ 90 w 133"/>
              <a:gd name="T13" fmla="*/ 28 h 139"/>
              <a:gd name="T14" fmla="*/ 92 w 133"/>
              <a:gd name="T15" fmla="*/ 31 h 139"/>
              <a:gd name="T16" fmla="*/ 96 w 133"/>
              <a:gd name="T17" fmla="*/ 34 h 139"/>
              <a:gd name="T18" fmla="*/ 69 w 133"/>
              <a:gd name="T19" fmla="*/ 56 h 139"/>
              <a:gd name="T20" fmla="*/ 84 w 133"/>
              <a:gd name="T21" fmla="*/ 81 h 139"/>
              <a:gd name="T22" fmla="*/ 37 w 133"/>
              <a:gd name="T23" fmla="*/ 113 h 139"/>
              <a:gd name="T24" fmla="*/ 0 w 133"/>
              <a:gd name="T25" fmla="*/ 99 h 139"/>
              <a:gd name="T26" fmla="*/ 5 w 133"/>
              <a:gd name="T27" fmla="*/ 109 h 139"/>
              <a:gd name="T28" fmla="*/ 10 w 133"/>
              <a:gd name="T29" fmla="*/ 126 h 139"/>
              <a:gd name="T30" fmla="*/ 10 w 133"/>
              <a:gd name="T31" fmla="*/ 128 h 139"/>
              <a:gd name="T32" fmla="*/ 33 w 133"/>
              <a:gd name="T33" fmla="*/ 138 h 139"/>
              <a:gd name="T34" fmla="*/ 61 w 133"/>
              <a:gd name="T35" fmla="*/ 124 h 139"/>
              <a:gd name="T36" fmla="*/ 62 w 133"/>
              <a:gd name="T37" fmla="*/ 121 h 139"/>
              <a:gd name="T38" fmla="*/ 69 w 133"/>
              <a:gd name="T39" fmla="*/ 115 h 139"/>
              <a:gd name="T40" fmla="*/ 96 w 133"/>
              <a:gd name="T41" fmla="*/ 114 h 139"/>
              <a:gd name="T42" fmla="*/ 92 w 133"/>
              <a:gd name="T43" fmla="*/ 84 h 139"/>
              <a:gd name="T44" fmla="*/ 105 w 133"/>
              <a:gd name="T45" fmla="*/ 59 h 139"/>
              <a:gd name="T46" fmla="*/ 101 w 133"/>
              <a:gd name="T47" fmla="*/ 52 h 139"/>
              <a:gd name="T48" fmla="*/ 129 w 133"/>
              <a:gd name="T49" fmla="*/ 2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3" h="139">
                <a:moveTo>
                  <a:pt x="129" y="20"/>
                </a:moveTo>
                <a:cubicBezTo>
                  <a:pt x="126" y="7"/>
                  <a:pt x="115" y="2"/>
                  <a:pt x="106" y="0"/>
                </a:cubicBezTo>
                <a:cubicBezTo>
                  <a:pt x="103" y="0"/>
                  <a:pt x="100" y="0"/>
                  <a:pt x="98" y="0"/>
                </a:cubicBezTo>
                <a:cubicBezTo>
                  <a:pt x="98" y="2"/>
                  <a:pt x="99" y="4"/>
                  <a:pt x="99" y="6"/>
                </a:cubicBezTo>
                <a:cubicBezTo>
                  <a:pt x="99" y="15"/>
                  <a:pt x="93" y="21"/>
                  <a:pt x="86" y="24"/>
                </a:cubicBezTo>
                <a:cubicBezTo>
                  <a:pt x="87" y="25"/>
                  <a:pt x="88" y="26"/>
                  <a:pt x="90" y="28"/>
                </a:cubicBezTo>
                <a:cubicBezTo>
                  <a:pt x="90" y="28"/>
                  <a:pt x="90" y="28"/>
                  <a:pt x="90" y="28"/>
                </a:cubicBezTo>
                <a:cubicBezTo>
                  <a:pt x="91" y="29"/>
                  <a:pt x="92" y="30"/>
                  <a:pt x="92" y="31"/>
                </a:cubicBezTo>
                <a:cubicBezTo>
                  <a:pt x="94" y="32"/>
                  <a:pt x="95" y="33"/>
                  <a:pt x="96" y="34"/>
                </a:cubicBezTo>
                <a:cubicBezTo>
                  <a:pt x="91" y="41"/>
                  <a:pt x="81" y="49"/>
                  <a:pt x="69" y="56"/>
                </a:cubicBezTo>
                <a:cubicBezTo>
                  <a:pt x="79" y="61"/>
                  <a:pt x="84" y="71"/>
                  <a:pt x="84" y="81"/>
                </a:cubicBezTo>
                <a:cubicBezTo>
                  <a:pt x="84" y="101"/>
                  <a:pt x="64" y="114"/>
                  <a:pt x="37" y="113"/>
                </a:cubicBezTo>
                <a:cubicBezTo>
                  <a:pt x="21" y="113"/>
                  <a:pt x="8" y="107"/>
                  <a:pt x="0" y="99"/>
                </a:cubicBezTo>
                <a:cubicBezTo>
                  <a:pt x="2" y="103"/>
                  <a:pt x="4" y="106"/>
                  <a:pt x="5" y="109"/>
                </a:cubicBezTo>
                <a:cubicBezTo>
                  <a:pt x="6" y="113"/>
                  <a:pt x="9" y="123"/>
                  <a:pt x="10" y="126"/>
                </a:cubicBezTo>
                <a:cubicBezTo>
                  <a:pt x="10" y="127"/>
                  <a:pt x="10" y="127"/>
                  <a:pt x="10" y="128"/>
                </a:cubicBezTo>
                <a:cubicBezTo>
                  <a:pt x="12" y="131"/>
                  <a:pt x="20" y="138"/>
                  <a:pt x="33" y="138"/>
                </a:cubicBezTo>
                <a:cubicBezTo>
                  <a:pt x="47" y="139"/>
                  <a:pt x="58" y="131"/>
                  <a:pt x="61" y="124"/>
                </a:cubicBezTo>
                <a:cubicBezTo>
                  <a:pt x="61" y="123"/>
                  <a:pt x="62" y="122"/>
                  <a:pt x="62" y="121"/>
                </a:cubicBezTo>
                <a:cubicBezTo>
                  <a:pt x="64" y="117"/>
                  <a:pt x="66" y="116"/>
                  <a:pt x="69" y="115"/>
                </a:cubicBezTo>
                <a:cubicBezTo>
                  <a:pt x="72" y="114"/>
                  <a:pt x="86" y="111"/>
                  <a:pt x="96" y="114"/>
                </a:cubicBezTo>
                <a:cubicBezTo>
                  <a:pt x="92" y="107"/>
                  <a:pt x="91" y="96"/>
                  <a:pt x="92" y="84"/>
                </a:cubicBezTo>
                <a:cubicBezTo>
                  <a:pt x="94" y="74"/>
                  <a:pt x="99" y="65"/>
                  <a:pt x="105" y="59"/>
                </a:cubicBezTo>
                <a:cubicBezTo>
                  <a:pt x="103" y="57"/>
                  <a:pt x="102" y="53"/>
                  <a:pt x="101" y="52"/>
                </a:cubicBezTo>
                <a:cubicBezTo>
                  <a:pt x="110" y="50"/>
                  <a:pt x="133" y="37"/>
                  <a:pt x="129" y="2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1" name="Freeform 1118"/>
          <p:cNvSpPr>
            <a:spLocks/>
          </p:cNvSpPr>
          <p:nvPr/>
        </p:nvSpPr>
        <p:spPr bwMode="auto">
          <a:xfrm>
            <a:off x="4848225" y="5791201"/>
            <a:ext cx="354012" cy="319087"/>
          </a:xfrm>
          <a:custGeom>
            <a:avLst/>
            <a:gdLst>
              <a:gd name="T0" fmla="*/ 64 w 64"/>
              <a:gd name="T1" fmla="*/ 36 h 57"/>
              <a:gd name="T2" fmla="*/ 45 w 64"/>
              <a:gd name="T3" fmla="*/ 23 h 57"/>
              <a:gd name="T4" fmla="*/ 17 w 64"/>
              <a:gd name="T5" fmla="*/ 4 h 57"/>
              <a:gd name="T6" fmla="*/ 12 w 64"/>
              <a:gd name="T7" fmla="*/ 1 h 57"/>
              <a:gd name="T8" fmla="*/ 7 w 64"/>
              <a:gd name="T9" fmla="*/ 2 h 57"/>
              <a:gd name="T10" fmla="*/ 0 w 64"/>
              <a:gd name="T11" fmla="*/ 0 h 57"/>
              <a:gd name="T12" fmla="*/ 24 w 64"/>
              <a:gd name="T13" fmla="*/ 34 h 57"/>
              <a:gd name="T14" fmla="*/ 56 w 64"/>
              <a:gd name="T15" fmla="*/ 44 h 57"/>
              <a:gd name="T16" fmla="*/ 62 w 64"/>
              <a:gd name="T17" fmla="*/ 57 h 57"/>
              <a:gd name="T18" fmla="*/ 60 w 64"/>
              <a:gd name="T19" fmla="*/ 46 h 57"/>
              <a:gd name="T20" fmla="*/ 64 w 64"/>
              <a:gd name="T21" fmla="*/ 3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" h="57">
                <a:moveTo>
                  <a:pt x="64" y="36"/>
                </a:moveTo>
                <a:cubicBezTo>
                  <a:pt x="52" y="32"/>
                  <a:pt x="45" y="27"/>
                  <a:pt x="45" y="23"/>
                </a:cubicBezTo>
                <a:cubicBezTo>
                  <a:pt x="36" y="18"/>
                  <a:pt x="25" y="11"/>
                  <a:pt x="17" y="4"/>
                </a:cubicBezTo>
                <a:cubicBezTo>
                  <a:pt x="14" y="4"/>
                  <a:pt x="12" y="2"/>
                  <a:pt x="12" y="1"/>
                </a:cubicBezTo>
                <a:cubicBezTo>
                  <a:pt x="10" y="1"/>
                  <a:pt x="9" y="2"/>
                  <a:pt x="7" y="2"/>
                </a:cubicBezTo>
                <a:cubicBezTo>
                  <a:pt x="5" y="2"/>
                  <a:pt x="2" y="1"/>
                  <a:pt x="0" y="0"/>
                </a:cubicBezTo>
                <a:cubicBezTo>
                  <a:pt x="1" y="8"/>
                  <a:pt x="8" y="26"/>
                  <a:pt x="24" y="34"/>
                </a:cubicBezTo>
                <a:cubicBezTo>
                  <a:pt x="38" y="42"/>
                  <a:pt x="51" y="43"/>
                  <a:pt x="56" y="44"/>
                </a:cubicBezTo>
                <a:cubicBezTo>
                  <a:pt x="58" y="48"/>
                  <a:pt x="60" y="53"/>
                  <a:pt x="62" y="57"/>
                </a:cubicBezTo>
                <a:cubicBezTo>
                  <a:pt x="61" y="53"/>
                  <a:pt x="60" y="50"/>
                  <a:pt x="60" y="46"/>
                </a:cubicBezTo>
                <a:cubicBezTo>
                  <a:pt x="60" y="42"/>
                  <a:pt x="62" y="38"/>
                  <a:pt x="64" y="36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2" name="Freeform 1119"/>
          <p:cNvSpPr>
            <a:spLocks/>
          </p:cNvSpPr>
          <p:nvPr/>
        </p:nvSpPr>
        <p:spPr bwMode="auto">
          <a:xfrm>
            <a:off x="5086350" y="5656263"/>
            <a:ext cx="349250" cy="319087"/>
          </a:xfrm>
          <a:custGeom>
            <a:avLst/>
            <a:gdLst>
              <a:gd name="T0" fmla="*/ 56 w 63"/>
              <a:gd name="T1" fmla="*/ 4 h 57"/>
              <a:gd name="T2" fmla="*/ 53 w 63"/>
              <a:gd name="T3" fmla="*/ 0 h 57"/>
              <a:gd name="T4" fmla="*/ 27 w 63"/>
              <a:gd name="T5" fmla="*/ 6 h 57"/>
              <a:gd name="T6" fmla="*/ 9 w 63"/>
              <a:gd name="T7" fmla="*/ 2 h 57"/>
              <a:gd name="T8" fmla="*/ 6 w 63"/>
              <a:gd name="T9" fmla="*/ 7 h 57"/>
              <a:gd name="T10" fmla="*/ 0 w 63"/>
              <a:gd name="T11" fmla="*/ 30 h 57"/>
              <a:gd name="T12" fmla="*/ 5 w 63"/>
              <a:gd name="T13" fmla="*/ 45 h 57"/>
              <a:gd name="T14" fmla="*/ 9 w 63"/>
              <a:gd name="T15" fmla="*/ 50 h 57"/>
              <a:gd name="T16" fmla="*/ 28 w 63"/>
              <a:gd name="T17" fmla="*/ 57 h 57"/>
              <a:gd name="T18" fmla="*/ 37 w 63"/>
              <a:gd name="T19" fmla="*/ 56 h 57"/>
              <a:gd name="T20" fmla="*/ 61 w 63"/>
              <a:gd name="T21" fmla="*/ 32 h 57"/>
              <a:gd name="T22" fmla="*/ 56 w 63"/>
              <a:gd name="T23" fmla="*/ 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3" h="57">
                <a:moveTo>
                  <a:pt x="56" y="4"/>
                </a:moveTo>
                <a:cubicBezTo>
                  <a:pt x="55" y="3"/>
                  <a:pt x="54" y="1"/>
                  <a:pt x="53" y="0"/>
                </a:cubicBezTo>
                <a:cubicBezTo>
                  <a:pt x="40" y="3"/>
                  <a:pt x="29" y="6"/>
                  <a:pt x="27" y="6"/>
                </a:cubicBezTo>
                <a:cubicBezTo>
                  <a:pt x="25" y="6"/>
                  <a:pt x="18" y="4"/>
                  <a:pt x="9" y="2"/>
                </a:cubicBezTo>
                <a:cubicBezTo>
                  <a:pt x="9" y="3"/>
                  <a:pt x="7" y="5"/>
                  <a:pt x="6" y="7"/>
                </a:cubicBezTo>
                <a:cubicBezTo>
                  <a:pt x="4" y="13"/>
                  <a:pt x="0" y="21"/>
                  <a:pt x="0" y="30"/>
                </a:cubicBezTo>
                <a:cubicBezTo>
                  <a:pt x="0" y="35"/>
                  <a:pt x="2" y="41"/>
                  <a:pt x="5" y="45"/>
                </a:cubicBezTo>
                <a:cubicBezTo>
                  <a:pt x="6" y="47"/>
                  <a:pt x="7" y="49"/>
                  <a:pt x="9" y="50"/>
                </a:cubicBezTo>
                <a:cubicBezTo>
                  <a:pt x="14" y="54"/>
                  <a:pt x="20" y="57"/>
                  <a:pt x="28" y="57"/>
                </a:cubicBezTo>
                <a:cubicBezTo>
                  <a:pt x="32" y="57"/>
                  <a:pt x="35" y="57"/>
                  <a:pt x="37" y="56"/>
                </a:cubicBezTo>
                <a:cubicBezTo>
                  <a:pt x="51" y="54"/>
                  <a:pt x="59" y="47"/>
                  <a:pt x="61" y="32"/>
                </a:cubicBezTo>
                <a:cubicBezTo>
                  <a:pt x="63" y="23"/>
                  <a:pt x="61" y="13"/>
                  <a:pt x="56" y="4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3" name="Freeform 1120"/>
          <p:cNvSpPr>
            <a:spLocks/>
          </p:cNvSpPr>
          <p:nvPr/>
        </p:nvSpPr>
        <p:spPr bwMode="auto">
          <a:xfrm>
            <a:off x="5153025" y="5403851"/>
            <a:ext cx="138112" cy="139700"/>
          </a:xfrm>
          <a:custGeom>
            <a:avLst/>
            <a:gdLst>
              <a:gd name="T0" fmla="*/ 15 w 25"/>
              <a:gd name="T1" fmla="*/ 0 h 25"/>
              <a:gd name="T2" fmla="*/ 13 w 25"/>
              <a:gd name="T3" fmla="*/ 0 h 25"/>
              <a:gd name="T4" fmla="*/ 0 w 25"/>
              <a:gd name="T5" fmla="*/ 10 h 25"/>
              <a:gd name="T6" fmla="*/ 0 w 25"/>
              <a:gd name="T7" fmla="*/ 12 h 25"/>
              <a:gd name="T8" fmla="*/ 13 w 25"/>
              <a:gd name="T9" fmla="*/ 25 h 25"/>
              <a:gd name="T10" fmla="*/ 25 w 25"/>
              <a:gd name="T11" fmla="*/ 12 h 25"/>
              <a:gd name="T12" fmla="*/ 15 w 25"/>
              <a:gd name="T1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25">
                <a:moveTo>
                  <a:pt x="15" y="0"/>
                </a:moveTo>
                <a:cubicBezTo>
                  <a:pt x="14" y="0"/>
                  <a:pt x="13" y="0"/>
                  <a:pt x="13" y="0"/>
                </a:cubicBezTo>
                <a:cubicBezTo>
                  <a:pt x="7" y="0"/>
                  <a:pt x="2" y="4"/>
                  <a:pt x="0" y="10"/>
                </a:cubicBezTo>
                <a:cubicBezTo>
                  <a:pt x="0" y="11"/>
                  <a:pt x="0" y="12"/>
                  <a:pt x="0" y="12"/>
                </a:cubicBezTo>
                <a:cubicBezTo>
                  <a:pt x="0" y="19"/>
                  <a:pt x="6" y="25"/>
                  <a:pt x="13" y="25"/>
                </a:cubicBezTo>
                <a:cubicBezTo>
                  <a:pt x="19" y="25"/>
                  <a:pt x="25" y="19"/>
                  <a:pt x="25" y="12"/>
                </a:cubicBezTo>
                <a:cubicBezTo>
                  <a:pt x="25" y="7"/>
                  <a:pt x="21" y="2"/>
                  <a:pt x="15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4" name="Oval 1121"/>
          <p:cNvSpPr>
            <a:spLocks noChangeArrowheads="1"/>
          </p:cNvSpPr>
          <p:nvPr/>
        </p:nvSpPr>
        <p:spPr bwMode="auto">
          <a:xfrm>
            <a:off x="5213350" y="5443538"/>
            <a:ext cx="44450" cy="44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5" name="Freeform 1122"/>
          <p:cNvSpPr>
            <a:spLocks/>
          </p:cNvSpPr>
          <p:nvPr/>
        </p:nvSpPr>
        <p:spPr bwMode="auto">
          <a:xfrm>
            <a:off x="5253038" y="5180013"/>
            <a:ext cx="211137" cy="279400"/>
          </a:xfrm>
          <a:custGeom>
            <a:avLst/>
            <a:gdLst>
              <a:gd name="T0" fmla="*/ 38 w 38"/>
              <a:gd name="T1" fmla="*/ 25 h 50"/>
              <a:gd name="T2" fmla="*/ 19 w 38"/>
              <a:gd name="T3" fmla="*/ 0 h 50"/>
              <a:gd name="T4" fmla="*/ 0 w 38"/>
              <a:gd name="T5" fmla="*/ 25 h 50"/>
              <a:gd name="T6" fmla="*/ 0 w 38"/>
              <a:gd name="T7" fmla="*/ 25 h 50"/>
              <a:gd name="T8" fmla="*/ 0 w 38"/>
              <a:gd name="T9" fmla="*/ 26 h 50"/>
              <a:gd name="T10" fmla="*/ 21 w 38"/>
              <a:gd name="T11" fmla="*/ 49 h 50"/>
              <a:gd name="T12" fmla="*/ 38 w 38"/>
              <a:gd name="T13" fmla="*/ 27 h 50"/>
              <a:gd name="T14" fmla="*/ 38 w 38"/>
              <a:gd name="T15" fmla="*/ 2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" h="50">
                <a:moveTo>
                  <a:pt x="38" y="25"/>
                </a:moveTo>
                <a:cubicBezTo>
                  <a:pt x="38" y="12"/>
                  <a:pt x="31" y="0"/>
                  <a:pt x="19" y="0"/>
                </a:cubicBezTo>
                <a:cubicBezTo>
                  <a:pt x="8" y="0"/>
                  <a:pt x="0" y="1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43"/>
                  <a:pt x="10" y="50"/>
                  <a:pt x="21" y="49"/>
                </a:cubicBezTo>
                <a:cubicBezTo>
                  <a:pt x="31" y="49"/>
                  <a:pt x="38" y="40"/>
                  <a:pt x="38" y="27"/>
                </a:cubicBezTo>
                <a:cubicBezTo>
                  <a:pt x="38" y="26"/>
                  <a:pt x="38" y="26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6" name="Freeform 1123"/>
          <p:cNvSpPr>
            <a:spLocks/>
          </p:cNvSpPr>
          <p:nvPr/>
        </p:nvSpPr>
        <p:spPr bwMode="auto">
          <a:xfrm>
            <a:off x="4870450" y="5326063"/>
            <a:ext cx="881062" cy="363537"/>
          </a:xfrm>
          <a:custGeom>
            <a:avLst/>
            <a:gdLst>
              <a:gd name="T0" fmla="*/ 107 w 159"/>
              <a:gd name="T1" fmla="*/ 1 h 65"/>
              <a:gd name="T2" fmla="*/ 90 w 159"/>
              <a:gd name="T3" fmla="*/ 23 h 65"/>
              <a:gd name="T4" fmla="*/ 69 w 159"/>
              <a:gd name="T5" fmla="*/ 0 h 65"/>
              <a:gd name="T6" fmla="*/ 69 w 159"/>
              <a:gd name="T7" fmla="*/ 5 h 65"/>
              <a:gd name="T8" fmla="*/ 66 w 159"/>
              <a:gd name="T9" fmla="*/ 14 h 65"/>
              <a:gd name="T10" fmla="*/ 76 w 159"/>
              <a:gd name="T11" fmla="*/ 26 h 65"/>
              <a:gd name="T12" fmla="*/ 64 w 159"/>
              <a:gd name="T13" fmla="*/ 39 h 65"/>
              <a:gd name="T14" fmla="*/ 51 w 159"/>
              <a:gd name="T15" fmla="*/ 26 h 65"/>
              <a:gd name="T16" fmla="*/ 51 w 159"/>
              <a:gd name="T17" fmla="*/ 24 h 65"/>
              <a:gd name="T18" fmla="*/ 51 w 159"/>
              <a:gd name="T19" fmla="*/ 24 h 65"/>
              <a:gd name="T20" fmla="*/ 34 w 159"/>
              <a:gd name="T21" fmla="*/ 9 h 65"/>
              <a:gd name="T22" fmla="*/ 0 w 159"/>
              <a:gd name="T23" fmla="*/ 50 h 65"/>
              <a:gd name="T24" fmla="*/ 3 w 159"/>
              <a:gd name="T25" fmla="*/ 49 h 65"/>
              <a:gd name="T26" fmla="*/ 10 w 159"/>
              <a:gd name="T27" fmla="*/ 51 h 65"/>
              <a:gd name="T28" fmla="*/ 21 w 159"/>
              <a:gd name="T29" fmla="*/ 53 h 65"/>
              <a:gd name="T30" fmla="*/ 48 w 159"/>
              <a:gd name="T31" fmla="*/ 61 h 65"/>
              <a:gd name="T32" fmla="*/ 66 w 159"/>
              <a:gd name="T33" fmla="*/ 65 h 65"/>
              <a:gd name="T34" fmla="*/ 92 w 159"/>
              <a:gd name="T35" fmla="*/ 59 h 65"/>
              <a:gd name="T36" fmla="*/ 133 w 159"/>
              <a:gd name="T37" fmla="*/ 47 h 65"/>
              <a:gd name="T38" fmla="*/ 147 w 159"/>
              <a:gd name="T39" fmla="*/ 41 h 65"/>
              <a:gd name="T40" fmla="*/ 159 w 159"/>
              <a:gd name="T41" fmla="*/ 45 h 65"/>
              <a:gd name="T42" fmla="*/ 107 w 159"/>
              <a:gd name="T43" fmla="*/ 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65">
                <a:moveTo>
                  <a:pt x="107" y="1"/>
                </a:moveTo>
                <a:cubicBezTo>
                  <a:pt x="107" y="14"/>
                  <a:pt x="100" y="23"/>
                  <a:pt x="90" y="23"/>
                </a:cubicBezTo>
                <a:cubicBezTo>
                  <a:pt x="79" y="24"/>
                  <a:pt x="70" y="17"/>
                  <a:pt x="69" y="0"/>
                </a:cubicBezTo>
                <a:cubicBezTo>
                  <a:pt x="69" y="2"/>
                  <a:pt x="69" y="3"/>
                  <a:pt x="69" y="5"/>
                </a:cubicBezTo>
                <a:cubicBezTo>
                  <a:pt x="68" y="9"/>
                  <a:pt x="67" y="12"/>
                  <a:pt x="66" y="14"/>
                </a:cubicBezTo>
                <a:cubicBezTo>
                  <a:pt x="72" y="16"/>
                  <a:pt x="76" y="21"/>
                  <a:pt x="76" y="26"/>
                </a:cubicBezTo>
                <a:cubicBezTo>
                  <a:pt x="76" y="33"/>
                  <a:pt x="70" y="39"/>
                  <a:pt x="64" y="39"/>
                </a:cubicBezTo>
                <a:cubicBezTo>
                  <a:pt x="57" y="39"/>
                  <a:pt x="51" y="33"/>
                  <a:pt x="51" y="26"/>
                </a:cubicBezTo>
                <a:cubicBezTo>
                  <a:pt x="51" y="26"/>
                  <a:pt x="51" y="25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40" y="24"/>
                  <a:pt x="34" y="18"/>
                  <a:pt x="34" y="9"/>
                </a:cubicBezTo>
                <a:cubicBezTo>
                  <a:pt x="20" y="15"/>
                  <a:pt x="4" y="29"/>
                  <a:pt x="0" y="50"/>
                </a:cubicBezTo>
                <a:cubicBezTo>
                  <a:pt x="1" y="49"/>
                  <a:pt x="2" y="49"/>
                  <a:pt x="3" y="49"/>
                </a:cubicBezTo>
                <a:cubicBezTo>
                  <a:pt x="6" y="49"/>
                  <a:pt x="8" y="50"/>
                  <a:pt x="10" y="51"/>
                </a:cubicBezTo>
                <a:cubicBezTo>
                  <a:pt x="12" y="51"/>
                  <a:pt x="15" y="51"/>
                  <a:pt x="21" y="53"/>
                </a:cubicBezTo>
                <a:cubicBezTo>
                  <a:pt x="25" y="54"/>
                  <a:pt x="38" y="58"/>
                  <a:pt x="48" y="61"/>
                </a:cubicBezTo>
                <a:cubicBezTo>
                  <a:pt x="57" y="63"/>
                  <a:pt x="64" y="65"/>
                  <a:pt x="66" y="65"/>
                </a:cubicBezTo>
                <a:cubicBezTo>
                  <a:pt x="68" y="65"/>
                  <a:pt x="79" y="62"/>
                  <a:pt x="92" y="59"/>
                </a:cubicBezTo>
                <a:cubicBezTo>
                  <a:pt x="108" y="55"/>
                  <a:pt x="126" y="50"/>
                  <a:pt x="133" y="47"/>
                </a:cubicBezTo>
                <a:cubicBezTo>
                  <a:pt x="137" y="43"/>
                  <a:pt x="142" y="41"/>
                  <a:pt x="147" y="41"/>
                </a:cubicBezTo>
                <a:cubicBezTo>
                  <a:pt x="152" y="41"/>
                  <a:pt x="156" y="42"/>
                  <a:pt x="159" y="45"/>
                </a:cubicBezTo>
                <a:cubicBezTo>
                  <a:pt x="156" y="20"/>
                  <a:pt x="132" y="0"/>
                  <a:pt x="10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7" name="Freeform 1124"/>
          <p:cNvSpPr>
            <a:spLocks/>
          </p:cNvSpPr>
          <p:nvPr/>
        </p:nvSpPr>
        <p:spPr bwMode="auto">
          <a:xfrm>
            <a:off x="5253038" y="5319713"/>
            <a:ext cx="0" cy="6350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  <a:gd name="T5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8" name="Oval 1125"/>
          <p:cNvSpPr>
            <a:spLocks noChangeArrowheads="1"/>
          </p:cNvSpPr>
          <p:nvPr/>
        </p:nvSpPr>
        <p:spPr bwMode="auto">
          <a:xfrm>
            <a:off x="5191125" y="5275263"/>
            <a:ext cx="11112" cy="11112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9" name="Oval 1126"/>
          <p:cNvSpPr>
            <a:spLocks noChangeArrowheads="1"/>
          </p:cNvSpPr>
          <p:nvPr/>
        </p:nvSpPr>
        <p:spPr bwMode="auto">
          <a:xfrm>
            <a:off x="5308600" y="5375276"/>
            <a:ext cx="11112" cy="1270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0" name="Freeform 1127"/>
          <p:cNvSpPr>
            <a:spLocks/>
          </p:cNvSpPr>
          <p:nvPr/>
        </p:nvSpPr>
        <p:spPr bwMode="auto">
          <a:xfrm>
            <a:off x="4786313" y="5600701"/>
            <a:ext cx="200025" cy="201612"/>
          </a:xfrm>
          <a:custGeom>
            <a:avLst/>
            <a:gdLst>
              <a:gd name="T0" fmla="*/ 25 w 36"/>
              <a:gd name="T1" fmla="*/ 2 h 36"/>
              <a:gd name="T2" fmla="*/ 18 w 36"/>
              <a:gd name="T3" fmla="*/ 0 h 36"/>
              <a:gd name="T4" fmla="*/ 15 w 36"/>
              <a:gd name="T5" fmla="*/ 1 h 36"/>
              <a:gd name="T6" fmla="*/ 14 w 36"/>
              <a:gd name="T7" fmla="*/ 1 h 36"/>
              <a:gd name="T8" fmla="*/ 0 w 36"/>
              <a:gd name="T9" fmla="*/ 18 h 36"/>
              <a:gd name="T10" fmla="*/ 11 w 36"/>
              <a:gd name="T11" fmla="*/ 34 h 36"/>
              <a:gd name="T12" fmla="*/ 18 w 36"/>
              <a:gd name="T13" fmla="*/ 36 h 36"/>
              <a:gd name="T14" fmla="*/ 23 w 36"/>
              <a:gd name="T15" fmla="*/ 35 h 36"/>
              <a:gd name="T16" fmla="*/ 34 w 36"/>
              <a:gd name="T17" fmla="*/ 26 h 36"/>
              <a:gd name="T18" fmla="*/ 36 w 36"/>
              <a:gd name="T19" fmla="*/ 18 h 36"/>
              <a:gd name="T20" fmla="*/ 25 w 36"/>
              <a:gd name="T21" fmla="*/ 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36">
                <a:moveTo>
                  <a:pt x="25" y="2"/>
                </a:moveTo>
                <a:cubicBezTo>
                  <a:pt x="23" y="1"/>
                  <a:pt x="21" y="0"/>
                  <a:pt x="18" y="0"/>
                </a:cubicBezTo>
                <a:cubicBezTo>
                  <a:pt x="17" y="0"/>
                  <a:pt x="16" y="0"/>
                  <a:pt x="15" y="1"/>
                </a:cubicBezTo>
                <a:cubicBezTo>
                  <a:pt x="15" y="1"/>
                  <a:pt x="15" y="1"/>
                  <a:pt x="14" y="1"/>
                </a:cubicBezTo>
                <a:cubicBezTo>
                  <a:pt x="6" y="3"/>
                  <a:pt x="0" y="10"/>
                  <a:pt x="0" y="18"/>
                </a:cubicBezTo>
                <a:cubicBezTo>
                  <a:pt x="0" y="25"/>
                  <a:pt x="5" y="32"/>
                  <a:pt x="11" y="34"/>
                </a:cubicBezTo>
                <a:cubicBezTo>
                  <a:pt x="13" y="35"/>
                  <a:pt x="16" y="36"/>
                  <a:pt x="18" y="36"/>
                </a:cubicBezTo>
                <a:cubicBezTo>
                  <a:pt x="20" y="36"/>
                  <a:pt x="21" y="35"/>
                  <a:pt x="23" y="35"/>
                </a:cubicBezTo>
                <a:cubicBezTo>
                  <a:pt x="27" y="34"/>
                  <a:pt x="31" y="31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1"/>
                  <a:pt x="31" y="5"/>
                  <a:pt x="2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" name="Freeform 1128"/>
          <p:cNvSpPr>
            <a:spLocks/>
          </p:cNvSpPr>
          <p:nvPr/>
        </p:nvSpPr>
        <p:spPr bwMode="auto">
          <a:xfrm>
            <a:off x="5584825" y="5554663"/>
            <a:ext cx="200025" cy="196850"/>
          </a:xfrm>
          <a:custGeom>
            <a:avLst/>
            <a:gdLst>
              <a:gd name="T0" fmla="*/ 35 w 36"/>
              <a:gd name="T1" fmla="*/ 11 h 35"/>
              <a:gd name="T2" fmla="*/ 30 w 36"/>
              <a:gd name="T3" fmla="*/ 4 h 35"/>
              <a:gd name="T4" fmla="*/ 18 w 36"/>
              <a:gd name="T5" fmla="*/ 0 h 35"/>
              <a:gd name="T6" fmla="*/ 4 w 36"/>
              <a:gd name="T7" fmla="*/ 6 h 35"/>
              <a:gd name="T8" fmla="*/ 0 w 36"/>
              <a:gd name="T9" fmla="*/ 17 h 35"/>
              <a:gd name="T10" fmla="*/ 8 w 36"/>
              <a:gd name="T11" fmla="*/ 32 h 35"/>
              <a:gd name="T12" fmla="*/ 18 w 36"/>
              <a:gd name="T13" fmla="*/ 35 h 35"/>
              <a:gd name="T14" fmla="*/ 23 w 36"/>
              <a:gd name="T15" fmla="*/ 35 h 35"/>
              <a:gd name="T16" fmla="*/ 36 w 36"/>
              <a:gd name="T17" fmla="*/ 17 h 35"/>
              <a:gd name="T18" fmla="*/ 35 w 36"/>
              <a:gd name="T19" fmla="*/ 11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5">
                <a:moveTo>
                  <a:pt x="35" y="11"/>
                </a:moveTo>
                <a:cubicBezTo>
                  <a:pt x="34" y="8"/>
                  <a:pt x="32" y="6"/>
                  <a:pt x="30" y="4"/>
                </a:cubicBezTo>
                <a:cubicBezTo>
                  <a:pt x="27" y="1"/>
                  <a:pt x="23" y="0"/>
                  <a:pt x="18" y="0"/>
                </a:cubicBezTo>
                <a:cubicBezTo>
                  <a:pt x="13" y="0"/>
                  <a:pt x="8" y="2"/>
                  <a:pt x="4" y="6"/>
                </a:cubicBezTo>
                <a:cubicBezTo>
                  <a:pt x="2" y="9"/>
                  <a:pt x="0" y="13"/>
                  <a:pt x="0" y="17"/>
                </a:cubicBezTo>
                <a:cubicBezTo>
                  <a:pt x="0" y="23"/>
                  <a:pt x="3" y="29"/>
                  <a:pt x="8" y="32"/>
                </a:cubicBezTo>
                <a:cubicBezTo>
                  <a:pt x="11" y="34"/>
                  <a:pt x="14" y="35"/>
                  <a:pt x="18" y="35"/>
                </a:cubicBezTo>
                <a:cubicBezTo>
                  <a:pt x="20" y="35"/>
                  <a:pt x="21" y="35"/>
                  <a:pt x="23" y="35"/>
                </a:cubicBezTo>
                <a:cubicBezTo>
                  <a:pt x="30" y="32"/>
                  <a:pt x="36" y="26"/>
                  <a:pt x="36" y="17"/>
                </a:cubicBezTo>
                <a:cubicBezTo>
                  <a:pt x="36" y="15"/>
                  <a:pt x="35" y="13"/>
                  <a:pt x="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2" name="Freeform 1129"/>
          <p:cNvSpPr>
            <a:spLocks/>
          </p:cNvSpPr>
          <p:nvPr/>
        </p:nvSpPr>
        <p:spPr bwMode="auto">
          <a:xfrm>
            <a:off x="5280025" y="5986463"/>
            <a:ext cx="155575" cy="152400"/>
          </a:xfrm>
          <a:custGeom>
            <a:avLst/>
            <a:gdLst>
              <a:gd name="T0" fmla="*/ 26 w 28"/>
              <a:gd name="T1" fmla="*/ 6 h 27"/>
              <a:gd name="T2" fmla="*/ 25 w 28"/>
              <a:gd name="T3" fmla="*/ 6 h 27"/>
              <a:gd name="T4" fmla="*/ 23 w 28"/>
              <a:gd name="T5" fmla="*/ 3 h 27"/>
              <a:gd name="T6" fmla="*/ 14 w 28"/>
              <a:gd name="T7" fmla="*/ 0 h 27"/>
              <a:gd name="T8" fmla="*/ 5 w 28"/>
              <a:gd name="T9" fmla="*/ 4 h 27"/>
              <a:gd name="T10" fmla="*/ 2 w 28"/>
              <a:gd name="T11" fmla="*/ 9 h 27"/>
              <a:gd name="T12" fmla="*/ 1 w 28"/>
              <a:gd name="T13" fmla="*/ 9 h 27"/>
              <a:gd name="T14" fmla="*/ 1 w 28"/>
              <a:gd name="T15" fmla="*/ 14 h 27"/>
              <a:gd name="T16" fmla="*/ 14 w 28"/>
              <a:gd name="T17" fmla="*/ 27 h 27"/>
              <a:gd name="T18" fmla="*/ 27 w 28"/>
              <a:gd name="T19" fmla="*/ 14 h 27"/>
              <a:gd name="T20" fmla="*/ 27 w 28"/>
              <a:gd name="T21" fmla="*/ 10 h 27"/>
              <a:gd name="T22" fmla="*/ 26 w 28"/>
              <a:gd name="T23" fmla="*/ 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27">
                <a:moveTo>
                  <a:pt x="26" y="6"/>
                </a:moveTo>
                <a:cubicBezTo>
                  <a:pt x="26" y="6"/>
                  <a:pt x="26" y="6"/>
                  <a:pt x="25" y="6"/>
                </a:cubicBezTo>
                <a:cubicBezTo>
                  <a:pt x="24" y="5"/>
                  <a:pt x="24" y="4"/>
                  <a:pt x="23" y="3"/>
                </a:cubicBezTo>
                <a:cubicBezTo>
                  <a:pt x="20" y="2"/>
                  <a:pt x="17" y="0"/>
                  <a:pt x="14" y="0"/>
                </a:cubicBezTo>
                <a:cubicBezTo>
                  <a:pt x="11" y="0"/>
                  <a:pt x="7" y="2"/>
                  <a:pt x="5" y="4"/>
                </a:cubicBezTo>
                <a:cubicBezTo>
                  <a:pt x="4" y="6"/>
                  <a:pt x="3" y="7"/>
                  <a:pt x="2" y="9"/>
                </a:cubicBezTo>
                <a:cubicBezTo>
                  <a:pt x="2" y="9"/>
                  <a:pt x="1" y="9"/>
                  <a:pt x="1" y="9"/>
                </a:cubicBezTo>
                <a:cubicBezTo>
                  <a:pt x="0" y="10"/>
                  <a:pt x="0" y="14"/>
                  <a:pt x="1" y="14"/>
                </a:cubicBezTo>
                <a:cubicBezTo>
                  <a:pt x="1" y="21"/>
                  <a:pt x="7" y="27"/>
                  <a:pt x="14" y="27"/>
                </a:cubicBezTo>
                <a:cubicBezTo>
                  <a:pt x="22" y="27"/>
                  <a:pt x="27" y="21"/>
                  <a:pt x="27" y="14"/>
                </a:cubicBezTo>
                <a:cubicBezTo>
                  <a:pt x="27" y="12"/>
                  <a:pt x="27" y="11"/>
                  <a:pt x="27" y="10"/>
                </a:cubicBezTo>
                <a:cubicBezTo>
                  <a:pt x="28" y="10"/>
                  <a:pt x="28" y="7"/>
                  <a:pt x="26" y="6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3" name="Oval 1130"/>
          <p:cNvSpPr>
            <a:spLocks noChangeArrowheads="1"/>
          </p:cNvSpPr>
          <p:nvPr/>
        </p:nvSpPr>
        <p:spPr bwMode="auto">
          <a:xfrm>
            <a:off x="5629275" y="6272213"/>
            <a:ext cx="133350" cy="134937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4" name="Freeform 1131"/>
          <p:cNvSpPr>
            <a:spLocks/>
          </p:cNvSpPr>
          <p:nvPr/>
        </p:nvSpPr>
        <p:spPr bwMode="auto">
          <a:xfrm>
            <a:off x="5740400" y="5908675"/>
            <a:ext cx="300037" cy="409575"/>
          </a:xfrm>
          <a:custGeom>
            <a:avLst/>
            <a:gdLst>
              <a:gd name="T0" fmla="*/ 31 w 54"/>
              <a:gd name="T1" fmla="*/ 1 h 73"/>
              <a:gd name="T2" fmla="*/ 14 w 54"/>
              <a:gd name="T3" fmla="*/ 7 h 73"/>
              <a:gd name="T4" fmla="*/ 1 w 54"/>
              <a:gd name="T5" fmla="*/ 32 h 73"/>
              <a:gd name="T6" fmla="*/ 5 w 54"/>
              <a:gd name="T7" fmla="*/ 62 h 73"/>
              <a:gd name="T8" fmla="*/ 20 w 54"/>
              <a:gd name="T9" fmla="*/ 72 h 73"/>
              <a:gd name="T10" fmla="*/ 49 w 54"/>
              <a:gd name="T11" fmla="*/ 40 h 73"/>
              <a:gd name="T12" fmla="*/ 31 w 54"/>
              <a:gd name="T13" fmla="*/ 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73">
                <a:moveTo>
                  <a:pt x="31" y="1"/>
                </a:moveTo>
                <a:cubicBezTo>
                  <a:pt x="25" y="0"/>
                  <a:pt x="19" y="2"/>
                  <a:pt x="14" y="7"/>
                </a:cubicBezTo>
                <a:cubicBezTo>
                  <a:pt x="8" y="13"/>
                  <a:pt x="3" y="22"/>
                  <a:pt x="1" y="32"/>
                </a:cubicBezTo>
                <a:cubicBezTo>
                  <a:pt x="0" y="44"/>
                  <a:pt x="1" y="55"/>
                  <a:pt x="5" y="62"/>
                </a:cubicBezTo>
                <a:cubicBezTo>
                  <a:pt x="9" y="68"/>
                  <a:pt x="14" y="71"/>
                  <a:pt x="20" y="72"/>
                </a:cubicBezTo>
                <a:cubicBezTo>
                  <a:pt x="33" y="73"/>
                  <a:pt x="46" y="59"/>
                  <a:pt x="49" y="40"/>
                </a:cubicBezTo>
                <a:cubicBezTo>
                  <a:pt x="54" y="19"/>
                  <a:pt x="45" y="3"/>
                  <a:pt x="3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5" name="Freeform 1132"/>
          <p:cNvSpPr>
            <a:spLocks/>
          </p:cNvSpPr>
          <p:nvPr/>
        </p:nvSpPr>
        <p:spPr bwMode="auto">
          <a:xfrm>
            <a:off x="5330825" y="6065838"/>
            <a:ext cx="38100" cy="22225"/>
          </a:xfrm>
          <a:custGeom>
            <a:avLst/>
            <a:gdLst>
              <a:gd name="T0" fmla="*/ 3 w 7"/>
              <a:gd name="T1" fmla="*/ 0 h 4"/>
              <a:gd name="T2" fmla="*/ 0 w 7"/>
              <a:gd name="T3" fmla="*/ 2 h 4"/>
              <a:gd name="T4" fmla="*/ 3 w 7"/>
              <a:gd name="T5" fmla="*/ 4 h 4"/>
              <a:gd name="T6" fmla="*/ 7 w 7"/>
              <a:gd name="T7" fmla="*/ 2 h 4"/>
              <a:gd name="T8" fmla="*/ 3 w 7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4">
                <a:moveTo>
                  <a:pt x="3" y="0"/>
                </a:move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4"/>
                  <a:pt x="3" y="4"/>
                </a:cubicBezTo>
                <a:cubicBezTo>
                  <a:pt x="5" y="4"/>
                  <a:pt x="7" y="3"/>
                  <a:pt x="7" y="2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6" name="Oval 1133"/>
          <p:cNvSpPr>
            <a:spLocks noChangeArrowheads="1"/>
          </p:cNvSpPr>
          <p:nvPr/>
        </p:nvSpPr>
        <p:spPr bwMode="auto">
          <a:xfrm>
            <a:off x="5153025" y="5403851"/>
            <a:ext cx="138112" cy="139700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7" name="Freeform 1134"/>
          <p:cNvSpPr>
            <a:spLocks/>
          </p:cNvSpPr>
          <p:nvPr/>
        </p:nvSpPr>
        <p:spPr bwMode="auto">
          <a:xfrm>
            <a:off x="5046663" y="5197476"/>
            <a:ext cx="211137" cy="261937"/>
          </a:xfrm>
          <a:custGeom>
            <a:avLst/>
            <a:gdLst>
              <a:gd name="T0" fmla="*/ 19 w 38"/>
              <a:gd name="T1" fmla="*/ 47 h 47"/>
              <a:gd name="T2" fmla="*/ 19 w 38"/>
              <a:gd name="T3" fmla="*/ 47 h 47"/>
              <a:gd name="T4" fmla="*/ 2 w 38"/>
              <a:gd name="T5" fmla="*/ 25 h 47"/>
              <a:gd name="T6" fmla="*/ 24 w 38"/>
              <a:gd name="T7" fmla="*/ 0 h 47"/>
              <a:gd name="T8" fmla="*/ 37 w 38"/>
              <a:gd name="T9" fmla="*/ 28 h 47"/>
              <a:gd name="T10" fmla="*/ 34 w 38"/>
              <a:gd name="T11" fmla="*/ 3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47">
                <a:moveTo>
                  <a:pt x="19" y="47"/>
                </a:moveTo>
                <a:cubicBezTo>
                  <a:pt x="19" y="47"/>
                  <a:pt x="19" y="47"/>
                  <a:pt x="19" y="47"/>
                </a:cubicBezTo>
                <a:cubicBezTo>
                  <a:pt x="6" y="47"/>
                  <a:pt x="0" y="38"/>
                  <a:pt x="2" y="25"/>
                </a:cubicBezTo>
                <a:cubicBezTo>
                  <a:pt x="3" y="16"/>
                  <a:pt x="12" y="0"/>
                  <a:pt x="24" y="0"/>
                </a:cubicBezTo>
                <a:cubicBezTo>
                  <a:pt x="32" y="0"/>
                  <a:pt x="38" y="13"/>
                  <a:pt x="37" y="28"/>
                </a:cubicBezTo>
                <a:cubicBezTo>
                  <a:pt x="36" y="32"/>
                  <a:pt x="35" y="35"/>
                  <a:pt x="34" y="3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" name="Freeform 1135"/>
          <p:cNvSpPr>
            <a:spLocks/>
          </p:cNvSpPr>
          <p:nvPr/>
        </p:nvSpPr>
        <p:spPr bwMode="auto">
          <a:xfrm>
            <a:off x="5246688" y="5180013"/>
            <a:ext cx="222250" cy="279400"/>
          </a:xfrm>
          <a:custGeom>
            <a:avLst/>
            <a:gdLst>
              <a:gd name="T0" fmla="*/ 39 w 40"/>
              <a:gd name="T1" fmla="*/ 25 h 50"/>
              <a:gd name="T2" fmla="*/ 22 w 40"/>
              <a:gd name="T3" fmla="*/ 49 h 50"/>
              <a:gd name="T4" fmla="*/ 1 w 40"/>
              <a:gd name="T5" fmla="*/ 26 h 50"/>
              <a:gd name="T6" fmla="*/ 20 w 40"/>
              <a:gd name="T7" fmla="*/ 0 h 50"/>
              <a:gd name="T8" fmla="*/ 39 w 40"/>
              <a:gd name="T9" fmla="*/ 2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50">
                <a:moveTo>
                  <a:pt x="39" y="25"/>
                </a:moveTo>
                <a:cubicBezTo>
                  <a:pt x="40" y="39"/>
                  <a:pt x="33" y="49"/>
                  <a:pt x="22" y="49"/>
                </a:cubicBezTo>
                <a:cubicBezTo>
                  <a:pt x="11" y="50"/>
                  <a:pt x="2" y="43"/>
                  <a:pt x="1" y="26"/>
                </a:cubicBezTo>
                <a:cubicBezTo>
                  <a:pt x="0" y="12"/>
                  <a:pt x="9" y="0"/>
                  <a:pt x="20" y="0"/>
                </a:cubicBezTo>
                <a:cubicBezTo>
                  <a:pt x="32" y="0"/>
                  <a:pt x="39" y="12"/>
                  <a:pt x="39" y="25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9" name="Freeform 1136"/>
          <p:cNvSpPr>
            <a:spLocks/>
          </p:cNvSpPr>
          <p:nvPr/>
        </p:nvSpPr>
        <p:spPr bwMode="auto">
          <a:xfrm>
            <a:off x="5153025" y="5230813"/>
            <a:ext cx="71437" cy="106362"/>
          </a:xfrm>
          <a:custGeom>
            <a:avLst/>
            <a:gdLst>
              <a:gd name="T0" fmla="*/ 13 w 13"/>
              <a:gd name="T1" fmla="*/ 10 h 19"/>
              <a:gd name="T2" fmla="*/ 7 w 13"/>
              <a:gd name="T3" fmla="*/ 19 h 19"/>
              <a:gd name="T4" fmla="*/ 1 w 13"/>
              <a:gd name="T5" fmla="*/ 10 h 19"/>
              <a:gd name="T6" fmla="*/ 7 w 13"/>
              <a:gd name="T7" fmla="*/ 0 h 19"/>
              <a:gd name="T8" fmla="*/ 13 w 13"/>
              <a:gd name="T9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9">
                <a:moveTo>
                  <a:pt x="13" y="10"/>
                </a:moveTo>
                <a:cubicBezTo>
                  <a:pt x="13" y="15"/>
                  <a:pt x="10" y="19"/>
                  <a:pt x="7" y="19"/>
                </a:cubicBezTo>
                <a:cubicBezTo>
                  <a:pt x="3" y="19"/>
                  <a:pt x="0" y="15"/>
                  <a:pt x="1" y="10"/>
                </a:cubicBezTo>
                <a:cubicBezTo>
                  <a:pt x="1" y="5"/>
                  <a:pt x="3" y="0"/>
                  <a:pt x="7" y="0"/>
                </a:cubicBezTo>
                <a:cubicBezTo>
                  <a:pt x="10" y="0"/>
                  <a:pt x="13" y="4"/>
                  <a:pt x="13" y="1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0" name="Oval 1137"/>
          <p:cNvSpPr>
            <a:spLocks noChangeArrowheads="1"/>
          </p:cNvSpPr>
          <p:nvPr/>
        </p:nvSpPr>
        <p:spPr bwMode="auto">
          <a:xfrm>
            <a:off x="5191125" y="5275263"/>
            <a:ext cx="11112" cy="11112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1" name="Oval 1138"/>
          <p:cNvSpPr>
            <a:spLocks noChangeArrowheads="1"/>
          </p:cNvSpPr>
          <p:nvPr/>
        </p:nvSpPr>
        <p:spPr bwMode="auto">
          <a:xfrm>
            <a:off x="5308600" y="5375276"/>
            <a:ext cx="11112" cy="12700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2" name="Freeform 1139"/>
          <p:cNvSpPr>
            <a:spLocks/>
          </p:cNvSpPr>
          <p:nvPr/>
        </p:nvSpPr>
        <p:spPr bwMode="auto">
          <a:xfrm>
            <a:off x="5280025" y="5319713"/>
            <a:ext cx="77787" cy="106362"/>
          </a:xfrm>
          <a:custGeom>
            <a:avLst/>
            <a:gdLst>
              <a:gd name="T0" fmla="*/ 13 w 14"/>
              <a:gd name="T1" fmla="*/ 9 h 19"/>
              <a:gd name="T2" fmla="*/ 7 w 14"/>
              <a:gd name="T3" fmla="*/ 19 h 19"/>
              <a:gd name="T4" fmla="*/ 0 w 14"/>
              <a:gd name="T5" fmla="*/ 9 h 19"/>
              <a:gd name="T6" fmla="*/ 6 w 14"/>
              <a:gd name="T7" fmla="*/ 0 h 19"/>
              <a:gd name="T8" fmla="*/ 13 w 14"/>
              <a:gd name="T9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9">
                <a:moveTo>
                  <a:pt x="13" y="9"/>
                </a:moveTo>
                <a:cubicBezTo>
                  <a:pt x="14" y="14"/>
                  <a:pt x="12" y="19"/>
                  <a:pt x="7" y="19"/>
                </a:cubicBezTo>
                <a:cubicBezTo>
                  <a:pt x="3" y="19"/>
                  <a:pt x="1" y="14"/>
                  <a:pt x="0" y="9"/>
                </a:cubicBezTo>
                <a:cubicBezTo>
                  <a:pt x="0" y="4"/>
                  <a:pt x="3" y="0"/>
                  <a:pt x="6" y="0"/>
                </a:cubicBezTo>
                <a:cubicBezTo>
                  <a:pt x="10" y="0"/>
                  <a:pt x="12" y="3"/>
                  <a:pt x="13" y="9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3" name="Line 1140"/>
          <p:cNvSpPr>
            <a:spLocks noChangeShapeType="1"/>
          </p:cNvSpPr>
          <p:nvPr/>
        </p:nvSpPr>
        <p:spPr bwMode="auto">
          <a:xfrm flipH="1">
            <a:off x="5224463" y="5543551"/>
            <a:ext cx="6350" cy="146050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4" name="Freeform 1141"/>
          <p:cNvSpPr>
            <a:spLocks/>
          </p:cNvSpPr>
          <p:nvPr/>
        </p:nvSpPr>
        <p:spPr bwMode="auto">
          <a:xfrm>
            <a:off x="4924425" y="5589588"/>
            <a:ext cx="682625" cy="100012"/>
          </a:xfrm>
          <a:custGeom>
            <a:avLst/>
            <a:gdLst>
              <a:gd name="T0" fmla="*/ 0 w 123"/>
              <a:gd name="T1" fmla="*/ 4 h 18"/>
              <a:gd name="T2" fmla="*/ 11 w 123"/>
              <a:gd name="T3" fmla="*/ 6 h 18"/>
              <a:gd name="T4" fmla="*/ 56 w 123"/>
              <a:gd name="T5" fmla="*/ 18 h 18"/>
              <a:gd name="T6" fmla="*/ 123 w 123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3" h="18">
                <a:moveTo>
                  <a:pt x="0" y="4"/>
                </a:moveTo>
                <a:cubicBezTo>
                  <a:pt x="2" y="4"/>
                  <a:pt x="5" y="4"/>
                  <a:pt x="11" y="6"/>
                </a:cubicBezTo>
                <a:cubicBezTo>
                  <a:pt x="18" y="8"/>
                  <a:pt x="53" y="18"/>
                  <a:pt x="56" y="18"/>
                </a:cubicBezTo>
                <a:cubicBezTo>
                  <a:pt x="61" y="18"/>
                  <a:pt x="109" y="5"/>
                  <a:pt x="123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5" name="Freeform 1142"/>
          <p:cNvSpPr>
            <a:spLocks/>
          </p:cNvSpPr>
          <p:nvPr/>
        </p:nvSpPr>
        <p:spPr bwMode="auto">
          <a:xfrm>
            <a:off x="4924425" y="5410201"/>
            <a:ext cx="188912" cy="88900"/>
          </a:xfrm>
          <a:custGeom>
            <a:avLst/>
            <a:gdLst>
              <a:gd name="T0" fmla="*/ 0 w 34"/>
              <a:gd name="T1" fmla="*/ 0 h 16"/>
              <a:gd name="T2" fmla="*/ 34 w 34"/>
              <a:gd name="T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4" h="16">
                <a:moveTo>
                  <a:pt x="0" y="0"/>
                </a:moveTo>
                <a:cubicBezTo>
                  <a:pt x="5" y="2"/>
                  <a:pt x="29" y="13"/>
                  <a:pt x="34" y="1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6" name="Freeform 1143"/>
          <p:cNvSpPr>
            <a:spLocks/>
          </p:cNvSpPr>
          <p:nvPr/>
        </p:nvSpPr>
        <p:spPr bwMode="auto">
          <a:xfrm>
            <a:off x="4875213" y="5516563"/>
            <a:ext cx="227012" cy="33337"/>
          </a:xfrm>
          <a:custGeom>
            <a:avLst/>
            <a:gdLst>
              <a:gd name="T0" fmla="*/ 0 w 41"/>
              <a:gd name="T1" fmla="*/ 0 h 6"/>
              <a:gd name="T2" fmla="*/ 41 w 41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1" h="6">
                <a:moveTo>
                  <a:pt x="0" y="0"/>
                </a:moveTo>
                <a:cubicBezTo>
                  <a:pt x="7" y="1"/>
                  <a:pt x="39" y="5"/>
                  <a:pt x="41" y="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7" name="Freeform 1144"/>
          <p:cNvSpPr>
            <a:spLocks/>
          </p:cNvSpPr>
          <p:nvPr/>
        </p:nvSpPr>
        <p:spPr bwMode="auto">
          <a:xfrm>
            <a:off x="4908550" y="5578476"/>
            <a:ext cx="200025" cy="26987"/>
          </a:xfrm>
          <a:custGeom>
            <a:avLst/>
            <a:gdLst>
              <a:gd name="T0" fmla="*/ 0 w 36"/>
              <a:gd name="T1" fmla="*/ 5 h 5"/>
              <a:gd name="T2" fmla="*/ 36 w 36"/>
              <a:gd name="T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6" h="5">
                <a:moveTo>
                  <a:pt x="0" y="5"/>
                </a:moveTo>
                <a:cubicBezTo>
                  <a:pt x="0" y="5"/>
                  <a:pt x="19" y="0"/>
                  <a:pt x="36" y="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8" name="Freeform 1145"/>
          <p:cNvSpPr>
            <a:spLocks/>
          </p:cNvSpPr>
          <p:nvPr/>
        </p:nvSpPr>
        <p:spPr bwMode="auto">
          <a:xfrm>
            <a:off x="5375275" y="5364163"/>
            <a:ext cx="209550" cy="123825"/>
          </a:xfrm>
          <a:custGeom>
            <a:avLst/>
            <a:gdLst>
              <a:gd name="T0" fmla="*/ 38 w 38"/>
              <a:gd name="T1" fmla="*/ 0 h 22"/>
              <a:gd name="T2" fmla="*/ 0 w 38"/>
              <a:gd name="T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" h="22">
                <a:moveTo>
                  <a:pt x="38" y="0"/>
                </a:moveTo>
                <a:cubicBezTo>
                  <a:pt x="38" y="0"/>
                  <a:pt x="3" y="19"/>
                  <a:pt x="0" y="2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9" name="Freeform 1146"/>
          <p:cNvSpPr>
            <a:spLocks/>
          </p:cNvSpPr>
          <p:nvPr/>
        </p:nvSpPr>
        <p:spPr bwMode="auto">
          <a:xfrm>
            <a:off x="5391150" y="5454651"/>
            <a:ext cx="282575" cy="66675"/>
          </a:xfrm>
          <a:custGeom>
            <a:avLst/>
            <a:gdLst>
              <a:gd name="T0" fmla="*/ 51 w 51"/>
              <a:gd name="T1" fmla="*/ 0 h 12"/>
              <a:gd name="T2" fmla="*/ 0 w 51"/>
              <a:gd name="T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" h="12">
                <a:moveTo>
                  <a:pt x="51" y="0"/>
                </a:moveTo>
                <a:cubicBezTo>
                  <a:pt x="37" y="3"/>
                  <a:pt x="3" y="11"/>
                  <a:pt x="0" y="1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0" name="Line 1147"/>
          <p:cNvSpPr>
            <a:spLocks noChangeShapeType="1"/>
          </p:cNvSpPr>
          <p:nvPr/>
        </p:nvSpPr>
        <p:spPr bwMode="auto">
          <a:xfrm flipH="1" flipV="1">
            <a:off x="5408613" y="5567363"/>
            <a:ext cx="215900" cy="476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1" name="Freeform 1148"/>
          <p:cNvSpPr>
            <a:spLocks/>
          </p:cNvSpPr>
          <p:nvPr/>
        </p:nvSpPr>
        <p:spPr bwMode="auto">
          <a:xfrm>
            <a:off x="5086350" y="5656263"/>
            <a:ext cx="349250" cy="319087"/>
          </a:xfrm>
          <a:custGeom>
            <a:avLst/>
            <a:gdLst>
              <a:gd name="T0" fmla="*/ 9 w 63"/>
              <a:gd name="T1" fmla="*/ 2 h 57"/>
              <a:gd name="T2" fmla="*/ 0 w 63"/>
              <a:gd name="T3" fmla="*/ 30 h 57"/>
              <a:gd name="T4" fmla="*/ 28 w 63"/>
              <a:gd name="T5" fmla="*/ 57 h 57"/>
              <a:gd name="T6" fmla="*/ 61 w 63"/>
              <a:gd name="T7" fmla="*/ 32 h 57"/>
              <a:gd name="T8" fmla="*/ 53 w 63"/>
              <a:gd name="T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57">
                <a:moveTo>
                  <a:pt x="9" y="2"/>
                </a:moveTo>
                <a:cubicBezTo>
                  <a:pt x="6" y="7"/>
                  <a:pt x="0" y="18"/>
                  <a:pt x="0" y="30"/>
                </a:cubicBezTo>
                <a:cubicBezTo>
                  <a:pt x="0" y="44"/>
                  <a:pt x="10" y="57"/>
                  <a:pt x="28" y="57"/>
                </a:cubicBezTo>
                <a:cubicBezTo>
                  <a:pt x="48" y="57"/>
                  <a:pt x="58" y="50"/>
                  <a:pt x="61" y="32"/>
                </a:cubicBezTo>
                <a:cubicBezTo>
                  <a:pt x="63" y="21"/>
                  <a:pt x="59" y="9"/>
                  <a:pt x="53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2" name="Freeform 1149"/>
          <p:cNvSpPr>
            <a:spLocks/>
          </p:cNvSpPr>
          <p:nvPr/>
        </p:nvSpPr>
        <p:spPr bwMode="auto">
          <a:xfrm>
            <a:off x="5219700" y="5689601"/>
            <a:ext cx="11112" cy="123825"/>
          </a:xfrm>
          <a:custGeom>
            <a:avLst/>
            <a:gdLst>
              <a:gd name="T0" fmla="*/ 2 w 2"/>
              <a:gd name="T1" fmla="*/ 0 h 22"/>
              <a:gd name="T2" fmla="*/ 1 w 2"/>
              <a:gd name="T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22">
                <a:moveTo>
                  <a:pt x="2" y="0"/>
                </a:moveTo>
                <a:cubicBezTo>
                  <a:pt x="2" y="0"/>
                  <a:pt x="0" y="14"/>
                  <a:pt x="1" y="2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3" name="Freeform 1150"/>
          <p:cNvSpPr>
            <a:spLocks/>
          </p:cNvSpPr>
          <p:nvPr/>
        </p:nvSpPr>
        <p:spPr bwMode="auto">
          <a:xfrm>
            <a:off x="4975225" y="5695951"/>
            <a:ext cx="144462" cy="49212"/>
          </a:xfrm>
          <a:custGeom>
            <a:avLst/>
            <a:gdLst>
              <a:gd name="T0" fmla="*/ 26 w 26"/>
              <a:gd name="T1" fmla="*/ 0 h 9"/>
              <a:gd name="T2" fmla="*/ 0 w 26"/>
              <a:gd name="T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6" h="9">
                <a:moveTo>
                  <a:pt x="26" y="0"/>
                </a:moveTo>
                <a:cubicBezTo>
                  <a:pt x="22" y="1"/>
                  <a:pt x="6" y="7"/>
                  <a:pt x="0" y="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4" name="Freeform 1151"/>
          <p:cNvSpPr>
            <a:spLocks/>
          </p:cNvSpPr>
          <p:nvPr/>
        </p:nvSpPr>
        <p:spPr bwMode="auto">
          <a:xfrm>
            <a:off x="5397500" y="5678488"/>
            <a:ext cx="231775" cy="55562"/>
          </a:xfrm>
          <a:custGeom>
            <a:avLst/>
            <a:gdLst>
              <a:gd name="T0" fmla="*/ 0 w 42"/>
              <a:gd name="T1" fmla="*/ 0 h 10"/>
              <a:gd name="T2" fmla="*/ 20 w 42"/>
              <a:gd name="T3" fmla="*/ 6 h 10"/>
              <a:gd name="T4" fmla="*/ 42 w 42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10">
                <a:moveTo>
                  <a:pt x="0" y="0"/>
                </a:moveTo>
                <a:cubicBezTo>
                  <a:pt x="4" y="2"/>
                  <a:pt x="15" y="4"/>
                  <a:pt x="20" y="6"/>
                </a:cubicBezTo>
                <a:cubicBezTo>
                  <a:pt x="26" y="7"/>
                  <a:pt x="37" y="10"/>
                  <a:pt x="42" y="1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5" name="Oval 1152"/>
          <p:cNvSpPr>
            <a:spLocks noChangeArrowheads="1"/>
          </p:cNvSpPr>
          <p:nvPr/>
        </p:nvSpPr>
        <p:spPr bwMode="auto">
          <a:xfrm>
            <a:off x="4786313" y="5600701"/>
            <a:ext cx="200025" cy="201612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6" name="Oval 1153"/>
          <p:cNvSpPr>
            <a:spLocks noChangeArrowheads="1"/>
          </p:cNvSpPr>
          <p:nvPr/>
        </p:nvSpPr>
        <p:spPr bwMode="auto">
          <a:xfrm>
            <a:off x="5584825" y="5554663"/>
            <a:ext cx="200025" cy="196850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7" name="Freeform 1154"/>
          <p:cNvSpPr>
            <a:spLocks/>
          </p:cNvSpPr>
          <p:nvPr/>
        </p:nvSpPr>
        <p:spPr bwMode="auto">
          <a:xfrm>
            <a:off x="4864100" y="5135563"/>
            <a:ext cx="965200" cy="481012"/>
          </a:xfrm>
          <a:custGeom>
            <a:avLst/>
            <a:gdLst>
              <a:gd name="T0" fmla="*/ 0 w 174"/>
              <a:gd name="T1" fmla="*/ 84 h 86"/>
              <a:gd name="T2" fmla="*/ 0 w 174"/>
              <a:gd name="T3" fmla="*/ 81 h 86"/>
              <a:gd name="T4" fmla="*/ 86 w 174"/>
              <a:gd name="T5" fmla="*/ 2 h 86"/>
              <a:gd name="T6" fmla="*/ 174 w 174"/>
              <a:gd name="T7" fmla="*/ 75 h 86"/>
              <a:gd name="T8" fmla="*/ 173 w 174"/>
              <a:gd name="T9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86">
                <a:moveTo>
                  <a:pt x="0" y="84"/>
                </a:moveTo>
                <a:cubicBezTo>
                  <a:pt x="0" y="83"/>
                  <a:pt x="0" y="82"/>
                  <a:pt x="0" y="81"/>
                </a:cubicBezTo>
                <a:cubicBezTo>
                  <a:pt x="0" y="40"/>
                  <a:pt x="38" y="5"/>
                  <a:pt x="86" y="2"/>
                </a:cubicBezTo>
                <a:cubicBezTo>
                  <a:pt x="138" y="0"/>
                  <a:pt x="174" y="34"/>
                  <a:pt x="174" y="75"/>
                </a:cubicBezTo>
                <a:cubicBezTo>
                  <a:pt x="174" y="78"/>
                  <a:pt x="173" y="82"/>
                  <a:pt x="173" y="8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8" name="Freeform 1155"/>
          <p:cNvSpPr>
            <a:spLocks/>
          </p:cNvSpPr>
          <p:nvPr/>
        </p:nvSpPr>
        <p:spPr bwMode="auto">
          <a:xfrm>
            <a:off x="4941888" y="5813426"/>
            <a:ext cx="193675" cy="123825"/>
          </a:xfrm>
          <a:custGeom>
            <a:avLst/>
            <a:gdLst>
              <a:gd name="T0" fmla="*/ 35 w 35"/>
              <a:gd name="T1" fmla="*/ 22 h 22"/>
              <a:gd name="T2" fmla="*/ 0 w 35"/>
              <a:gd name="T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5" h="22">
                <a:moveTo>
                  <a:pt x="35" y="22"/>
                </a:moveTo>
                <a:cubicBezTo>
                  <a:pt x="24" y="18"/>
                  <a:pt x="9" y="9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9" name="Freeform 1156"/>
          <p:cNvSpPr>
            <a:spLocks/>
          </p:cNvSpPr>
          <p:nvPr/>
        </p:nvSpPr>
        <p:spPr bwMode="auto">
          <a:xfrm>
            <a:off x="5291138" y="5780088"/>
            <a:ext cx="438150" cy="190500"/>
          </a:xfrm>
          <a:custGeom>
            <a:avLst/>
            <a:gdLst>
              <a:gd name="T0" fmla="*/ 79 w 79"/>
              <a:gd name="T1" fmla="*/ 0 h 34"/>
              <a:gd name="T2" fmla="*/ 10 w 79"/>
              <a:gd name="T3" fmla="*/ 34 h 34"/>
              <a:gd name="T4" fmla="*/ 0 w 79"/>
              <a:gd name="T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9" h="34">
                <a:moveTo>
                  <a:pt x="79" y="0"/>
                </a:moveTo>
                <a:cubicBezTo>
                  <a:pt x="63" y="19"/>
                  <a:pt x="39" y="33"/>
                  <a:pt x="10" y="34"/>
                </a:cubicBezTo>
                <a:cubicBezTo>
                  <a:pt x="7" y="34"/>
                  <a:pt x="3" y="34"/>
                  <a:pt x="0" y="3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0" name="Freeform 1157"/>
          <p:cNvSpPr>
            <a:spLocks/>
          </p:cNvSpPr>
          <p:nvPr/>
        </p:nvSpPr>
        <p:spPr bwMode="auto">
          <a:xfrm>
            <a:off x="5624513" y="5791201"/>
            <a:ext cx="122237" cy="88900"/>
          </a:xfrm>
          <a:custGeom>
            <a:avLst/>
            <a:gdLst>
              <a:gd name="T0" fmla="*/ 22 w 22"/>
              <a:gd name="T1" fmla="*/ 0 h 16"/>
              <a:gd name="T2" fmla="*/ 0 w 22"/>
              <a:gd name="T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" h="16">
                <a:moveTo>
                  <a:pt x="22" y="0"/>
                </a:moveTo>
                <a:cubicBezTo>
                  <a:pt x="18" y="4"/>
                  <a:pt x="8" y="12"/>
                  <a:pt x="0" y="1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1" name="Freeform 1158"/>
          <p:cNvSpPr>
            <a:spLocks/>
          </p:cNvSpPr>
          <p:nvPr/>
        </p:nvSpPr>
        <p:spPr bwMode="auto">
          <a:xfrm>
            <a:off x="5557838" y="5773738"/>
            <a:ext cx="177800" cy="33337"/>
          </a:xfrm>
          <a:custGeom>
            <a:avLst/>
            <a:gdLst>
              <a:gd name="T0" fmla="*/ 0 w 32"/>
              <a:gd name="T1" fmla="*/ 2 h 6"/>
              <a:gd name="T2" fmla="*/ 32 w 32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" h="6">
                <a:moveTo>
                  <a:pt x="0" y="2"/>
                </a:moveTo>
                <a:cubicBezTo>
                  <a:pt x="5" y="5"/>
                  <a:pt x="24" y="6"/>
                  <a:pt x="3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2" name="Freeform 1159"/>
          <p:cNvSpPr>
            <a:spLocks/>
          </p:cNvSpPr>
          <p:nvPr/>
        </p:nvSpPr>
        <p:spPr bwMode="auto">
          <a:xfrm>
            <a:off x="4913313" y="5784851"/>
            <a:ext cx="144462" cy="39687"/>
          </a:xfrm>
          <a:custGeom>
            <a:avLst/>
            <a:gdLst>
              <a:gd name="T0" fmla="*/ 0 w 26"/>
              <a:gd name="T1" fmla="*/ 2 h 7"/>
              <a:gd name="T2" fmla="*/ 26 w 26"/>
              <a:gd name="T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6" h="7">
                <a:moveTo>
                  <a:pt x="0" y="2"/>
                </a:moveTo>
                <a:cubicBezTo>
                  <a:pt x="1" y="5"/>
                  <a:pt x="6" y="7"/>
                  <a:pt x="26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3" name="Freeform 1160"/>
          <p:cNvSpPr>
            <a:spLocks/>
          </p:cNvSpPr>
          <p:nvPr/>
        </p:nvSpPr>
        <p:spPr bwMode="auto">
          <a:xfrm>
            <a:off x="5464175" y="5326063"/>
            <a:ext cx="287337" cy="252412"/>
          </a:xfrm>
          <a:custGeom>
            <a:avLst/>
            <a:gdLst>
              <a:gd name="T0" fmla="*/ 0 w 52"/>
              <a:gd name="T1" fmla="*/ 1 h 45"/>
              <a:gd name="T2" fmla="*/ 52 w 52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2" h="45">
                <a:moveTo>
                  <a:pt x="0" y="1"/>
                </a:moveTo>
                <a:cubicBezTo>
                  <a:pt x="25" y="0"/>
                  <a:pt x="49" y="20"/>
                  <a:pt x="52" y="4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4" name="Freeform 1161"/>
          <p:cNvSpPr>
            <a:spLocks/>
          </p:cNvSpPr>
          <p:nvPr/>
        </p:nvSpPr>
        <p:spPr bwMode="auto">
          <a:xfrm>
            <a:off x="4870450" y="5375276"/>
            <a:ext cx="182562" cy="230187"/>
          </a:xfrm>
          <a:custGeom>
            <a:avLst/>
            <a:gdLst>
              <a:gd name="T0" fmla="*/ 0 w 33"/>
              <a:gd name="T1" fmla="*/ 41 h 41"/>
              <a:gd name="T2" fmla="*/ 33 w 33"/>
              <a:gd name="T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3" h="41">
                <a:moveTo>
                  <a:pt x="0" y="41"/>
                </a:moveTo>
                <a:cubicBezTo>
                  <a:pt x="4" y="20"/>
                  <a:pt x="20" y="6"/>
                  <a:pt x="33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5" name="Freeform 1162"/>
          <p:cNvSpPr>
            <a:spLocks/>
          </p:cNvSpPr>
          <p:nvPr/>
        </p:nvSpPr>
        <p:spPr bwMode="auto">
          <a:xfrm>
            <a:off x="4975225" y="5807076"/>
            <a:ext cx="138112" cy="101600"/>
          </a:xfrm>
          <a:custGeom>
            <a:avLst/>
            <a:gdLst>
              <a:gd name="T0" fmla="*/ 0 w 25"/>
              <a:gd name="T1" fmla="*/ 0 h 18"/>
              <a:gd name="T2" fmla="*/ 25 w 25"/>
              <a:gd name="T3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" h="18">
                <a:moveTo>
                  <a:pt x="0" y="0"/>
                </a:moveTo>
                <a:cubicBezTo>
                  <a:pt x="4" y="6"/>
                  <a:pt x="16" y="14"/>
                  <a:pt x="25" y="1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6" name="Freeform 1163"/>
          <p:cNvSpPr>
            <a:spLocks/>
          </p:cNvSpPr>
          <p:nvPr/>
        </p:nvSpPr>
        <p:spPr bwMode="auto">
          <a:xfrm>
            <a:off x="5713413" y="5751513"/>
            <a:ext cx="100012" cy="95250"/>
          </a:xfrm>
          <a:custGeom>
            <a:avLst/>
            <a:gdLst>
              <a:gd name="T0" fmla="*/ 0 w 18"/>
              <a:gd name="T1" fmla="*/ 0 h 17"/>
              <a:gd name="T2" fmla="*/ 18 w 18"/>
              <a:gd name="T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" h="17">
                <a:moveTo>
                  <a:pt x="0" y="0"/>
                </a:moveTo>
                <a:cubicBezTo>
                  <a:pt x="3" y="3"/>
                  <a:pt x="13" y="13"/>
                  <a:pt x="18" y="1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7" name="Freeform 1164"/>
          <p:cNvSpPr>
            <a:spLocks/>
          </p:cNvSpPr>
          <p:nvPr/>
        </p:nvSpPr>
        <p:spPr bwMode="auto">
          <a:xfrm>
            <a:off x="5780088" y="5611813"/>
            <a:ext cx="193675" cy="336550"/>
          </a:xfrm>
          <a:custGeom>
            <a:avLst/>
            <a:gdLst>
              <a:gd name="T0" fmla="*/ 0 w 35"/>
              <a:gd name="T1" fmla="*/ 1 h 60"/>
              <a:gd name="T2" fmla="*/ 31 w 35"/>
              <a:gd name="T3" fmla="*/ 21 h 60"/>
              <a:gd name="T4" fmla="*/ 3 w 35"/>
              <a:gd name="T5" fmla="*/ 53 h 60"/>
              <a:gd name="T6" fmla="*/ 7 w 35"/>
              <a:gd name="T7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60">
                <a:moveTo>
                  <a:pt x="0" y="1"/>
                </a:moveTo>
                <a:cubicBezTo>
                  <a:pt x="9" y="0"/>
                  <a:pt x="28" y="4"/>
                  <a:pt x="31" y="21"/>
                </a:cubicBezTo>
                <a:cubicBezTo>
                  <a:pt x="35" y="38"/>
                  <a:pt x="12" y="51"/>
                  <a:pt x="3" y="53"/>
                </a:cubicBezTo>
                <a:cubicBezTo>
                  <a:pt x="4" y="54"/>
                  <a:pt x="5" y="58"/>
                  <a:pt x="7" y="6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8" name="Freeform 1165"/>
          <p:cNvSpPr>
            <a:spLocks/>
          </p:cNvSpPr>
          <p:nvPr/>
        </p:nvSpPr>
        <p:spPr bwMode="auto">
          <a:xfrm>
            <a:off x="5097463" y="5919788"/>
            <a:ext cx="211137" cy="88900"/>
          </a:xfrm>
          <a:custGeom>
            <a:avLst/>
            <a:gdLst>
              <a:gd name="T0" fmla="*/ 0 w 38"/>
              <a:gd name="T1" fmla="*/ 0 h 16"/>
              <a:gd name="T2" fmla="*/ 38 w 38"/>
              <a:gd name="T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8" h="16">
                <a:moveTo>
                  <a:pt x="0" y="0"/>
                </a:moveTo>
                <a:cubicBezTo>
                  <a:pt x="0" y="5"/>
                  <a:pt x="14" y="14"/>
                  <a:pt x="38" y="1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9" name="Freeform 1166"/>
          <p:cNvSpPr>
            <a:spLocks/>
          </p:cNvSpPr>
          <p:nvPr/>
        </p:nvSpPr>
        <p:spPr bwMode="auto">
          <a:xfrm>
            <a:off x="5408613" y="5807076"/>
            <a:ext cx="360362" cy="196850"/>
          </a:xfrm>
          <a:custGeom>
            <a:avLst/>
            <a:gdLst>
              <a:gd name="T0" fmla="*/ 0 w 65"/>
              <a:gd name="T1" fmla="*/ 35 h 35"/>
              <a:gd name="T2" fmla="*/ 65 w 65"/>
              <a:gd name="T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5" h="35">
                <a:moveTo>
                  <a:pt x="0" y="35"/>
                </a:moveTo>
                <a:cubicBezTo>
                  <a:pt x="29" y="32"/>
                  <a:pt x="55" y="13"/>
                  <a:pt x="65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0" name="Freeform 1167"/>
          <p:cNvSpPr>
            <a:spLocks/>
          </p:cNvSpPr>
          <p:nvPr/>
        </p:nvSpPr>
        <p:spPr bwMode="auto">
          <a:xfrm>
            <a:off x="4848225" y="5791201"/>
            <a:ext cx="304800" cy="246062"/>
          </a:xfrm>
          <a:custGeom>
            <a:avLst/>
            <a:gdLst>
              <a:gd name="T0" fmla="*/ 0 w 55"/>
              <a:gd name="T1" fmla="*/ 0 h 44"/>
              <a:gd name="T2" fmla="*/ 24 w 55"/>
              <a:gd name="T3" fmla="*/ 34 h 44"/>
              <a:gd name="T4" fmla="*/ 55 w 55"/>
              <a:gd name="T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5" h="44">
                <a:moveTo>
                  <a:pt x="0" y="0"/>
                </a:moveTo>
                <a:cubicBezTo>
                  <a:pt x="1" y="8"/>
                  <a:pt x="8" y="26"/>
                  <a:pt x="24" y="34"/>
                </a:cubicBezTo>
                <a:cubicBezTo>
                  <a:pt x="38" y="42"/>
                  <a:pt x="51" y="43"/>
                  <a:pt x="55" y="4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1" name="Freeform 1168"/>
          <p:cNvSpPr>
            <a:spLocks/>
          </p:cNvSpPr>
          <p:nvPr/>
        </p:nvSpPr>
        <p:spPr bwMode="auto">
          <a:xfrm>
            <a:off x="5130800" y="5986463"/>
            <a:ext cx="638175" cy="409575"/>
          </a:xfrm>
          <a:custGeom>
            <a:avLst/>
            <a:gdLst>
              <a:gd name="T0" fmla="*/ 0 w 115"/>
              <a:gd name="T1" fmla="*/ 0 h 73"/>
              <a:gd name="T2" fmla="*/ 15 w 115"/>
              <a:gd name="T3" fmla="*/ 28 h 73"/>
              <a:gd name="T4" fmla="*/ 24 w 115"/>
              <a:gd name="T5" fmla="*/ 43 h 73"/>
              <a:gd name="T6" fmla="*/ 29 w 115"/>
              <a:gd name="T7" fmla="*/ 62 h 73"/>
              <a:gd name="T8" fmla="*/ 52 w 115"/>
              <a:gd name="T9" fmla="*/ 72 h 73"/>
              <a:gd name="T10" fmla="*/ 80 w 115"/>
              <a:gd name="T11" fmla="*/ 58 h 73"/>
              <a:gd name="T12" fmla="*/ 88 w 115"/>
              <a:gd name="T13" fmla="*/ 49 h 73"/>
              <a:gd name="T14" fmla="*/ 115 w 115"/>
              <a:gd name="T15" fmla="*/ 4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73">
                <a:moveTo>
                  <a:pt x="0" y="0"/>
                </a:moveTo>
                <a:cubicBezTo>
                  <a:pt x="1" y="3"/>
                  <a:pt x="12" y="23"/>
                  <a:pt x="15" y="28"/>
                </a:cubicBezTo>
                <a:cubicBezTo>
                  <a:pt x="19" y="33"/>
                  <a:pt x="23" y="39"/>
                  <a:pt x="24" y="43"/>
                </a:cubicBezTo>
                <a:cubicBezTo>
                  <a:pt x="25" y="47"/>
                  <a:pt x="29" y="60"/>
                  <a:pt x="29" y="62"/>
                </a:cubicBezTo>
                <a:cubicBezTo>
                  <a:pt x="31" y="65"/>
                  <a:pt x="39" y="72"/>
                  <a:pt x="52" y="72"/>
                </a:cubicBezTo>
                <a:cubicBezTo>
                  <a:pt x="66" y="73"/>
                  <a:pt x="77" y="65"/>
                  <a:pt x="80" y="58"/>
                </a:cubicBezTo>
                <a:cubicBezTo>
                  <a:pt x="83" y="52"/>
                  <a:pt x="85" y="50"/>
                  <a:pt x="88" y="49"/>
                </a:cubicBezTo>
                <a:cubicBezTo>
                  <a:pt x="91" y="48"/>
                  <a:pt x="105" y="45"/>
                  <a:pt x="115" y="4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2" name="Freeform 1169"/>
          <p:cNvSpPr>
            <a:spLocks/>
          </p:cNvSpPr>
          <p:nvPr/>
        </p:nvSpPr>
        <p:spPr bwMode="auto">
          <a:xfrm>
            <a:off x="5286375" y="6043613"/>
            <a:ext cx="144462" cy="95250"/>
          </a:xfrm>
          <a:custGeom>
            <a:avLst/>
            <a:gdLst>
              <a:gd name="T0" fmla="*/ 26 w 26"/>
              <a:gd name="T1" fmla="*/ 0 h 17"/>
              <a:gd name="T2" fmla="*/ 26 w 26"/>
              <a:gd name="T3" fmla="*/ 4 h 17"/>
              <a:gd name="T4" fmla="*/ 13 w 26"/>
              <a:gd name="T5" fmla="*/ 17 h 17"/>
              <a:gd name="T6" fmla="*/ 0 w 26"/>
              <a:gd name="T7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17">
                <a:moveTo>
                  <a:pt x="26" y="0"/>
                </a:moveTo>
                <a:cubicBezTo>
                  <a:pt x="26" y="1"/>
                  <a:pt x="26" y="2"/>
                  <a:pt x="26" y="4"/>
                </a:cubicBezTo>
                <a:cubicBezTo>
                  <a:pt x="26" y="11"/>
                  <a:pt x="21" y="17"/>
                  <a:pt x="13" y="17"/>
                </a:cubicBezTo>
                <a:cubicBezTo>
                  <a:pt x="6" y="17"/>
                  <a:pt x="0" y="11"/>
                  <a:pt x="0" y="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3" name="Freeform 1170"/>
          <p:cNvSpPr>
            <a:spLocks/>
          </p:cNvSpPr>
          <p:nvPr/>
        </p:nvSpPr>
        <p:spPr bwMode="auto">
          <a:xfrm>
            <a:off x="5291138" y="5986463"/>
            <a:ext cx="128587" cy="50800"/>
          </a:xfrm>
          <a:custGeom>
            <a:avLst/>
            <a:gdLst>
              <a:gd name="T0" fmla="*/ 0 w 23"/>
              <a:gd name="T1" fmla="*/ 9 h 9"/>
              <a:gd name="T2" fmla="*/ 12 w 23"/>
              <a:gd name="T3" fmla="*/ 0 h 9"/>
              <a:gd name="T4" fmla="*/ 23 w 23"/>
              <a:gd name="T5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9">
                <a:moveTo>
                  <a:pt x="0" y="9"/>
                </a:moveTo>
                <a:cubicBezTo>
                  <a:pt x="2" y="4"/>
                  <a:pt x="7" y="0"/>
                  <a:pt x="12" y="0"/>
                </a:cubicBezTo>
                <a:cubicBezTo>
                  <a:pt x="17" y="0"/>
                  <a:pt x="21" y="3"/>
                  <a:pt x="23" y="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4" name="Freeform 1171"/>
          <p:cNvSpPr>
            <a:spLocks/>
          </p:cNvSpPr>
          <p:nvPr/>
        </p:nvSpPr>
        <p:spPr bwMode="auto">
          <a:xfrm>
            <a:off x="5230813" y="6059488"/>
            <a:ext cx="431800" cy="168275"/>
          </a:xfrm>
          <a:custGeom>
            <a:avLst/>
            <a:gdLst>
              <a:gd name="T0" fmla="*/ 13 w 78"/>
              <a:gd name="T1" fmla="*/ 8 h 30"/>
              <a:gd name="T2" fmla="*/ 0 w 78"/>
              <a:gd name="T3" fmla="*/ 7 h 30"/>
              <a:gd name="T4" fmla="*/ 40 w 78"/>
              <a:gd name="T5" fmla="*/ 30 h 30"/>
              <a:gd name="T6" fmla="*/ 76 w 78"/>
              <a:gd name="T7" fmla="*/ 0 h 30"/>
              <a:gd name="T8" fmla="*/ 34 w 78"/>
              <a:gd name="T9" fmla="*/ 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30">
                <a:moveTo>
                  <a:pt x="13" y="8"/>
                </a:moveTo>
                <a:cubicBezTo>
                  <a:pt x="13" y="8"/>
                  <a:pt x="8" y="8"/>
                  <a:pt x="0" y="7"/>
                </a:cubicBezTo>
                <a:cubicBezTo>
                  <a:pt x="1" y="12"/>
                  <a:pt x="10" y="30"/>
                  <a:pt x="40" y="30"/>
                </a:cubicBezTo>
                <a:cubicBezTo>
                  <a:pt x="67" y="30"/>
                  <a:pt x="78" y="10"/>
                  <a:pt x="76" y="0"/>
                </a:cubicBezTo>
                <a:cubicBezTo>
                  <a:pt x="69" y="2"/>
                  <a:pt x="59" y="5"/>
                  <a:pt x="34" y="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5" name="Freeform 1172"/>
          <p:cNvSpPr>
            <a:spLocks/>
          </p:cNvSpPr>
          <p:nvPr/>
        </p:nvSpPr>
        <p:spPr bwMode="auto">
          <a:xfrm>
            <a:off x="5330825" y="6065838"/>
            <a:ext cx="38100" cy="22225"/>
          </a:xfrm>
          <a:custGeom>
            <a:avLst/>
            <a:gdLst>
              <a:gd name="T0" fmla="*/ 7 w 7"/>
              <a:gd name="T1" fmla="*/ 2 h 4"/>
              <a:gd name="T2" fmla="*/ 3 w 7"/>
              <a:gd name="T3" fmla="*/ 4 h 4"/>
              <a:gd name="T4" fmla="*/ 0 w 7"/>
              <a:gd name="T5" fmla="*/ 2 h 4"/>
              <a:gd name="T6" fmla="*/ 3 w 7"/>
              <a:gd name="T7" fmla="*/ 0 h 4"/>
              <a:gd name="T8" fmla="*/ 7 w 7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4">
                <a:moveTo>
                  <a:pt x="7" y="2"/>
                </a:moveTo>
                <a:cubicBezTo>
                  <a:pt x="7" y="3"/>
                  <a:pt x="5" y="4"/>
                  <a:pt x="3" y="4"/>
                </a:cubicBezTo>
                <a:cubicBezTo>
                  <a:pt x="1" y="4"/>
                  <a:pt x="0" y="4"/>
                  <a:pt x="0" y="2"/>
                </a:cubicBezTo>
                <a:cubicBezTo>
                  <a:pt x="0" y="1"/>
                  <a:pt x="1" y="0"/>
                  <a:pt x="3" y="0"/>
                </a:cubicBezTo>
                <a:cubicBezTo>
                  <a:pt x="5" y="0"/>
                  <a:pt x="7" y="1"/>
                  <a:pt x="7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6" name="Freeform 1173"/>
          <p:cNvSpPr>
            <a:spLocks/>
          </p:cNvSpPr>
          <p:nvPr/>
        </p:nvSpPr>
        <p:spPr bwMode="auto">
          <a:xfrm>
            <a:off x="5346700" y="6092825"/>
            <a:ext cx="17462" cy="46037"/>
          </a:xfrm>
          <a:custGeom>
            <a:avLst/>
            <a:gdLst>
              <a:gd name="T0" fmla="*/ 0 w 3"/>
              <a:gd name="T1" fmla="*/ 0 h 8"/>
              <a:gd name="T2" fmla="*/ 3 w 3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8">
                <a:moveTo>
                  <a:pt x="0" y="0"/>
                </a:moveTo>
                <a:cubicBezTo>
                  <a:pt x="0" y="1"/>
                  <a:pt x="1" y="6"/>
                  <a:pt x="3" y="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7" name="Freeform 1174"/>
          <p:cNvSpPr>
            <a:spLocks/>
          </p:cNvSpPr>
          <p:nvPr/>
        </p:nvSpPr>
        <p:spPr bwMode="auto">
          <a:xfrm>
            <a:off x="5280025" y="6008688"/>
            <a:ext cx="155575" cy="57150"/>
          </a:xfrm>
          <a:custGeom>
            <a:avLst/>
            <a:gdLst>
              <a:gd name="T0" fmla="*/ 1 w 28"/>
              <a:gd name="T1" fmla="*/ 10 h 10"/>
              <a:gd name="T2" fmla="*/ 27 w 28"/>
              <a:gd name="T3" fmla="*/ 6 h 10"/>
              <a:gd name="T4" fmla="*/ 26 w 28"/>
              <a:gd name="T5" fmla="*/ 2 h 10"/>
              <a:gd name="T6" fmla="*/ 1 w 28"/>
              <a:gd name="T7" fmla="*/ 5 h 10"/>
              <a:gd name="T8" fmla="*/ 1 w 28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0">
                <a:moveTo>
                  <a:pt x="1" y="10"/>
                </a:moveTo>
                <a:cubicBezTo>
                  <a:pt x="1" y="10"/>
                  <a:pt x="12" y="3"/>
                  <a:pt x="27" y="6"/>
                </a:cubicBezTo>
                <a:cubicBezTo>
                  <a:pt x="28" y="6"/>
                  <a:pt x="28" y="3"/>
                  <a:pt x="26" y="2"/>
                </a:cubicBezTo>
                <a:cubicBezTo>
                  <a:pt x="24" y="2"/>
                  <a:pt x="9" y="0"/>
                  <a:pt x="1" y="5"/>
                </a:cubicBezTo>
                <a:cubicBezTo>
                  <a:pt x="0" y="6"/>
                  <a:pt x="0" y="10"/>
                  <a:pt x="1" y="1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8" name="Freeform 1175"/>
          <p:cNvSpPr>
            <a:spLocks/>
          </p:cNvSpPr>
          <p:nvPr/>
        </p:nvSpPr>
        <p:spPr bwMode="auto">
          <a:xfrm>
            <a:off x="5180013" y="5992813"/>
            <a:ext cx="22225" cy="111125"/>
          </a:xfrm>
          <a:custGeom>
            <a:avLst/>
            <a:gdLst>
              <a:gd name="T0" fmla="*/ 2 w 4"/>
              <a:gd name="T1" fmla="*/ 20 h 20"/>
              <a:gd name="T2" fmla="*/ 0 w 4"/>
              <a:gd name="T3" fmla="*/ 10 h 20"/>
              <a:gd name="T4" fmla="*/ 4 w 4"/>
              <a:gd name="T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0">
                <a:moveTo>
                  <a:pt x="2" y="20"/>
                </a:moveTo>
                <a:cubicBezTo>
                  <a:pt x="1" y="17"/>
                  <a:pt x="0" y="14"/>
                  <a:pt x="0" y="10"/>
                </a:cubicBezTo>
                <a:cubicBezTo>
                  <a:pt x="0" y="6"/>
                  <a:pt x="2" y="2"/>
                  <a:pt x="4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9" name="Freeform 1176"/>
          <p:cNvSpPr>
            <a:spLocks/>
          </p:cNvSpPr>
          <p:nvPr/>
        </p:nvSpPr>
        <p:spPr bwMode="auto">
          <a:xfrm>
            <a:off x="5235575" y="5930900"/>
            <a:ext cx="466725" cy="325437"/>
          </a:xfrm>
          <a:custGeom>
            <a:avLst/>
            <a:gdLst>
              <a:gd name="T0" fmla="*/ 69 w 84"/>
              <a:gd name="T1" fmla="*/ 0 h 58"/>
              <a:gd name="T2" fmla="*/ 84 w 84"/>
              <a:gd name="T3" fmla="*/ 25 h 58"/>
              <a:gd name="T4" fmla="*/ 37 w 84"/>
              <a:gd name="T5" fmla="*/ 57 h 58"/>
              <a:gd name="T6" fmla="*/ 0 w 84"/>
              <a:gd name="T7" fmla="*/ 4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58">
                <a:moveTo>
                  <a:pt x="69" y="0"/>
                </a:moveTo>
                <a:cubicBezTo>
                  <a:pt x="80" y="5"/>
                  <a:pt x="84" y="15"/>
                  <a:pt x="84" y="25"/>
                </a:cubicBezTo>
                <a:cubicBezTo>
                  <a:pt x="84" y="45"/>
                  <a:pt x="64" y="58"/>
                  <a:pt x="37" y="57"/>
                </a:cubicBezTo>
                <a:cubicBezTo>
                  <a:pt x="21" y="57"/>
                  <a:pt x="8" y="52"/>
                  <a:pt x="0" y="4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" name="Oval 1178"/>
          <p:cNvSpPr>
            <a:spLocks noChangeArrowheads="1"/>
          </p:cNvSpPr>
          <p:nvPr/>
        </p:nvSpPr>
        <p:spPr bwMode="auto">
          <a:xfrm>
            <a:off x="5629275" y="6272212"/>
            <a:ext cx="133350" cy="1349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1" name="Line 1179"/>
          <p:cNvSpPr>
            <a:spLocks noChangeShapeType="1"/>
          </p:cNvSpPr>
          <p:nvPr/>
        </p:nvSpPr>
        <p:spPr bwMode="auto">
          <a:xfrm>
            <a:off x="5640387" y="6256337"/>
            <a:ext cx="22225" cy="26987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2" name="Freeform 1180"/>
          <p:cNvSpPr>
            <a:spLocks/>
          </p:cNvSpPr>
          <p:nvPr/>
        </p:nvSpPr>
        <p:spPr bwMode="auto">
          <a:xfrm>
            <a:off x="5246687" y="6294437"/>
            <a:ext cx="355600" cy="269875"/>
          </a:xfrm>
          <a:custGeom>
            <a:avLst/>
            <a:gdLst>
              <a:gd name="T0" fmla="*/ 60 w 64"/>
              <a:gd name="T1" fmla="*/ 0 h 48"/>
              <a:gd name="T2" fmla="*/ 53 w 64"/>
              <a:gd name="T3" fmla="*/ 29 h 48"/>
              <a:gd name="T4" fmla="*/ 17 w 64"/>
              <a:gd name="T5" fmla="*/ 43 h 48"/>
              <a:gd name="T6" fmla="*/ 5 w 64"/>
              <a:gd name="T7" fmla="*/ 12 h 48"/>
              <a:gd name="T8" fmla="*/ 8 w 64"/>
              <a:gd name="T9" fmla="*/ 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8">
                <a:moveTo>
                  <a:pt x="60" y="0"/>
                </a:moveTo>
                <a:cubicBezTo>
                  <a:pt x="64" y="8"/>
                  <a:pt x="59" y="21"/>
                  <a:pt x="53" y="29"/>
                </a:cubicBezTo>
                <a:cubicBezTo>
                  <a:pt x="44" y="41"/>
                  <a:pt x="31" y="48"/>
                  <a:pt x="17" y="43"/>
                </a:cubicBezTo>
                <a:cubicBezTo>
                  <a:pt x="3" y="38"/>
                  <a:pt x="0" y="28"/>
                  <a:pt x="5" y="12"/>
                </a:cubicBezTo>
                <a:cubicBezTo>
                  <a:pt x="6" y="10"/>
                  <a:pt x="7" y="7"/>
                  <a:pt x="8" y="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3" name="Freeform 1181"/>
          <p:cNvSpPr>
            <a:spLocks/>
          </p:cNvSpPr>
          <p:nvPr/>
        </p:nvSpPr>
        <p:spPr bwMode="auto">
          <a:xfrm>
            <a:off x="5729287" y="5902325"/>
            <a:ext cx="311150" cy="415925"/>
          </a:xfrm>
          <a:custGeom>
            <a:avLst/>
            <a:gdLst>
              <a:gd name="T0" fmla="*/ 51 w 56"/>
              <a:gd name="T1" fmla="*/ 41 h 74"/>
              <a:gd name="T2" fmla="*/ 22 w 56"/>
              <a:gd name="T3" fmla="*/ 73 h 74"/>
              <a:gd name="T4" fmla="*/ 3 w 56"/>
              <a:gd name="T5" fmla="*/ 33 h 74"/>
              <a:gd name="T6" fmla="*/ 33 w 56"/>
              <a:gd name="T7" fmla="*/ 2 h 74"/>
              <a:gd name="T8" fmla="*/ 51 w 56"/>
              <a:gd name="T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74">
                <a:moveTo>
                  <a:pt x="51" y="41"/>
                </a:moveTo>
                <a:cubicBezTo>
                  <a:pt x="48" y="60"/>
                  <a:pt x="35" y="74"/>
                  <a:pt x="22" y="73"/>
                </a:cubicBezTo>
                <a:cubicBezTo>
                  <a:pt x="7" y="72"/>
                  <a:pt x="0" y="54"/>
                  <a:pt x="3" y="33"/>
                </a:cubicBezTo>
                <a:cubicBezTo>
                  <a:pt x="6" y="14"/>
                  <a:pt x="20" y="0"/>
                  <a:pt x="33" y="2"/>
                </a:cubicBezTo>
                <a:cubicBezTo>
                  <a:pt x="47" y="4"/>
                  <a:pt x="56" y="20"/>
                  <a:pt x="51" y="41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4" name="Oval 1182"/>
          <p:cNvSpPr>
            <a:spLocks noChangeArrowheads="1"/>
          </p:cNvSpPr>
          <p:nvPr/>
        </p:nvSpPr>
        <p:spPr bwMode="auto">
          <a:xfrm>
            <a:off x="3282950" y="5667375"/>
            <a:ext cx="115887" cy="117475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5" name="Freeform 1183"/>
          <p:cNvSpPr>
            <a:spLocks/>
          </p:cNvSpPr>
          <p:nvPr/>
        </p:nvSpPr>
        <p:spPr bwMode="auto">
          <a:xfrm>
            <a:off x="3570287" y="5757863"/>
            <a:ext cx="511175" cy="414337"/>
          </a:xfrm>
          <a:custGeom>
            <a:avLst/>
            <a:gdLst>
              <a:gd name="T0" fmla="*/ 45 w 92"/>
              <a:gd name="T1" fmla="*/ 63 h 74"/>
              <a:gd name="T2" fmla="*/ 6 w 92"/>
              <a:gd name="T3" fmla="*/ 23 h 74"/>
              <a:gd name="T4" fmla="*/ 6 w 92"/>
              <a:gd name="T5" fmla="*/ 24 h 74"/>
              <a:gd name="T6" fmla="*/ 1 w 92"/>
              <a:gd name="T7" fmla="*/ 0 h 74"/>
              <a:gd name="T8" fmla="*/ 0 w 92"/>
              <a:gd name="T9" fmla="*/ 6 h 74"/>
              <a:gd name="T10" fmla="*/ 5 w 92"/>
              <a:gd name="T11" fmla="*/ 30 h 74"/>
              <a:gd name="T12" fmla="*/ 13 w 92"/>
              <a:gd name="T13" fmla="*/ 44 h 74"/>
              <a:gd name="T14" fmla="*/ 21 w 92"/>
              <a:gd name="T15" fmla="*/ 53 h 74"/>
              <a:gd name="T16" fmla="*/ 48 w 92"/>
              <a:gd name="T17" fmla="*/ 69 h 74"/>
              <a:gd name="T18" fmla="*/ 51 w 92"/>
              <a:gd name="T19" fmla="*/ 69 h 74"/>
              <a:gd name="T20" fmla="*/ 61 w 92"/>
              <a:gd name="T21" fmla="*/ 74 h 74"/>
              <a:gd name="T22" fmla="*/ 67 w 92"/>
              <a:gd name="T23" fmla="*/ 74 h 74"/>
              <a:gd name="T24" fmla="*/ 70 w 92"/>
              <a:gd name="T25" fmla="*/ 74 h 74"/>
              <a:gd name="T26" fmla="*/ 92 w 92"/>
              <a:gd name="T27" fmla="*/ 69 h 74"/>
              <a:gd name="T28" fmla="*/ 45 w 92"/>
              <a:gd name="T29" fmla="*/ 6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2" h="74">
                <a:moveTo>
                  <a:pt x="45" y="63"/>
                </a:moveTo>
                <a:cubicBezTo>
                  <a:pt x="22" y="52"/>
                  <a:pt x="11" y="36"/>
                  <a:pt x="6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3" y="17"/>
                  <a:pt x="1" y="9"/>
                  <a:pt x="1" y="0"/>
                </a:cubicBezTo>
                <a:cubicBezTo>
                  <a:pt x="0" y="2"/>
                  <a:pt x="0" y="4"/>
                  <a:pt x="0" y="6"/>
                </a:cubicBezTo>
                <a:cubicBezTo>
                  <a:pt x="0" y="15"/>
                  <a:pt x="2" y="23"/>
                  <a:pt x="5" y="30"/>
                </a:cubicBezTo>
                <a:cubicBezTo>
                  <a:pt x="7" y="33"/>
                  <a:pt x="11" y="38"/>
                  <a:pt x="13" y="44"/>
                </a:cubicBezTo>
                <a:cubicBezTo>
                  <a:pt x="16" y="47"/>
                  <a:pt x="18" y="50"/>
                  <a:pt x="21" y="53"/>
                </a:cubicBezTo>
                <a:cubicBezTo>
                  <a:pt x="29" y="60"/>
                  <a:pt x="38" y="66"/>
                  <a:pt x="48" y="69"/>
                </a:cubicBezTo>
                <a:cubicBezTo>
                  <a:pt x="49" y="69"/>
                  <a:pt x="50" y="69"/>
                  <a:pt x="51" y="69"/>
                </a:cubicBezTo>
                <a:cubicBezTo>
                  <a:pt x="55" y="69"/>
                  <a:pt x="59" y="71"/>
                  <a:pt x="61" y="74"/>
                </a:cubicBezTo>
                <a:cubicBezTo>
                  <a:pt x="63" y="74"/>
                  <a:pt x="65" y="74"/>
                  <a:pt x="67" y="74"/>
                </a:cubicBezTo>
                <a:cubicBezTo>
                  <a:pt x="68" y="74"/>
                  <a:pt x="69" y="74"/>
                  <a:pt x="70" y="74"/>
                </a:cubicBezTo>
                <a:cubicBezTo>
                  <a:pt x="77" y="74"/>
                  <a:pt x="85" y="72"/>
                  <a:pt x="92" y="69"/>
                </a:cubicBezTo>
                <a:cubicBezTo>
                  <a:pt x="76" y="72"/>
                  <a:pt x="60" y="70"/>
                  <a:pt x="45" y="63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6" name="Freeform 1184"/>
          <p:cNvSpPr>
            <a:spLocks/>
          </p:cNvSpPr>
          <p:nvPr/>
        </p:nvSpPr>
        <p:spPr bwMode="auto">
          <a:xfrm>
            <a:off x="3614737" y="5842000"/>
            <a:ext cx="433387" cy="296862"/>
          </a:xfrm>
          <a:custGeom>
            <a:avLst/>
            <a:gdLst>
              <a:gd name="T0" fmla="*/ 69 w 78"/>
              <a:gd name="T1" fmla="*/ 32 h 53"/>
              <a:gd name="T2" fmla="*/ 48 w 78"/>
              <a:gd name="T3" fmla="*/ 20 h 53"/>
              <a:gd name="T4" fmla="*/ 31 w 78"/>
              <a:gd name="T5" fmla="*/ 7 h 53"/>
              <a:gd name="T6" fmla="*/ 7 w 78"/>
              <a:gd name="T7" fmla="*/ 3 h 53"/>
              <a:gd name="T8" fmla="*/ 14 w 78"/>
              <a:gd name="T9" fmla="*/ 25 h 53"/>
              <a:gd name="T10" fmla="*/ 39 w 78"/>
              <a:gd name="T11" fmla="*/ 34 h 53"/>
              <a:gd name="T12" fmla="*/ 55 w 78"/>
              <a:gd name="T13" fmla="*/ 44 h 53"/>
              <a:gd name="T14" fmla="*/ 70 w 78"/>
              <a:gd name="T15" fmla="*/ 49 h 53"/>
              <a:gd name="T16" fmla="*/ 75 w 78"/>
              <a:gd name="T17" fmla="*/ 53 h 53"/>
              <a:gd name="T18" fmla="*/ 69 w 78"/>
              <a:gd name="T19" fmla="*/ 3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53">
                <a:moveTo>
                  <a:pt x="69" y="32"/>
                </a:moveTo>
                <a:cubicBezTo>
                  <a:pt x="62" y="24"/>
                  <a:pt x="52" y="20"/>
                  <a:pt x="48" y="20"/>
                </a:cubicBezTo>
                <a:cubicBezTo>
                  <a:pt x="45" y="16"/>
                  <a:pt x="40" y="12"/>
                  <a:pt x="31" y="7"/>
                </a:cubicBezTo>
                <a:cubicBezTo>
                  <a:pt x="18" y="0"/>
                  <a:pt x="11" y="1"/>
                  <a:pt x="7" y="3"/>
                </a:cubicBezTo>
                <a:cubicBezTo>
                  <a:pt x="0" y="10"/>
                  <a:pt x="5" y="21"/>
                  <a:pt x="14" y="25"/>
                </a:cubicBezTo>
                <a:cubicBezTo>
                  <a:pt x="23" y="29"/>
                  <a:pt x="34" y="29"/>
                  <a:pt x="39" y="34"/>
                </a:cubicBezTo>
                <a:cubicBezTo>
                  <a:pt x="43" y="38"/>
                  <a:pt x="48" y="44"/>
                  <a:pt x="55" y="44"/>
                </a:cubicBezTo>
                <a:cubicBezTo>
                  <a:pt x="62" y="44"/>
                  <a:pt x="66" y="45"/>
                  <a:pt x="70" y="49"/>
                </a:cubicBezTo>
                <a:cubicBezTo>
                  <a:pt x="71" y="51"/>
                  <a:pt x="73" y="52"/>
                  <a:pt x="75" y="53"/>
                </a:cubicBezTo>
                <a:cubicBezTo>
                  <a:pt x="78" y="47"/>
                  <a:pt x="77" y="40"/>
                  <a:pt x="69" y="32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7" name="Freeform 1185"/>
          <p:cNvSpPr>
            <a:spLocks/>
          </p:cNvSpPr>
          <p:nvPr/>
        </p:nvSpPr>
        <p:spPr bwMode="auto">
          <a:xfrm>
            <a:off x="3654425" y="5813425"/>
            <a:ext cx="542925" cy="325437"/>
          </a:xfrm>
          <a:custGeom>
            <a:avLst/>
            <a:gdLst>
              <a:gd name="T0" fmla="*/ 82 w 98"/>
              <a:gd name="T1" fmla="*/ 40 h 58"/>
              <a:gd name="T2" fmla="*/ 59 w 98"/>
              <a:gd name="T3" fmla="*/ 30 h 58"/>
              <a:gd name="T4" fmla="*/ 44 w 98"/>
              <a:gd name="T5" fmla="*/ 18 h 58"/>
              <a:gd name="T6" fmla="*/ 30 w 98"/>
              <a:gd name="T7" fmla="*/ 10 h 58"/>
              <a:gd name="T8" fmla="*/ 2 w 98"/>
              <a:gd name="T9" fmla="*/ 7 h 58"/>
              <a:gd name="T10" fmla="*/ 0 w 98"/>
              <a:gd name="T11" fmla="*/ 8 h 58"/>
              <a:gd name="T12" fmla="*/ 24 w 98"/>
              <a:gd name="T13" fmla="*/ 12 h 58"/>
              <a:gd name="T14" fmla="*/ 41 w 98"/>
              <a:gd name="T15" fmla="*/ 25 h 58"/>
              <a:gd name="T16" fmla="*/ 62 w 98"/>
              <a:gd name="T17" fmla="*/ 37 h 58"/>
              <a:gd name="T18" fmla="*/ 68 w 98"/>
              <a:gd name="T19" fmla="*/ 58 h 58"/>
              <a:gd name="T20" fmla="*/ 78 w 98"/>
              <a:gd name="T21" fmla="*/ 57 h 58"/>
              <a:gd name="T22" fmla="*/ 98 w 98"/>
              <a:gd name="T23" fmla="*/ 51 h 58"/>
              <a:gd name="T24" fmla="*/ 82 w 98"/>
              <a:gd name="T25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8" h="58">
                <a:moveTo>
                  <a:pt x="82" y="40"/>
                </a:moveTo>
                <a:cubicBezTo>
                  <a:pt x="74" y="38"/>
                  <a:pt x="66" y="40"/>
                  <a:pt x="59" y="30"/>
                </a:cubicBezTo>
                <a:cubicBezTo>
                  <a:pt x="52" y="19"/>
                  <a:pt x="49" y="20"/>
                  <a:pt x="44" y="18"/>
                </a:cubicBezTo>
                <a:cubicBezTo>
                  <a:pt x="38" y="16"/>
                  <a:pt x="36" y="15"/>
                  <a:pt x="30" y="10"/>
                </a:cubicBezTo>
                <a:cubicBezTo>
                  <a:pt x="24" y="4"/>
                  <a:pt x="11" y="0"/>
                  <a:pt x="2" y="7"/>
                </a:cubicBezTo>
                <a:cubicBezTo>
                  <a:pt x="1" y="7"/>
                  <a:pt x="0" y="8"/>
                  <a:pt x="0" y="8"/>
                </a:cubicBezTo>
                <a:cubicBezTo>
                  <a:pt x="4" y="6"/>
                  <a:pt x="11" y="5"/>
                  <a:pt x="24" y="12"/>
                </a:cubicBezTo>
                <a:cubicBezTo>
                  <a:pt x="33" y="17"/>
                  <a:pt x="38" y="21"/>
                  <a:pt x="41" y="25"/>
                </a:cubicBezTo>
                <a:cubicBezTo>
                  <a:pt x="45" y="25"/>
                  <a:pt x="55" y="29"/>
                  <a:pt x="62" y="37"/>
                </a:cubicBezTo>
                <a:cubicBezTo>
                  <a:pt x="70" y="45"/>
                  <a:pt x="71" y="52"/>
                  <a:pt x="68" y="58"/>
                </a:cubicBezTo>
                <a:cubicBezTo>
                  <a:pt x="70" y="58"/>
                  <a:pt x="73" y="58"/>
                  <a:pt x="78" y="57"/>
                </a:cubicBezTo>
                <a:cubicBezTo>
                  <a:pt x="85" y="56"/>
                  <a:pt x="94" y="54"/>
                  <a:pt x="98" y="51"/>
                </a:cubicBezTo>
                <a:cubicBezTo>
                  <a:pt x="92" y="43"/>
                  <a:pt x="89" y="41"/>
                  <a:pt x="82" y="4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8" name="Freeform 1186"/>
          <p:cNvSpPr>
            <a:spLocks/>
          </p:cNvSpPr>
          <p:nvPr/>
        </p:nvSpPr>
        <p:spPr bwMode="auto">
          <a:xfrm>
            <a:off x="4186237" y="5561013"/>
            <a:ext cx="188912" cy="268287"/>
          </a:xfrm>
          <a:custGeom>
            <a:avLst/>
            <a:gdLst>
              <a:gd name="T0" fmla="*/ 20 w 34"/>
              <a:gd name="T1" fmla="*/ 1 h 48"/>
              <a:gd name="T2" fmla="*/ 2 w 34"/>
              <a:gd name="T3" fmla="*/ 17 h 48"/>
              <a:gd name="T4" fmla="*/ 1 w 34"/>
              <a:gd name="T5" fmla="*/ 24 h 48"/>
              <a:gd name="T6" fmla="*/ 0 w 34"/>
              <a:gd name="T7" fmla="*/ 33 h 48"/>
              <a:gd name="T8" fmla="*/ 8 w 34"/>
              <a:gd name="T9" fmla="*/ 44 h 48"/>
              <a:gd name="T10" fmla="*/ 8 w 34"/>
              <a:gd name="T11" fmla="*/ 48 h 48"/>
              <a:gd name="T12" fmla="*/ 22 w 34"/>
              <a:gd name="T13" fmla="*/ 40 h 48"/>
              <a:gd name="T14" fmla="*/ 25 w 34"/>
              <a:gd name="T15" fmla="*/ 40 h 48"/>
              <a:gd name="T16" fmla="*/ 29 w 34"/>
              <a:gd name="T17" fmla="*/ 34 h 48"/>
              <a:gd name="T18" fmla="*/ 32 w 34"/>
              <a:gd name="T19" fmla="*/ 25 h 48"/>
              <a:gd name="T20" fmla="*/ 20 w 34"/>
              <a:gd name="T21" fmla="*/ 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48">
                <a:moveTo>
                  <a:pt x="20" y="1"/>
                </a:moveTo>
                <a:cubicBezTo>
                  <a:pt x="11" y="0"/>
                  <a:pt x="6" y="6"/>
                  <a:pt x="2" y="17"/>
                </a:cubicBezTo>
                <a:cubicBezTo>
                  <a:pt x="2" y="19"/>
                  <a:pt x="1" y="21"/>
                  <a:pt x="1" y="24"/>
                </a:cubicBezTo>
                <a:cubicBezTo>
                  <a:pt x="0" y="27"/>
                  <a:pt x="0" y="30"/>
                  <a:pt x="0" y="33"/>
                </a:cubicBezTo>
                <a:cubicBezTo>
                  <a:pt x="5" y="35"/>
                  <a:pt x="8" y="39"/>
                  <a:pt x="8" y="44"/>
                </a:cubicBezTo>
                <a:cubicBezTo>
                  <a:pt x="8" y="46"/>
                  <a:pt x="8" y="47"/>
                  <a:pt x="8" y="48"/>
                </a:cubicBezTo>
                <a:cubicBezTo>
                  <a:pt x="10" y="43"/>
                  <a:pt x="16" y="40"/>
                  <a:pt x="22" y="40"/>
                </a:cubicBezTo>
                <a:cubicBezTo>
                  <a:pt x="23" y="40"/>
                  <a:pt x="24" y="40"/>
                  <a:pt x="25" y="40"/>
                </a:cubicBezTo>
                <a:cubicBezTo>
                  <a:pt x="27" y="38"/>
                  <a:pt x="28" y="36"/>
                  <a:pt x="29" y="34"/>
                </a:cubicBezTo>
                <a:cubicBezTo>
                  <a:pt x="31" y="31"/>
                  <a:pt x="32" y="28"/>
                  <a:pt x="32" y="25"/>
                </a:cubicBezTo>
                <a:cubicBezTo>
                  <a:pt x="34" y="12"/>
                  <a:pt x="29" y="1"/>
                  <a:pt x="2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" name="Freeform 1187"/>
          <p:cNvSpPr>
            <a:spLocks/>
          </p:cNvSpPr>
          <p:nvPr/>
        </p:nvSpPr>
        <p:spPr bwMode="auto">
          <a:xfrm>
            <a:off x="4325937" y="5751513"/>
            <a:ext cx="104775" cy="161925"/>
          </a:xfrm>
          <a:custGeom>
            <a:avLst/>
            <a:gdLst>
              <a:gd name="T0" fmla="*/ 4 w 19"/>
              <a:gd name="T1" fmla="*/ 0 h 29"/>
              <a:gd name="T2" fmla="*/ 0 w 19"/>
              <a:gd name="T3" fmla="*/ 6 h 29"/>
              <a:gd name="T4" fmla="*/ 13 w 19"/>
              <a:gd name="T5" fmla="*/ 22 h 29"/>
              <a:gd name="T6" fmla="*/ 12 w 19"/>
              <a:gd name="T7" fmla="*/ 24 h 29"/>
              <a:gd name="T8" fmla="*/ 16 w 19"/>
              <a:gd name="T9" fmla="*/ 29 h 29"/>
              <a:gd name="T10" fmla="*/ 4 w 19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29">
                <a:moveTo>
                  <a:pt x="4" y="0"/>
                </a:moveTo>
                <a:cubicBezTo>
                  <a:pt x="3" y="2"/>
                  <a:pt x="2" y="4"/>
                  <a:pt x="0" y="6"/>
                </a:cubicBezTo>
                <a:cubicBezTo>
                  <a:pt x="7" y="8"/>
                  <a:pt x="13" y="14"/>
                  <a:pt x="13" y="22"/>
                </a:cubicBezTo>
                <a:cubicBezTo>
                  <a:pt x="13" y="22"/>
                  <a:pt x="13" y="23"/>
                  <a:pt x="12" y="24"/>
                </a:cubicBezTo>
                <a:cubicBezTo>
                  <a:pt x="14" y="25"/>
                  <a:pt x="15" y="27"/>
                  <a:pt x="16" y="29"/>
                </a:cubicBezTo>
                <a:cubicBezTo>
                  <a:pt x="19" y="13"/>
                  <a:pt x="9" y="3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" name="Freeform 1188"/>
          <p:cNvSpPr>
            <a:spLocks/>
          </p:cNvSpPr>
          <p:nvPr/>
        </p:nvSpPr>
        <p:spPr bwMode="auto">
          <a:xfrm>
            <a:off x="3643312" y="6003925"/>
            <a:ext cx="44450" cy="50800"/>
          </a:xfrm>
          <a:custGeom>
            <a:avLst/>
            <a:gdLst>
              <a:gd name="T0" fmla="*/ 8 w 8"/>
              <a:gd name="T1" fmla="*/ 9 h 9"/>
              <a:gd name="T2" fmla="*/ 0 w 8"/>
              <a:gd name="T3" fmla="*/ 0 h 9"/>
              <a:gd name="T4" fmla="*/ 4 w 8"/>
              <a:gd name="T5" fmla="*/ 9 h 9"/>
              <a:gd name="T6" fmla="*/ 8 w 8"/>
              <a:gd name="T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9">
                <a:moveTo>
                  <a:pt x="8" y="9"/>
                </a:moveTo>
                <a:cubicBezTo>
                  <a:pt x="5" y="6"/>
                  <a:pt x="3" y="3"/>
                  <a:pt x="0" y="0"/>
                </a:cubicBezTo>
                <a:cubicBezTo>
                  <a:pt x="2" y="3"/>
                  <a:pt x="3" y="6"/>
                  <a:pt x="4" y="9"/>
                </a:cubicBezTo>
                <a:cubicBezTo>
                  <a:pt x="5" y="9"/>
                  <a:pt x="7" y="9"/>
                  <a:pt x="8" y="9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" name="Freeform 1189"/>
          <p:cNvSpPr>
            <a:spLocks noEditPoints="1"/>
          </p:cNvSpPr>
          <p:nvPr/>
        </p:nvSpPr>
        <p:spPr bwMode="auto">
          <a:xfrm>
            <a:off x="3587750" y="5572125"/>
            <a:ext cx="804862" cy="588962"/>
          </a:xfrm>
          <a:custGeom>
            <a:avLst/>
            <a:gdLst>
              <a:gd name="T0" fmla="*/ 132 w 145"/>
              <a:gd name="T1" fmla="*/ 70 h 105"/>
              <a:gd name="T2" fmla="*/ 132 w 145"/>
              <a:gd name="T3" fmla="*/ 70 h 105"/>
              <a:gd name="T4" fmla="*/ 130 w 145"/>
              <a:gd name="T5" fmla="*/ 70 h 105"/>
              <a:gd name="T6" fmla="*/ 113 w 145"/>
              <a:gd name="T7" fmla="*/ 54 h 105"/>
              <a:gd name="T8" fmla="*/ 114 w 145"/>
              <a:gd name="T9" fmla="*/ 49 h 105"/>
              <a:gd name="T10" fmla="*/ 104 w 145"/>
              <a:gd name="T11" fmla="*/ 55 h 105"/>
              <a:gd name="T12" fmla="*/ 91 w 145"/>
              <a:gd name="T13" fmla="*/ 42 h 105"/>
              <a:gd name="T14" fmla="*/ 104 w 145"/>
              <a:gd name="T15" fmla="*/ 30 h 105"/>
              <a:gd name="T16" fmla="*/ 108 w 145"/>
              <a:gd name="T17" fmla="*/ 31 h 105"/>
              <a:gd name="T18" fmla="*/ 109 w 145"/>
              <a:gd name="T19" fmla="*/ 22 h 105"/>
              <a:gd name="T20" fmla="*/ 110 w 145"/>
              <a:gd name="T21" fmla="*/ 15 h 105"/>
              <a:gd name="T22" fmla="*/ 110 w 145"/>
              <a:gd name="T23" fmla="*/ 15 h 105"/>
              <a:gd name="T24" fmla="*/ 108 w 145"/>
              <a:gd name="T25" fmla="*/ 20 h 105"/>
              <a:gd name="T26" fmla="*/ 81 w 145"/>
              <a:gd name="T27" fmla="*/ 33 h 105"/>
              <a:gd name="T28" fmla="*/ 74 w 145"/>
              <a:gd name="T29" fmla="*/ 47 h 105"/>
              <a:gd name="T30" fmla="*/ 61 w 145"/>
              <a:gd name="T31" fmla="*/ 51 h 105"/>
              <a:gd name="T32" fmla="*/ 60 w 145"/>
              <a:gd name="T33" fmla="*/ 42 h 105"/>
              <a:gd name="T34" fmla="*/ 68 w 145"/>
              <a:gd name="T35" fmla="*/ 32 h 105"/>
              <a:gd name="T36" fmla="*/ 52 w 145"/>
              <a:gd name="T37" fmla="*/ 42 h 105"/>
              <a:gd name="T38" fmla="*/ 39 w 145"/>
              <a:gd name="T39" fmla="*/ 43 h 105"/>
              <a:gd name="T40" fmla="*/ 50 w 145"/>
              <a:gd name="T41" fmla="*/ 27 h 105"/>
              <a:gd name="T42" fmla="*/ 59 w 145"/>
              <a:gd name="T43" fmla="*/ 24 h 105"/>
              <a:gd name="T44" fmla="*/ 46 w 145"/>
              <a:gd name="T45" fmla="*/ 22 h 105"/>
              <a:gd name="T46" fmla="*/ 40 w 145"/>
              <a:gd name="T47" fmla="*/ 16 h 105"/>
              <a:gd name="T48" fmla="*/ 48 w 145"/>
              <a:gd name="T49" fmla="*/ 12 h 105"/>
              <a:gd name="T50" fmla="*/ 66 w 145"/>
              <a:gd name="T51" fmla="*/ 15 h 105"/>
              <a:gd name="T52" fmla="*/ 69 w 145"/>
              <a:gd name="T53" fmla="*/ 13 h 105"/>
              <a:gd name="T54" fmla="*/ 71 w 145"/>
              <a:gd name="T55" fmla="*/ 4 h 105"/>
              <a:gd name="T56" fmla="*/ 52 w 145"/>
              <a:gd name="T57" fmla="*/ 0 h 105"/>
              <a:gd name="T58" fmla="*/ 3 w 145"/>
              <a:gd name="T59" fmla="*/ 56 h 105"/>
              <a:gd name="T60" fmla="*/ 42 w 145"/>
              <a:gd name="T61" fmla="*/ 96 h 105"/>
              <a:gd name="T62" fmla="*/ 89 w 145"/>
              <a:gd name="T63" fmla="*/ 102 h 105"/>
              <a:gd name="T64" fmla="*/ 111 w 145"/>
              <a:gd name="T65" fmla="*/ 95 h 105"/>
              <a:gd name="T66" fmla="*/ 131 w 145"/>
              <a:gd name="T67" fmla="*/ 99 h 105"/>
              <a:gd name="T68" fmla="*/ 144 w 145"/>
              <a:gd name="T69" fmla="*/ 82 h 105"/>
              <a:gd name="T70" fmla="*/ 132 w 145"/>
              <a:gd name="T71" fmla="*/ 70 h 105"/>
              <a:gd name="T72" fmla="*/ 90 w 145"/>
              <a:gd name="T73" fmla="*/ 100 h 105"/>
              <a:gd name="T74" fmla="*/ 80 w 145"/>
              <a:gd name="T75" fmla="*/ 101 h 105"/>
              <a:gd name="T76" fmla="*/ 75 w 145"/>
              <a:gd name="T77" fmla="*/ 97 h 105"/>
              <a:gd name="T78" fmla="*/ 60 w 145"/>
              <a:gd name="T79" fmla="*/ 92 h 105"/>
              <a:gd name="T80" fmla="*/ 44 w 145"/>
              <a:gd name="T81" fmla="*/ 82 h 105"/>
              <a:gd name="T82" fmla="*/ 19 w 145"/>
              <a:gd name="T83" fmla="*/ 73 h 105"/>
              <a:gd name="T84" fmla="*/ 12 w 145"/>
              <a:gd name="T85" fmla="*/ 51 h 105"/>
              <a:gd name="T86" fmla="*/ 14 w 145"/>
              <a:gd name="T87" fmla="*/ 50 h 105"/>
              <a:gd name="T88" fmla="*/ 42 w 145"/>
              <a:gd name="T89" fmla="*/ 53 h 105"/>
              <a:gd name="T90" fmla="*/ 56 w 145"/>
              <a:gd name="T91" fmla="*/ 61 h 105"/>
              <a:gd name="T92" fmla="*/ 71 w 145"/>
              <a:gd name="T93" fmla="*/ 73 h 105"/>
              <a:gd name="T94" fmla="*/ 94 w 145"/>
              <a:gd name="T95" fmla="*/ 83 h 105"/>
              <a:gd name="T96" fmla="*/ 110 w 145"/>
              <a:gd name="T97" fmla="*/ 94 h 105"/>
              <a:gd name="T98" fmla="*/ 90 w 145"/>
              <a:gd name="T99" fmla="*/ 10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5" h="105">
                <a:moveTo>
                  <a:pt x="132" y="70"/>
                </a:moveTo>
                <a:cubicBezTo>
                  <a:pt x="132" y="70"/>
                  <a:pt x="132" y="70"/>
                  <a:pt x="132" y="70"/>
                </a:cubicBezTo>
                <a:cubicBezTo>
                  <a:pt x="131" y="70"/>
                  <a:pt x="130" y="70"/>
                  <a:pt x="130" y="70"/>
                </a:cubicBezTo>
                <a:cubicBezTo>
                  <a:pt x="121" y="70"/>
                  <a:pt x="113" y="63"/>
                  <a:pt x="113" y="54"/>
                </a:cubicBezTo>
                <a:cubicBezTo>
                  <a:pt x="113" y="52"/>
                  <a:pt x="114" y="50"/>
                  <a:pt x="114" y="49"/>
                </a:cubicBezTo>
                <a:cubicBezTo>
                  <a:pt x="112" y="53"/>
                  <a:pt x="108" y="55"/>
                  <a:pt x="104" y="55"/>
                </a:cubicBezTo>
                <a:cubicBezTo>
                  <a:pt x="97" y="55"/>
                  <a:pt x="91" y="49"/>
                  <a:pt x="91" y="42"/>
                </a:cubicBezTo>
                <a:cubicBezTo>
                  <a:pt x="91" y="35"/>
                  <a:pt x="97" y="30"/>
                  <a:pt x="104" y="30"/>
                </a:cubicBezTo>
                <a:cubicBezTo>
                  <a:pt x="105" y="30"/>
                  <a:pt x="107" y="30"/>
                  <a:pt x="108" y="31"/>
                </a:cubicBezTo>
                <a:cubicBezTo>
                  <a:pt x="108" y="28"/>
                  <a:pt x="108" y="25"/>
                  <a:pt x="109" y="22"/>
                </a:cubicBezTo>
                <a:cubicBezTo>
                  <a:pt x="109" y="19"/>
                  <a:pt x="110" y="17"/>
                  <a:pt x="110" y="15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09" y="17"/>
                  <a:pt x="108" y="18"/>
                  <a:pt x="108" y="20"/>
                </a:cubicBezTo>
                <a:cubicBezTo>
                  <a:pt x="101" y="32"/>
                  <a:pt x="91" y="36"/>
                  <a:pt x="81" y="33"/>
                </a:cubicBezTo>
                <a:cubicBezTo>
                  <a:pt x="79" y="35"/>
                  <a:pt x="77" y="41"/>
                  <a:pt x="74" y="47"/>
                </a:cubicBezTo>
                <a:cubicBezTo>
                  <a:pt x="71" y="54"/>
                  <a:pt x="64" y="52"/>
                  <a:pt x="61" y="51"/>
                </a:cubicBezTo>
                <a:cubicBezTo>
                  <a:pt x="59" y="50"/>
                  <a:pt x="58" y="45"/>
                  <a:pt x="60" y="42"/>
                </a:cubicBezTo>
                <a:cubicBezTo>
                  <a:pt x="62" y="39"/>
                  <a:pt x="70" y="34"/>
                  <a:pt x="68" y="32"/>
                </a:cubicBezTo>
                <a:cubicBezTo>
                  <a:pt x="66" y="30"/>
                  <a:pt x="56" y="38"/>
                  <a:pt x="52" y="42"/>
                </a:cubicBezTo>
                <a:cubicBezTo>
                  <a:pt x="47" y="46"/>
                  <a:pt x="42" y="47"/>
                  <a:pt x="39" y="43"/>
                </a:cubicBezTo>
                <a:cubicBezTo>
                  <a:pt x="34" y="36"/>
                  <a:pt x="43" y="29"/>
                  <a:pt x="50" y="27"/>
                </a:cubicBezTo>
                <a:cubicBezTo>
                  <a:pt x="55" y="26"/>
                  <a:pt x="59" y="25"/>
                  <a:pt x="59" y="24"/>
                </a:cubicBezTo>
                <a:cubicBezTo>
                  <a:pt x="59" y="22"/>
                  <a:pt x="50" y="22"/>
                  <a:pt x="46" y="22"/>
                </a:cubicBezTo>
                <a:cubicBezTo>
                  <a:pt x="42" y="22"/>
                  <a:pt x="39" y="21"/>
                  <a:pt x="40" y="16"/>
                </a:cubicBezTo>
                <a:cubicBezTo>
                  <a:pt x="40" y="12"/>
                  <a:pt x="45" y="11"/>
                  <a:pt x="48" y="12"/>
                </a:cubicBezTo>
                <a:cubicBezTo>
                  <a:pt x="51" y="12"/>
                  <a:pt x="64" y="15"/>
                  <a:pt x="66" y="15"/>
                </a:cubicBezTo>
                <a:cubicBezTo>
                  <a:pt x="67" y="15"/>
                  <a:pt x="68" y="14"/>
                  <a:pt x="69" y="13"/>
                </a:cubicBezTo>
                <a:cubicBezTo>
                  <a:pt x="69" y="10"/>
                  <a:pt x="70" y="7"/>
                  <a:pt x="71" y="4"/>
                </a:cubicBezTo>
                <a:cubicBezTo>
                  <a:pt x="65" y="1"/>
                  <a:pt x="59" y="0"/>
                  <a:pt x="52" y="0"/>
                </a:cubicBezTo>
                <a:cubicBezTo>
                  <a:pt x="22" y="0"/>
                  <a:pt x="0" y="18"/>
                  <a:pt x="3" y="56"/>
                </a:cubicBezTo>
                <a:cubicBezTo>
                  <a:pt x="8" y="69"/>
                  <a:pt x="19" y="85"/>
                  <a:pt x="42" y="96"/>
                </a:cubicBezTo>
                <a:cubicBezTo>
                  <a:pt x="57" y="103"/>
                  <a:pt x="73" y="105"/>
                  <a:pt x="89" y="102"/>
                </a:cubicBezTo>
                <a:cubicBezTo>
                  <a:pt x="97" y="101"/>
                  <a:pt x="105" y="99"/>
                  <a:pt x="111" y="95"/>
                </a:cubicBezTo>
                <a:cubicBezTo>
                  <a:pt x="117" y="102"/>
                  <a:pt x="125" y="102"/>
                  <a:pt x="131" y="99"/>
                </a:cubicBezTo>
                <a:cubicBezTo>
                  <a:pt x="138" y="96"/>
                  <a:pt x="142" y="91"/>
                  <a:pt x="144" y="82"/>
                </a:cubicBezTo>
                <a:cubicBezTo>
                  <a:pt x="145" y="75"/>
                  <a:pt x="141" y="69"/>
                  <a:pt x="132" y="70"/>
                </a:cubicBezTo>
                <a:close/>
                <a:moveTo>
                  <a:pt x="90" y="100"/>
                </a:moveTo>
                <a:cubicBezTo>
                  <a:pt x="85" y="101"/>
                  <a:pt x="82" y="101"/>
                  <a:pt x="80" y="101"/>
                </a:cubicBezTo>
                <a:cubicBezTo>
                  <a:pt x="78" y="100"/>
                  <a:pt x="76" y="99"/>
                  <a:pt x="75" y="97"/>
                </a:cubicBezTo>
                <a:cubicBezTo>
                  <a:pt x="71" y="93"/>
                  <a:pt x="67" y="92"/>
                  <a:pt x="60" y="92"/>
                </a:cubicBezTo>
                <a:cubicBezTo>
                  <a:pt x="53" y="92"/>
                  <a:pt x="48" y="86"/>
                  <a:pt x="44" y="82"/>
                </a:cubicBezTo>
                <a:cubicBezTo>
                  <a:pt x="39" y="77"/>
                  <a:pt x="28" y="77"/>
                  <a:pt x="19" y="73"/>
                </a:cubicBezTo>
                <a:cubicBezTo>
                  <a:pt x="10" y="69"/>
                  <a:pt x="5" y="58"/>
                  <a:pt x="12" y="51"/>
                </a:cubicBezTo>
                <a:cubicBezTo>
                  <a:pt x="12" y="51"/>
                  <a:pt x="13" y="50"/>
                  <a:pt x="14" y="50"/>
                </a:cubicBezTo>
                <a:cubicBezTo>
                  <a:pt x="23" y="43"/>
                  <a:pt x="36" y="47"/>
                  <a:pt x="42" y="53"/>
                </a:cubicBezTo>
                <a:cubicBezTo>
                  <a:pt x="48" y="58"/>
                  <a:pt x="50" y="59"/>
                  <a:pt x="56" y="61"/>
                </a:cubicBezTo>
                <a:cubicBezTo>
                  <a:pt x="61" y="63"/>
                  <a:pt x="64" y="62"/>
                  <a:pt x="71" y="73"/>
                </a:cubicBezTo>
                <a:cubicBezTo>
                  <a:pt x="78" y="83"/>
                  <a:pt x="86" y="81"/>
                  <a:pt x="94" y="83"/>
                </a:cubicBezTo>
                <a:cubicBezTo>
                  <a:pt x="101" y="84"/>
                  <a:pt x="104" y="86"/>
                  <a:pt x="110" y="94"/>
                </a:cubicBezTo>
                <a:cubicBezTo>
                  <a:pt x="106" y="97"/>
                  <a:pt x="97" y="99"/>
                  <a:pt x="90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2" name="Freeform 1190"/>
          <p:cNvSpPr>
            <a:spLocks/>
          </p:cNvSpPr>
          <p:nvPr/>
        </p:nvSpPr>
        <p:spPr bwMode="auto">
          <a:xfrm>
            <a:off x="3959225" y="5886450"/>
            <a:ext cx="488950" cy="312737"/>
          </a:xfrm>
          <a:custGeom>
            <a:avLst/>
            <a:gdLst>
              <a:gd name="T0" fmla="*/ 82 w 88"/>
              <a:gd name="T1" fmla="*/ 5 h 56"/>
              <a:gd name="T2" fmla="*/ 82 w 88"/>
              <a:gd name="T3" fmla="*/ 5 h 56"/>
              <a:gd name="T4" fmla="*/ 78 w 88"/>
              <a:gd name="T5" fmla="*/ 0 h 56"/>
              <a:gd name="T6" fmla="*/ 65 w 88"/>
              <a:gd name="T7" fmla="*/ 14 h 56"/>
              <a:gd name="T8" fmla="*/ 65 w 88"/>
              <a:gd name="T9" fmla="*/ 14 h 56"/>
              <a:gd name="T10" fmla="*/ 77 w 88"/>
              <a:gd name="T11" fmla="*/ 26 h 56"/>
              <a:gd name="T12" fmla="*/ 64 w 88"/>
              <a:gd name="T13" fmla="*/ 43 h 56"/>
              <a:gd name="T14" fmla="*/ 44 w 88"/>
              <a:gd name="T15" fmla="*/ 39 h 56"/>
              <a:gd name="T16" fmla="*/ 22 w 88"/>
              <a:gd name="T17" fmla="*/ 46 h 56"/>
              <a:gd name="T18" fmla="*/ 0 w 88"/>
              <a:gd name="T19" fmla="*/ 51 h 56"/>
              <a:gd name="T20" fmla="*/ 0 w 88"/>
              <a:gd name="T21" fmla="*/ 56 h 56"/>
              <a:gd name="T22" fmla="*/ 11 w 88"/>
              <a:gd name="T23" fmla="*/ 53 h 56"/>
              <a:gd name="T24" fmla="*/ 38 w 88"/>
              <a:gd name="T25" fmla="*/ 54 h 56"/>
              <a:gd name="T26" fmla="*/ 81 w 88"/>
              <a:gd name="T27" fmla="*/ 32 h 56"/>
              <a:gd name="T28" fmla="*/ 82 w 88"/>
              <a:gd name="T29" fmla="*/ 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56">
                <a:moveTo>
                  <a:pt x="82" y="5"/>
                </a:moveTo>
                <a:cubicBezTo>
                  <a:pt x="82" y="5"/>
                  <a:pt x="82" y="5"/>
                  <a:pt x="82" y="5"/>
                </a:cubicBezTo>
                <a:cubicBezTo>
                  <a:pt x="81" y="3"/>
                  <a:pt x="80" y="1"/>
                  <a:pt x="78" y="0"/>
                </a:cubicBezTo>
                <a:cubicBezTo>
                  <a:pt x="77" y="7"/>
                  <a:pt x="72" y="13"/>
                  <a:pt x="65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74" y="13"/>
                  <a:pt x="78" y="19"/>
                  <a:pt x="77" y="26"/>
                </a:cubicBezTo>
                <a:cubicBezTo>
                  <a:pt x="75" y="35"/>
                  <a:pt x="71" y="40"/>
                  <a:pt x="64" y="43"/>
                </a:cubicBezTo>
                <a:cubicBezTo>
                  <a:pt x="58" y="46"/>
                  <a:pt x="50" y="46"/>
                  <a:pt x="44" y="39"/>
                </a:cubicBezTo>
                <a:cubicBezTo>
                  <a:pt x="38" y="43"/>
                  <a:pt x="30" y="45"/>
                  <a:pt x="22" y="46"/>
                </a:cubicBezTo>
                <a:cubicBezTo>
                  <a:pt x="15" y="49"/>
                  <a:pt x="7" y="51"/>
                  <a:pt x="0" y="51"/>
                </a:cubicBezTo>
                <a:cubicBezTo>
                  <a:pt x="0" y="53"/>
                  <a:pt x="0" y="55"/>
                  <a:pt x="0" y="56"/>
                </a:cubicBezTo>
                <a:cubicBezTo>
                  <a:pt x="3" y="56"/>
                  <a:pt x="8" y="54"/>
                  <a:pt x="11" y="53"/>
                </a:cubicBezTo>
                <a:cubicBezTo>
                  <a:pt x="17" y="54"/>
                  <a:pt x="26" y="56"/>
                  <a:pt x="38" y="54"/>
                </a:cubicBezTo>
                <a:cubicBezTo>
                  <a:pt x="56" y="51"/>
                  <a:pt x="72" y="46"/>
                  <a:pt x="81" y="32"/>
                </a:cubicBezTo>
                <a:cubicBezTo>
                  <a:pt x="88" y="21"/>
                  <a:pt x="85" y="12"/>
                  <a:pt x="82" y="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3" name="Freeform 1191"/>
          <p:cNvSpPr>
            <a:spLocks/>
          </p:cNvSpPr>
          <p:nvPr/>
        </p:nvSpPr>
        <p:spPr bwMode="auto">
          <a:xfrm>
            <a:off x="3665537" y="6054725"/>
            <a:ext cx="171450" cy="179387"/>
          </a:xfrm>
          <a:custGeom>
            <a:avLst/>
            <a:gdLst>
              <a:gd name="T0" fmla="*/ 0 w 31"/>
              <a:gd name="T1" fmla="*/ 0 h 32"/>
              <a:gd name="T2" fmla="*/ 2 w 31"/>
              <a:gd name="T3" fmla="*/ 8 h 32"/>
              <a:gd name="T4" fmla="*/ 4 w 31"/>
              <a:gd name="T5" fmla="*/ 30 h 32"/>
              <a:gd name="T6" fmla="*/ 21 w 31"/>
              <a:gd name="T7" fmla="*/ 31 h 32"/>
              <a:gd name="T8" fmla="*/ 20 w 31"/>
              <a:gd name="T9" fmla="*/ 29 h 32"/>
              <a:gd name="T10" fmla="*/ 21 w 31"/>
              <a:gd name="T11" fmla="*/ 25 h 32"/>
              <a:gd name="T12" fmla="*/ 21 w 31"/>
              <a:gd name="T13" fmla="*/ 25 h 32"/>
              <a:gd name="T14" fmla="*/ 23 w 31"/>
              <a:gd name="T15" fmla="*/ 21 h 32"/>
              <a:gd name="T16" fmla="*/ 23 w 31"/>
              <a:gd name="T17" fmla="*/ 21 h 32"/>
              <a:gd name="T18" fmla="*/ 31 w 31"/>
              <a:gd name="T19" fmla="*/ 16 h 32"/>
              <a:gd name="T20" fmla="*/ 4 w 31"/>
              <a:gd name="T21" fmla="*/ 0 h 32"/>
              <a:gd name="T22" fmla="*/ 0 w 31"/>
              <a:gd name="T2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" h="32">
                <a:moveTo>
                  <a:pt x="0" y="0"/>
                </a:moveTo>
                <a:cubicBezTo>
                  <a:pt x="1" y="3"/>
                  <a:pt x="1" y="6"/>
                  <a:pt x="2" y="8"/>
                </a:cubicBezTo>
                <a:cubicBezTo>
                  <a:pt x="4" y="17"/>
                  <a:pt x="4" y="25"/>
                  <a:pt x="4" y="30"/>
                </a:cubicBezTo>
                <a:cubicBezTo>
                  <a:pt x="8" y="32"/>
                  <a:pt x="17" y="32"/>
                  <a:pt x="21" y="31"/>
                </a:cubicBezTo>
                <a:cubicBezTo>
                  <a:pt x="21" y="30"/>
                  <a:pt x="20" y="30"/>
                  <a:pt x="20" y="29"/>
                </a:cubicBezTo>
                <a:cubicBezTo>
                  <a:pt x="20" y="27"/>
                  <a:pt x="21" y="26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3"/>
                  <a:pt x="21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5" y="19"/>
                  <a:pt x="28" y="17"/>
                  <a:pt x="31" y="16"/>
                </a:cubicBezTo>
                <a:cubicBezTo>
                  <a:pt x="21" y="13"/>
                  <a:pt x="12" y="7"/>
                  <a:pt x="4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" name="Freeform 1192"/>
          <p:cNvSpPr>
            <a:spLocks/>
          </p:cNvSpPr>
          <p:nvPr/>
        </p:nvSpPr>
        <p:spPr bwMode="auto">
          <a:xfrm>
            <a:off x="3910012" y="6172200"/>
            <a:ext cx="49212" cy="39687"/>
          </a:xfrm>
          <a:custGeom>
            <a:avLst/>
            <a:gdLst>
              <a:gd name="T0" fmla="*/ 9 w 9"/>
              <a:gd name="T1" fmla="*/ 0 h 7"/>
              <a:gd name="T2" fmla="*/ 6 w 9"/>
              <a:gd name="T3" fmla="*/ 0 h 7"/>
              <a:gd name="T4" fmla="*/ 0 w 9"/>
              <a:gd name="T5" fmla="*/ 0 h 7"/>
              <a:gd name="T6" fmla="*/ 2 w 9"/>
              <a:gd name="T7" fmla="*/ 3 h 7"/>
              <a:gd name="T8" fmla="*/ 2 w 9"/>
              <a:gd name="T9" fmla="*/ 3 h 7"/>
              <a:gd name="T10" fmla="*/ 4 w 9"/>
              <a:gd name="T11" fmla="*/ 7 h 7"/>
              <a:gd name="T12" fmla="*/ 9 w 9"/>
              <a:gd name="T13" fmla="*/ 5 h 7"/>
              <a:gd name="T14" fmla="*/ 9 w 9"/>
              <a:gd name="T1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7">
                <a:moveTo>
                  <a:pt x="9" y="0"/>
                </a:moveTo>
                <a:cubicBezTo>
                  <a:pt x="8" y="0"/>
                  <a:pt x="7" y="0"/>
                  <a:pt x="6" y="0"/>
                </a:cubicBezTo>
                <a:cubicBezTo>
                  <a:pt x="4" y="0"/>
                  <a:pt x="2" y="0"/>
                  <a:pt x="0" y="0"/>
                </a:cubicBezTo>
                <a:cubicBezTo>
                  <a:pt x="1" y="1"/>
                  <a:pt x="2" y="2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4"/>
                  <a:pt x="4" y="6"/>
                  <a:pt x="4" y="7"/>
                </a:cubicBezTo>
                <a:cubicBezTo>
                  <a:pt x="5" y="6"/>
                  <a:pt x="7" y="6"/>
                  <a:pt x="9" y="5"/>
                </a:cubicBezTo>
                <a:cubicBezTo>
                  <a:pt x="9" y="4"/>
                  <a:pt x="9" y="2"/>
                  <a:pt x="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5" name="Freeform 1193"/>
          <p:cNvSpPr>
            <a:spLocks/>
          </p:cNvSpPr>
          <p:nvPr/>
        </p:nvSpPr>
        <p:spPr bwMode="auto">
          <a:xfrm>
            <a:off x="3570287" y="5257800"/>
            <a:ext cx="938212" cy="655637"/>
          </a:xfrm>
          <a:custGeom>
            <a:avLst/>
            <a:gdLst>
              <a:gd name="T0" fmla="*/ 113 w 169"/>
              <a:gd name="T1" fmla="*/ 15 h 117"/>
              <a:gd name="T2" fmla="*/ 7 w 169"/>
              <a:gd name="T3" fmla="*/ 51 h 117"/>
              <a:gd name="T4" fmla="*/ 1 w 169"/>
              <a:gd name="T5" fmla="*/ 80 h 117"/>
              <a:gd name="T6" fmla="*/ 1 w 169"/>
              <a:gd name="T7" fmla="*/ 89 h 117"/>
              <a:gd name="T8" fmla="*/ 6 w 169"/>
              <a:gd name="T9" fmla="*/ 113 h 117"/>
              <a:gd name="T10" fmla="*/ 6 w 169"/>
              <a:gd name="T11" fmla="*/ 112 h 117"/>
              <a:gd name="T12" fmla="*/ 55 w 169"/>
              <a:gd name="T13" fmla="*/ 56 h 117"/>
              <a:gd name="T14" fmla="*/ 74 w 169"/>
              <a:gd name="T15" fmla="*/ 60 h 117"/>
              <a:gd name="T16" fmla="*/ 75 w 169"/>
              <a:gd name="T17" fmla="*/ 57 h 117"/>
              <a:gd name="T18" fmla="*/ 105 w 169"/>
              <a:gd name="T19" fmla="*/ 43 h 117"/>
              <a:gd name="T20" fmla="*/ 113 w 169"/>
              <a:gd name="T21" fmla="*/ 71 h 117"/>
              <a:gd name="T22" fmla="*/ 113 w 169"/>
              <a:gd name="T23" fmla="*/ 71 h 117"/>
              <a:gd name="T24" fmla="*/ 131 w 169"/>
              <a:gd name="T25" fmla="*/ 55 h 117"/>
              <a:gd name="T26" fmla="*/ 143 w 169"/>
              <a:gd name="T27" fmla="*/ 79 h 117"/>
              <a:gd name="T28" fmla="*/ 140 w 169"/>
              <a:gd name="T29" fmla="*/ 88 h 117"/>
              <a:gd name="T30" fmla="*/ 152 w 169"/>
              <a:gd name="T31" fmla="*/ 117 h 117"/>
              <a:gd name="T32" fmla="*/ 152 w 169"/>
              <a:gd name="T33" fmla="*/ 117 h 117"/>
              <a:gd name="T34" fmla="*/ 113 w 169"/>
              <a:gd name="T35" fmla="*/ 1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17">
                <a:moveTo>
                  <a:pt x="113" y="15"/>
                </a:moveTo>
                <a:cubicBezTo>
                  <a:pt x="78" y="0"/>
                  <a:pt x="28" y="3"/>
                  <a:pt x="7" y="51"/>
                </a:cubicBezTo>
                <a:cubicBezTo>
                  <a:pt x="3" y="61"/>
                  <a:pt x="1" y="70"/>
                  <a:pt x="1" y="80"/>
                </a:cubicBezTo>
                <a:cubicBezTo>
                  <a:pt x="0" y="83"/>
                  <a:pt x="0" y="86"/>
                  <a:pt x="1" y="89"/>
                </a:cubicBezTo>
                <a:cubicBezTo>
                  <a:pt x="1" y="98"/>
                  <a:pt x="3" y="106"/>
                  <a:pt x="6" y="113"/>
                </a:cubicBezTo>
                <a:cubicBezTo>
                  <a:pt x="6" y="113"/>
                  <a:pt x="6" y="113"/>
                  <a:pt x="6" y="112"/>
                </a:cubicBezTo>
                <a:cubicBezTo>
                  <a:pt x="3" y="74"/>
                  <a:pt x="25" y="56"/>
                  <a:pt x="55" y="56"/>
                </a:cubicBezTo>
                <a:cubicBezTo>
                  <a:pt x="62" y="56"/>
                  <a:pt x="68" y="57"/>
                  <a:pt x="74" y="60"/>
                </a:cubicBezTo>
                <a:cubicBezTo>
                  <a:pt x="75" y="59"/>
                  <a:pt x="75" y="58"/>
                  <a:pt x="75" y="57"/>
                </a:cubicBezTo>
                <a:cubicBezTo>
                  <a:pt x="82" y="45"/>
                  <a:pt x="96" y="39"/>
                  <a:pt x="105" y="43"/>
                </a:cubicBezTo>
                <a:cubicBezTo>
                  <a:pt x="113" y="47"/>
                  <a:pt x="118" y="57"/>
                  <a:pt x="113" y="71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17" y="60"/>
                  <a:pt x="122" y="54"/>
                  <a:pt x="131" y="55"/>
                </a:cubicBezTo>
                <a:cubicBezTo>
                  <a:pt x="140" y="55"/>
                  <a:pt x="145" y="66"/>
                  <a:pt x="143" y="79"/>
                </a:cubicBezTo>
                <a:cubicBezTo>
                  <a:pt x="143" y="82"/>
                  <a:pt x="142" y="85"/>
                  <a:pt x="140" y="88"/>
                </a:cubicBezTo>
                <a:cubicBezTo>
                  <a:pt x="145" y="91"/>
                  <a:pt x="155" y="101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69" y="80"/>
                  <a:pt x="158" y="35"/>
                  <a:pt x="113" y="15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6" name="Freeform 1194"/>
          <p:cNvSpPr>
            <a:spLocks/>
          </p:cNvSpPr>
          <p:nvPr/>
        </p:nvSpPr>
        <p:spPr bwMode="auto">
          <a:xfrm>
            <a:off x="3687762" y="6223000"/>
            <a:ext cx="204787" cy="106362"/>
          </a:xfrm>
          <a:custGeom>
            <a:avLst/>
            <a:gdLst>
              <a:gd name="T0" fmla="*/ 30 w 37"/>
              <a:gd name="T1" fmla="*/ 12 h 19"/>
              <a:gd name="T2" fmla="*/ 17 w 37"/>
              <a:gd name="T3" fmla="*/ 1 h 19"/>
              <a:gd name="T4" fmla="*/ 0 w 37"/>
              <a:gd name="T5" fmla="*/ 0 h 19"/>
              <a:gd name="T6" fmla="*/ 0 w 37"/>
              <a:gd name="T7" fmla="*/ 6 h 19"/>
              <a:gd name="T8" fmla="*/ 0 w 37"/>
              <a:gd name="T9" fmla="*/ 6 h 19"/>
              <a:gd name="T10" fmla="*/ 4 w 37"/>
              <a:gd name="T11" fmla="*/ 10 h 19"/>
              <a:gd name="T12" fmla="*/ 37 w 37"/>
              <a:gd name="T13" fmla="*/ 10 h 19"/>
              <a:gd name="T14" fmla="*/ 30 w 37"/>
              <a:gd name="T15" fmla="*/ 1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19">
                <a:moveTo>
                  <a:pt x="30" y="12"/>
                </a:moveTo>
                <a:cubicBezTo>
                  <a:pt x="23" y="12"/>
                  <a:pt x="18" y="7"/>
                  <a:pt x="17" y="1"/>
                </a:cubicBezTo>
                <a:cubicBezTo>
                  <a:pt x="13" y="2"/>
                  <a:pt x="4" y="2"/>
                  <a:pt x="0" y="0"/>
                </a:cubicBezTo>
                <a:cubicBezTo>
                  <a:pt x="0" y="3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7"/>
                  <a:pt x="3" y="8"/>
                  <a:pt x="4" y="10"/>
                </a:cubicBezTo>
                <a:cubicBezTo>
                  <a:pt x="20" y="19"/>
                  <a:pt x="32" y="15"/>
                  <a:pt x="37" y="10"/>
                </a:cubicBezTo>
                <a:cubicBezTo>
                  <a:pt x="35" y="11"/>
                  <a:pt x="32" y="12"/>
                  <a:pt x="30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7" name="Freeform 1195"/>
          <p:cNvSpPr>
            <a:spLocks/>
          </p:cNvSpPr>
          <p:nvPr/>
        </p:nvSpPr>
        <p:spPr bwMode="auto">
          <a:xfrm>
            <a:off x="3176587" y="5948362"/>
            <a:ext cx="217487" cy="334962"/>
          </a:xfrm>
          <a:custGeom>
            <a:avLst/>
            <a:gdLst>
              <a:gd name="T0" fmla="*/ 20 w 39"/>
              <a:gd name="T1" fmla="*/ 42 h 60"/>
              <a:gd name="T2" fmla="*/ 22 w 39"/>
              <a:gd name="T3" fmla="*/ 7 h 60"/>
              <a:gd name="T4" fmla="*/ 22 w 39"/>
              <a:gd name="T5" fmla="*/ 0 h 60"/>
              <a:gd name="T6" fmla="*/ 0 w 39"/>
              <a:gd name="T7" fmla="*/ 35 h 60"/>
              <a:gd name="T8" fmla="*/ 24 w 39"/>
              <a:gd name="T9" fmla="*/ 60 h 60"/>
              <a:gd name="T10" fmla="*/ 39 w 39"/>
              <a:gd name="T11" fmla="*/ 57 h 60"/>
              <a:gd name="T12" fmla="*/ 20 w 39"/>
              <a:gd name="T13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60">
                <a:moveTo>
                  <a:pt x="20" y="42"/>
                </a:moveTo>
                <a:cubicBezTo>
                  <a:pt x="9" y="27"/>
                  <a:pt x="15" y="9"/>
                  <a:pt x="22" y="7"/>
                </a:cubicBezTo>
                <a:cubicBezTo>
                  <a:pt x="22" y="5"/>
                  <a:pt x="22" y="3"/>
                  <a:pt x="22" y="0"/>
                </a:cubicBezTo>
                <a:cubicBezTo>
                  <a:pt x="10" y="4"/>
                  <a:pt x="0" y="22"/>
                  <a:pt x="0" y="35"/>
                </a:cubicBezTo>
                <a:cubicBezTo>
                  <a:pt x="0" y="49"/>
                  <a:pt x="10" y="60"/>
                  <a:pt x="24" y="60"/>
                </a:cubicBezTo>
                <a:cubicBezTo>
                  <a:pt x="29" y="60"/>
                  <a:pt x="35" y="59"/>
                  <a:pt x="39" y="57"/>
                </a:cubicBezTo>
                <a:cubicBezTo>
                  <a:pt x="32" y="55"/>
                  <a:pt x="25" y="50"/>
                  <a:pt x="20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8" name="Freeform 1196"/>
          <p:cNvSpPr>
            <a:spLocks/>
          </p:cNvSpPr>
          <p:nvPr/>
        </p:nvSpPr>
        <p:spPr bwMode="auto">
          <a:xfrm>
            <a:off x="3227387" y="5707063"/>
            <a:ext cx="460375" cy="576262"/>
          </a:xfrm>
          <a:custGeom>
            <a:avLst/>
            <a:gdLst>
              <a:gd name="T0" fmla="*/ 81 w 83"/>
              <a:gd name="T1" fmla="*/ 70 h 103"/>
              <a:gd name="T2" fmla="*/ 79 w 83"/>
              <a:gd name="T3" fmla="*/ 62 h 103"/>
              <a:gd name="T4" fmla="*/ 75 w 83"/>
              <a:gd name="T5" fmla="*/ 53 h 103"/>
              <a:gd name="T6" fmla="*/ 67 w 83"/>
              <a:gd name="T7" fmla="*/ 39 h 103"/>
              <a:gd name="T8" fmla="*/ 62 w 83"/>
              <a:gd name="T9" fmla="*/ 15 h 103"/>
              <a:gd name="T10" fmla="*/ 63 w 83"/>
              <a:gd name="T11" fmla="*/ 9 h 103"/>
              <a:gd name="T12" fmla="*/ 63 w 83"/>
              <a:gd name="T13" fmla="*/ 0 h 103"/>
              <a:gd name="T14" fmla="*/ 45 w 83"/>
              <a:gd name="T15" fmla="*/ 7 h 103"/>
              <a:gd name="T16" fmla="*/ 13 w 83"/>
              <a:gd name="T17" fmla="*/ 41 h 103"/>
              <a:gd name="T18" fmla="*/ 13 w 83"/>
              <a:gd name="T19" fmla="*/ 43 h 103"/>
              <a:gd name="T20" fmla="*/ 13 w 83"/>
              <a:gd name="T21" fmla="*/ 50 h 103"/>
              <a:gd name="T22" fmla="*/ 11 w 83"/>
              <a:gd name="T23" fmla="*/ 85 h 103"/>
              <a:gd name="T24" fmla="*/ 30 w 83"/>
              <a:gd name="T25" fmla="*/ 100 h 103"/>
              <a:gd name="T26" fmla="*/ 52 w 83"/>
              <a:gd name="T27" fmla="*/ 95 h 103"/>
              <a:gd name="T28" fmla="*/ 58 w 83"/>
              <a:gd name="T29" fmla="*/ 102 h 103"/>
              <a:gd name="T30" fmla="*/ 59 w 83"/>
              <a:gd name="T31" fmla="*/ 102 h 103"/>
              <a:gd name="T32" fmla="*/ 83 w 83"/>
              <a:gd name="T33" fmla="*/ 98 h 103"/>
              <a:gd name="T34" fmla="*/ 83 w 83"/>
              <a:gd name="T35" fmla="*/ 98 h 103"/>
              <a:gd name="T36" fmla="*/ 83 w 83"/>
              <a:gd name="T37" fmla="*/ 92 h 103"/>
              <a:gd name="T38" fmla="*/ 81 w 83"/>
              <a:gd name="T39" fmla="*/ 7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" h="103">
                <a:moveTo>
                  <a:pt x="81" y="70"/>
                </a:moveTo>
                <a:cubicBezTo>
                  <a:pt x="80" y="68"/>
                  <a:pt x="80" y="65"/>
                  <a:pt x="79" y="62"/>
                </a:cubicBezTo>
                <a:cubicBezTo>
                  <a:pt x="78" y="59"/>
                  <a:pt x="77" y="56"/>
                  <a:pt x="75" y="53"/>
                </a:cubicBezTo>
                <a:cubicBezTo>
                  <a:pt x="73" y="47"/>
                  <a:pt x="69" y="42"/>
                  <a:pt x="67" y="39"/>
                </a:cubicBezTo>
                <a:cubicBezTo>
                  <a:pt x="64" y="32"/>
                  <a:pt x="62" y="24"/>
                  <a:pt x="62" y="15"/>
                </a:cubicBezTo>
                <a:cubicBezTo>
                  <a:pt x="62" y="13"/>
                  <a:pt x="62" y="11"/>
                  <a:pt x="63" y="9"/>
                </a:cubicBezTo>
                <a:cubicBezTo>
                  <a:pt x="62" y="6"/>
                  <a:pt x="62" y="3"/>
                  <a:pt x="63" y="0"/>
                </a:cubicBezTo>
                <a:cubicBezTo>
                  <a:pt x="60" y="2"/>
                  <a:pt x="55" y="4"/>
                  <a:pt x="45" y="7"/>
                </a:cubicBezTo>
                <a:cubicBezTo>
                  <a:pt x="32" y="11"/>
                  <a:pt x="16" y="25"/>
                  <a:pt x="13" y="41"/>
                </a:cubicBezTo>
                <a:cubicBezTo>
                  <a:pt x="13" y="42"/>
                  <a:pt x="13" y="43"/>
                  <a:pt x="13" y="43"/>
                </a:cubicBezTo>
                <a:cubicBezTo>
                  <a:pt x="13" y="46"/>
                  <a:pt x="13" y="48"/>
                  <a:pt x="13" y="50"/>
                </a:cubicBezTo>
                <a:cubicBezTo>
                  <a:pt x="6" y="52"/>
                  <a:pt x="0" y="70"/>
                  <a:pt x="11" y="85"/>
                </a:cubicBezTo>
                <a:cubicBezTo>
                  <a:pt x="16" y="93"/>
                  <a:pt x="23" y="98"/>
                  <a:pt x="30" y="100"/>
                </a:cubicBezTo>
                <a:cubicBezTo>
                  <a:pt x="39" y="103"/>
                  <a:pt x="49" y="101"/>
                  <a:pt x="52" y="95"/>
                </a:cubicBezTo>
                <a:cubicBezTo>
                  <a:pt x="54" y="97"/>
                  <a:pt x="56" y="100"/>
                  <a:pt x="58" y="102"/>
                </a:cubicBezTo>
                <a:cubicBezTo>
                  <a:pt x="58" y="102"/>
                  <a:pt x="59" y="102"/>
                  <a:pt x="59" y="102"/>
                </a:cubicBezTo>
                <a:cubicBezTo>
                  <a:pt x="63" y="103"/>
                  <a:pt x="79" y="100"/>
                  <a:pt x="83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3" y="97"/>
                  <a:pt x="83" y="95"/>
                  <a:pt x="83" y="92"/>
                </a:cubicBezTo>
                <a:cubicBezTo>
                  <a:pt x="83" y="87"/>
                  <a:pt x="83" y="79"/>
                  <a:pt x="81" y="7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9" name="Freeform 1197"/>
          <p:cNvSpPr>
            <a:spLocks/>
          </p:cNvSpPr>
          <p:nvPr/>
        </p:nvSpPr>
        <p:spPr bwMode="auto">
          <a:xfrm>
            <a:off x="3525837" y="6256337"/>
            <a:ext cx="195262" cy="139700"/>
          </a:xfrm>
          <a:custGeom>
            <a:avLst/>
            <a:gdLst>
              <a:gd name="T0" fmla="*/ 33 w 35"/>
              <a:gd name="T1" fmla="*/ 4 h 25"/>
              <a:gd name="T2" fmla="*/ 29 w 35"/>
              <a:gd name="T3" fmla="*/ 0 h 25"/>
              <a:gd name="T4" fmla="*/ 5 w 35"/>
              <a:gd name="T5" fmla="*/ 4 h 25"/>
              <a:gd name="T6" fmla="*/ 4 w 35"/>
              <a:gd name="T7" fmla="*/ 4 h 25"/>
              <a:gd name="T8" fmla="*/ 0 w 35"/>
              <a:gd name="T9" fmla="*/ 12 h 25"/>
              <a:gd name="T10" fmla="*/ 17 w 35"/>
              <a:gd name="T11" fmla="*/ 25 h 25"/>
              <a:gd name="T12" fmla="*/ 35 w 35"/>
              <a:gd name="T13" fmla="*/ 11 h 25"/>
              <a:gd name="T14" fmla="*/ 33 w 35"/>
              <a:gd name="T1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25">
                <a:moveTo>
                  <a:pt x="33" y="4"/>
                </a:moveTo>
                <a:cubicBezTo>
                  <a:pt x="32" y="2"/>
                  <a:pt x="30" y="1"/>
                  <a:pt x="29" y="0"/>
                </a:cubicBezTo>
                <a:cubicBezTo>
                  <a:pt x="25" y="2"/>
                  <a:pt x="9" y="5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2" y="6"/>
                  <a:pt x="0" y="9"/>
                  <a:pt x="0" y="12"/>
                </a:cubicBezTo>
                <a:cubicBezTo>
                  <a:pt x="0" y="19"/>
                  <a:pt x="6" y="25"/>
                  <a:pt x="17" y="25"/>
                </a:cubicBezTo>
                <a:cubicBezTo>
                  <a:pt x="26" y="25"/>
                  <a:pt x="35" y="19"/>
                  <a:pt x="35" y="11"/>
                </a:cubicBezTo>
                <a:cubicBezTo>
                  <a:pt x="35" y="9"/>
                  <a:pt x="34" y="6"/>
                  <a:pt x="3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0" name="Freeform 1198"/>
          <p:cNvSpPr>
            <a:spLocks/>
          </p:cNvSpPr>
          <p:nvPr/>
        </p:nvSpPr>
        <p:spPr bwMode="auto">
          <a:xfrm>
            <a:off x="3776662" y="5476875"/>
            <a:ext cx="449262" cy="398462"/>
          </a:xfrm>
          <a:custGeom>
            <a:avLst/>
            <a:gdLst>
              <a:gd name="T0" fmla="*/ 68 w 81"/>
              <a:gd name="T1" fmla="*/ 4 h 71"/>
              <a:gd name="T2" fmla="*/ 38 w 81"/>
              <a:gd name="T3" fmla="*/ 18 h 71"/>
              <a:gd name="T4" fmla="*/ 37 w 81"/>
              <a:gd name="T5" fmla="*/ 21 h 71"/>
              <a:gd name="T6" fmla="*/ 35 w 81"/>
              <a:gd name="T7" fmla="*/ 30 h 71"/>
              <a:gd name="T8" fmla="*/ 32 w 81"/>
              <a:gd name="T9" fmla="*/ 32 h 71"/>
              <a:gd name="T10" fmla="*/ 14 w 81"/>
              <a:gd name="T11" fmla="*/ 29 h 71"/>
              <a:gd name="T12" fmla="*/ 6 w 81"/>
              <a:gd name="T13" fmla="*/ 33 h 71"/>
              <a:gd name="T14" fmla="*/ 12 w 81"/>
              <a:gd name="T15" fmla="*/ 39 h 71"/>
              <a:gd name="T16" fmla="*/ 25 w 81"/>
              <a:gd name="T17" fmla="*/ 41 h 71"/>
              <a:gd name="T18" fmla="*/ 16 w 81"/>
              <a:gd name="T19" fmla="*/ 44 h 71"/>
              <a:gd name="T20" fmla="*/ 5 w 81"/>
              <a:gd name="T21" fmla="*/ 60 h 71"/>
              <a:gd name="T22" fmla="*/ 18 w 81"/>
              <a:gd name="T23" fmla="*/ 59 h 71"/>
              <a:gd name="T24" fmla="*/ 34 w 81"/>
              <a:gd name="T25" fmla="*/ 49 h 71"/>
              <a:gd name="T26" fmla="*/ 26 w 81"/>
              <a:gd name="T27" fmla="*/ 59 h 71"/>
              <a:gd name="T28" fmla="*/ 27 w 81"/>
              <a:gd name="T29" fmla="*/ 68 h 71"/>
              <a:gd name="T30" fmla="*/ 40 w 81"/>
              <a:gd name="T31" fmla="*/ 64 h 71"/>
              <a:gd name="T32" fmla="*/ 47 w 81"/>
              <a:gd name="T33" fmla="*/ 50 h 71"/>
              <a:gd name="T34" fmla="*/ 74 w 81"/>
              <a:gd name="T35" fmla="*/ 37 h 71"/>
              <a:gd name="T36" fmla="*/ 76 w 81"/>
              <a:gd name="T37" fmla="*/ 32 h 71"/>
              <a:gd name="T38" fmla="*/ 68 w 81"/>
              <a:gd name="T39" fmla="*/ 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71">
                <a:moveTo>
                  <a:pt x="68" y="4"/>
                </a:moveTo>
                <a:cubicBezTo>
                  <a:pt x="59" y="0"/>
                  <a:pt x="45" y="6"/>
                  <a:pt x="38" y="18"/>
                </a:cubicBezTo>
                <a:cubicBezTo>
                  <a:pt x="38" y="19"/>
                  <a:pt x="38" y="20"/>
                  <a:pt x="37" y="21"/>
                </a:cubicBezTo>
                <a:cubicBezTo>
                  <a:pt x="36" y="24"/>
                  <a:pt x="35" y="27"/>
                  <a:pt x="35" y="30"/>
                </a:cubicBezTo>
                <a:cubicBezTo>
                  <a:pt x="34" y="31"/>
                  <a:pt x="33" y="32"/>
                  <a:pt x="32" y="32"/>
                </a:cubicBezTo>
                <a:cubicBezTo>
                  <a:pt x="30" y="32"/>
                  <a:pt x="17" y="29"/>
                  <a:pt x="14" y="29"/>
                </a:cubicBezTo>
                <a:cubicBezTo>
                  <a:pt x="11" y="28"/>
                  <a:pt x="6" y="29"/>
                  <a:pt x="6" y="33"/>
                </a:cubicBezTo>
                <a:cubicBezTo>
                  <a:pt x="5" y="38"/>
                  <a:pt x="8" y="39"/>
                  <a:pt x="12" y="39"/>
                </a:cubicBezTo>
                <a:cubicBezTo>
                  <a:pt x="16" y="39"/>
                  <a:pt x="25" y="39"/>
                  <a:pt x="25" y="41"/>
                </a:cubicBezTo>
                <a:cubicBezTo>
                  <a:pt x="25" y="42"/>
                  <a:pt x="21" y="43"/>
                  <a:pt x="16" y="44"/>
                </a:cubicBezTo>
                <a:cubicBezTo>
                  <a:pt x="9" y="46"/>
                  <a:pt x="0" y="53"/>
                  <a:pt x="5" y="60"/>
                </a:cubicBezTo>
                <a:cubicBezTo>
                  <a:pt x="8" y="64"/>
                  <a:pt x="13" y="63"/>
                  <a:pt x="18" y="59"/>
                </a:cubicBezTo>
                <a:cubicBezTo>
                  <a:pt x="22" y="55"/>
                  <a:pt x="32" y="47"/>
                  <a:pt x="34" y="49"/>
                </a:cubicBezTo>
                <a:cubicBezTo>
                  <a:pt x="36" y="51"/>
                  <a:pt x="28" y="56"/>
                  <a:pt x="26" y="59"/>
                </a:cubicBezTo>
                <a:cubicBezTo>
                  <a:pt x="24" y="62"/>
                  <a:pt x="25" y="67"/>
                  <a:pt x="27" y="68"/>
                </a:cubicBezTo>
                <a:cubicBezTo>
                  <a:pt x="30" y="69"/>
                  <a:pt x="37" y="71"/>
                  <a:pt x="40" y="64"/>
                </a:cubicBezTo>
                <a:cubicBezTo>
                  <a:pt x="43" y="58"/>
                  <a:pt x="45" y="52"/>
                  <a:pt x="47" y="50"/>
                </a:cubicBezTo>
                <a:cubicBezTo>
                  <a:pt x="57" y="53"/>
                  <a:pt x="67" y="49"/>
                  <a:pt x="74" y="37"/>
                </a:cubicBezTo>
                <a:cubicBezTo>
                  <a:pt x="74" y="35"/>
                  <a:pt x="75" y="34"/>
                  <a:pt x="76" y="32"/>
                </a:cubicBezTo>
                <a:cubicBezTo>
                  <a:pt x="81" y="18"/>
                  <a:pt x="76" y="8"/>
                  <a:pt x="68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1" name="Freeform 1199"/>
          <p:cNvSpPr>
            <a:spLocks/>
          </p:cNvSpPr>
          <p:nvPr/>
        </p:nvSpPr>
        <p:spPr bwMode="auto">
          <a:xfrm>
            <a:off x="4092575" y="5740400"/>
            <a:ext cx="138112" cy="139700"/>
          </a:xfrm>
          <a:custGeom>
            <a:avLst/>
            <a:gdLst>
              <a:gd name="T0" fmla="*/ 17 w 25"/>
              <a:gd name="T1" fmla="*/ 1 h 25"/>
              <a:gd name="T2" fmla="*/ 13 w 25"/>
              <a:gd name="T3" fmla="*/ 0 h 25"/>
              <a:gd name="T4" fmla="*/ 0 w 25"/>
              <a:gd name="T5" fmla="*/ 12 h 25"/>
              <a:gd name="T6" fmla="*/ 13 w 25"/>
              <a:gd name="T7" fmla="*/ 25 h 25"/>
              <a:gd name="T8" fmla="*/ 23 w 25"/>
              <a:gd name="T9" fmla="*/ 19 h 25"/>
              <a:gd name="T10" fmla="*/ 25 w 25"/>
              <a:gd name="T11" fmla="*/ 16 h 25"/>
              <a:gd name="T12" fmla="*/ 25 w 25"/>
              <a:gd name="T13" fmla="*/ 12 h 25"/>
              <a:gd name="T14" fmla="*/ 17 w 25"/>
              <a:gd name="T15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25">
                <a:moveTo>
                  <a:pt x="17" y="1"/>
                </a:moveTo>
                <a:cubicBezTo>
                  <a:pt x="16" y="0"/>
                  <a:pt x="14" y="0"/>
                  <a:pt x="13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9"/>
                  <a:pt x="6" y="25"/>
                  <a:pt x="13" y="25"/>
                </a:cubicBezTo>
                <a:cubicBezTo>
                  <a:pt x="17" y="25"/>
                  <a:pt x="21" y="23"/>
                  <a:pt x="23" y="19"/>
                </a:cubicBezTo>
                <a:cubicBezTo>
                  <a:pt x="23" y="18"/>
                  <a:pt x="24" y="17"/>
                  <a:pt x="25" y="16"/>
                </a:cubicBezTo>
                <a:cubicBezTo>
                  <a:pt x="25" y="15"/>
                  <a:pt x="25" y="14"/>
                  <a:pt x="25" y="12"/>
                </a:cubicBezTo>
                <a:cubicBezTo>
                  <a:pt x="25" y="7"/>
                  <a:pt x="22" y="3"/>
                  <a:pt x="17" y="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2" name="Freeform 1200"/>
          <p:cNvSpPr>
            <a:spLocks/>
          </p:cNvSpPr>
          <p:nvPr/>
        </p:nvSpPr>
        <p:spPr bwMode="auto">
          <a:xfrm>
            <a:off x="4214812" y="5784850"/>
            <a:ext cx="182562" cy="179387"/>
          </a:xfrm>
          <a:custGeom>
            <a:avLst/>
            <a:gdLst>
              <a:gd name="T0" fmla="*/ 20 w 33"/>
              <a:gd name="T1" fmla="*/ 0 h 32"/>
              <a:gd name="T2" fmla="*/ 17 w 33"/>
              <a:gd name="T3" fmla="*/ 0 h 32"/>
              <a:gd name="T4" fmla="*/ 3 w 33"/>
              <a:gd name="T5" fmla="*/ 8 h 32"/>
              <a:gd name="T6" fmla="*/ 1 w 33"/>
              <a:gd name="T7" fmla="*/ 11 h 32"/>
              <a:gd name="T8" fmla="*/ 0 w 33"/>
              <a:gd name="T9" fmla="*/ 16 h 32"/>
              <a:gd name="T10" fmla="*/ 17 w 33"/>
              <a:gd name="T11" fmla="*/ 32 h 32"/>
              <a:gd name="T12" fmla="*/ 19 w 33"/>
              <a:gd name="T13" fmla="*/ 32 h 32"/>
              <a:gd name="T14" fmla="*/ 32 w 33"/>
              <a:gd name="T15" fmla="*/ 18 h 32"/>
              <a:gd name="T16" fmla="*/ 33 w 33"/>
              <a:gd name="T17" fmla="*/ 16 h 32"/>
              <a:gd name="T18" fmla="*/ 20 w 33"/>
              <a:gd name="T1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" h="32">
                <a:moveTo>
                  <a:pt x="20" y="0"/>
                </a:moveTo>
                <a:cubicBezTo>
                  <a:pt x="19" y="0"/>
                  <a:pt x="18" y="0"/>
                  <a:pt x="17" y="0"/>
                </a:cubicBezTo>
                <a:cubicBezTo>
                  <a:pt x="11" y="0"/>
                  <a:pt x="5" y="3"/>
                  <a:pt x="3" y="8"/>
                </a:cubicBezTo>
                <a:cubicBezTo>
                  <a:pt x="2" y="9"/>
                  <a:pt x="2" y="10"/>
                  <a:pt x="1" y="11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25"/>
                  <a:pt x="8" y="32"/>
                  <a:pt x="17" y="32"/>
                </a:cubicBezTo>
                <a:cubicBezTo>
                  <a:pt x="17" y="32"/>
                  <a:pt x="18" y="32"/>
                  <a:pt x="19" y="32"/>
                </a:cubicBezTo>
                <a:cubicBezTo>
                  <a:pt x="26" y="31"/>
                  <a:pt x="31" y="25"/>
                  <a:pt x="32" y="18"/>
                </a:cubicBezTo>
                <a:cubicBezTo>
                  <a:pt x="33" y="17"/>
                  <a:pt x="33" y="16"/>
                  <a:pt x="33" y="16"/>
                </a:cubicBezTo>
                <a:cubicBezTo>
                  <a:pt x="33" y="8"/>
                  <a:pt x="27" y="2"/>
                  <a:pt x="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3" name="Freeform 1201"/>
          <p:cNvSpPr>
            <a:spLocks/>
          </p:cNvSpPr>
          <p:nvPr/>
        </p:nvSpPr>
        <p:spPr bwMode="auto">
          <a:xfrm>
            <a:off x="3776662" y="6143625"/>
            <a:ext cx="155575" cy="146050"/>
          </a:xfrm>
          <a:custGeom>
            <a:avLst/>
            <a:gdLst>
              <a:gd name="T0" fmla="*/ 26 w 28"/>
              <a:gd name="T1" fmla="*/ 8 h 26"/>
              <a:gd name="T2" fmla="*/ 26 w 28"/>
              <a:gd name="T3" fmla="*/ 8 h 26"/>
              <a:gd name="T4" fmla="*/ 24 w 28"/>
              <a:gd name="T5" fmla="*/ 5 h 26"/>
              <a:gd name="T6" fmla="*/ 14 w 28"/>
              <a:gd name="T7" fmla="*/ 0 h 26"/>
              <a:gd name="T8" fmla="*/ 11 w 28"/>
              <a:gd name="T9" fmla="*/ 0 h 26"/>
              <a:gd name="T10" fmla="*/ 3 w 28"/>
              <a:gd name="T11" fmla="*/ 5 h 26"/>
              <a:gd name="T12" fmla="*/ 3 w 28"/>
              <a:gd name="T13" fmla="*/ 5 h 26"/>
              <a:gd name="T14" fmla="*/ 1 w 28"/>
              <a:gd name="T15" fmla="*/ 9 h 26"/>
              <a:gd name="T16" fmla="*/ 1 w 28"/>
              <a:gd name="T17" fmla="*/ 9 h 26"/>
              <a:gd name="T18" fmla="*/ 0 w 28"/>
              <a:gd name="T19" fmla="*/ 13 h 26"/>
              <a:gd name="T20" fmla="*/ 1 w 28"/>
              <a:gd name="T21" fmla="*/ 15 h 26"/>
              <a:gd name="T22" fmla="*/ 14 w 28"/>
              <a:gd name="T23" fmla="*/ 26 h 26"/>
              <a:gd name="T24" fmla="*/ 21 w 28"/>
              <a:gd name="T25" fmla="*/ 24 h 26"/>
              <a:gd name="T26" fmla="*/ 27 w 28"/>
              <a:gd name="T27" fmla="*/ 13 h 26"/>
              <a:gd name="T28" fmla="*/ 27 w 28"/>
              <a:gd name="T29" fmla="*/ 13 h 26"/>
              <a:gd name="T30" fmla="*/ 27 w 28"/>
              <a:gd name="T31" fmla="*/ 13 h 26"/>
              <a:gd name="T32" fmla="*/ 28 w 28"/>
              <a:gd name="T33" fmla="*/ 12 h 26"/>
              <a:gd name="T34" fmla="*/ 26 w 28"/>
              <a:gd name="T35" fmla="*/ 8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26">
                <a:moveTo>
                  <a:pt x="26" y="8"/>
                </a:moveTo>
                <a:cubicBezTo>
                  <a:pt x="26" y="8"/>
                  <a:pt x="26" y="8"/>
                  <a:pt x="26" y="8"/>
                </a:cubicBezTo>
                <a:cubicBezTo>
                  <a:pt x="26" y="7"/>
                  <a:pt x="25" y="6"/>
                  <a:pt x="24" y="5"/>
                </a:cubicBezTo>
                <a:cubicBezTo>
                  <a:pt x="22" y="2"/>
                  <a:pt x="18" y="0"/>
                  <a:pt x="14" y="0"/>
                </a:cubicBezTo>
                <a:cubicBezTo>
                  <a:pt x="13" y="0"/>
                  <a:pt x="12" y="0"/>
                  <a:pt x="11" y="0"/>
                </a:cubicBezTo>
                <a:cubicBezTo>
                  <a:pt x="8" y="1"/>
                  <a:pt x="5" y="3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1" y="5"/>
                  <a:pt x="0" y="7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10"/>
                  <a:pt x="0" y="11"/>
                  <a:pt x="0" y="13"/>
                </a:cubicBezTo>
                <a:cubicBezTo>
                  <a:pt x="0" y="14"/>
                  <a:pt x="1" y="14"/>
                  <a:pt x="1" y="15"/>
                </a:cubicBezTo>
                <a:cubicBezTo>
                  <a:pt x="2" y="21"/>
                  <a:pt x="7" y="26"/>
                  <a:pt x="14" y="26"/>
                </a:cubicBezTo>
                <a:cubicBezTo>
                  <a:pt x="16" y="26"/>
                  <a:pt x="19" y="25"/>
                  <a:pt x="21" y="24"/>
                </a:cubicBezTo>
                <a:cubicBezTo>
                  <a:pt x="24" y="22"/>
                  <a:pt x="27" y="18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2"/>
                  <a:pt x="27" y="12"/>
                  <a:pt x="28" y="12"/>
                </a:cubicBezTo>
                <a:cubicBezTo>
                  <a:pt x="28" y="11"/>
                  <a:pt x="27" y="9"/>
                  <a:pt x="26" y="8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4" name="Oval 1202"/>
          <p:cNvSpPr>
            <a:spLocks noChangeArrowheads="1"/>
          </p:cNvSpPr>
          <p:nvPr/>
        </p:nvSpPr>
        <p:spPr bwMode="auto">
          <a:xfrm>
            <a:off x="4143375" y="5780088"/>
            <a:ext cx="38100" cy="44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5" name="Freeform 1203"/>
          <p:cNvSpPr>
            <a:spLocks/>
          </p:cNvSpPr>
          <p:nvPr/>
        </p:nvSpPr>
        <p:spPr bwMode="auto">
          <a:xfrm>
            <a:off x="3832225" y="6223000"/>
            <a:ext cx="49212" cy="33337"/>
          </a:xfrm>
          <a:custGeom>
            <a:avLst/>
            <a:gdLst>
              <a:gd name="T0" fmla="*/ 9 w 9"/>
              <a:gd name="T1" fmla="*/ 3 h 6"/>
              <a:gd name="T2" fmla="*/ 5 w 9"/>
              <a:gd name="T3" fmla="*/ 6 h 6"/>
              <a:gd name="T4" fmla="*/ 0 w 9"/>
              <a:gd name="T5" fmla="*/ 2 h 6"/>
              <a:gd name="T6" fmla="*/ 5 w 9"/>
              <a:gd name="T7" fmla="*/ 0 h 6"/>
              <a:gd name="T8" fmla="*/ 9 w 9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6">
                <a:moveTo>
                  <a:pt x="9" y="3"/>
                </a:moveTo>
                <a:cubicBezTo>
                  <a:pt x="9" y="5"/>
                  <a:pt x="7" y="6"/>
                  <a:pt x="5" y="6"/>
                </a:cubicBezTo>
                <a:cubicBezTo>
                  <a:pt x="2" y="5"/>
                  <a:pt x="0" y="4"/>
                  <a:pt x="0" y="2"/>
                </a:cubicBezTo>
                <a:cubicBezTo>
                  <a:pt x="0" y="1"/>
                  <a:pt x="2" y="0"/>
                  <a:pt x="5" y="0"/>
                </a:cubicBezTo>
                <a:cubicBezTo>
                  <a:pt x="7" y="1"/>
                  <a:pt x="9" y="2"/>
                  <a:pt x="9" y="3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6" name="Freeform 1204"/>
          <p:cNvSpPr>
            <a:spLocks/>
          </p:cNvSpPr>
          <p:nvPr/>
        </p:nvSpPr>
        <p:spPr bwMode="auto">
          <a:xfrm>
            <a:off x="4103687" y="5700713"/>
            <a:ext cx="11112" cy="17462"/>
          </a:xfrm>
          <a:custGeom>
            <a:avLst/>
            <a:gdLst>
              <a:gd name="T0" fmla="*/ 2 w 2"/>
              <a:gd name="T1" fmla="*/ 2 h 3"/>
              <a:gd name="T2" fmla="*/ 0 w 2"/>
              <a:gd name="T3" fmla="*/ 3 h 3"/>
              <a:gd name="T4" fmla="*/ 0 w 2"/>
              <a:gd name="T5" fmla="*/ 1 h 3"/>
              <a:gd name="T6" fmla="*/ 2 w 2"/>
              <a:gd name="T7" fmla="*/ 1 h 3"/>
              <a:gd name="T8" fmla="*/ 2 w 2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2" y="2"/>
                </a:moveTo>
                <a:cubicBezTo>
                  <a:pt x="1" y="3"/>
                  <a:pt x="1" y="3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1" y="0"/>
                  <a:pt x="2" y="1"/>
                </a:cubicBezTo>
                <a:cubicBezTo>
                  <a:pt x="2" y="1"/>
                  <a:pt x="2" y="1"/>
                  <a:pt x="2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7" name="Freeform 1205"/>
          <p:cNvSpPr>
            <a:spLocks/>
          </p:cNvSpPr>
          <p:nvPr/>
        </p:nvSpPr>
        <p:spPr bwMode="auto">
          <a:xfrm>
            <a:off x="4186237" y="5561013"/>
            <a:ext cx="188912" cy="223837"/>
          </a:xfrm>
          <a:custGeom>
            <a:avLst/>
            <a:gdLst>
              <a:gd name="T0" fmla="*/ 0 w 34"/>
              <a:gd name="T1" fmla="*/ 33 h 40"/>
              <a:gd name="T2" fmla="*/ 1 w 34"/>
              <a:gd name="T3" fmla="*/ 24 h 40"/>
              <a:gd name="T4" fmla="*/ 20 w 34"/>
              <a:gd name="T5" fmla="*/ 1 h 40"/>
              <a:gd name="T6" fmla="*/ 32 w 34"/>
              <a:gd name="T7" fmla="*/ 25 h 40"/>
              <a:gd name="T8" fmla="*/ 25 w 34"/>
              <a:gd name="T9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0">
                <a:moveTo>
                  <a:pt x="0" y="33"/>
                </a:moveTo>
                <a:cubicBezTo>
                  <a:pt x="0" y="30"/>
                  <a:pt x="0" y="27"/>
                  <a:pt x="1" y="24"/>
                </a:cubicBezTo>
                <a:cubicBezTo>
                  <a:pt x="4" y="8"/>
                  <a:pt x="10" y="0"/>
                  <a:pt x="20" y="1"/>
                </a:cubicBezTo>
                <a:cubicBezTo>
                  <a:pt x="29" y="1"/>
                  <a:pt x="34" y="12"/>
                  <a:pt x="32" y="25"/>
                </a:cubicBezTo>
                <a:cubicBezTo>
                  <a:pt x="31" y="31"/>
                  <a:pt x="29" y="36"/>
                  <a:pt x="25" y="4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" name="Freeform 1206"/>
          <p:cNvSpPr>
            <a:spLocks/>
          </p:cNvSpPr>
          <p:nvPr/>
        </p:nvSpPr>
        <p:spPr bwMode="auto">
          <a:xfrm>
            <a:off x="3987800" y="5572125"/>
            <a:ext cx="220662" cy="33337"/>
          </a:xfrm>
          <a:custGeom>
            <a:avLst/>
            <a:gdLst>
              <a:gd name="T0" fmla="*/ 0 w 40"/>
              <a:gd name="T1" fmla="*/ 1 h 6"/>
              <a:gd name="T2" fmla="*/ 40 w 40"/>
              <a:gd name="T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" h="6">
                <a:moveTo>
                  <a:pt x="0" y="1"/>
                </a:moveTo>
                <a:cubicBezTo>
                  <a:pt x="2" y="6"/>
                  <a:pt x="30" y="5"/>
                  <a:pt x="4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" name="Freeform 1207"/>
          <p:cNvSpPr>
            <a:spLocks/>
          </p:cNvSpPr>
          <p:nvPr/>
        </p:nvSpPr>
        <p:spPr bwMode="auto">
          <a:xfrm>
            <a:off x="4248150" y="5578475"/>
            <a:ext cx="122237" cy="139700"/>
          </a:xfrm>
          <a:custGeom>
            <a:avLst/>
            <a:gdLst>
              <a:gd name="T0" fmla="*/ 0 w 22"/>
              <a:gd name="T1" fmla="*/ 0 h 25"/>
              <a:gd name="T2" fmla="*/ 22 w 22"/>
              <a:gd name="T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" h="25">
                <a:moveTo>
                  <a:pt x="0" y="0"/>
                </a:moveTo>
                <a:cubicBezTo>
                  <a:pt x="0" y="0"/>
                  <a:pt x="7" y="19"/>
                  <a:pt x="22" y="2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0" name="Freeform 1208"/>
          <p:cNvSpPr>
            <a:spLocks/>
          </p:cNvSpPr>
          <p:nvPr/>
        </p:nvSpPr>
        <p:spPr bwMode="auto">
          <a:xfrm>
            <a:off x="4043362" y="5622925"/>
            <a:ext cx="115887" cy="134937"/>
          </a:xfrm>
          <a:custGeom>
            <a:avLst/>
            <a:gdLst>
              <a:gd name="T0" fmla="*/ 18 w 21"/>
              <a:gd name="T1" fmla="*/ 18 h 24"/>
              <a:gd name="T2" fmla="*/ 4 w 21"/>
              <a:gd name="T3" fmla="*/ 21 h 24"/>
              <a:gd name="T4" fmla="*/ 3 w 21"/>
              <a:gd name="T5" fmla="*/ 7 h 24"/>
              <a:gd name="T6" fmla="*/ 17 w 21"/>
              <a:gd name="T7" fmla="*/ 3 h 24"/>
              <a:gd name="T8" fmla="*/ 18 w 21"/>
              <a:gd name="T9" fmla="*/ 1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4">
                <a:moveTo>
                  <a:pt x="18" y="18"/>
                </a:moveTo>
                <a:cubicBezTo>
                  <a:pt x="14" y="24"/>
                  <a:pt x="8" y="24"/>
                  <a:pt x="4" y="21"/>
                </a:cubicBezTo>
                <a:cubicBezTo>
                  <a:pt x="1" y="18"/>
                  <a:pt x="0" y="12"/>
                  <a:pt x="3" y="7"/>
                </a:cubicBezTo>
                <a:cubicBezTo>
                  <a:pt x="6" y="1"/>
                  <a:pt x="13" y="0"/>
                  <a:pt x="17" y="3"/>
                </a:cubicBezTo>
                <a:cubicBezTo>
                  <a:pt x="21" y="5"/>
                  <a:pt x="21" y="12"/>
                  <a:pt x="18" y="18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1" name="Freeform 1209"/>
          <p:cNvSpPr>
            <a:spLocks/>
          </p:cNvSpPr>
          <p:nvPr/>
        </p:nvSpPr>
        <p:spPr bwMode="auto">
          <a:xfrm>
            <a:off x="4103687" y="5700713"/>
            <a:ext cx="11112" cy="17462"/>
          </a:xfrm>
          <a:custGeom>
            <a:avLst/>
            <a:gdLst>
              <a:gd name="T0" fmla="*/ 2 w 2"/>
              <a:gd name="T1" fmla="*/ 2 h 3"/>
              <a:gd name="T2" fmla="*/ 0 w 2"/>
              <a:gd name="T3" fmla="*/ 3 h 3"/>
              <a:gd name="T4" fmla="*/ 0 w 2"/>
              <a:gd name="T5" fmla="*/ 1 h 3"/>
              <a:gd name="T6" fmla="*/ 2 w 2"/>
              <a:gd name="T7" fmla="*/ 1 h 3"/>
              <a:gd name="T8" fmla="*/ 2 w 2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2" y="2"/>
                </a:moveTo>
                <a:cubicBezTo>
                  <a:pt x="1" y="3"/>
                  <a:pt x="1" y="3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1" y="0"/>
                  <a:pt x="2" y="1"/>
                </a:cubicBezTo>
                <a:cubicBezTo>
                  <a:pt x="2" y="1"/>
                  <a:pt x="2" y="1"/>
                  <a:pt x="2" y="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2" name="Freeform 1210"/>
          <p:cNvSpPr>
            <a:spLocks/>
          </p:cNvSpPr>
          <p:nvPr/>
        </p:nvSpPr>
        <p:spPr bwMode="auto">
          <a:xfrm>
            <a:off x="4203700" y="5711825"/>
            <a:ext cx="104775" cy="17462"/>
          </a:xfrm>
          <a:custGeom>
            <a:avLst/>
            <a:gdLst>
              <a:gd name="T0" fmla="*/ 0 w 19"/>
              <a:gd name="T1" fmla="*/ 2 h 3"/>
              <a:gd name="T2" fmla="*/ 19 w 19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" h="3">
                <a:moveTo>
                  <a:pt x="0" y="2"/>
                </a:moveTo>
                <a:cubicBezTo>
                  <a:pt x="3" y="0"/>
                  <a:pt x="15" y="0"/>
                  <a:pt x="19" y="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3" name="Freeform 1211"/>
          <p:cNvSpPr>
            <a:spLocks/>
          </p:cNvSpPr>
          <p:nvPr/>
        </p:nvSpPr>
        <p:spPr bwMode="auto">
          <a:xfrm>
            <a:off x="4203700" y="5722938"/>
            <a:ext cx="77787" cy="50800"/>
          </a:xfrm>
          <a:custGeom>
            <a:avLst/>
            <a:gdLst>
              <a:gd name="T0" fmla="*/ 0 w 14"/>
              <a:gd name="T1" fmla="*/ 1 h 9"/>
              <a:gd name="T2" fmla="*/ 14 w 14"/>
              <a:gd name="T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9">
                <a:moveTo>
                  <a:pt x="0" y="1"/>
                </a:moveTo>
                <a:cubicBezTo>
                  <a:pt x="3" y="0"/>
                  <a:pt x="12" y="6"/>
                  <a:pt x="14" y="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4" name="Freeform 1212"/>
          <p:cNvSpPr>
            <a:spLocks/>
          </p:cNvSpPr>
          <p:nvPr/>
        </p:nvSpPr>
        <p:spPr bwMode="auto">
          <a:xfrm>
            <a:off x="4092575" y="5740400"/>
            <a:ext cx="138112" cy="139700"/>
          </a:xfrm>
          <a:custGeom>
            <a:avLst/>
            <a:gdLst>
              <a:gd name="T0" fmla="*/ 23 w 25"/>
              <a:gd name="T1" fmla="*/ 19 h 25"/>
              <a:gd name="T2" fmla="*/ 13 w 25"/>
              <a:gd name="T3" fmla="*/ 25 h 25"/>
              <a:gd name="T4" fmla="*/ 0 w 25"/>
              <a:gd name="T5" fmla="*/ 12 h 25"/>
              <a:gd name="T6" fmla="*/ 13 w 25"/>
              <a:gd name="T7" fmla="*/ 0 h 25"/>
              <a:gd name="T8" fmla="*/ 25 w 25"/>
              <a:gd name="T9" fmla="*/ 12 h 25"/>
              <a:gd name="T10" fmla="*/ 25 w 25"/>
              <a:gd name="T11" fmla="*/ 1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25">
                <a:moveTo>
                  <a:pt x="23" y="19"/>
                </a:moveTo>
                <a:cubicBezTo>
                  <a:pt x="21" y="23"/>
                  <a:pt x="17" y="25"/>
                  <a:pt x="13" y="25"/>
                </a:cubicBezTo>
                <a:cubicBezTo>
                  <a:pt x="6" y="25"/>
                  <a:pt x="0" y="19"/>
                  <a:pt x="0" y="12"/>
                </a:cubicBezTo>
                <a:cubicBezTo>
                  <a:pt x="0" y="5"/>
                  <a:pt x="6" y="0"/>
                  <a:pt x="13" y="0"/>
                </a:cubicBezTo>
                <a:cubicBezTo>
                  <a:pt x="20" y="0"/>
                  <a:pt x="25" y="5"/>
                  <a:pt x="25" y="12"/>
                </a:cubicBezTo>
                <a:cubicBezTo>
                  <a:pt x="25" y="13"/>
                  <a:pt x="25" y="14"/>
                  <a:pt x="25" y="1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5" name="Freeform 1213"/>
          <p:cNvSpPr>
            <a:spLocks/>
          </p:cNvSpPr>
          <p:nvPr/>
        </p:nvSpPr>
        <p:spPr bwMode="auto">
          <a:xfrm>
            <a:off x="3898900" y="5695950"/>
            <a:ext cx="11112" cy="11112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1" y="1"/>
                  <a:pt x="2" y="2"/>
                  <a:pt x="2" y="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6" name="Freeform 1214"/>
          <p:cNvSpPr>
            <a:spLocks/>
          </p:cNvSpPr>
          <p:nvPr/>
        </p:nvSpPr>
        <p:spPr bwMode="auto">
          <a:xfrm>
            <a:off x="3759200" y="5605463"/>
            <a:ext cx="61912" cy="33337"/>
          </a:xfrm>
          <a:custGeom>
            <a:avLst/>
            <a:gdLst>
              <a:gd name="T0" fmla="*/ 0 w 11"/>
              <a:gd name="T1" fmla="*/ 0 h 6"/>
              <a:gd name="T2" fmla="*/ 11 w 11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" h="6">
                <a:moveTo>
                  <a:pt x="0" y="0"/>
                </a:moveTo>
                <a:cubicBezTo>
                  <a:pt x="2" y="0"/>
                  <a:pt x="6" y="3"/>
                  <a:pt x="11" y="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7" name="Freeform 1215"/>
          <p:cNvSpPr>
            <a:spLocks/>
          </p:cNvSpPr>
          <p:nvPr/>
        </p:nvSpPr>
        <p:spPr bwMode="auto">
          <a:xfrm>
            <a:off x="3914775" y="5773738"/>
            <a:ext cx="22225" cy="17462"/>
          </a:xfrm>
          <a:custGeom>
            <a:avLst/>
            <a:gdLst>
              <a:gd name="T0" fmla="*/ 0 w 4"/>
              <a:gd name="T1" fmla="*/ 0 h 3"/>
              <a:gd name="T2" fmla="*/ 4 w 4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3">
                <a:moveTo>
                  <a:pt x="0" y="0"/>
                </a:moveTo>
                <a:cubicBezTo>
                  <a:pt x="2" y="1"/>
                  <a:pt x="3" y="2"/>
                  <a:pt x="4" y="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8" name="Freeform 1216"/>
          <p:cNvSpPr>
            <a:spLocks/>
          </p:cNvSpPr>
          <p:nvPr/>
        </p:nvSpPr>
        <p:spPr bwMode="auto">
          <a:xfrm>
            <a:off x="3687762" y="5684838"/>
            <a:ext cx="155575" cy="49212"/>
          </a:xfrm>
          <a:custGeom>
            <a:avLst/>
            <a:gdLst>
              <a:gd name="T0" fmla="*/ 0 w 28"/>
              <a:gd name="T1" fmla="*/ 0 h 9"/>
              <a:gd name="T2" fmla="*/ 28 w 28"/>
              <a:gd name="T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8" h="9">
                <a:moveTo>
                  <a:pt x="0" y="0"/>
                </a:moveTo>
                <a:cubicBezTo>
                  <a:pt x="7" y="1"/>
                  <a:pt x="17" y="4"/>
                  <a:pt x="28" y="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9" name="Freeform 1217"/>
          <p:cNvSpPr>
            <a:spLocks/>
          </p:cNvSpPr>
          <p:nvPr/>
        </p:nvSpPr>
        <p:spPr bwMode="auto">
          <a:xfrm>
            <a:off x="3836987" y="5824538"/>
            <a:ext cx="77787" cy="17462"/>
          </a:xfrm>
          <a:custGeom>
            <a:avLst/>
            <a:gdLst>
              <a:gd name="T0" fmla="*/ 0 w 14"/>
              <a:gd name="T1" fmla="*/ 0 h 3"/>
              <a:gd name="T2" fmla="*/ 14 w 14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4" h="3">
                <a:moveTo>
                  <a:pt x="0" y="0"/>
                </a:moveTo>
                <a:cubicBezTo>
                  <a:pt x="6" y="1"/>
                  <a:pt x="11" y="2"/>
                  <a:pt x="14" y="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0" name="Freeform 1218"/>
          <p:cNvSpPr>
            <a:spLocks/>
          </p:cNvSpPr>
          <p:nvPr/>
        </p:nvSpPr>
        <p:spPr bwMode="auto">
          <a:xfrm>
            <a:off x="3643312" y="5807075"/>
            <a:ext cx="171450" cy="11112"/>
          </a:xfrm>
          <a:custGeom>
            <a:avLst/>
            <a:gdLst>
              <a:gd name="T0" fmla="*/ 0 w 31"/>
              <a:gd name="T1" fmla="*/ 0 h 2"/>
              <a:gd name="T2" fmla="*/ 31 w 31"/>
              <a:gd name="T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" h="2">
                <a:moveTo>
                  <a:pt x="0" y="0"/>
                </a:moveTo>
                <a:cubicBezTo>
                  <a:pt x="10" y="0"/>
                  <a:pt x="21" y="1"/>
                  <a:pt x="31" y="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1" name="Freeform 1219"/>
          <p:cNvSpPr>
            <a:spLocks/>
          </p:cNvSpPr>
          <p:nvPr/>
        </p:nvSpPr>
        <p:spPr bwMode="auto">
          <a:xfrm>
            <a:off x="3587750" y="5572125"/>
            <a:ext cx="393700" cy="314325"/>
          </a:xfrm>
          <a:custGeom>
            <a:avLst/>
            <a:gdLst>
              <a:gd name="T0" fmla="*/ 3 w 71"/>
              <a:gd name="T1" fmla="*/ 56 h 56"/>
              <a:gd name="T2" fmla="*/ 52 w 71"/>
              <a:gd name="T3" fmla="*/ 0 h 56"/>
              <a:gd name="T4" fmla="*/ 71 w 71"/>
              <a:gd name="T5" fmla="*/ 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1" h="56">
                <a:moveTo>
                  <a:pt x="3" y="56"/>
                </a:moveTo>
                <a:cubicBezTo>
                  <a:pt x="0" y="18"/>
                  <a:pt x="22" y="0"/>
                  <a:pt x="52" y="0"/>
                </a:cubicBezTo>
                <a:cubicBezTo>
                  <a:pt x="58" y="0"/>
                  <a:pt x="65" y="1"/>
                  <a:pt x="71" y="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2" name="Freeform 1220"/>
          <p:cNvSpPr>
            <a:spLocks/>
          </p:cNvSpPr>
          <p:nvPr/>
        </p:nvSpPr>
        <p:spPr bwMode="auto">
          <a:xfrm>
            <a:off x="4348162" y="5751513"/>
            <a:ext cx="82550" cy="161925"/>
          </a:xfrm>
          <a:custGeom>
            <a:avLst/>
            <a:gdLst>
              <a:gd name="T0" fmla="*/ 0 w 15"/>
              <a:gd name="T1" fmla="*/ 0 h 29"/>
              <a:gd name="T2" fmla="*/ 12 w 15"/>
              <a:gd name="T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" h="29">
                <a:moveTo>
                  <a:pt x="0" y="0"/>
                </a:moveTo>
                <a:cubicBezTo>
                  <a:pt x="5" y="3"/>
                  <a:pt x="15" y="12"/>
                  <a:pt x="12" y="2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3" name="Freeform 1221"/>
          <p:cNvSpPr>
            <a:spLocks/>
          </p:cNvSpPr>
          <p:nvPr/>
        </p:nvSpPr>
        <p:spPr bwMode="auto">
          <a:xfrm>
            <a:off x="4065587" y="5875337"/>
            <a:ext cx="71437" cy="157162"/>
          </a:xfrm>
          <a:custGeom>
            <a:avLst/>
            <a:gdLst>
              <a:gd name="T0" fmla="*/ 13 w 13"/>
              <a:gd name="T1" fmla="*/ 0 h 28"/>
              <a:gd name="T2" fmla="*/ 0 w 13"/>
              <a:gd name="T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28">
                <a:moveTo>
                  <a:pt x="13" y="0"/>
                </a:moveTo>
                <a:cubicBezTo>
                  <a:pt x="12" y="5"/>
                  <a:pt x="4" y="22"/>
                  <a:pt x="0" y="2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1222"/>
          <p:cNvSpPr>
            <a:spLocks/>
          </p:cNvSpPr>
          <p:nvPr/>
        </p:nvSpPr>
        <p:spPr bwMode="auto">
          <a:xfrm>
            <a:off x="3609975" y="5813425"/>
            <a:ext cx="782637" cy="330200"/>
          </a:xfrm>
          <a:custGeom>
            <a:avLst/>
            <a:gdLst>
              <a:gd name="T0" fmla="*/ 124 w 141"/>
              <a:gd name="T1" fmla="*/ 27 h 59"/>
              <a:gd name="T2" fmla="*/ 140 w 141"/>
              <a:gd name="T3" fmla="*/ 39 h 59"/>
              <a:gd name="T4" fmla="*/ 127 w 141"/>
              <a:gd name="T5" fmla="*/ 56 h 59"/>
              <a:gd name="T6" fmla="*/ 107 w 141"/>
              <a:gd name="T7" fmla="*/ 52 h 59"/>
              <a:gd name="T8" fmla="*/ 90 w 141"/>
              <a:gd name="T9" fmla="*/ 40 h 59"/>
              <a:gd name="T10" fmla="*/ 67 w 141"/>
              <a:gd name="T11" fmla="*/ 30 h 59"/>
              <a:gd name="T12" fmla="*/ 52 w 141"/>
              <a:gd name="T13" fmla="*/ 18 h 59"/>
              <a:gd name="T14" fmla="*/ 38 w 141"/>
              <a:gd name="T15" fmla="*/ 10 h 59"/>
              <a:gd name="T16" fmla="*/ 10 w 141"/>
              <a:gd name="T17" fmla="*/ 7 h 59"/>
              <a:gd name="T18" fmla="*/ 15 w 141"/>
              <a:gd name="T19" fmla="*/ 30 h 59"/>
              <a:gd name="T20" fmla="*/ 40 w 141"/>
              <a:gd name="T21" fmla="*/ 39 h 59"/>
              <a:gd name="T22" fmla="*/ 56 w 141"/>
              <a:gd name="T23" fmla="*/ 49 h 59"/>
              <a:gd name="T24" fmla="*/ 71 w 141"/>
              <a:gd name="T25" fmla="*/ 54 h 59"/>
              <a:gd name="T26" fmla="*/ 86 w 141"/>
              <a:gd name="T27" fmla="*/ 57 h 59"/>
              <a:gd name="T28" fmla="*/ 106 w 141"/>
              <a:gd name="T29" fmla="*/ 5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1" h="59">
                <a:moveTo>
                  <a:pt x="124" y="27"/>
                </a:moveTo>
                <a:cubicBezTo>
                  <a:pt x="136" y="25"/>
                  <a:pt x="141" y="31"/>
                  <a:pt x="140" y="39"/>
                </a:cubicBezTo>
                <a:cubicBezTo>
                  <a:pt x="138" y="48"/>
                  <a:pt x="134" y="53"/>
                  <a:pt x="127" y="56"/>
                </a:cubicBezTo>
                <a:cubicBezTo>
                  <a:pt x="121" y="59"/>
                  <a:pt x="113" y="59"/>
                  <a:pt x="107" y="52"/>
                </a:cubicBezTo>
                <a:cubicBezTo>
                  <a:pt x="100" y="43"/>
                  <a:pt x="97" y="41"/>
                  <a:pt x="90" y="40"/>
                </a:cubicBezTo>
                <a:cubicBezTo>
                  <a:pt x="82" y="38"/>
                  <a:pt x="74" y="40"/>
                  <a:pt x="67" y="30"/>
                </a:cubicBezTo>
                <a:cubicBezTo>
                  <a:pt x="60" y="19"/>
                  <a:pt x="57" y="20"/>
                  <a:pt x="52" y="18"/>
                </a:cubicBezTo>
                <a:cubicBezTo>
                  <a:pt x="46" y="16"/>
                  <a:pt x="44" y="15"/>
                  <a:pt x="38" y="10"/>
                </a:cubicBezTo>
                <a:cubicBezTo>
                  <a:pt x="32" y="4"/>
                  <a:pt x="19" y="0"/>
                  <a:pt x="10" y="7"/>
                </a:cubicBezTo>
                <a:cubicBezTo>
                  <a:pt x="0" y="13"/>
                  <a:pt x="5" y="26"/>
                  <a:pt x="15" y="30"/>
                </a:cubicBezTo>
                <a:cubicBezTo>
                  <a:pt x="24" y="34"/>
                  <a:pt x="35" y="34"/>
                  <a:pt x="40" y="39"/>
                </a:cubicBezTo>
                <a:cubicBezTo>
                  <a:pt x="44" y="43"/>
                  <a:pt x="49" y="49"/>
                  <a:pt x="56" y="49"/>
                </a:cubicBezTo>
                <a:cubicBezTo>
                  <a:pt x="63" y="49"/>
                  <a:pt x="67" y="50"/>
                  <a:pt x="71" y="54"/>
                </a:cubicBezTo>
                <a:cubicBezTo>
                  <a:pt x="74" y="58"/>
                  <a:pt x="76" y="59"/>
                  <a:pt x="86" y="57"/>
                </a:cubicBezTo>
                <a:cubicBezTo>
                  <a:pt x="93" y="56"/>
                  <a:pt x="101" y="54"/>
                  <a:pt x="106" y="5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1223"/>
          <p:cNvSpPr>
            <a:spLocks/>
          </p:cNvSpPr>
          <p:nvPr/>
        </p:nvSpPr>
        <p:spPr bwMode="auto">
          <a:xfrm>
            <a:off x="3654425" y="5842000"/>
            <a:ext cx="244475" cy="139700"/>
          </a:xfrm>
          <a:custGeom>
            <a:avLst/>
            <a:gdLst>
              <a:gd name="T0" fmla="*/ 0 w 44"/>
              <a:gd name="T1" fmla="*/ 3 h 25"/>
              <a:gd name="T2" fmla="*/ 24 w 44"/>
              <a:gd name="T3" fmla="*/ 7 h 25"/>
              <a:gd name="T4" fmla="*/ 44 w 44"/>
              <a:gd name="T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25">
                <a:moveTo>
                  <a:pt x="0" y="3"/>
                </a:moveTo>
                <a:cubicBezTo>
                  <a:pt x="4" y="1"/>
                  <a:pt x="11" y="0"/>
                  <a:pt x="24" y="7"/>
                </a:cubicBezTo>
                <a:cubicBezTo>
                  <a:pt x="41" y="16"/>
                  <a:pt x="44" y="25"/>
                  <a:pt x="44" y="2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1224"/>
          <p:cNvSpPr>
            <a:spLocks/>
          </p:cNvSpPr>
          <p:nvPr/>
        </p:nvSpPr>
        <p:spPr bwMode="auto">
          <a:xfrm>
            <a:off x="3881437" y="5953125"/>
            <a:ext cx="166687" cy="185737"/>
          </a:xfrm>
          <a:custGeom>
            <a:avLst/>
            <a:gdLst>
              <a:gd name="T0" fmla="*/ 0 w 30"/>
              <a:gd name="T1" fmla="*/ 0 h 33"/>
              <a:gd name="T2" fmla="*/ 21 w 30"/>
              <a:gd name="T3" fmla="*/ 12 h 33"/>
              <a:gd name="T4" fmla="*/ 27 w 30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" h="33">
                <a:moveTo>
                  <a:pt x="0" y="0"/>
                </a:moveTo>
                <a:cubicBezTo>
                  <a:pt x="4" y="0"/>
                  <a:pt x="14" y="4"/>
                  <a:pt x="21" y="12"/>
                </a:cubicBezTo>
                <a:cubicBezTo>
                  <a:pt x="28" y="20"/>
                  <a:pt x="30" y="27"/>
                  <a:pt x="27" y="3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Oval 1225"/>
          <p:cNvSpPr>
            <a:spLocks noChangeArrowheads="1"/>
          </p:cNvSpPr>
          <p:nvPr/>
        </p:nvSpPr>
        <p:spPr bwMode="auto">
          <a:xfrm>
            <a:off x="4214812" y="5784850"/>
            <a:ext cx="182562" cy="17938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1226"/>
          <p:cNvSpPr>
            <a:spLocks/>
          </p:cNvSpPr>
          <p:nvPr/>
        </p:nvSpPr>
        <p:spPr bwMode="auto">
          <a:xfrm>
            <a:off x="4025900" y="5886450"/>
            <a:ext cx="433387" cy="307975"/>
          </a:xfrm>
          <a:custGeom>
            <a:avLst/>
            <a:gdLst>
              <a:gd name="T0" fmla="*/ 66 w 78"/>
              <a:gd name="T1" fmla="*/ 0 h 55"/>
              <a:gd name="T2" fmla="*/ 69 w 78"/>
              <a:gd name="T3" fmla="*/ 32 h 55"/>
              <a:gd name="T4" fmla="*/ 26 w 78"/>
              <a:gd name="T5" fmla="*/ 54 h 55"/>
              <a:gd name="T6" fmla="*/ 0 w 78"/>
              <a:gd name="T7" fmla="*/ 5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55">
                <a:moveTo>
                  <a:pt x="66" y="0"/>
                </a:moveTo>
                <a:cubicBezTo>
                  <a:pt x="71" y="6"/>
                  <a:pt x="78" y="18"/>
                  <a:pt x="69" y="32"/>
                </a:cubicBezTo>
                <a:cubicBezTo>
                  <a:pt x="60" y="46"/>
                  <a:pt x="44" y="51"/>
                  <a:pt x="26" y="54"/>
                </a:cubicBezTo>
                <a:cubicBezTo>
                  <a:pt x="14" y="55"/>
                  <a:pt x="6" y="54"/>
                  <a:pt x="0" y="5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Freeform 1227"/>
          <p:cNvSpPr>
            <a:spLocks/>
          </p:cNvSpPr>
          <p:nvPr/>
        </p:nvSpPr>
        <p:spPr bwMode="auto">
          <a:xfrm>
            <a:off x="3559175" y="5257800"/>
            <a:ext cx="949325" cy="914399"/>
          </a:xfrm>
          <a:custGeom>
            <a:avLst/>
            <a:gdLst>
              <a:gd name="T0" fmla="*/ 116 w 171"/>
              <a:gd name="T1" fmla="*/ 151 h 163"/>
              <a:gd name="T2" fmla="*/ 47 w 171"/>
              <a:gd name="T3" fmla="*/ 152 h 163"/>
              <a:gd name="T4" fmla="*/ 8 w 171"/>
              <a:gd name="T5" fmla="*/ 113 h 163"/>
              <a:gd name="T6" fmla="*/ 7 w 171"/>
              <a:gd name="T7" fmla="*/ 112 h 163"/>
              <a:gd name="T8" fmla="*/ 9 w 171"/>
              <a:gd name="T9" fmla="*/ 51 h 163"/>
              <a:gd name="T10" fmla="*/ 115 w 171"/>
              <a:gd name="T11" fmla="*/ 15 h 163"/>
              <a:gd name="T12" fmla="*/ 154 w 171"/>
              <a:gd name="T13" fmla="*/ 11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1" h="163">
                <a:moveTo>
                  <a:pt x="116" y="151"/>
                </a:moveTo>
                <a:cubicBezTo>
                  <a:pt x="97" y="160"/>
                  <a:pt x="70" y="163"/>
                  <a:pt x="47" y="152"/>
                </a:cubicBezTo>
                <a:cubicBezTo>
                  <a:pt x="25" y="141"/>
                  <a:pt x="13" y="126"/>
                  <a:pt x="8" y="113"/>
                </a:cubicBezTo>
                <a:cubicBezTo>
                  <a:pt x="8" y="113"/>
                  <a:pt x="8" y="112"/>
                  <a:pt x="7" y="112"/>
                </a:cubicBezTo>
                <a:cubicBezTo>
                  <a:pt x="1" y="93"/>
                  <a:pt x="0" y="71"/>
                  <a:pt x="9" y="51"/>
                </a:cubicBezTo>
                <a:cubicBezTo>
                  <a:pt x="30" y="3"/>
                  <a:pt x="80" y="0"/>
                  <a:pt x="115" y="15"/>
                </a:cubicBezTo>
                <a:cubicBezTo>
                  <a:pt x="160" y="34"/>
                  <a:pt x="171" y="80"/>
                  <a:pt x="154" y="11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1228"/>
          <p:cNvSpPr>
            <a:spLocks/>
          </p:cNvSpPr>
          <p:nvPr/>
        </p:nvSpPr>
        <p:spPr bwMode="auto">
          <a:xfrm>
            <a:off x="3570287" y="5757863"/>
            <a:ext cx="22225" cy="161925"/>
          </a:xfrm>
          <a:custGeom>
            <a:avLst/>
            <a:gdLst>
              <a:gd name="T0" fmla="*/ 4 w 4"/>
              <a:gd name="T1" fmla="*/ 29 h 29"/>
              <a:gd name="T2" fmla="*/ 0 w 4"/>
              <a:gd name="T3" fmla="*/ 6 h 29"/>
              <a:gd name="T4" fmla="*/ 1 w 4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29">
                <a:moveTo>
                  <a:pt x="4" y="29"/>
                </a:moveTo>
                <a:cubicBezTo>
                  <a:pt x="2" y="22"/>
                  <a:pt x="0" y="14"/>
                  <a:pt x="0" y="6"/>
                </a:cubicBezTo>
                <a:cubicBezTo>
                  <a:pt x="0" y="4"/>
                  <a:pt x="1" y="2"/>
                  <a:pt x="1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1229"/>
          <p:cNvSpPr>
            <a:spLocks/>
          </p:cNvSpPr>
          <p:nvPr/>
        </p:nvSpPr>
        <p:spPr bwMode="auto">
          <a:xfrm>
            <a:off x="3643312" y="6003925"/>
            <a:ext cx="188912" cy="139700"/>
          </a:xfrm>
          <a:custGeom>
            <a:avLst/>
            <a:gdLst>
              <a:gd name="T0" fmla="*/ 34 w 34"/>
              <a:gd name="T1" fmla="*/ 25 h 25"/>
              <a:gd name="T2" fmla="*/ 0 w 34"/>
              <a:gd name="T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4" h="25">
                <a:moveTo>
                  <a:pt x="34" y="25"/>
                </a:moveTo>
                <a:cubicBezTo>
                  <a:pt x="22" y="21"/>
                  <a:pt x="9" y="11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1230"/>
          <p:cNvSpPr>
            <a:spLocks/>
          </p:cNvSpPr>
          <p:nvPr/>
        </p:nvSpPr>
        <p:spPr bwMode="auto">
          <a:xfrm>
            <a:off x="3910012" y="6143625"/>
            <a:ext cx="166687" cy="28575"/>
          </a:xfrm>
          <a:custGeom>
            <a:avLst/>
            <a:gdLst>
              <a:gd name="T0" fmla="*/ 30 w 30"/>
              <a:gd name="T1" fmla="*/ 0 h 5"/>
              <a:gd name="T2" fmla="*/ 6 w 30"/>
              <a:gd name="T3" fmla="*/ 5 h 5"/>
              <a:gd name="T4" fmla="*/ 0 w 30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" h="5">
                <a:moveTo>
                  <a:pt x="30" y="0"/>
                </a:moveTo>
                <a:cubicBezTo>
                  <a:pt x="23" y="4"/>
                  <a:pt x="15" y="5"/>
                  <a:pt x="6" y="5"/>
                </a:cubicBezTo>
                <a:cubicBezTo>
                  <a:pt x="4" y="5"/>
                  <a:pt x="2" y="5"/>
                  <a:pt x="0" y="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1231"/>
          <p:cNvSpPr>
            <a:spLocks/>
          </p:cNvSpPr>
          <p:nvPr/>
        </p:nvSpPr>
        <p:spPr bwMode="auto">
          <a:xfrm>
            <a:off x="4403725" y="5891212"/>
            <a:ext cx="82550" cy="28575"/>
          </a:xfrm>
          <a:custGeom>
            <a:avLst/>
            <a:gdLst>
              <a:gd name="T0" fmla="*/ 0 w 15"/>
              <a:gd name="T1" fmla="*/ 1 h 5"/>
              <a:gd name="T2" fmla="*/ 15 w 15"/>
              <a:gd name="T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" h="5">
                <a:moveTo>
                  <a:pt x="0" y="1"/>
                </a:moveTo>
                <a:cubicBezTo>
                  <a:pt x="1" y="1"/>
                  <a:pt x="7" y="0"/>
                  <a:pt x="15" y="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1232"/>
          <p:cNvSpPr>
            <a:spLocks/>
          </p:cNvSpPr>
          <p:nvPr/>
        </p:nvSpPr>
        <p:spPr bwMode="auto">
          <a:xfrm>
            <a:off x="4292600" y="5964237"/>
            <a:ext cx="133350" cy="90487"/>
          </a:xfrm>
          <a:custGeom>
            <a:avLst/>
            <a:gdLst>
              <a:gd name="T0" fmla="*/ 0 w 24"/>
              <a:gd name="T1" fmla="*/ 0 h 16"/>
              <a:gd name="T2" fmla="*/ 24 w 24"/>
              <a:gd name="T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" h="16">
                <a:moveTo>
                  <a:pt x="0" y="0"/>
                </a:moveTo>
                <a:cubicBezTo>
                  <a:pt x="0" y="0"/>
                  <a:pt x="17" y="9"/>
                  <a:pt x="24" y="1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1233"/>
          <p:cNvSpPr>
            <a:spLocks/>
          </p:cNvSpPr>
          <p:nvPr/>
        </p:nvSpPr>
        <p:spPr bwMode="auto">
          <a:xfrm>
            <a:off x="4186237" y="5959475"/>
            <a:ext cx="150812" cy="184150"/>
          </a:xfrm>
          <a:custGeom>
            <a:avLst/>
            <a:gdLst>
              <a:gd name="T0" fmla="*/ 0 w 27"/>
              <a:gd name="T1" fmla="*/ 0 h 33"/>
              <a:gd name="T2" fmla="*/ 27 w 27"/>
              <a:gd name="T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7" h="33">
                <a:moveTo>
                  <a:pt x="0" y="0"/>
                </a:moveTo>
                <a:cubicBezTo>
                  <a:pt x="9" y="6"/>
                  <a:pt x="25" y="29"/>
                  <a:pt x="27" y="3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1234"/>
          <p:cNvSpPr>
            <a:spLocks/>
          </p:cNvSpPr>
          <p:nvPr/>
        </p:nvSpPr>
        <p:spPr bwMode="auto">
          <a:xfrm>
            <a:off x="3792537" y="6143625"/>
            <a:ext cx="128587" cy="44450"/>
          </a:xfrm>
          <a:custGeom>
            <a:avLst/>
            <a:gdLst>
              <a:gd name="T0" fmla="*/ 0 w 23"/>
              <a:gd name="T1" fmla="*/ 5 h 8"/>
              <a:gd name="T2" fmla="*/ 11 w 23"/>
              <a:gd name="T3" fmla="*/ 0 h 8"/>
              <a:gd name="T4" fmla="*/ 23 w 23"/>
              <a:gd name="T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8">
                <a:moveTo>
                  <a:pt x="0" y="5"/>
                </a:moveTo>
                <a:cubicBezTo>
                  <a:pt x="2" y="2"/>
                  <a:pt x="6" y="0"/>
                  <a:pt x="11" y="0"/>
                </a:cubicBezTo>
                <a:cubicBezTo>
                  <a:pt x="16" y="0"/>
                  <a:pt x="21" y="3"/>
                  <a:pt x="23" y="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1235"/>
          <p:cNvSpPr>
            <a:spLocks/>
          </p:cNvSpPr>
          <p:nvPr/>
        </p:nvSpPr>
        <p:spPr bwMode="auto">
          <a:xfrm>
            <a:off x="3776662" y="6165850"/>
            <a:ext cx="155575" cy="50800"/>
          </a:xfrm>
          <a:custGeom>
            <a:avLst/>
            <a:gdLst>
              <a:gd name="T0" fmla="*/ 1 w 28"/>
              <a:gd name="T1" fmla="*/ 5 h 9"/>
              <a:gd name="T2" fmla="*/ 16 w 28"/>
              <a:gd name="T3" fmla="*/ 6 h 9"/>
              <a:gd name="T4" fmla="*/ 27 w 28"/>
              <a:gd name="T5" fmla="*/ 9 h 9"/>
              <a:gd name="T6" fmla="*/ 26 w 28"/>
              <a:gd name="T7" fmla="*/ 4 h 9"/>
              <a:gd name="T8" fmla="*/ 3 w 28"/>
              <a:gd name="T9" fmla="*/ 1 h 9"/>
              <a:gd name="T10" fmla="*/ 1 w 28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9">
                <a:moveTo>
                  <a:pt x="1" y="5"/>
                </a:moveTo>
                <a:cubicBezTo>
                  <a:pt x="1" y="5"/>
                  <a:pt x="9" y="5"/>
                  <a:pt x="16" y="6"/>
                </a:cubicBezTo>
                <a:cubicBezTo>
                  <a:pt x="22" y="7"/>
                  <a:pt x="26" y="8"/>
                  <a:pt x="27" y="9"/>
                </a:cubicBezTo>
                <a:cubicBezTo>
                  <a:pt x="28" y="8"/>
                  <a:pt x="28" y="6"/>
                  <a:pt x="26" y="4"/>
                </a:cubicBezTo>
                <a:cubicBezTo>
                  <a:pt x="24" y="3"/>
                  <a:pt x="9" y="0"/>
                  <a:pt x="3" y="1"/>
                </a:cubicBezTo>
                <a:cubicBezTo>
                  <a:pt x="1" y="1"/>
                  <a:pt x="0" y="3"/>
                  <a:pt x="1" y="5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1236"/>
          <p:cNvSpPr>
            <a:spLocks/>
          </p:cNvSpPr>
          <p:nvPr/>
        </p:nvSpPr>
        <p:spPr bwMode="auto">
          <a:xfrm>
            <a:off x="3832225" y="6223000"/>
            <a:ext cx="49212" cy="33337"/>
          </a:xfrm>
          <a:custGeom>
            <a:avLst/>
            <a:gdLst>
              <a:gd name="T0" fmla="*/ 9 w 9"/>
              <a:gd name="T1" fmla="*/ 3 h 6"/>
              <a:gd name="T2" fmla="*/ 5 w 9"/>
              <a:gd name="T3" fmla="*/ 6 h 6"/>
              <a:gd name="T4" fmla="*/ 0 w 9"/>
              <a:gd name="T5" fmla="*/ 2 h 6"/>
              <a:gd name="T6" fmla="*/ 5 w 9"/>
              <a:gd name="T7" fmla="*/ 0 h 6"/>
              <a:gd name="T8" fmla="*/ 9 w 9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6">
                <a:moveTo>
                  <a:pt x="9" y="3"/>
                </a:moveTo>
                <a:cubicBezTo>
                  <a:pt x="9" y="5"/>
                  <a:pt x="7" y="6"/>
                  <a:pt x="5" y="6"/>
                </a:cubicBezTo>
                <a:cubicBezTo>
                  <a:pt x="2" y="5"/>
                  <a:pt x="0" y="4"/>
                  <a:pt x="0" y="2"/>
                </a:cubicBezTo>
                <a:cubicBezTo>
                  <a:pt x="0" y="1"/>
                  <a:pt x="2" y="0"/>
                  <a:pt x="5" y="0"/>
                </a:cubicBezTo>
                <a:cubicBezTo>
                  <a:pt x="7" y="1"/>
                  <a:pt x="9" y="2"/>
                  <a:pt x="9" y="3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Freeform 1237"/>
          <p:cNvSpPr>
            <a:spLocks/>
          </p:cNvSpPr>
          <p:nvPr/>
        </p:nvSpPr>
        <p:spPr bwMode="auto">
          <a:xfrm>
            <a:off x="3843337" y="6249987"/>
            <a:ext cx="4762" cy="39687"/>
          </a:xfrm>
          <a:custGeom>
            <a:avLst/>
            <a:gdLst>
              <a:gd name="T0" fmla="*/ 1 w 1"/>
              <a:gd name="T1" fmla="*/ 0 h 7"/>
              <a:gd name="T2" fmla="*/ 0 w 1"/>
              <a:gd name="T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7">
                <a:moveTo>
                  <a:pt x="1" y="0"/>
                </a:moveTo>
                <a:cubicBezTo>
                  <a:pt x="1" y="2"/>
                  <a:pt x="0" y="5"/>
                  <a:pt x="0" y="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Freeform 1238"/>
          <p:cNvSpPr>
            <a:spLocks/>
          </p:cNvSpPr>
          <p:nvPr/>
        </p:nvSpPr>
        <p:spPr bwMode="auto">
          <a:xfrm>
            <a:off x="3776662" y="6194425"/>
            <a:ext cx="149225" cy="95250"/>
          </a:xfrm>
          <a:custGeom>
            <a:avLst/>
            <a:gdLst>
              <a:gd name="T0" fmla="*/ 27 w 27"/>
              <a:gd name="T1" fmla="*/ 4 h 17"/>
              <a:gd name="T2" fmla="*/ 14 w 27"/>
              <a:gd name="T3" fmla="*/ 17 h 17"/>
              <a:gd name="T4" fmla="*/ 0 w 27"/>
              <a:gd name="T5" fmla="*/ 4 h 17"/>
              <a:gd name="T6" fmla="*/ 1 w 27"/>
              <a:gd name="T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17">
                <a:moveTo>
                  <a:pt x="27" y="4"/>
                </a:moveTo>
                <a:cubicBezTo>
                  <a:pt x="27" y="11"/>
                  <a:pt x="21" y="17"/>
                  <a:pt x="14" y="17"/>
                </a:cubicBezTo>
                <a:cubicBezTo>
                  <a:pt x="6" y="17"/>
                  <a:pt x="0" y="11"/>
                  <a:pt x="0" y="4"/>
                </a:cubicBezTo>
                <a:cubicBezTo>
                  <a:pt x="0" y="2"/>
                  <a:pt x="1" y="1"/>
                  <a:pt x="1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Freeform 1239"/>
          <p:cNvSpPr>
            <a:spLocks/>
          </p:cNvSpPr>
          <p:nvPr/>
        </p:nvSpPr>
        <p:spPr bwMode="auto">
          <a:xfrm>
            <a:off x="3932237" y="6161087"/>
            <a:ext cx="133350" cy="50800"/>
          </a:xfrm>
          <a:custGeom>
            <a:avLst/>
            <a:gdLst>
              <a:gd name="T0" fmla="*/ 24 w 24"/>
              <a:gd name="T1" fmla="*/ 0 h 9"/>
              <a:gd name="T2" fmla="*/ 0 w 24"/>
              <a:gd name="T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4" h="9">
                <a:moveTo>
                  <a:pt x="24" y="0"/>
                </a:moveTo>
                <a:cubicBezTo>
                  <a:pt x="21" y="4"/>
                  <a:pt x="5" y="8"/>
                  <a:pt x="0" y="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Freeform 1240"/>
          <p:cNvSpPr>
            <a:spLocks/>
          </p:cNvSpPr>
          <p:nvPr/>
        </p:nvSpPr>
        <p:spPr bwMode="auto">
          <a:xfrm>
            <a:off x="3959225" y="6172200"/>
            <a:ext cx="0" cy="26987"/>
          </a:xfrm>
          <a:custGeom>
            <a:avLst/>
            <a:gdLst>
              <a:gd name="T0" fmla="*/ 0 h 5"/>
              <a:gd name="T1" fmla="*/ 5 h 5"/>
            </a:gdLst>
            <a:ahLst/>
            <a:cxnLst>
              <a:cxn ang="0">
                <a:pos x="0" y="T0"/>
              </a:cxn>
              <a:cxn ang="0">
                <a:pos x="0" y="T1"/>
              </a:cxn>
            </a:cxnLst>
            <a:rect l="0" t="0" r="r" b="b"/>
            <a:pathLst>
              <a:path h="5">
                <a:moveTo>
                  <a:pt x="0" y="0"/>
                </a:moveTo>
                <a:cubicBezTo>
                  <a:pt x="0" y="2"/>
                  <a:pt x="0" y="4"/>
                  <a:pt x="0" y="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Freeform 1241"/>
          <p:cNvSpPr>
            <a:spLocks/>
          </p:cNvSpPr>
          <p:nvPr/>
        </p:nvSpPr>
        <p:spPr bwMode="auto">
          <a:xfrm>
            <a:off x="3665537" y="6054725"/>
            <a:ext cx="22225" cy="0"/>
          </a:xfrm>
          <a:custGeom>
            <a:avLst/>
            <a:gdLst>
              <a:gd name="T0" fmla="*/ 4 w 4"/>
              <a:gd name="T1" fmla="*/ 0 w 4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4">
                <a:moveTo>
                  <a:pt x="4" y="0"/>
                </a:moveTo>
                <a:cubicBezTo>
                  <a:pt x="3" y="0"/>
                  <a:pt x="1" y="0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Freeform 1242"/>
          <p:cNvSpPr>
            <a:spLocks/>
          </p:cNvSpPr>
          <p:nvPr/>
        </p:nvSpPr>
        <p:spPr bwMode="auto">
          <a:xfrm>
            <a:off x="3681412" y="6121400"/>
            <a:ext cx="111125" cy="50800"/>
          </a:xfrm>
          <a:custGeom>
            <a:avLst/>
            <a:gdLst>
              <a:gd name="T0" fmla="*/ 0 w 20"/>
              <a:gd name="T1" fmla="*/ 0 h 9"/>
              <a:gd name="T2" fmla="*/ 20 w 20"/>
              <a:gd name="T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" h="9">
                <a:moveTo>
                  <a:pt x="0" y="0"/>
                </a:moveTo>
                <a:cubicBezTo>
                  <a:pt x="4" y="3"/>
                  <a:pt x="14" y="7"/>
                  <a:pt x="20" y="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Freeform 1243"/>
          <p:cNvSpPr>
            <a:spLocks/>
          </p:cNvSpPr>
          <p:nvPr/>
        </p:nvSpPr>
        <p:spPr bwMode="auto">
          <a:xfrm>
            <a:off x="3687762" y="6211887"/>
            <a:ext cx="88900" cy="11112"/>
          </a:xfrm>
          <a:custGeom>
            <a:avLst/>
            <a:gdLst>
              <a:gd name="T0" fmla="*/ 0 w 16"/>
              <a:gd name="T1" fmla="*/ 0 h 2"/>
              <a:gd name="T2" fmla="*/ 16 w 16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2">
                <a:moveTo>
                  <a:pt x="0" y="0"/>
                </a:moveTo>
                <a:cubicBezTo>
                  <a:pt x="4" y="1"/>
                  <a:pt x="13" y="2"/>
                  <a:pt x="16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Freeform 1244"/>
          <p:cNvSpPr>
            <a:spLocks/>
          </p:cNvSpPr>
          <p:nvPr/>
        </p:nvSpPr>
        <p:spPr bwMode="auto">
          <a:xfrm>
            <a:off x="3687762" y="6223000"/>
            <a:ext cx="93662" cy="11112"/>
          </a:xfrm>
          <a:custGeom>
            <a:avLst/>
            <a:gdLst>
              <a:gd name="T0" fmla="*/ 0 w 17"/>
              <a:gd name="T1" fmla="*/ 0 h 2"/>
              <a:gd name="T2" fmla="*/ 17 w 17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7" h="2">
                <a:moveTo>
                  <a:pt x="0" y="0"/>
                </a:moveTo>
                <a:cubicBezTo>
                  <a:pt x="4" y="2"/>
                  <a:pt x="13" y="2"/>
                  <a:pt x="17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Freeform 1245"/>
          <p:cNvSpPr>
            <a:spLocks/>
          </p:cNvSpPr>
          <p:nvPr/>
        </p:nvSpPr>
        <p:spPr bwMode="auto">
          <a:xfrm>
            <a:off x="3709987" y="6278562"/>
            <a:ext cx="177800" cy="50800"/>
          </a:xfrm>
          <a:custGeom>
            <a:avLst/>
            <a:gdLst>
              <a:gd name="T0" fmla="*/ 32 w 32"/>
              <a:gd name="T1" fmla="*/ 1 h 9"/>
              <a:gd name="T2" fmla="*/ 0 w 32"/>
              <a:gd name="T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" h="9">
                <a:moveTo>
                  <a:pt x="32" y="1"/>
                </a:moveTo>
                <a:cubicBezTo>
                  <a:pt x="27" y="5"/>
                  <a:pt x="16" y="9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Freeform 1246"/>
          <p:cNvSpPr>
            <a:spLocks/>
          </p:cNvSpPr>
          <p:nvPr/>
        </p:nvSpPr>
        <p:spPr bwMode="auto">
          <a:xfrm>
            <a:off x="3454400" y="5913437"/>
            <a:ext cx="233362" cy="369887"/>
          </a:xfrm>
          <a:custGeom>
            <a:avLst/>
            <a:gdLst>
              <a:gd name="T0" fmla="*/ 24 w 42"/>
              <a:gd name="T1" fmla="*/ 0 h 66"/>
              <a:gd name="T2" fmla="*/ 40 w 42"/>
              <a:gd name="T3" fmla="*/ 33 h 66"/>
              <a:gd name="T4" fmla="*/ 42 w 42"/>
              <a:gd name="T5" fmla="*/ 61 h 66"/>
              <a:gd name="T6" fmla="*/ 18 w 42"/>
              <a:gd name="T7" fmla="*/ 65 h 66"/>
              <a:gd name="T8" fmla="*/ 0 w 42"/>
              <a:gd name="T9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66">
                <a:moveTo>
                  <a:pt x="24" y="0"/>
                </a:moveTo>
                <a:cubicBezTo>
                  <a:pt x="29" y="3"/>
                  <a:pt x="37" y="20"/>
                  <a:pt x="40" y="33"/>
                </a:cubicBezTo>
                <a:cubicBezTo>
                  <a:pt x="42" y="46"/>
                  <a:pt x="42" y="55"/>
                  <a:pt x="42" y="61"/>
                </a:cubicBezTo>
                <a:cubicBezTo>
                  <a:pt x="39" y="63"/>
                  <a:pt x="22" y="66"/>
                  <a:pt x="18" y="65"/>
                </a:cubicBezTo>
                <a:cubicBezTo>
                  <a:pt x="9" y="57"/>
                  <a:pt x="0" y="44"/>
                  <a:pt x="0" y="1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Freeform 1247"/>
          <p:cNvSpPr>
            <a:spLocks/>
          </p:cNvSpPr>
          <p:nvPr/>
        </p:nvSpPr>
        <p:spPr bwMode="auto">
          <a:xfrm>
            <a:off x="3294062" y="5707063"/>
            <a:ext cx="276225" cy="374650"/>
          </a:xfrm>
          <a:custGeom>
            <a:avLst/>
            <a:gdLst>
              <a:gd name="T0" fmla="*/ 50 w 50"/>
              <a:gd name="T1" fmla="*/ 0 h 67"/>
              <a:gd name="T2" fmla="*/ 33 w 50"/>
              <a:gd name="T3" fmla="*/ 7 h 67"/>
              <a:gd name="T4" fmla="*/ 1 w 50"/>
              <a:gd name="T5" fmla="*/ 41 h 67"/>
              <a:gd name="T6" fmla="*/ 1 w 50"/>
              <a:gd name="T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67">
                <a:moveTo>
                  <a:pt x="50" y="0"/>
                </a:moveTo>
                <a:cubicBezTo>
                  <a:pt x="48" y="2"/>
                  <a:pt x="43" y="4"/>
                  <a:pt x="33" y="7"/>
                </a:cubicBezTo>
                <a:cubicBezTo>
                  <a:pt x="20" y="11"/>
                  <a:pt x="4" y="25"/>
                  <a:pt x="1" y="41"/>
                </a:cubicBezTo>
                <a:cubicBezTo>
                  <a:pt x="0" y="53"/>
                  <a:pt x="1" y="67"/>
                  <a:pt x="1" y="6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Freeform 1248"/>
          <p:cNvSpPr>
            <a:spLocks/>
          </p:cNvSpPr>
          <p:nvPr/>
        </p:nvSpPr>
        <p:spPr bwMode="auto">
          <a:xfrm>
            <a:off x="3227387" y="5986462"/>
            <a:ext cx="287337" cy="307975"/>
          </a:xfrm>
          <a:custGeom>
            <a:avLst/>
            <a:gdLst>
              <a:gd name="T0" fmla="*/ 13 w 52"/>
              <a:gd name="T1" fmla="*/ 0 h 55"/>
              <a:gd name="T2" fmla="*/ 11 w 52"/>
              <a:gd name="T3" fmla="*/ 35 h 55"/>
              <a:gd name="T4" fmla="*/ 52 w 52"/>
              <a:gd name="T5" fmla="*/ 4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55">
                <a:moveTo>
                  <a:pt x="13" y="0"/>
                </a:moveTo>
                <a:cubicBezTo>
                  <a:pt x="6" y="2"/>
                  <a:pt x="0" y="20"/>
                  <a:pt x="11" y="35"/>
                </a:cubicBezTo>
                <a:cubicBezTo>
                  <a:pt x="23" y="54"/>
                  <a:pt x="46" y="55"/>
                  <a:pt x="52" y="4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Line 1249"/>
          <p:cNvSpPr>
            <a:spLocks noChangeShapeType="1"/>
          </p:cNvSpPr>
          <p:nvPr/>
        </p:nvSpPr>
        <p:spPr bwMode="auto">
          <a:xfrm flipH="1" flipV="1">
            <a:off x="3365500" y="5768975"/>
            <a:ext cx="22225" cy="26987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Oval 1250"/>
          <p:cNvSpPr>
            <a:spLocks noChangeArrowheads="1"/>
          </p:cNvSpPr>
          <p:nvPr/>
        </p:nvSpPr>
        <p:spPr bwMode="auto">
          <a:xfrm>
            <a:off x="3282950" y="5667375"/>
            <a:ext cx="115887" cy="117475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Freeform 1251"/>
          <p:cNvSpPr>
            <a:spLocks/>
          </p:cNvSpPr>
          <p:nvPr/>
        </p:nvSpPr>
        <p:spPr bwMode="auto">
          <a:xfrm>
            <a:off x="3176587" y="5948362"/>
            <a:ext cx="217487" cy="334962"/>
          </a:xfrm>
          <a:custGeom>
            <a:avLst/>
            <a:gdLst>
              <a:gd name="T0" fmla="*/ 39 w 39"/>
              <a:gd name="T1" fmla="*/ 57 h 60"/>
              <a:gd name="T2" fmla="*/ 24 w 39"/>
              <a:gd name="T3" fmla="*/ 60 h 60"/>
              <a:gd name="T4" fmla="*/ 0 w 39"/>
              <a:gd name="T5" fmla="*/ 35 h 60"/>
              <a:gd name="T6" fmla="*/ 22 w 3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60">
                <a:moveTo>
                  <a:pt x="39" y="57"/>
                </a:moveTo>
                <a:cubicBezTo>
                  <a:pt x="34" y="59"/>
                  <a:pt x="29" y="60"/>
                  <a:pt x="24" y="60"/>
                </a:cubicBezTo>
                <a:cubicBezTo>
                  <a:pt x="10" y="60"/>
                  <a:pt x="0" y="49"/>
                  <a:pt x="0" y="35"/>
                </a:cubicBezTo>
                <a:cubicBezTo>
                  <a:pt x="0" y="22"/>
                  <a:pt x="10" y="4"/>
                  <a:pt x="2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Freeform 1252"/>
          <p:cNvSpPr>
            <a:spLocks/>
          </p:cNvSpPr>
          <p:nvPr/>
        </p:nvSpPr>
        <p:spPr bwMode="auto">
          <a:xfrm>
            <a:off x="3525837" y="6261100"/>
            <a:ext cx="195262" cy="134937"/>
          </a:xfrm>
          <a:custGeom>
            <a:avLst/>
            <a:gdLst>
              <a:gd name="T0" fmla="*/ 29 w 35"/>
              <a:gd name="T1" fmla="*/ 0 h 24"/>
              <a:gd name="T2" fmla="*/ 35 w 35"/>
              <a:gd name="T3" fmla="*/ 10 h 24"/>
              <a:gd name="T4" fmla="*/ 17 w 35"/>
              <a:gd name="T5" fmla="*/ 24 h 24"/>
              <a:gd name="T6" fmla="*/ 0 w 35"/>
              <a:gd name="T7" fmla="*/ 11 h 24"/>
              <a:gd name="T8" fmla="*/ 4 w 35"/>
              <a:gd name="T9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4">
                <a:moveTo>
                  <a:pt x="29" y="0"/>
                </a:moveTo>
                <a:cubicBezTo>
                  <a:pt x="33" y="2"/>
                  <a:pt x="35" y="6"/>
                  <a:pt x="35" y="10"/>
                </a:cubicBezTo>
                <a:cubicBezTo>
                  <a:pt x="35" y="18"/>
                  <a:pt x="26" y="24"/>
                  <a:pt x="17" y="24"/>
                </a:cubicBezTo>
                <a:cubicBezTo>
                  <a:pt x="6" y="24"/>
                  <a:pt x="0" y="18"/>
                  <a:pt x="0" y="11"/>
                </a:cubicBezTo>
                <a:cubicBezTo>
                  <a:pt x="0" y="8"/>
                  <a:pt x="2" y="5"/>
                  <a:pt x="4" y="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1253"/>
          <p:cNvSpPr>
            <a:spLocks/>
          </p:cNvSpPr>
          <p:nvPr/>
        </p:nvSpPr>
        <p:spPr bwMode="auto">
          <a:xfrm>
            <a:off x="3776662" y="5476875"/>
            <a:ext cx="449262" cy="398462"/>
          </a:xfrm>
          <a:custGeom>
            <a:avLst/>
            <a:gdLst>
              <a:gd name="T0" fmla="*/ 68 w 81"/>
              <a:gd name="T1" fmla="*/ 4 h 71"/>
              <a:gd name="T2" fmla="*/ 38 w 81"/>
              <a:gd name="T3" fmla="*/ 18 h 71"/>
              <a:gd name="T4" fmla="*/ 37 w 81"/>
              <a:gd name="T5" fmla="*/ 21 h 71"/>
              <a:gd name="T6" fmla="*/ 35 w 81"/>
              <a:gd name="T7" fmla="*/ 30 h 71"/>
              <a:gd name="T8" fmla="*/ 32 w 81"/>
              <a:gd name="T9" fmla="*/ 32 h 71"/>
              <a:gd name="T10" fmla="*/ 14 w 81"/>
              <a:gd name="T11" fmla="*/ 29 h 71"/>
              <a:gd name="T12" fmla="*/ 6 w 81"/>
              <a:gd name="T13" fmla="*/ 33 h 71"/>
              <a:gd name="T14" fmla="*/ 12 w 81"/>
              <a:gd name="T15" fmla="*/ 39 h 71"/>
              <a:gd name="T16" fmla="*/ 25 w 81"/>
              <a:gd name="T17" fmla="*/ 41 h 71"/>
              <a:gd name="T18" fmla="*/ 16 w 81"/>
              <a:gd name="T19" fmla="*/ 44 h 71"/>
              <a:gd name="T20" fmla="*/ 5 w 81"/>
              <a:gd name="T21" fmla="*/ 60 h 71"/>
              <a:gd name="T22" fmla="*/ 18 w 81"/>
              <a:gd name="T23" fmla="*/ 59 h 71"/>
              <a:gd name="T24" fmla="*/ 34 w 81"/>
              <a:gd name="T25" fmla="*/ 49 h 71"/>
              <a:gd name="T26" fmla="*/ 26 w 81"/>
              <a:gd name="T27" fmla="*/ 59 h 71"/>
              <a:gd name="T28" fmla="*/ 27 w 81"/>
              <a:gd name="T29" fmla="*/ 68 h 71"/>
              <a:gd name="T30" fmla="*/ 40 w 81"/>
              <a:gd name="T31" fmla="*/ 64 h 71"/>
              <a:gd name="T32" fmla="*/ 47 w 81"/>
              <a:gd name="T33" fmla="*/ 50 h 71"/>
              <a:gd name="T34" fmla="*/ 74 w 81"/>
              <a:gd name="T35" fmla="*/ 37 h 71"/>
              <a:gd name="T36" fmla="*/ 76 w 81"/>
              <a:gd name="T37" fmla="*/ 32 h 71"/>
              <a:gd name="T38" fmla="*/ 68 w 81"/>
              <a:gd name="T39" fmla="*/ 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71">
                <a:moveTo>
                  <a:pt x="68" y="4"/>
                </a:moveTo>
                <a:cubicBezTo>
                  <a:pt x="59" y="0"/>
                  <a:pt x="45" y="6"/>
                  <a:pt x="38" y="18"/>
                </a:cubicBezTo>
                <a:cubicBezTo>
                  <a:pt x="38" y="19"/>
                  <a:pt x="38" y="20"/>
                  <a:pt x="37" y="21"/>
                </a:cubicBezTo>
                <a:cubicBezTo>
                  <a:pt x="36" y="24"/>
                  <a:pt x="35" y="27"/>
                  <a:pt x="35" y="30"/>
                </a:cubicBezTo>
                <a:cubicBezTo>
                  <a:pt x="34" y="31"/>
                  <a:pt x="33" y="32"/>
                  <a:pt x="32" y="32"/>
                </a:cubicBezTo>
                <a:cubicBezTo>
                  <a:pt x="30" y="32"/>
                  <a:pt x="17" y="29"/>
                  <a:pt x="14" y="29"/>
                </a:cubicBezTo>
                <a:cubicBezTo>
                  <a:pt x="11" y="28"/>
                  <a:pt x="6" y="29"/>
                  <a:pt x="6" y="33"/>
                </a:cubicBezTo>
                <a:cubicBezTo>
                  <a:pt x="5" y="38"/>
                  <a:pt x="8" y="39"/>
                  <a:pt x="12" y="39"/>
                </a:cubicBezTo>
                <a:cubicBezTo>
                  <a:pt x="16" y="39"/>
                  <a:pt x="25" y="39"/>
                  <a:pt x="25" y="41"/>
                </a:cubicBezTo>
                <a:cubicBezTo>
                  <a:pt x="25" y="42"/>
                  <a:pt x="21" y="43"/>
                  <a:pt x="16" y="44"/>
                </a:cubicBezTo>
                <a:cubicBezTo>
                  <a:pt x="9" y="46"/>
                  <a:pt x="0" y="53"/>
                  <a:pt x="5" y="60"/>
                </a:cubicBezTo>
                <a:cubicBezTo>
                  <a:pt x="8" y="64"/>
                  <a:pt x="13" y="63"/>
                  <a:pt x="18" y="59"/>
                </a:cubicBezTo>
                <a:cubicBezTo>
                  <a:pt x="22" y="55"/>
                  <a:pt x="32" y="47"/>
                  <a:pt x="34" y="49"/>
                </a:cubicBezTo>
                <a:cubicBezTo>
                  <a:pt x="36" y="51"/>
                  <a:pt x="28" y="56"/>
                  <a:pt x="26" y="59"/>
                </a:cubicBezTo>
                <a:cubicBezTo>
                  <a:pt x="24" y="62"/>
                  <a:pt x="25" y="67"/>
                  <a:pt x="27" y="68"/>
                </a:cubicBezTo>
                <a:cubicBezTo>
                  <a:pt x="30" y="69"/>
                  <a:pt x="37" y="71"/>
                  <a:pt x="40" y="64"/>
                </a:cubicBezTo>
                <a:cubicBezTo>
                  <a:pt x="43" y="58"/>
                  <a:pt x="45" y="52"/>
                  <a:pt x="47" y="50"/>
                </a:cubicBezTo>
                <a:cubicBezTo>
                  <a:pt x="57" y="53"/>
                  <a:pt x="67" y="49"/>
                  <a:pt x="74" y="37"/>
                </a:cubicBezTo>
                <a:cubicBezTo>
                  <a:pt x="74" y="35"/>
                  <a:pt x="75" y="34"/>
                  <a:pt x="76" y="32"/>
                </a:cubicBezTo>
                <a:cubicBezTo>
                  <a:pt x="81" y="18"/>
                  <a:pt x="76" y="8"/>
                  <a:pt x="68" y="4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Oval 1254"/>
          <p:cNvSpPr>
            <a:spLocks noChangeArrowheads="1"/>
          </p:cNvSpPr>
          <p:nvPr/>
        </p:nvSpPr>
        <p:spPr bwMode="auto">
          <a:xfrm>
            <a:off x="1822450" y="6249987"/>
            <a:ext cx="117475" cy="117475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Freeform 1255"/>
          <p:cNvSpPr>
            <a:spLocks/>
          </p:cNvSpPr>
          <p:nvPr/>
        </p:nvSpPr>
        <p:spPr bwMode="auto">
          <a:xfrm>
            <a:off x="1839912" y="5246688"/>
            <a:ext cx="849312" cy="650875"/>
          </a:xfrm>
          <a:custGeom>
            <a:avLst/>
            <a:gdLst>
              <a:gd name="T0" fmla="*/ 109 w 153"/>
              <a:gd name="T1" fmla="*/ 4 h 116"/>
              <a:gd name="T2" fmla="*/ 94 w 153"/>
              <a:gd name="T3" fmla="*/ 20 h 116"/>
              <a:gd name="T4" fmla="*/ 92 w 153"/>
              <a:gd name="T5" fmla="*/ 19 h 116"/>
              <a:gd name="T6" fmla="*/ 94 w 153"/>
              <a:gd name="T7" fmla="*/ 25 h 116"/>
              <a:gd name="T8" fmla="*/ 82 w 153"/>
              <a:gd name="T9" fmla="*/ 37 h 116"/>
              <a:gd name="T10" fmla="*/ 70 w 153"/>
              <a:gd name="T11" fmla="*/ 25 h 116"/>
              <a:gd name="T12" fmla="*/ 82 w 153"/>
              <a:gd name="T13" fmla="*/ 13 h 116"/>
              <a:gd name="T14" fmla="*/ 82 w 153"/>
              <a:gd name="T15" fmla="*/ 13 h 116"/>
              <a:gd name="T16" fmla="*/ 78 w 153"/>
              <a:gd name="T17" fmla="*/ 0 h 116"/>
              <a:gd name="T18" fmla="*/ 78 w 153"/>
              <a:gd name="T19" fmla="*/ 0 h 116"/>
              <a:gd name="T20" fmla="*/ 62 w 153"/>
              <a:gd name="T21" fmla="*/ 20 h 116"/>
              <a:gd name="T22" fmla="*/ 44 w 153"/>
              <a:gd name="T23" fmla="*/ 6 h 116"/>
              <a:gd name="T24" fmla="*/ 0 w 153"/>
              <a:gd name="T25" fmla="*/ 58 h 116"/>
              <a:gd name="T26" fmla="*/ 28 w 153"/>
              <a:gd name="T27" fmla="*/ 116 h 116"/>
              <a:gd name="T28" fmla="*/ 81 w 153"/>
              <a:gd name="T29" fmla="*/ 114 h 116"/>
              <a:gd name="T30" fmla="*/ 125 w 153"/>
              <a:gd name="T31" fmla="*/ 114 h 116"/>
              <a:gd name="T32" fmla="*/ 153 w 153"/>
              <a:gd name="T33" fmla="*/ 60 h 116"/>
              <a:gd name="T34" fmla="*/ 109 w 153"/>
              <a:gd name="T35" fmla="*/ 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3" h="116">
                <a:moveTo>
                  <a:pt x="109" y="4"/>
                </a:moveTo>
                <a:cubicBezTo>
                  <a:pt x="108" y="13"/>
                  <a:pt x="102" y="20"/>
                  <a:pt x="94" y="20"/>
                </a:cubicBezTo>
                <a:cubicBezTo>
                  <a:pt x="94" y="20"/>
                  <a:pt x="93" y="20"/>
                  <a:pt x="92" y="19"/>
                </a:cubicBezTo>
                <a:cubicBezTo>
                  <a:pt x="93" y="21"/>
                  <a:pt x="94" y="23"/>
                  <a:pt x="94" y="25"/>
                </a:cubicBezTo>
                <a:cubicBezTo>
                  <a:pt x="94" y="32"/>
                  <a:pt x="88" y="37"/>
                  <a:pt x="82" y="37"/>
                </a:cubicBezTo>
                <a:cubicBezTo>
                  <a:pt x="75" y="37"/>
                  <a:pt x="70" y="32"/>
                  <a:pt x="70" y="25"/>
                </a:cubicBezTo>
                <a:cubicBezTo>
                  <a:pt x="70" y="18"/>
                  <a:pt x="75" y="13"/>
                  <a:pt x="82" y="13"/>
                </a:cubicBezTo>
                <a:cubicBezTo>
                  <a:pt x="82" y="13"/>
                  <a:pt x="82" y="13"/>
                  <a:pt x="82" y="13"/>
                </a:cubicBezTo>
                <a:cubicBezTo>
                  <a:pt x="80" y="10"/>
                  <a:pt x="79" y="6"/>
                  <a:pt x="7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12"/>
                  <a:pt x="73" y="20"/>
                  <a:pt x="62" y="20"/>
                </a:cubicBezTo>
                <a:cubicBezTo>
                  <a:pt x="53" y="21"/>
                  <a:pt x="46" y="15"/>
                  <a:pt x="44" y="6"/>
                </a:cubicBezTo>
                <a:cubicBezTo>
                  <a:pt x="20" y="11"/>
                  <a:pt x="0" y="33"/>
                  <a:pt x="0" y="58"/>
                </a:cubicBezTo>
                <a:cubicBezTo>
                  <a:pt x="0" y="79"/>
                  <a:pt x="12" y="103"/>
                  <a:pt x="28" y="116"/>
                </a:cubicBezTo>
                <a:cubicBezTo>
                  <a:pt x="41" y="115"/>
                  <a:pt x="71" y="114"/>
                  <a:pt x="81" y="114"/>
                </a:cubicBezTo>
                <a:cubicBezTo>
                  <a:pt x="92" y="114"/>
                  <a:pt x="118" y="113"/>
                  <a:pt x="125" y="114"/>
                </a:cubicBezTo>
                <a:cubicBezTo>
                  <a:pt x="141" y="99"/>
                  <a:pt x="151" y="81"/>
                  <a:pt x="153" y="60"/>
                </a:cubicBezTo>
                <a:cubicBezTo>
                  <a:pt x="152" y="26"/>
                  <a:pt x="134" y="5"/>
                  <a:pt x="10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Freeform 1256"/>
          <p:cNvSpPr>
            <a:spLocks/>
          </p:cNvSpPr>
          <p:nvPr/>
        </p:nvSpPr>
        <p:spPr bwMode="auto">
          <a:xfrm>
            <a:off x="1951037" y="5880100"/>
            <a:ext cx="598487" cy="57150"/>
          </a:xfrm>
          <a:custGeom>
            <a:avLst/>
            <a:gdLst>
              <a:gd name="T0" fmla="*/ 106 w 108"/>
              <a:gd name="T1" fmla="*/ 1 h 10"/>
              <a:gd name="T2" fmla="*/ 105 w 108"/>
              <a:gd name="T3" fmla="*/ 1 h 10"/>
              <a:gd name="T4" fmla="*/ 61 w 108"/>
              <a:gd name="T5" fmla="*/ 1 h 10"/>
              <a:gd name="T6" fmla="*/ 8 w 108"/>
              <a:gd name="T7" fmla="*/ 3 h 10"/>
              <a:gd name="T8" fmla="*/ 3 w 108"/>
              <a:gd name="T9" fmla="*/ 3 h 10"/>
              <a:gd name="T10" fmla="*/ 1 w 108"/>
              <a:gd name="T11" fmla="*/ 3 h 10"/>
              <a:gd name="T12" fmla="*/ 1 w 108"/>
              <a:gd name="T13" fmla="*/ 8 h 10"/>
              <a:gd name="T14" fmla="*/ 2 w 108"/>
              <a:gd name="T15" fmla="*/ 9 h 10"/>
              <a:gd name="T16" fmla="*/ 29 w 108"/>
              <a:gd name="T17" fmla="*/ 9 h 10"/>
              <a:gd name="T18" fmla="*/ 52 w 108"/>
              <a:gd name="T19" fmla="*/ 9 h 10"/>
              <a:gd name="T20" fmla="*/ 63 w 108"/>
              <a:gd name="T21" fmla="*/ 4 h 10"/>
              <a:gd name="T22" fmla="*/ 73 w 108"/>
              <a:gd name="T23" fmla="*/ 9 h 10"/>
              <a:gd name="T24" fmla="*/ 87 w 108"/>
              <a:gd name="T25" fmla="*/ 9 h 10"/>
              <a:gd name="T26" fmla="*/ 107 w 108"/>
              <a:gd name="T27" fmla="*/ 8 h 10"/>
              <a:gd name="T28" fmla="*/ 107 w 108"/>
              <a:gd name="T29" fmla="*/ 8 h 10"/>
              <a:gd name="T30" fmla="*/ 106 w 108"/>
              <a:gd name="T31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8" h="10">
                <a:moveTo>
                  <a:pt x="106" y="1"/>
                </a:moveTo>
                <a:cubicBezTo>
                  <a:pt x="106" y="1"/>
                  <a:pt x="106" y="1"/>
                  <a:pt x="105" y="1"/>
                </a:cubicBezTo>
                <a:cubicBezTo>
                  <a:pt x="98" y="0"/>
                  <a:pt x="72" y="1"/>
                  <a:pt x="61" y="1"/>
                </a:cubicBezTo>
                <a:cubicBezTo>
                  <a:pt x="51" y="1"/>
                  <a:pt x="21" y="2"/>
                  <a:pt x="8" y="3"/>
                </a:cubicBezTo>
                <a:cubicBezTo>
                  <a:pt x="5" y="3"/>
                  <a:pt x="4" y="3"/>
                  <a:pt x="3" y="3"/>
                </a:cubicBezTo>
                <a:cubicBezTo>
                  <a:pt x="2" y="3"/>
                  <a:pt x="2" y="3"/>
                  <a:pt x="1" y="3"/>
                </a:cubicBezTo>
                <a:cubicBezTo>
                  <a:pt x="0" y="4"/>
                  <a:pt x="0" y="6"/>
                  <a:pt x="1" y="8"/>
                </a:cubicBezTo>
                <a:cubicBezTo>
                  <a:pt x="1" y="9"/>
                  <a:pt x="2" y="9"/>
                  <a:pt x="2" y="9"/>
                </a:cubicBezTo>
                <a:cubicBezTo>
                  <a:pt x="4" y="9"/>
                  <a:pt x="16" y="10"/>
                  <a:pt x="29" y="9"/>
                </a:cubicBezTo>
                <a:cubicBezTo>
                  <a:pt x="38" y="9"/>
                  <a:pt x="46" y="9"/>
                  <a:pt x="52" y="9"/>
                </a:cubicBezTo>
                <a:cubicBezTo>
                  <a:pt x="55" y="6"/>
                  <a:pt x="58" y="4"/>
                  <a:pt x="63" y="4"/>
                </a:cubicBezTo>
                <a:cubicBezTo>
                  <a:pt x="67" y="4"/>
                  <a:pt x="70" y="6"/>
                  <a:pt x="73" y="9"/>
                </a:cubicBezTo>
                <a:cubicBezTo>
                  <a:pt x="76" y="9"/>
                  <a:pt x="82" y="9"/>
                  <a:pt x="87" y="9"/>
                </a:cubicBezTo>
                <a:cubicBezTo>
                  <a:pt x="97" y="8"/>
                  <a:pt x="106" y="8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08" y="6"/>
                  <a:pt x="107" y="1"/>
                  <a:pt x="106" y="1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Freeform 1257"/>
          <p:cNvSpPr>
            <a:spLocks/>
          </p:cNvSpPr>
          <p:nvPr/>
        </p:nvSpPr>
        <p:spPr bwMode="auto">
          <a:xfrm>
            <a:off x="1789112" y="5084763"/>
            <a:ext cx="904875" cy="812799"/>
          </a:xfrm>
          <a:custGeom>
            <a:avLst/>
            <a:gdLst>
              <a:gd name="T0" fmla="*/ 163 w 163"/>
              <a:gd name="T1" fmla="*/ 74 h 145"/>
              <a:gd name="T2" fmla="*/ 82 w 163"/>
              <a:gd name="T3" fmla="*/ 2 h 145"/>
              <a:gd name="T4" fmla="*/ 0 w 163"/>
              <a:gd name="T5" fmla="*/ 75 h 145"/>
              <a:gd name="T6" fmla="*/ 32 w 163"/>
              <a:gd name="T7" fmla="*/ 145 h 145"/>
              <a:gd name="T8" fmla="*/ 37 w 163"/>
              <a:gd name="T9" fmla="*/ 145 h 145"/>
              <a:gd name="T10" fmla="*/ 9 w 163"/>
              <a:gd name="T11" fmla="*/ 87 h 145"/>
              <a:gd name="T12" fmla="*/ 53 w 163"/>
              <a:gd name="T13" fmla="*/ 35 h 145"/>
              <a:gd name="T14" fmla="*/ 52 w 163"/>
              <a:gd name="T15" fmla="*/ 30 h 145"/>
              <a:gd name="T16" fmla="*/ 71 w 163"/>
              <a:gd name="T17" fmla="*/ 6 h 145"/>
              <a:gd name="T18" fmla="*/ 87 w 163"/>
              <a:gd name="T19" fmla="*/ 28 h 145"/>
              <a:gd name="T20" fmla="*/ 87 w 163"/>
              <a:gd name="T21" fmla="*/ 29 h 145"/>
              <a:gd name="T22" fmla="*/ 87 w 163"/>
              <a:gd name="T23" fmla="*/ 29 h 145"/>
              <a:gd name="T24" fmla="*/ 87 w 163"/>
              <a:gd name="T25" fmla="*/ 29 h 145"/>
              <a:gd name="T26" fmla="*/ 100 w 163"/>
              <a:gd name="T27" fmla="*/ 6 h 145"/>
              <a:gd name="T28" fmla="*/ 118 w 163"/>
              <a:gd name="T29" fmla="*/ 27 h 145"/>
              <a:gd name="T30" fmla="*/ 118 w 163"/>
              <a:gd name="T31" fmla="*/ 33 h 145"/>
              <a:gd name="T32" fmla="*/ 162 w 163"/>
              <a:gd name="T33" fmla="*/ 89 h 145"/>
              <a:gd name="T34" fmla="*/ 163 w 163"/>
              <a:gd name="T35" fmla="*/ 7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" h="145">
                <a:moveTo>
                  <a:pt x="163" y="74"/>
                </a:moveTo>
                <a:cubicBezTo>
                  <a:pt x="161" y="33"/>
                  <a:pt x="133" y="0"/>
                  <a:pt x="82" y="2"/>
                </a:cubicBezTo>
                <a:cubicBezTo>
                  <a:pt x="38" y="3"/>
                  <a:pt x="0" y="34"/>
                  <a:pt x="0" y="75"/>
                </a:cubicBezTo>
                <a:cubicBezTo>
                  <a:pt x="1" y="105"/>
                  <a:pt x="14" y="129"/>
                  <a:pt x="32" y="145"/>
                </a:cubicBezTo>
                <a:cubicBezTo>
                  <a:pt x="33" y="145"/>
                  <a:pt x="34" y="145"/>
                  <a:pt x="37" y="145"/>
                </a:cubicBezTo>
                <a:cubicBezTo>
                  <a:pt x="21" y="132"/>
                  <a:pt x="9" y="108"/>
                  <a:pt x="9" y="87"/>
                </a:cubicBezTo>
                <a:cubicBezTo>
                  <a:pt x="9" y="62"/>
                  <a:pt x="29" y="40"/>
                  <a:pt x="53" y="35"/>
                </a:cubicBezTo>
                <a:cubicBezTo>
                  <a:pt x="52" y="33"/>
                  <a:pt x="52" y="32"/>
                  <a:pt x="52" y="30"/>
                </a:cubicBezTo>
                <a:cubicBezTo>
                  <a:pt x="52" y="17"/>
                  <a:pt x="61" y="6"/>
                  <a:pt x="71" y="6"/>
                </a:cubicBezTo>
                <a:cubicBezTo>
                  <a:pt x="80" y="6"/>
                  <a:pt x="87" y="17"/>
                  <a:pt x="87" y="28"/>
                </a:cubicBezTo>
                <a:cubicBezTo>
                  <a:pt x="87" y="29"/>
                  <a:pt x="87" y="29"/>
                  <a:pt x="87" y="29"/>
                </a:cubicBezTo>
                <a:cubicBezTo>
                  <a:pt x="87" y="29"/>
                  <a:pt x="87" y="29"/>
                  <a:pt x="87" y="29"/>
                </a:cubicBezTo>
                <a:cubicBezTo>
                  <a:pt x="87" y="29"/>
                  <a:pt x="87" y="29"/>
                  <a:pt x="87" y="29"/>
                </a:cubicBezTo>
                <a:cubicBezTo>
                  <a:pt x="85" y="16"/>
                  <a:pt x="91" y="6"/>
                  <a:pt x="100" y="6"/>
                </a:cubicBezTo>
                <a:cubicBezTo>
                  <a:pt x="109" y="6"/>
                  <a:pt x="116" y="13"/>
                  <a:pt x="118" y="27"/>
                </a:cubicBezTo>
                <a:cubicBezTo>
                  <a:pt x="118" y="29"/>
                  <a:pt x="118" y="31"/>
                  <a:pt x="118" y="33"/>
                </a:cubicBezTo>
                <a:cubicBezTo>
                  <a:pt x="143" y="34"/>
                  <a:pt x="161" y="55"/>
                  <a:pt x="162" y="89"/>
                </a:cubicBezTo>
                <a:cubicBezTo>
                  <a:pt x="163" y="84"/>
                  <a:pt x="163" y="79"/>
                  <a:pt x="163" y="74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Freeform 1258"/>
          <p:cNvSpPr>
            <a:spLocks/>
          </p:cNvSpPr>
          <p:nvPr/>
        </p:nvSpPr>
        <p:spPr bwMode="auto">
          <a:xfrm>
            <a:off x="2260600" y="5118100"/>
            <a:ext cx="184150" cy="241300"/>
          </a:xfrm>
          <a:custGeom>
            <a:avLst/>
            <a:gdLst>
              <a:gd name="T0" fmla="*/ 33 w 33"/>
              <a:gd name="T1" fmla="*/ 21 h 43"/>
              <a:gd name="T2" fmla="*/ 15 w 33"/>
              <a:gd name="T3" fmla="*/ 0 h 43"/>
              <a:gd name="T4" fmla="*/ 2 w 33"/>
              <a:gd name="T5" fmla="*/ 23 h 43"/>
              <a:gd name="T6" fmla="*/ 2 w 33"/>
              <a:gd name="T7" fmla="*/ 23 h 43"/>
              <a:gd name="T8" fmla="*/ 6 w 33"/>
              <a:gd name="T9" fmla="*/ 36 h 43"/>
              <a:gd name="T10" fmla="*/ 16 w 33"/>
              <a:gd name="T11" fmla="*/ 42 h 43"/>
              <a:gd name="T12" fmla="*/ 18 w 33"/>
              <a:gd name="T13" fmla="*/ 43 h 43"/>
              <a:gd name="T14" fmla="*/ 33 w 33"/>
              <a:gd name="T15" fmla="*/ 27 h 43"/>
              <a:gd name="T16" fmla="*/ 33 w 33"/>
              <a:gd name="T17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43">
                <a:moveTo>
                  <a:pt x="33" y="21"/>
                </a:moveTo>
                <a:cubicBezTo>
                  <a:pt x="31" y="7"/>
                  <a:pt x="24" y="0"/>
                  <a:pt x="15" y="0"/>
                </a:cubicBezTo>
                <a:cubicBezTo>
                  <a:pt x="6" y="0"/>
                  <a:pt x="0" y="10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3" y="29"/>
                  <a:pt x="4" y="33"/>
                  <a:pt x="6" y="36"/>
                </a:cubicBezTo>
                <a:cubicBezTo>
                  <a:pt x="11" y="36"/>
                  <a:pt x="14" y="39"/>
                  <a:pt x="16" y="42"/>
                </a:cubicBezTo>
                <a:cubicBezTo>
                  <a:pt x="17" y="43"/>
                  <a:pt x="18" y="43"/>
                  <a:pt x="18" y="43"/>
                </a:cubicBezTo>
                <a:cubicBezTo>
                  <a:pt x="26" y="43"/>
                  <a:pt x="32" y="36"/>
                  <a:pt x="33" y="27"/>
                </a:cubicBezTo>
                <a:cubicBezTo>
                  <a:pt x="33" y="25"/>
                  <a:pt x="33" y="23"/>
                  <a:pt x="33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1" name="Freeform 1259"/>
          <p:cNvSpPr>
            <a:spLocks/>
          </p:cNvSpPr>
          <p:nvPr/>
        </p:nvSpPr>
        <p:spPr bwMode="auto">
          <a:xfrm>
            <a:off x="2017712" y="5930900"/>
            <a:ext cx="504825" cy="420687"/>
          </a:xfrm>
          <a:custGeom>
            <a:avLst/>
            <a:gdLst>
              <a:gd name="T0" fmla="*/ 75 w 91"/>
              <a:gd name="T1" fmla="*/ 0 h 75"/>
              <a:gd name="T2" fmla="*/ 61 w 91"/>
              <a:gd name="T3" fmla="*/ 0 h 75"/>
              <a:gd name="T4" fmla="*/ 63 w 91"/>
              <a:gd name="T5" fmla="*/ 2 h 75"/>
              <a:gd name="T6" fmla="*/ 63 w 91"/>
              <a:gd name="T7" fmla="*/ 2 h 75"/>
              <a:gd name="T8" fmla="*/ 64 w 91"/>
              <a:gd name="T9" fmla="*/ 6 h 75"/>
              <a:gd name="T10" fmla="*/ 65 w 91"/>
              <a:gd name="T11" fmla="*/ 10 h 75"/>
              <a:gd name="T12" fmla="*/ 51 w 91"/>
              <a:gd name="T13" fmla="*/ 24 h 75"/>
              <a:gd name="T14" fmla="*/ 36 w 91"/>
              <a:gd name="T15" fmla="*/ 10 h 75"/>
              <a:gd name="T16" fmla="*/ 36 w 91"/>
              <a:gd name="T17" fmla="*/ 7 h 75"/>
              <a:gd name="T18" fmla="*/ 36 w 91"/>
              <a:gd name="T19" fmla="*/ 7 h 75"/>
              <a:gd name="T20" fmla="*/ 37 w 91"/>
              <a:gd name="T21" fmla="*/ 4 h 75"/>
              <a:gd name="T22" fmla="*/ 38 w 91"/>
              <a:gd name="T23" fmla="*/ 4 h 75"/>
              <a:gd name="T24" fmla="*/ 40 w 91"/>
              <a:gd name="T25" fmla="*/ 0 h 75"/>
              <a:gd name="T26" fmla="*/ 17 w 91"/>
              <a:gd name="T27" fmla="*/ 0 h 75"/>
              <a:gd name="T28" fmla="*/ 0 w 91"/>
              <a:gd name="T29" fmla="*/ 33 h 75"/>
              <a:gd name="T30" fmla="*/ 46 w 91"/>
              <a:gd name="T31" fmla="*/ 74 h 75"/>
              <a:gd name="T32" fmla="*/ 91 w 91"/>
              <a:gd name="T33" fmla="*/ 32 h 75"/>
              <a:gd name="T34" fmla="*/ 75 w 91"/>
              <a:gd name="T35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1" h="75">
                <a:moveTo>
                  <a:pt x="75" y="0"/>
                </a:moveTo>
                <a:cubicBezTo>
                  <a:pt x="70" y="0"/>
                  <a:pt x="64" y="0"/>
                  <a:pt x="61" y="0"/>
                </a:cubicBezTo>
                <a:cubicBezTo>
                  <a:pt x="61" y="1"/>
                  <a:pt x="62" y="1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5" y="3"/>
                  <a:pt x="65" y="5"/>
                  <a:pt x="64" y="6"/>
                </a:cubicBezTo>
                <a:cubicBezTo>
                  <a:pt x="65" y="7"/>
                  <a:pt x="65" y="8"/>
                  <a:pt x="65" y="10"/>
                </a:cubicBezTo>
                <a:cubicBezTo>
                  <a:pt x="65" y="18"/>
                  <a:pt x="58" y="24"/>
                  <a:pt x="51" y="24"/>
                </a:cubicBezTo>
                <a:cubicBezTo>
                  <a:pt x="43" y="24"/>
                  <a:pt x="36" y="18"/>
                  <a:pt x="36" y="10"/>
                </a:cubicBezTo>
                <a:cubicBezTo>
                  <a:pt x="36" y="9"/>
                  <a:pt x="36" y="8"/>
                  <a:pt x="36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35" y="7"/>
                  <a:pt x="36" y="5"/>
                  <a:pt x="37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8" y="2"/>
                  <a:pt x="39" y="1"/>
                  <a:pt x="40" y="0"/>
                </a:cubicBezTo>
                <a:cubicBezTo>
                  <a:pt x="34" y="0"/>
                  <a:pt x="26" y="0"/>
                  <a:pt x="17" y="0"/>
                </a:cubicBezTo>
                <a:cubicBezTo>
                  <a:pt x="6" y="8"/>
                  <a:pt x="0" y="20"/>
                  <a:pt x="0" y="33"/>
                </a:cubicBezTo>
                <a:cubicBezTo>
                  <a:pt x="0" y="55"/>
                  <a:pt x="15" y="73"/>
                  <a:pt x="46" y="74"/>
                </a:cubicBezTo>
                <a:cubicBezTo>
                  <a:pt x="73" y="75"/>
                  <a:pt x="91" y="58"/>
                  <a:pt x="91" y="32"/>
                </a:cubicBezTo>
                <a:cubicBezTo>
                  <a:pt x="91" y="20"/>
                  <a:pt x="85" y="6"/>
                  <a:pt x="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Freeform 1260"/>
          <p:cNvSpPr>
            <a:spLocks/>
          </p:cNvSpPr>
          <p:nvPr/>
        </p:nvSpPr>
        <p:spPr bwMode="auto">
          <a:xfrm>
            <a:off x="1744662" y="5908675"/>
            <a:ext cx="1022350" cy="600075"/>
          </a:xfrm>
          <a:custGeom>
            <a:avLst/>
            <a:gdLst>
              <a:gd name="T0" fmla="*/ 167 w 184"/>
              <a:gd name="T1" fmla="*/ 1 h 107"/>
              <a:gd name="T2" fmla="*/ 167 w 184"/>
              <a:gd name="T3" fmla="*/ 0 h 107"/>
              <a:gd name="T4" fmla="*/ 159 w 184"/>
              <a:gd name="T5" fmla="*/ 6 h 107"/>
              <a:gd name="T6" fmla="*/ 150 w 184"/>
              <a:gd name="T7" fmla="*/ 6 h 107"/>
              <a:gd name="T8" fmla="*/ 144 w 184"/>
              <a:gd name="T9" fmla="*/ 3 h 107"/>
              <a:gd name="T10" fmla="*/ 144 w 184"/>
              <a:gd name="T11" fmla="*/ 3 h 107"/>
              <a:gd name="T12" fmla="*/ 124 w 184"/>
              <a:gd name="T13" fmla="*/ 4 h 107"/>
              <a:gd name="T14" fmla="*/ 140 w 184"/>
              <a:gd name="T15" fmla="*/ 36 h 107"/>
              <a:gd name="T16" fmla="*/ 95 w 184"/>
              <a:gd name="T17" fmla="*/ 78 h 107"/>
              <a:gd name="T18" fmla="*/ 49 w 184"/>
              <a:gd name="T19" fmla="*/ 37 h 107"/>
              <a:gd name="T20" fmla="*/ 66 w 184"/>
              <a:gd name="T21" fmla="*/ 4 h 107"/>
              <a:gd name="T22" fmla="*/ 39 w 184"/>
              <a:gd name="T23" fmla="*/ 4 h 107"/>
              <a:gd name="T24" fmla="*/ 38 w 184"/>
              <a:gd name="T25" fmla="*/ 3 h 107"/>
              <a:gd name="T26" fmla="*/ 25 w 184"/>
              <a:gd name="T27" fmla="*/ 11 h 107"/>
              <a:gd name="T28" fmla="*/ 18 w 184"/>
              <a:gd name="T29" fmla="*/ 8 h 107"/>
              <a:gd name="T30" fmla="*/ 1 w 184"/>
              <a:gd name="T31" fmla="*/ 24 h 107"/>
              <a:gd name="T32" fmla="*/ 0 w 184"/>
              <a:gd name="T33" fmla="*/ 24 h 107"/>
              <a:gd name="T34" fmla="*/ 25 w 184"/>
              <a:gd name="T35" fmla="*/ 46 h 107"/>
              <a:gd name="T36" fmla="*/ 37 w 184"/>
              <a:gd name="T37" fmla="*/ 43 h 107"/>
              <a:gd name="T38" fmla="*/ 37 w 184"/>
              <a:gd name="T39" fmla="*/ 44 h 107"/>
              <a:gd name="T40" fmla="*/ 36 w 184"/>
              <a:gd name="T41" fmla="*/ 72 h 107"/>
              <a:gd name="T42" fmla="*/ 35 w 184"/>
              <a:gd name="T43" fmla="*/ 103 h 107"/>
              <a:gd name="T44" fmla="*/ 35 w 184"/>
              <a:gd name="T45" fmla="*/ 103 h 107"/>
              <a:gd name="T46" fmla="*/ 83 w 184"/>
              <a:gd name="T47" fmla="*/ 103 h 107"/>
              <a:gd name="T48" fmla="*/ 83 w 184"/>
              <a:gd name="T49" fmla="*/ 103 h 107"/>
              <a:gd name="T50" fmla="*/ 85 w 184"/>
              <a:gd name="T51" fmla="*/ 91 h 107"/>
              <a:gd name="T52" fmla="*/ 90 w 184"/>
              <a:gd name="T53" fmla="*/ 90 h 107"/>
              <a:gd name="T54" fmla="*/ 94 w 184"/>
              <a:gd name="T55" fmla="*/ 104 h 107"/>
              <a:gd name="T56" fmla="*/ 94 w 184"/>
              <a:gd name="T57" fmla="*/ 104 h 107"/>
              <a:gd name="T58" fmla="*/ 141 w 184"/>
              <a:gd name="T59" fmla="*/ 103 h 107"/>
              <a:gd name="T60" fmla="*/ 141 w 184"/>
              <a:gd name="T61" fmla="*/ 102 h 107"/>
              <a:gd name="T62" fmla="*/ 142 w 184"/>
              <a:gd name="T63" fmla="*/ 86 h 107"/>
              <a:gd name="T64" fmla="*/ 144 w 184"/>
              <a:gd name="T65" fmla="*/ 40 h 107"/>
              <a:gd name="T66" fmla="*/ 165 w 184"/>
              <a:gd name="T67" fmla="*/ 40 h 107"/>
              <a:gd name="T68" fmla="*/ 184 w 184"/>
              <a:gd name="T69" fmla="*/ 17 h 107"/>
              <a:gd name="T70" fmla="*/ 167 w 184"/>
              <a:gd name="T71" fmla="*/ 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4" h="107">
                <a:moveTo>
                  <a:pt x="167" y="1"/>
                </a:moveTo>
                <a:cubicBezTo>
                  <a:pt x="167" y="0"/>
                  <a:pt x="167" y="0"/>
                  <a:pt x="167" y="0"/>
                </a:cubicBezTo>
                <a:cubicBezTo>
                  <a:pt x="165" y="1"/>
                  <a:pt x="161" y="5"/>
                  <a:pt x="159" y="6"/>
                </a:cubicBezTo>
                <a:cubicBezTo>
                  <a:pt x="155" y="8"/>
                  <a:pt x="152" y="7"/>
                  <a:pt x="150" y="6"/>
                </a:cubicBezTo>
                <a:cubicBezTo>
                  <a:pt x="148" y="5"/>
                  <a:pt x="146" y="4"/>
                  <a:pt x="144" y="3"/>
                </a:cubicBezTo>
                <a:cubicBezTo>
                  <a:pt x="144" y="3"/>
                  <a:pt x="144" y="3"/>
                  <a:pt x="144" y="3"/>
                </a:cubicBezTo>
                <a:cubicBezTo>
                  <a:pt x="143" y="3"/>
                  <a:pt x="134" y="3"/>
                  <a:pt x="124" y="4"/>
                </a:cubicBezTo>
                <a:cubicBezTo>
                  <a:pt x="134" y="10"/>
                  <a:pt x="140" y="24"/>
                  <a:pt x="140" y="36"/>
                </a:cubicBezTo>
                <a:cubicBezTo>
                  <a:pt x="140" y="62"/>
                  <a:pt x="122" y="79"/>
                  <a:pt x="95" y="78"/>
                </a:cubicBezTo>
                <a:cubicBezTo>
                  <a:pt x="64" y="77"/>
                  <a:pt x="49" y="59"/>
                  <a:pt x="49" y="37"/>
                </a:cubicBezTo>
                <a:cubicBezTo>
                  <a:pt x="49" y="24"/>
                  <a:pt x="55" y="12"/>
                  <a:pt x="66" y="4"/>
                </a:cubicBezTo>
                <a:cubicBezTo>
                  <a:pt x="53" y="5"/>
                  <a:pt x="41" y="4"/>
                  <a:pt x="39" y="4"/>
                </a:cubicBezTo>
                <a:cubicBezTo>
                  <a:pt x="39" y="4"/>
                  <a:pt x="38" y="4"/>
                  <a:pt x="38" y="3"/>
                </a:cubicBezTo>
                <a:cubicBezTo>
                  <a:pt x="33" y="4"/>
                  <a:pt x="29" y="11"/>
                  <a:pt x="25" y="11"/>
                </a:cubicBezTo>
                <a:cubicBezTo>
                  <a:pt x="21" y="12"/>
                  <a:pt x="20" y="10"/>
                  <a:pt x="18" y="8"/>
                </a:cubicBezTo>
                <a:cubicBezTo>
                  <a:pt x="17" y="17"/>
                  <a:pt x="10" y="24"/>
                  <a:pt x="1" y="24"/>
                </a:cubicBezTo>
                <a:cubicBezTo>
                  <a:pt x="1" y="24"/>
                  <a:pt x="0" y="24"/>
                  <a:pt x="0" y="24"/>
                </a:cubicBezTo>
                <a:cubicBezTo>
                  <a:pt x="1" y="29"/>
                  <a:pt x="11" y="46"/>
                  <a:pt x="25" y="46"/>
                </a:cubicBezTo>
                <a:cubicBezTo>
                  <a:pt x="30" y="46"/>
                  <a:pt x="34" y="45"/>
                  <a:pt x="37" y="43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8"/>
                  <a:pt x="37" y="64"/>
                  <a:pt x="36" y="72"/>
                </a:cubicBezTo>
                <a:cubicBezTo>
                  <a:pt x="36" y="81"/>
                  <a:pt x="31" y="93"/>
                  <a:pt x="35" y="103"/>
                </a:cubicBezTo>
                <a:cubicBezTo>
                  <a:pt x="35" y="103"/>
                  <a:pt x="35" y="103"/>
                  <a:pt x="35" y="103"/>
                </a:cubicBezTo>
                <a:cubicBezTo>
                  <a:pt x="39" y="105"/>
                  <a:pt x="76" y="107"/>
                  <a:pt x="83" y="103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82" y="98"/>
                  <a:pt x="84" y="92"/>
                  <a:pt x="85" y="91"/>
                </a:cubicBezTo>
                <a:cubicBezTo>
                  <a:pt x="86" y="90"/>
                  <a:pt x="88" y="90"/>
                  <a:pt x="90" y="90"/>
                </a:cubicBezTo>
                <a:cubicBezTo>
                  <a:pt x="91" y="91"/>
                  <a:pt x="95" y="94"/>
                  <a:pt x="94" y="104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105" y="106"/>
                  <a:pt x="137" y="106"/>
                  <a:pt x="141" y="103"/>
                </a:cubicBezTo>
                <a:cubicBezTo>
                  <a:pt x="141" y="103"/>
                  <a:pt x="141" y="103"/>
                  <a:pt x="141" y="102"/>
                </a:cubicBezTo>
                <a:cubicBezTo>
                  <a:pt x="144" y="97"/>
                  <a:pt x="142" y="89"/>
                  <a:pt x="142" y="86"/>
                </a:cubicBezTo>
                <a:cubicBezTo>
                  <a:pt x="142" y="84"/>
                  <a:pt x="144" y="61"/>
                  <a:pt x="144" y="40"/>
                </a:cubicBezTo>
                <a:cubicBezTo>
                  <a:pt x="148" y="43"/>
                  <a:pt x="154" y="46"/>
                  <a:pt x="165" y="40"/>
                </a:cubicBezTo>
                <a:cubicBezTo>
                  <a:pt x="179" y="32"/>
                  <a:pt x="183" y="22"/>
                  <a:pt x="184" y="17"/>
                </a:cubicBezTo>
                <a:cubicBezTo>
                  <a:pt x="174" y="17"/>
                  <a:pt x="167" y="10"/>
                  <a:pt x="167" y="1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3" name="Freeform 1261"/>
          <p:cNvSpPr>
            <a:spLocks/>
          </p:cNvSpPr>
          <p:nvPr/>
        </p:nvSpPr>
        <p:spPr bwMode="auto">
          <a:xfrm>
            <a:off x="2227262" y="6480175"/>
            <a:ext cx="366712" cy="134937"/>
          </a:xfrm>
          <a:custGeom>
            <a:avLst/>
            <a:gdLst>
              <a:gd name="T0" fmla="*/ 54 w 66"/>
              <a:gd name="T1" fmla="*/ 0 h 24"/>
              <a:gd name="T2" fmla="*/ 54 w 66"/>
              <a:gd name="T3" fmla="*/ 1 h 24"/>
              <a:gd name="T4" fmla="*/ 7 w 66"/>
              <a:gd name="T5" fmla="*/ 2 h 24"/>
              <a:gd name="T6" fmla="*/ 7 w 66"/>
              <a:gd name="T7" fmla="*/ 2 h 24"/>
              <a:gd name="T8" fmla="*/ 4 w 66"/>
              <a:gd name="T9" fmla="*/ 16 h 24"/>
              <a:gd name="T10" fmla="*/ 60 w 66"/>
              <a:gd name="T11" fmla="*/ 19 h 24"/>
              <a:gd name="T12" fmla="*/ 66 w 66"/>
              <a:gd name="T13" fmla="*/ 11 h 24"/>
              <a:gd name="T14" fmla="*/ 54 w 66"/>
              <a:gd name="T1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" h="24">
                <a:moveTo>
                  <a:pt x="54" y="0"/>
                </a:moveTo>
                <a:cubicBezTo>
                  <a:pt x="54" y="1"/>
                  <a:pt x="54" y="1"/>
                  <a:pt x="54" y="1"/>
                </a:cubicBezTo>
                <a:cubicBezTo>
                  <a:pt x="50" y="4"/>
                  <a:pt x="18" y="4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5" y="5"/>
                  <a:pt x="0" y="11"/>
                  <a:pt x="4" y="16"/>
                </a:cubicBezTo>
                <a:cubicBezTo>
                  <a:pt x="7" y="21"/>
                  <a:pt x="47" y="24"/>
                  <a:pt x="60" y="19"/>
                </a:cubicBezTo>
                <a:cubicBezTo>
                  <a:pt x="63" y="17"/>
                  <a:pt x="66" y="14"/>
                  <a:pt x="66" y="11"/>
                </a:cubicBezTo>
                <a:cubicBezTo>
                  <a:pt x="66" y="7"/>
                  <a:pt x="60" y="1"/>
                  <a:pt x="5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4" name="Freeform 1262"/>
          <p:cNvSpPr>
            <a:spLocks/>
          </p:cNvSpPr>
          <p:nvPr/>
        </p:nvSpPr>
        <p:spPr bwMode="auto">
          <a:xfrm>
            <a:off x="1873250" y="6484937"/>
            <a:ext cx="371475" cy="130175"/>
          </a:xfrm>
          <a:custGeom>
            <a:avLst/>
            <a:gdLst>
              <a:gd name="T0" fmla="*/ 60 w 67"/>
              <a:gd name="T1" fmla="*/ 0 h 23"/>
              <a:gd name="T2" fmla="*/ 12 w 67"/>
              <a:gd name="T3" fmla="*/ 0 h 23"/>
              <a:gd name="T4" fmla="*/ 12 w 67"/>
              <a:gd name="T5" fmla="*/ 0 h 23"/>
              <a:gd name="T6" fmla="*/ 7 w 67"/>
              <a:gd name="T7" fmla="*/ 16 h 23"/>
              <a:gd name="T8" fmla="*/ 61 w 67"/>
              <a:gd name="T9" fmla="*/ 15 h 23"/>
              <a:gd name="T10" fmla="*/ 60 w 67"/>
              <a:gd name="T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23">
                <a:moveTo>
                  <a:pt x="60" y="0"/>
                </a:moveTo>
                <a:cubicBezTo>
                  <a:pt x="53" y="4"/>
                  <a:pt x="16" y="2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7" y="3"/>
                  <a:pt x="0" y="9"/>
                  <a:pt x="7" y="16"/>
                </a:cubicBezTo>
                <a:cubicBezTo>
                  <a:pt x="14" y="23"/>
                  <a:pt x="53" y="21"/>
                  <a:pt x="61" y="15"/>
                </a:cubicBezTo>
                <a:cubicBezTo>
                  <a:pt x="67" y="10"/>
                  <a:pt x="63" y="3"/>
                  <a:pt x="6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Freeform 1263"/>
          <p:cNvSpPr>
            <a:spLocks/>
          </p:cNvSpPr>
          <p:nvPr/>
        </p:nvSpPr>
        <p:spPr bwMode="auto">
          <a:xfrm>
            <a:off x="2078037" y="5118100"/>
            <a:ext cx="193675" cy="246062"/>
          </a:xfrm>
          <a:custGeom>
            <a:avLst/>
            <a:gdLst>
              <a:gd name="T0" fmla="*/ 19 w 35"/>
              <a:gd name="T1" fmla="*/ 0 h 44"/>
              <a:gd name="T2" fmla="*/ 0 w 35"/>
              <a:gd name="T3" fmla="*/ 24 h 44"/>
              <a:gd name="T4" fmla="*/ 1 w 35"/>
              <a:gd name="T5" fmla="*/ 29 h 44"/>
              <a:gd name="T6" fmla="*/ 19 w 35"/>
              <a:gd name="T7" fmla="*/ 43 h 44"/>
              <a:gd name="T8" fmla="*/ 35 w 35"/>
              <a:gd name="T9" fmla="*/ 23 h 44"/>
              <a:gd name="T10" fmla="*/ 35 w 35"/>
              <a:gd name="T11" fmla="*/ 22 h 44"/>
              <a:gd name="T12" fmla="*/ 19 w 35"/>
              <a:gd name="T1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44">
                <a:moveTo>
                  <a:pt x="19" y="0"/>
                </a:moveTo>
                <a:cubicBezTo>
                  <a:pt x="9" y="0"/>
                  <a:pt x="0" y="11"/>
                  <a:pt x="0" y="24"/>
                </a:cubicBezTo>
                <a:cubicBezTo>
                  <a:pt x="0" y="26"/>
                  <a:pt x="0" y="27"/>
                  <a:pt x="1" y="29"/>
                </a:cubicBezTo>
                <a:cubicBezTo>
                  <a:pt x="3" y="38"/>
                  <a:pt x="10" y="44"/>
                  <a:pt x="19" y="43"/>
                </a:cubicBezTo>
                <a:cubicBezTo>
                  <a:pt x="30" y="43"/>
                  <a:pt x="35" y="35"/>
                  <a:pt x="35" y="23"/>
                </a:cubicBezTo>
                <a:cubicBezTo>
                  <a:pt x="35" y="23"/>
                  <a:pt x="35" y="23"/>
                  <a:pt x="35" y="22"/>
                </a:cubicBezTo>
                <a:cubicBezTo>
                  <a:pt x="35" y="11"/>
                  <a:pt x="28" y="0"/>
                  <a:pt x="1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6" name="Freeform 1264"/>
          <p:cNvSpPr>
            <a:spLocks/>
          </p:cNvSpPr>
          <p:nvPr/>
        </p:nvSpPr>
        <p:spPr bwMode="auto">
          <a:xfrm>
            <a:off x="2227262" y="5319713"/>
            <a:ext cx="133350" cy="134937"/>
          </a:xfrm>
          <a:custGeom>
            <a:avLst/>
            <a:gdLst>
              <a:gd name="T0" fmla="*/ 22 w 24"/>
              <a:gd name="T1" fmla="*/ 6 h 24"/>
              <a:gd name="T2" fmla="*/ 12 w 24"/>
              <a:gd name="T3" fmla="*/ 0 h 24"/>
              <a:gd name="T4" fmla="*/ 12 w 24"/>
              <a:gd name="T5" fmla="*/ 0 h 24"/>
              <a:gd name="T6" fmla="*/ 0 w 24"/>
              <a:gd name="T7" fmla="*/ 12 h 24"/>
              <a:gd name="T8" fmla="*/ 12 w 24"/>
              <a:gd name="T9" fmla="*/ 24 h 24"/>
              <a:gd name="T10" fmla="*/ 24 w 24"/>
              <a:gd name="T11" fmla="*/ 12 h 24"/>
              <a:gd name="T12" fmla="*/ 22 w 24"/>
              <a:gd name="T13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4">
                <a:moveTo>
                  <a:pt x="22" y="6"/>
                </a:moveTo>
                <a:cubicBezTo>
                  <a:pt x="20" y="3"/>
                  <a:pt x="17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9"/>
                  <a:pt x="5" y="24"/>
                  <a:pt x="12" y="24"/>
                </a:cubicBezTo>
                <a:cubicBezTo>
                  <a:pt x="18" y="24"/>
                  <a:pt x="24" y="19"/>
                  <a:pt x="24" y="12"/>
                </a:cubicBezTo>
                <a:cubicBezTo>
                  <a:pt x="24" y="10"/>
                  <a:pt x="23" y="8"/>
                  <a:pt x="22" y="6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7" name="Freeform 1265"/>
          <p:cNvSpPr>
            <a:spLocks/>
          </p:cNvSpPr>
          <p:nvPr/>
        </p:nvSpPr>
        <p:spPr bwMode="auto">
          <a:xfrm>
            <a:off x="2211387" y="5902325"/>
            <a:ext cx="166687" cy="163512"/>
          </a:xfrm>
          <a:custGeom>
            <a:avLst/>
            <a:gdLst>
              <a:gd name="T0" fmla="*/ 29 w 30"/>
              <a:gd name="T1" fmla="*/ 11 h 29"/>
              <a:gd name="T2" fmla="*/ 28 w 30"/>
              <a:gd name="T3" fmla="*/ 7 h 29"/>
              <a:gd name="T4" fmla="*/ 28 w 30"/>
              <a:gd name="T5" fmla="*/ 7 h 29"/>
              <a:gd name="T6" fmla="*/ 26 w 30"/>
              <a:gd name="T7" fmla="*/ 5 h 29"/>
              <a:gd name="T8" fmla="*/ 16 w 30"/>
              <a:gd name="T9" fmla="*/ 0 h 29"/>
              <a:gd name="T10" fmla="*/ 5 w 30"/>
              <a:gd name="T11" fmla="*/ 5 h 29"/>
              <a:gd name="T12" fmla="*/ 3 w 30"/>
              <a:gd name="T13" fmla="*/ 9 h 29"/>
              <a:gd name="T14" fmla="*/ 2 w 30"/>
              <a:gd name="T15" fmla="*/ 9 h 29"/>
              <a:gd name="T16" fmla="*/ 1 w 30"/>
              <a:gd name="T17" fmla="*/ 12 h 29"/>
              <a:gd name="T18" fmla="*/ 1 w 30"/>
              <a:gd name="T19" fmla="*/ 12 h 29"/>
              <a:gd name="T20" fmla="*/ 1 w 30"/>
              <a:gd name="T21" fmla="*/ 15 h 29"/>
              <a:gd name="T22" fmla="*/ 16 w 30"/>
              <a:gd name="T23" fmla="*/ 29 h 29"/>
              <a:gd name="T24" fmla="*/ 30 w 30"/>
              <a:gd name="T25" fmla="*/ 15 h 29"/>
              <a:gd name="T26" fmla="*/ 29 w 30"/>
              <a:gd name="T27" fmla="*/ 1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" h="29">
                <a:moveTo>
                  <a:pt x="29" y="11"/>
                </a:moveTo>
                <a:cubicBezTo>
                  <a:pt x="30" y="10"/>
                  <a:pt x="30" y="8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7" y="6"/>
                  <a:pt x="26" y="6"/>
                  <a:pt x="26" y="5"/>
                </a:cubicBezTo>
                <a:cubicBezTo>
                  <a:pt x="23" y="2"/>
                  <a:pt x="20" y="0"/>
                  <a:pt x="16" y="0"/>
                </a:cubicBezTo>
                <a:cubicBezTo>
                  <a:pt x="11" y="0"/>
                  <a:pt x="8" y="2"/>
                  <a:pt x="5" y="5"/>
                </a:cubicBezTo>
                <a:cubicBezTo>
                  <a:pt x="4" y="6"/>
                  <a:pt x="3" y="7"/>
                  <a:pt x="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10"/>
                  <a:pt x="0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3"/>
                  <a:pt x="1" y="14"/>
                  <a:pt x="1" y="15"/>
                </a:cubicBezTo>
                <a:cubicBezTo>
                  <a:pt x="1" y="23"/>
                  <a:pt x="8" y="29"/>
                  <a:pt x="16" y="29"/>
                </a:cubicBezTo>
                <a:cubicBezTo>
                  <a:pt x="23" y="29"/>
                  <a:pt x="30" y="23"/>
                  <a:pt x="30" y="15"/>
                </a:cubicBezTo>
                <a:cubicBezTo>
                  <a:pt x="30" y="13"/>
                  <a:pt x="30" y="12"/>
                  <a:pt x="29" y="11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Freeform 1266"/>
          <p:cNvSpPr>
            <a:spLocks/>
          </p:cNvSpPr>
          <p:nvPr/>
        </p:nvSpPr>
        <p:spPr bwMode="auto">
          <a:xfrm>
            <a:off x="1655762" y="5853112"/>
            <a:ext cx="188912" cy="190500"/>
          </a:xfrm>
          <a:custGeom>
            <a:avLst/>
            <a:gdLst>
              <a:gd name="T0" fmla="*/ 17 w 34"/>
              <a:gd name="T1" fmla="*/ 0 h 34"/>
              <a:gd name="T2" fmla="*/ 0 w 34"/>
              <a:gd name="T3" fmla="*/ 17 h 34"/>
              <a:gd name="T4" fmla="*/ 16 w 34"/>
              <a:gd name="T5" fmla="*/ 34 h 34"/>
              <a:gd name="T6" fmla="*/ 17 w 34"/>
              <a:gd name="T7" fmla="*/ 34 h 34"/>
              <a:gd name="T8" fmla="*/ 34 w 34"/>
              <a:gd name="T9" fmla="*/ 18 h 34"/>
              <a:gd name="T10" fmla="*/ 34 w 34"/>
              <a:gd name="T11" fmla="*/ 17 h 34"/>
              <a:gd name="T12" fmla="*/ 17 w 34"/>
              <a:gd name="T1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34">
                <a:moveTo>
                  <a:pt x="17" y="0"/>
                </a:moveTo>
                <a:cubicBezTo>
                  <a:pt x="8" y="0"/>
                  <a:pt x="0" y="8"/>
                  <a:pt x="0" y="17"/>
                </a:cubicBezTo>
                <a:cubicBezTo>
                  <a:pt x="0" y="26"/>
                  <a:pt x="7" y="33"/>
                  <a:pt x="16" y="34"/>
                </a:cubicBezTo>
                <a:cubicBezTo>
                  <a:pt x="16" y="34"/>
                  <a:pt x="17" y="34"/>
                  <a:pt x="17" y="34"/>
                </a:cubicBezTo>
                <a:cubicBezTo>
                  <a:pt x="26" y="34"/>
                  <a:pt x="33" y="27"/>
                  <a:pt x="34" y="18"/>
                </a:cubicBezTo>
                <a:cubicBezTo>
                  <a:pt x="34" y="18"/>
                  <a:pt x="34" y="18"/>
                  <a:pt x="34" y="17"/>
                </a:cubicBezTo>
                <a:cubicBezTo>
                  <a:pt x="34" y="8"/>
                  <a:pt x="26" y="0"/>
                  <a:pt x="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9" name="Freeform 1267"/>
          <p:cNvSpPr>
            <a:spLocks/>
          </p:cNvSpPr>
          <p:nvPr/>
        </p:nvSpPr>
        <p:spPr bwMode="auto">
          <a:xfrm>
            <a:off x="2671762" y="5818188"/>
            <a:ext cx="188912" cy="185737"/>
          </a:xfrm>
          <a:custGeom>
            <a:avLst/>
            <a:gdLst>
              <a:gd name="T0" fmla="*/ 17 w 34"/>
              <a:gd name="T1" fmla="*/ 0 h 33"/>
              <a:gd name="T2" fmla="*/ 0 w 34"/>
              <a:gd name="T3" fmla="*/ 16 h 33"/>
              <a:gd name="T4" fmla="*/ 0 w 34"/>
              <a:gd name="T5" fmla="*/ 17 h 33"/>
              <a:gd name="T6" fmla="*/ 17 w 34"/>
              <a:gd name="T7" fmla="*/ 33 h 33"/>
              <a:gd name="T8" fmla="*/ 17 w 34"/>
              <a:gd name="T9" fmla="*/ 33 h 33"/>
              <a:gd name="T10" fmla="*/ 34 w 34"/>
              <a:gd name="T11" fmla="*/ 17 h 33"/>
              <a:gd name="T12" fmla="*/ 17 w 34"/>
              <a:gd name="T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33">
                <a:moveTo>
                  <a:pt x="17" y="0"/>
                </a:moveTo>
                <a:cubicBezTo>
                  <a:pt x="8" y="0"/>
                  <a:pt x="1" y="7"/>
                  <a:pt x="0" y="16"/>
                </a:cubicBezTo>
                <a:cubicBezTo>
                  <a:pt x="0" y="16"/>
                  <a:pt x="0" y="16"/>
                  <a:pt x="0" y="17"/>
                </a:cubicBezTo>
                <a:cubicBezTo>
                  <a:pt x="0" y="26"/>
                  <a:pt x="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26" y="33"/>
                  <a:pt x="34" y="26"/>
                  <a:pt x="34" y="17"/>
                </a:cubicBezTo>
                <a:cubicBezTo>
                  <a:pt x="34" y="7"/>
                  <a:pt x="26" y="0"/>
                  <a:pt x="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0" name="Oval 1268"/>
          <p:cNvSpPr>
            <a:spLocks noChangeArrowheads="1"/>
          </p:cNvSpPr>
          <p:nvPr/>
        </p:nvSpPr>
        <p:spPr bwMode="auto">
          <a:xfrm>
            <a:off x="2278062" y="5348288"/>
            <a:ext cx="44450" cy="44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Oval 1269"/>
          <p:cNvSpPr>
            <a:spLocks noChangeArrowheads="1"/>
          </p:cNvSpPr>
          <p:nvPr/>
        </p:nvSpPr>
        <p:spPr bwMode="auto">
          <a:xfrm>
            <a:off x="2278062" y="5964237"/>
            <a:ext cx="44450" cy="33337"/>
          </a:xfrm>
          <a:prstGeom prst="ellipse">
            <a:avLst/>
          </a:pr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2" name="Freeform 1270"/>
          <p:cNvSpPr>
            <a:spLocks/>
          </p:cNvSpPr>
          <p:nvPr/>
        </p:nvSpPr>
        <p:spPr bwMode="auto">
          <a:xfrm>
            <a:off x="1917700" y="5219700"/>
            <a:ext cx="38100" cy="122237"/>
          </a:xfrm>
          <a:custGeom>
            <a:avLst/>
            <a:gdLst>
              <a:gd name="T0" fmla="*/ 7 w 7"/>
              <a:gd name="T1" fmla="*/ 0 h 22"/>
              <a:gd name="T2" fmla="*/ 0 w 7"/>
              <a:gd name="T3" fmla="*/ 15 h 22"/>
              <a:gd name="T4" fmla="*/ 5 w 7"/>
              <a:gd name="T5" fmla="*/ 17 h 22"/>
              <a:gd name="T6" fmla="*/ 7 w 7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22">
                <a:moveTo>
                  <a:pt x="7" y="0"/>
                </a:moveTo>
                <a:cubicBezTo>
                  <a:pt x="5" y="5"/>
                  <a:pt x="1" y="11"/>
                  <a:pt x="0" y="15"/>
                </a:cubicBezTo>
                <a:cubicBezTo>
                  <a:pt x="0" y="20"/>
                  <a:pt x="4" y="22"/>
                  <a:pt x="5" y="17"/>
                </a:cubicBezTo>
                <a:cubicBezTo>
                  <a:pt x="7" y="11"/>
                  <a:pt x="6" y="5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Freeform 1271"/>
          <p:cNvSpPr>
            <a:spLocks/>
          </p:cNvSpPr>
          <p:nvPr/>
        </p:nvSpPr>
        <p:spPr bwMode="auto">
          <a:xfrm>
            <a:off x="1789112" y="5084763"/>
            <a:ext cx="911225" cy="812799"/>
          </a:xfrm>
          <a:custGeom>
            <a:avLst/>
            <a:gdLst>
              <a:gd name="T0" fmla="*/ 31 w 164"/>
              <a:gd name="T1" fmla="*/ 145 h 145"/>
              <a:gd name="T2" fmla="*/ 0 w 164"/>
              <a:gd name="T3" fmla="*/ 75 h 145"/>
              <a:gd name="T4" fmla="*/ 82 w 164"/>
              <a:gd name="T5" fmla="*/ 2 h 145"/>
              <a:gd name="T6" fmla="*/ 163 w 164"/>
              <a:gd name="T7" fmla="*/ 74 h 145"/>
              <a:gd name="T8" fmla="*/ 134 w 164"/>
              <a:gd name="T9" fmla="*/ 14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45">
                <a:moveTo>
                  <a:pt x="31" y="145"/>
                </a:moveTo>
                <a:cubicBezTo>
                  <a:pt x="14" y="129"/>
                  <a:pt x="1" y="104"/>
                  <a:pt x="0" y="75"/>
                </a:cubicBezTo>
                <a:cubicBezTo>
                  <a:pt x="0" y="34"/>
                  <a:pt x="38" y="3"/>
                  <a:pt x="82" y="2"/>
                </a:cubicBezTo>
                <a:cubicBezTo>
                  <a:pt x="133" y="0"/>
                  <a:pt x="161" y="33"/>
                  <a:pt x="163" y="74"/>
                </a:cubicBezTo>
                <a:cubicBezTo>
                  <a:pt x="164" y="102"/>
                  <a:pt x="153" y="125"/>
                  <a:pt x="134" y="14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4" name="Freeform 1272"/>
          <p:cNvSpPr>
            <a:spLocks/>
          </p:cNvSpPr>
          <p:nvPr/>
        </p:nvSpPr>
        <p:spPr bwMode="auto">
          <a:xfrm>
            <a:off x="2078037" y="5118100"/>
            <a:ext cx="193675" cy="246062"/>
          </a:xfrm>
          <a:custGeom>
            <a:avLst/>
            <a:gdLst>
              <a:gd name="T0" fmla="*/ 35 w 35"/>
              <a:gd name="T1" fmla="*/ 22 h 44"/>
              <a:gd name="T2" fmla="*/ 19 w 35"/>
              <a:gd name="T3" fmla="*/ 43 h 44"/>
              <a:gd name="T4" fmla="*/ 0 w 35"/>
              <a:gd name="T5" fmla="*/ 24 h 44"/>
              <a:gd name="T6" fmla="*/ 19 w 35"/>
              <a:gd name="T7" fmla="*/ 0 h 44"/>
              <a:gd name="T8" fmla="*/ 35 w 35"/>
              <a:gd name="T9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44">
                <a:moveTo>
                  <a:pt x="35" y="22"/>
                </a:moveTo>
                <a:cubicBezTo>
                  <a:pt x="35" y="34"/>
                  <a:pt x="30" y="43"/>
                  <a:pt x="19" y="43"/>
                </a:cubicBezTo>
                <a:cubicBezTo>
                  <a:pt x="9" y="44"/>
                  <a:pt x="0" y="36"/>
                  <a:pt x="0" y="24"/>
                </a:cubicBezTo>
                <a:cubicBezTo>
                  <a:pt x="0" y="11"/>
                  <a:pt x="9" y="0"/>
                  <a:pt x="19" y="0"/>
                </a:cubicBezTo>
                <a:cubicBezTo>
                  <a:pt x="28" y="0"/>
                  <a:pt x="35" y="11"/>
                  <a:pt x="35" y="22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5" name="Freeform 1273"/>
          <p:cNvSpPr>
            <a:spLocks/>
          </p:cNvSpPr>
          <p:nvPr/>
        </p:nvSpPr>
        <p:spPr bwMode="auto">
          <a:xfrm>
            <a:off x="2260600" y="5118100"/>
            <a:ext cx="188912" cy="241300"/>
          </a:xfrm>
          <a:custGeom>
            <a:avLst/>
            <a:gdLst>
              <a:gd name="T0" fmla="*/ 6 w 34"/>
              <a:gd name="T1" fmla="*/ 36 h 43"/>
              <a:gd name="T2" fmla="*/ 2 w 34"/>
              <a:gd name="T3" fmla="*/ 23 h 43"/>
              <a:gd name="T4" fmla="*/ 15 w 34"/>
              <a:gd name="T5" fmla="*/ 0 h 43"/>
              <a:gd name="T6" fmla="*/ 33 w 34"/>
              <a:gd name="T7" fmla="*/ 21 h 43"/>
              <a:gd name="T8" fmla="*/ 18 w 34"/>
              <a:gd name="T9" fmla="*/ 43 h 43"/>
              <a:gd name="T10" fmla="*/ 16 w 34"/>
              <a:gd name="T11" fmla="*/ 4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43">
                <a:moveTo>
                  <a:pt x="6" y="36"/>
                </a:moveTo>
                <a:cubicBezTo>
                  <a:pt x="4" y="33"/>
                  <a:pt x="3" y="29"/>
                  <a:pt x="2" y="23"/>
                </a:cubicBezTo>
                <a:cubicBezTo>
                  <a:pt x="0" y="10"/>
                  <a:pt x="6" y="0"/>
                  <a:pt x="15" y="0"/>
                </a:cubicBezTo>
                <a:cubicBezTo>
                  <a:pt x="24" y="0"/>
                  <a:pt x="31" y="7"/>
                  <a:pt x="33" y="21"/>
                </a:cubicBezTo>
                <a:cubicBezTo>
                  <a:pt x="34" y="33"/>
                  <a:pt x="27" y="43"/>
                  <a:pt x="18" y="43"/>
                </a:cubicBezTo>
                <a:cubicBezTo>
                  <a:pt x="18" y="43"/>
                  <a:pt x="17" y="43"/>
                  <a:pt x="16" y="4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Freeform 1274"/>
          <p:cNvSpPr>
            <a:spLocks/>
          </p:cNvSpPr>
          <p:nvPr/>
        </p:nvSpPr>
        <p:spPr bwMode="auto">
          <a:xfrm>
            <a:off x="2084387" y="5168900"/>
            <a:ext cx="171450" cy="117475"/>
          </a:xfrm>
          <a:custGeom>
            <a:avLst/>
            <a:gdLst>
              <a:gd name="T0" fmla="*/ 31 w 31"/>
              <a:gd name="T1" fmla="*/ 0 h 21"/>
              <a:gd name="T2" fmla="*/ 0 w 31"/>
              <a:gd name="T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" h="21">
                <a:moveTo>
                  <a:pt x="31" y="0"/>
                </a:moveTo>
                <a:cubicBezTo>
                  <a:pt x="27" y="5"/>
                  <a:pt x="8" y="18"/>
                  <a:pt x="0" y="2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7" name="Freeform 1275"/>
          <p:cNvSpPr>
            <a:spLocks/>
          </p:cNvSpPr>
          <p:nvPr/>
        </p:nvSpPr>
        <p:spPr bwMode="auto">
          <a:xfrm>
            <a:off x="2282825" y="5173663"/>
            <a:ext cx="161925" cy="84137"/>
          </a:xfrm>
          <a:custGeom>
            <a:avLst/>
            <a:gdLst>
              <a:gd name="T0" fmla="*/ 0 w 29"/>
              <a:gd name="T1" fmla="*/ 0 h 15"/>
              <a:gd name="T2" fmla="*/ 29 w 29"/>
              <a:gd name="T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" h="15">
                <a:moveTo>
                  <a:pt x="0" y="0"/>
                </a:moveTo>
                <a:cubicBezTo>
                  <a:pt x="0" y="0"/>
                  <a:pt x="25" y="12"/>
                  <a:pt x="29" y="1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8" name="Line 1276"/>
          <p:cNvSpPr>
            <a:spLocks noChangeShapeType="1"/>
          </p:cNvSpPr>
          <p:nvPr/>
        </p:nvSpPr>
        <p:spPr bwMode="auto">
          <a:xfrm flipV="1">
            <a:off x="2182812" y="5268913"/>
            <a:ext cx="73025" cy="1111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9" name="Line 1277"/>
          <p:cNvSpPr>
            <a:spLocks noChangeShapeType="1"/>
          </p:cNvSpPr>
          <p:nvPr/>
        </p:nvSpPr>
        <p:spPr bwMode="auto">
          <a:xfrm>
            <a:off x="2222500" y="5241925"/>
            <a:ext cx="0" cy="73025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0" name="Line 1278"/>
          <p:cNvSpPr>
            <a:spLocks noChangeShapeType="1"/>
          </p:cNvSpPr>
          <p:nvPr/>
        </p:nvSpPr>
        <p:spPr bwMode="auto">
          <a:xfrm>
            <a:off x="2305050" y="5268913"/>
            <a:ext cx="66675" cy="0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1" name="Line 1279"/>
          <p:cNvSpPr>
            <a:spLocks noChangeShapeType="1"/>
          </p:cNvSpPr>
          <p:nvPr/>
        </p:nvSpPr>
        <p:spPr bwMode="auto">
          <a:xfrm>
            <a:off x="2338387" y="5241925"/>
            <a:ext cx="6350" cy="84137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2" name="Oval 1280"/>
          <p:cNvSpPr>
            <a:spLocks noChangeArrowheads="1"/>
          </p:cNvSpPr>
          <p:nvPr/>
        </p:nvSpPr>
        <p:spPr bwMode="auto">
          <a:xfrm>
            <a:off x="2227262" y="5319713"/>
            <a:ext cx="133350" cy="1349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3" name="Freeform 1281"/>
          <p:cNvSpPr>
            <a:spLocks/>
          </p:cNvSpPr>
          <p:nvPr/>
        </p:nvSpPr>
        <p:spPr bwMode="auto">
          <a:xfrm>
            <a:off x="2289175" y="5454650"/>
            <a:ext cx="11112" cy="219075"/>
          </a:xfrm>
          <a:custGeom>
            <a:avLst/>
            <a:gdLst>
              <a:gd name="T0" fmla="*/ 1 w 2"/>
              <a:gd name="T1" fmla="*/ 39 h 39"/>
              <a:gd name="T2" fmla="*/ 0 w 2"/>
              <a:gd name="T3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39">
                <a:moveTo>
                  <a:pt x="1" y="39"/>
                </a:moveTo>
                <a:cubicBezTo>
                  <a:pt x="2" y="32"/>
                  <a:pt x="1" y="6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4" name="Freeform 1282"/>
          <p:cNvSpPr>
            <a:spLocks/>
          </p:cNvSpPr>
          <p:nvPr/>
        </p:nvSpPr>
        <p:spPr bwMode="auto">
          <a:xfrm>
            <a:off x="2006600" y="5532438"/>
            <a:ext cx="642937" cy="280987"/>
          </a:xfrm>
          <a:custGeom>
            <a:avLst/>
            <a:gdLst>
              <a:gd name="T0" fmla="*/ 98 w 116"/>
              <a:gd name="T1" fmla="*/ 6 h 50"/>
              <a:gd name="T2" fmla="*/ 115 w 116"/>
              <a:gd name="T3" fmla="*/ 18 h 50"/>
              <a:gd name="T4" fmla="*/ 96 w 116"/>
              <a:gd name="T5" fmla="*/ 36 h 50"/>
              <a:gd name="T6" fmla="*/ 53 w 116"/>
              <a:gd name="T7" fmla="*/ 25 h 50"/>
              <a:gd name="T8" fmla="*/ 0 w 116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50">
                <a:moveTo>
                  <a:pt x="98" y="6"/>
                </a:moveTo>
                <a:cubicBezTo>
                  <a:pt x="103" y="0"/>
                  <a:pt x="116" y="4"/>
                  <a:pt x="115" y="18"/>
                </a:cubicBezTo>
                <a:cubicBezTo>
                  <a:pt x="114" y="31"/>
                  <a:pt x="103" y="36"/>
                  <a:pt x="96" y="36"/>
                </a:cubicBezTo>
                <a:cubicBezTo>
                  <a:pt x="83" y="36"/>
                  <a:pt x="70" y="25"/>
                  <a:pt x="53" y="25"/>
                </a:cubicBezTo>
                <a:cubicBezTo>
                  <a:pt x="41" y="25"/>
                  <a:pt x="15" y="34"/>
                  <a:pt x="0" y="5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5" name="Line 1283"/>
          <p:cNvSpPr>
            <a:spLocks noChangeShapeType="1"/>
          </p:cNvSpPr>
          <p:nvPr/>
        </p:nvSpPr>
        <p:spPr bwMode="auto">
          <a:xfrm>
            <a:off x="1939925" y="5403850"/>
            <a:ext cx="227012" cy="6191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" name="Line 1284"/>
          <p:cNvSpPr>
            <a:spLocks noChangeShapeType="1"/>
          </p:cNvSpPr>
          <p:nvPr/>
        </p:nvSpPr>
        <p:spPr bwMode="auto">
          <a:xfrm>
            <a:off x="1906587" y="5516563"/>
            <a:ext cx="260350" cy="476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7" name="Freeform 1285"/>
          <p:cNvSpPr>
            <a:spLocks/>
          </p:cNvSpPr>
          <p:nvPr/>
        </p:nvSpPr>
        <p:spPr bwMode="auto">
          <a:xfrm>
            <a:off x="1922462" y="5572125"/>
            <a:ext cx="249237" cy="66675"/>
          </a:xfrm>
          <a:custGeom>
            <a:avLst/>
            <a:gdLst>
              <a:gd name="T0" fmla="*/ 0 w 45"/>
              <a:gd name="T1" fmla="*/ 12 h 12"/>
              <a:gd name="T2" fmla="*/ 45 w 45"/>
              <a:gd name="T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" h="12">
                <a:moveTo>
                  <a:pt x="0" y="12"/>
                </a:moveTo>
                <a:cubicBezTo>
                  <a:pt x="0" y="12"/>
                  <a:pt x="41" y="2"/>
                  <a:pt x="45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" name="Line 1286"/>
          <p:cNvSpPr>
            <a:spLocks noChangeShapeType="1"/>
          </p:cNvSpPr>
          <p:nvPr/>
        </p:nvSpPr>
        <p:spPr bwMode="auto">
          <a:xfrm flipV="1">
            <a:off x="2389187" y="5348288"/>
            <a:ext cx="193675" cy="95250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" name="Freeform 1287"/>
          <p:cNvSpPr>
            <a:spLocks/>
          </p:cNvSpPr>
          <p:nvPr/>
        </p:nvSpPr>
        <p:spPr bwMode="auto">
          <a:xfrm>
            <a:off x="2400300" y="5443538"/>
            <a:ext cx="238125" cy="66675"/>
          </a:xfrm>
          <a:custGeom>
            <a:avLst/>
            <a:gdLst>
              <a:gd name="T0" fmla="*/ 43 w 43"/>
              <a:gd name="T1" fmla="*/ 0 h 12"/>
              <a:gd name="T2" fmla="*/ 0 w 43"/>
              <a:gd name="T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" h="12">
                <a:moveTo>
                  <a:pt x="43" y="0"/>
                </a:moveTo>
                <a:cubicBezTo>
                  <a:pt x="43" y="0"/>
                  <a:pt x="4" y="10"/>
                  <a:pt x="0" y="1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" name="Freeform 1288"/>
          <p:cNvSpPr>
            <a:spLocks/>
          </p:cNvSpPr>
          <p:nvPr/>
        </p:nvSpPr>
        <p:spPr bwMode="auto">
          <a:xfrm>
            <a:off x="2411412" y="5543550"/>
            <a:ext cx="238125" cy="34925"/>
          </a:xfrm>
          <a:custGeom>
            <a:avLst/>
            <a:gdLst>
              <a:gd name="T0" fmla="*/ 0 w 43"/>
              <a:gd name="T1" fmla="*/ 0 h 6"/>
              <a:gd name="T2" fmla="*/ 43 w 43"/>
              <a:gd name="T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3" h="6">
                <a:moveTo>
                  <a:pt x="0" y="0"/>
                </a:moveTo>
                <a:cubicBezTo>
                  <a:pt x="5" y="0"/>
                  <a:pt x="39" y="5"/>
                  <a:pt x="43" y="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" name="Freeform 1289"/>
          <p:cNvSpPr>
            <a:spLocks/>
          </p:cNvSpPr>
          <p:nvPr/>
        </p:nvSpPr>
        <p:spPr bwMode="auto">
          <a:xfrm>
            <a:off x="1839912" y="5280025"/>
            <a:ext cx="244475" cy="617537"/>
          </a:xfrm>
          <a:custGeom>
            <a:avLst/>
            <a:gdLst>
              <a:gd name="T0" fmla="*/ 28 w 44"/>
              <a:gd name="T1" fmla="*/ 110 h 110"/>
              <a:gd name="T2" fmla="*/ 0 w 44"/>
              <a:gd name="T3" fmla="*/ 52 h 110"/>
              <a:gd name="T4" fmla="*/ 44 w 44"/>
              <a:gd name="T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110">
                <a:moveTo>
                  <a:pt x="28" y="110"/>
                </a:moveTo>
                <a:cubicBezTo>
                  <a:pt x="12" y="97"/>
                  <a:pt x="0" y="73"/>
                  <a:pt x="0" y="52"/>
                </a:cubicBezTo>
                <a:cubicBezTo>
                  <a:pt x="0" y="27"/>
                  <a:pt x="20" y="5"/>
                  <a:pt x="44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" name="Freeform 1290"/>
          <p:cNvSpPr>
            <a:spLocks/>
          </p:cNvSpPr>
          <p:nvPr/>
        </p:nvSpPr>
        <p:spPr bwMode="auto">
          <a:xfrm>
            <a:off x="2444750" y="5268913"/>
            <a:ext cx="244475" cy="309562"/>
          </a:xfrm>
          <a:custGeom>
            <a:avLst/>
            <a:gdLst>
              <a:gd name="T0" fmla="*/ 0 w 44"/>
              <a:gd name="T1" fmla="*/ 0 h 55"/>
              <a:gd name="T2" fmla="*/ 44 w 44"/>
              <a:gd name="T3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" h="55">
                <a:moveTo>
                  <a:pt x="0" y="0"/>
                </a:moveTo>
                <a:cubicBezTo>
                  <a:pt x="25" y="1"/>
                  <a:pt x="43" y="22"/>
                  <a:pt x="44" y="5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" name="Freeform 1291"/>
          <p:cNvSpPr>
            <a:spLocks/>
          </p:cNvSpPr>
          <p:nvPr/>
        </p:nvSpPr>
        <p:spPr bwMode="auto">
          <a:xfrm>
            <a:off x="1951037" y="5880100"/>
            <a:ext cx="598487" cy="57150"/>
          </a:xfrm>
          <a:custGeom>
            <a:avLst/>
            <a:gdLst>
              <a:gd name="T0" fmla="*/ 73 w 108"/>
              <a:gd name="T1" fmla="*/ 9 h 10"/>
              <a:gd name="T2" fmla="*/ 107 w 108"/>
              <a:gd name="T3" fmla="*/ 8 h 10"/>
              <a:gd name="T4" fmla="*/ 106 w 108"/>
              <a:gd name="T5" fmla="*/ 1 h 10"/>
              <a:gd name="T6" fmla="*/ 61 w 108"/>
              <a:gd name="T7" fmla="*/ 1 h 10"/>
              <a:gd name="T8" fmla="*/ 1 w 108"/>
              <a:gd name="T9" fmla="*/ 3 h 10"/>
              <a:gd name="T10" fmla="*/ 2 w 108"/>
              <a:gd name="T11" fmla="*/ 9 h 10"/>
              <a:gd name="T12" fmla="*/ 52 w 108"/>
              <a:gd name="T13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" h="10">
                <a:moveTo>
                  <a:pt x="73" y="9"/>
                </a:moveTo>
                <a:cubicBezTo>
                  <a:pt x="83" y="9"/>
                  <a:pt x="105" y="8"/>
                  <a:pt x="107" y="8"/>
                </a:cubicBezTo>
                <a:cubicBezTo>
                  <a:pt x="108" y="6"/>
                  <a:pt x="107" y="1"/>
                  <a:pt x="106" y="1"/>
                </a:cubicBezTo>
                <a:cubicBezTo>
                  <a:pt x="101" y="0"/>
                  <a:pt x="72" y="1"/>
                  <a:pt x="61" y="1"/>
                </a:cubicBezTo>
                <a:cubicBezTo>
                  <a:pt x="49" y="1"/>
                  <a:pt x="4" y="3"/>
                  <a:pt x="1" y="3"/>
                </a:cubicBezTo>
                <a:cubicBezTo>
                  <a:pt x="0" y="4"/>
                  <a:pt x="1" y="9"/>
                  <a:pt x="2" y="9"/>
                </a:cubicBezTo>
                <a:cubicBezTo>
                  <a:pt x="5" y="10"/>
                  <a:pt x="38" y="10"/>
                  <a:pt x="52" y="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" name="Freeform 1292"/>
          <p:cNvSpPr>
            <a:spLocks/>
          </p:cNvSpPr>
          <p:nvPr/>
        </p:nvSpPr>
        <p:spPr bwMode="auto">
          <a:xfrm>
            <a:off x="2227262" y="5902325"/>
            <a:ext cx="133350" cy="50800"/>
          </a:xfrm>
          <a:custGeom>
            <a:avLst/>
            <a:gdLst>
              <a:gd name="T0" fmla="*/ 0 w 24"/>
              <a:gd name="T1" fmla="*/ 9 h 9"/>
              <a:gd name="T2" fmla="*/ 13 w 24"/>
              <a:gd name="T3" fmla="*/ 0 h 9"/>
              <a:gd name="T4" fmla="*/ 24 w 24"/>
              <a:gd name="T5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" h="9">
                <a:moveTo>
                  <a:pt x="0" y="9"/>
                </a:moveTo>
                <a:cubicBezTo>
                  <a:pt x="2" y="4"/>
                  <a:pt x="7" y="0"/>
                  <a:pt x="13" y="0"/>
                </a:cubicBezTo>
                <a:cubicBezTo>
                  <a:pt x="17" y="0"/>
                  <a:pt x="22" y="3"/>
                  <a:pt x="24" y="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Freeform 1293"/>
          <p:cNvSpPr>
            <a:spLocks/>
          </p:cNvSpPr>
          <p:nvPr/>
        </p:nvSpPr>
        <p:spPr bwMode="auto">
          <a:xfrm>
            <a:off x="2216150" y="5964237"/>
            <a:ext cx="161925" cy="101600"/>
          </a:xfrm>
          <a:custGeom>
            <a:avLst/>
            <a:gdLst>
              <a:gd name="T0" fmla="*/ 28 w 29"/>
              <a:gd name="T1" fmla="*/ 0 h 18"/>
              <a:gd name="T2" fmla="*/ 29 w 29"/>
              <a:gd name="T3" fmla="*/ 4 h 18"/>
              <a:gd name="T4" fmla="*/ 15 w 29"/>
              <a:gd name="T5" fmla="*/ 18 h 18"/>
              <a:gd name="T6" fmla="*/ 0 w 29"/>
              <a:gd name="T7" fmla="*/ 4 h 18"/>
              <a:gd name="T8" fmla="*/ 0 w 29"/>
              <a:gd name="T9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8">
                <a:moveTo>
                  <a:pt x="28" y="0"/>
                </a:moveTo>
                <a:cubicBezTo>
                  <a:pt x="29" y="1"/>
                  <a:pt x="29" y="2"/>
                  <a:pt x="29" y="4"/>
                </a:cubicBezTo>
                <a:cubicBezTo>
                  <a:pt x="29" y="12"/>
                  <a:pt x="22" y="18"/>
                  <a:pt x="15" y="18"/>
                </a:cubicBezTo>
                <a:cubicBezTo>
                  <a:pt x="7" y="18"/>
                  <a:pt x="0" y="12"/>
                  <a:pt x="0" y="4"/>
                </a:cubicBezTo>
                <a:cubicBezTo>
                  <a:pt x="0" y="3"/>
                  <a:pt x="0" y="2"/>
                  <a:pt x="0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Oval 1294"/>
          <p:cNvSpPr>
            <a:spLocks noChangeArrowheads="1"/>
          </p:cNvSpPr>
          <p:nvPr/>
        </p:nvSpPr>
        <p:spPr bwMode="auto">
          <a:xfrm>
            <a:off x="2278062" y="5964237"/>
            <a:ext cx="44450" cy="333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Freeform 1295"/>
          <p:cNvSpPr>
            <a:spLocks/>
          </p:cNvSpPr>
          <p:nvPr/>
        </p:nvSpPr>
        <p:spPr bwMode="auto">
          <a:xfrm>
            <a:off x="2300287" y="5997575"/>
            <a:ext cx="4762" cy="68262"/>
          </a:xfrm>
          <a:custGeom>
            <a:avLst/>
            <a:gdLst>
              <a:gd name="T0" fmla="*/ 0 w 1"/>
              <a:gd name="T1" fmla="*/ 0 h 12"/>
              <a:gd name="T2" fmla="*/ 0 w 1"/>
              <a:gd name="T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2">
                <a:moveTo>
                  <a:pt x="0" y="0"/>
                </a:moveTo>
                <a:cubicBezTo>
                  <a:pt x="0" y="0"/>
                  <a:pt x="1" y="11"/>
                  <a:pt x="0" y="1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Freeform 1296"/>
          <p:cNvSpPr>
            <a:spLocks/>
          </p:cNvSpPr>
          <p:nvPr/>
        </p:nvSpPr>
        <p:spPr bwMode="auto">
          <a:xfrm>
            <a:off x="2211387" y="5937250"/>
            <a:ext cx="166687" cy="33337"/>
          </a:xfrm>
          <a:custGeom>
            <a:avLst/>
            <a:gdLst>
              <a:gd name="T0" fmla="*/ 1 w 30"/>
              <a:gd name="T1" fmla="*/ 6 h 6"/>
              <a:gd name="T2" fmla="*/ 15 w 30"/>
              <a:gd name="T3" fmla="*/ 3 h 6"/>
              <a:gd name="T4" fmla="*/ 29 w 30"/>
              <a:gd name="T5" fmla="*/ 5 h 6"/>
              <a:gd name="T6" fmla="*/ 28 w 30"/>
              <a:gd name="T7" fmla="*/ 1 h 6"/>
              <a:gd name="T8" fmla="*/ 15 w 30"/>
              <a:gd name="T9" fmla="*/ 0 h 6"/>
              <a:gd name="T10" fmla="*/ 2 w 30"/>
              <a:gd name="T11" fmla="*/ 3 h 6"/>
              <a:gd name="T12" fmla="*/ 1 w 30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6">
                <a:moveTo>
                  <a:pt x="1" y="6"/>
                </a:moveTo>
                <a:cubicBezTo>
                  <a:pt x="1" y="6"/>
                  <a:pt x="6" y="4"/>
                  <a:pt x="15" y="3"/>
                </a:cubicBezTo>
                <a:cubicBezTo>
                  <a:pt x="24" y="3"/>
                  <a:pt x="28" y="4"/>
                  <a:pt x="29" y="5"/>
                </a:cubicBezTo>
                <a:cubicBezTo>
                  <a:pt x="30" y="4"/>
                  <a:pt x="30" y="2"/>
                  <a:pt x="28" y="1"/>
                </a:cubicBezTo>
                <a:cubicBezTo>
                  <a:pt x="27" y="1"/>
                  <a:pt x="19" y="0"/>
                  <a:pt x="15" y="0"/>
                </a:cubicBezTo>
                <a:cubicBezTo>
                  <a:pt x="11" y="0"/>
                  <a:pt x="3" y="2"/>
                  <a:pt x="2" y="3"/>
                </a:cubicBezTo>
                <a:cubicBezTo>
                  <a:pt x="1" y="4"/>
                  <a:pt x="0" y="6"/>
                  <a:pt x="1" y="6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Freeform 1297"/>
          <p:cNvSpPr>
            <a:spLocks/>
          </p:cNvSpPr>
          <p:nvPr/>
        </p:nvSpPr>
        <p:spPr bwMode="auto">
          <a:xfrm>
            <a:off x="2017712" y="5930900"/>
            <a:ext cx="504825" cy="420687"/>
          </a:xfrm>
          <a:custGeom>
            <a:avLst/>
            <a:gdLst>
              <a:gd name="T0" fmla="*/ 76 w 91"/>
              <a:gd name="T1" fmla="*/ 0 h 75"/>
              <a:gd name="T2" fmla="*/ 91 w 91"/>
              <a:gd name="T3" fmla="*/ 32 h 75"/>
              <a:gd name="T4" fmla="*/ 46 w 91"/>
              <a:gd name="T5" fmla="*/ 74 h 75"/>
              <a:gd name="T6" fmla="*/ 0 w 91"/>
              <a:gd name="T7" fmla="*/ 33 h 75"/>
              <a:gd name="T8" fmla="*/ 17 w 91"/>
              <a:gd name="T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75">
                <a:moveTo>
                  <a:pt x="76" y="0"/>
                </a:moveTo>
                <a:cubicBezTo>
                  <a:pt x="85" y="6"/>
                  <a:pt x="91" y="20"/>
                  <a:pt x="91" y="32"/>
                </a:cubicBezTo>
                <a:cubicBezTo>
                  <a:pt x="91" y="58"/>
                  <a:pt x="73" y="75"/>
                  <a:pt x="46" y="74"/>
                </a:cubicBezTo>
                <a:cubicBezTo>
                  <a:pt x="15" y="73"/>
                  <a:pt x="0" y="55"/>
                  <a:pt x="0" y="33"/>
                </a:cubicBezTo>
                <a:cubicBezTo>
                  <a:pt x="0" y="20"/>
                  <a:pt x="6" y="8"/>
                  <a:pt x="17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Oval 1298"/>
          <p:cNvSpPr>
            <a:spLocks noChangeArrowheads="1"/>
          </p:cNvSpPr>
          <p:nvPr/>
        </p:nvSpPr>
        <p:spPr bwMode="auto">
          <a:xfrm>
            <a:off x="1655762" y="5853112"/>
            <a:ext cx="188912" cy="190500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Freeform 1299"/>
          <p:cNvSpPr>
            <a:spLocks/>
          </p:cNvSpPr>
          <p:nvPr/>
        </p:nvSpPr>
        <p:spPr bwMode="auto">
          <a:xfrm>
            <a:off x="1844675" y="5924550"/>
            <a:ext cx="111125" cy="50800"/>
          </a:xfrm>
          <a:custGeom>
            <a:avLst/>
            <a:gdLst>
              <a:gd name="T0" fmla="*/ 0 w 20"/>
              <a:gd name="T1" fmla="*/ 5 h 9"/>
              <a:gd name="T2" fmla="*/ 7 w 20"/>
              <a:gd name="T3" fmla="*/ 8 h 9"/>
              <a:gd name="T4" fmla="*/ 20 w 20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9">
                <a:moveTo>
                  <a:pt x="0" y="5"/>
                </a:moveTo>
                <a:cubicBezTo>
                  <a:pt x="2" y="7"/>
                  <a:pt x="3" y="9"/>
                  <a:pt x="7" y="8"/>
                </a:cubicBezTo>
                <a:cubicBezTo>
                  <a:pt x="11" y="8"/>
                  <a:pt x="15" y="1"/>
                  <a:pt x="2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" name="Freeform 1300"/>
          <p:cNvSpPr>
            <a:spLocks/>
          </p:cNvSpPr>
          <p:nvPr/>
        </p:nvSpPr>
        <p:spPr bwMode="auto">
          <a:xfrm>
            <a:off x="1744662" y="6043612"/>
            <a:ext cx="228600" cy="122237"/>
          </a:xfrm>
          <a:custGeom>
            <a:avLst/>
            <a:gdLst>
              <a:gd name="T0" fmla="*/ 0 w 41"/>
              <a:gd name="T1" fmla="*/ 0 h 22"/>
              <a:gd name="T2" fmla="*/ 25 w 41"/>
              <a:gd name="T3" fmla="*/ 22 h 22"/>
              <a:gd name="T4" fmla="*/ 41 w 41"/>
              <a:gd name="T5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22">
                <a:moveTo>
                  <a:pt x="0" y="0"/>
                </a:moveTo>
                <a:cubicBezTo>
                  <a:pt x="1" y="5"/>
                  <a:pt x="11" y="22"/>
                  <a:pt x="25" y="22"/>
                </a:cubicBezTo>
                <a:cubicBezTo>
                  <a:pt x="34" y="22"/>
                  <a:pt x="41" y="17"/>
                  <a:pt x="41" y="1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" name="Freeform 1301"/>
          <p:cNvSpPr>
            <a:spLocks/>
          </p:cNvSpPr>
          <p:nvPr/>
        </p:nvSpPr>
        <p:spPr bwMode="auto">
          <a:xfrm>
            <a:off x="1917700" y="6154737"/>
            <a:ext cx="387350" cy="354012"/>
          </a:xfrm>
          <a:custGeom>
            <a:avLst/>
            <a:gdLst>
              <a:gd name="T0" fmla="*/ 6 w 70"/>
              <a:gd name="T1" fmla="*/ 0 h 63"/>
              <a:gd name="T2" fmla="*/ 5 w 70"/>
              <a:gd name="T3" fmla="*/ 28 h 63"/>
              <a:gd name="T4" fmla="*/ 4 w 70"/>
              <a:gd name="T5" fmla="*/ 59 h 63"/>
              <a:gd name="T6" fmla="*/ 52 w 70"/>
              <a:gd name="T7" fmla="*/ 59 h 63"/>
              <a:gd name="T8" fmla="*/ 54 w 70"/>
              <a:gd name="T9" fmla="*/ 47 h 63"/>
              <a:gd name="T10" fmla="*/ 70 w 70"/>
              <a:gd name="T11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63">
                <a:moveTo>
                  <a:pt x="6" y="0"/>
                </a:moveTo>
                <a:cubicBezTo>
                  <a:pt x="6" y="4"/>
                  <a:pt x="6" y="20"/>
                  <a:pt x="5" y="28"/>
                </a:cubicBezTo>
                <a:cubicBezTo>
                  <a:pt x="5" y="37"/>
                  <a:pt x="0" y="49"/>
                  <a:pt x="4" y="59"/>
                </a:cubicBezTo>
                <a:cubicBezTo>
                  <a:pt x="8" y="61"/>
                  <a:pt x="47" y="63"/>
                  <a:pt x="52" y="59"/>
                </a:cubicBezTo>
                <a:cubicBezTo>
                  <a:pt x="51" y="54"/>
                  <a:pt x="53" y="48"/>
                  <a:pt x="54" y="47"/>
                </a:cubicBezTo>
                <a:cubicBezTo>
                  <a:pt x="56" y="46"/>
                  <a:pt x="66" y="45"/>
                  <a:pt x="70" y="45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" name="Freeform 1302"/>
          <p:cNvSpPr>
            <a:spLocks/>
          </p:cNvSpPr>
          <p:nvPr/>
        </p:nvSpPr>
        <p:spPr bwMode="auto">
          <a:xfrm>
            <a:off x="2244725" y="5975350"/>
            <a:ext cx="311150" cy="527050"/>
          </a:xfrm>
          <a:custGeom>
            <a:avLst/>
            <a:gdLst>
              <a:gd name="T0" fmla="*/ 54 w 56"/>
              <a:gd name="T1" fmla="*/ 0 h 94"/>
              <a:gd name="T2" fmla="*/ 52 w 56"/>
              <a:gd name="T3" fmla="*/ 74 h 94"/>
              <a:gd name="T4" fmla="*/ 51 w 56"/>
              <a:gd name="T5" fmla="*/ 91 h 94"/>
              <a:gd name="T6" fmla="*/ 4 w 56"/>
              <a:gd name="T7" fmla="*/ 92 h 94"/>
              <a:gd name="T8" fmla="*/ 0 w 56"/>
              <a:gd name="T9" fmla="*/ 7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94">
                <a:moveTo>
                  <a:pt x="54" y="0"/>
                </a:moveTo>
                <a:cubicBezTo>
                  <a:pt x="56" y="21"/>
                  <a:pt x="51" y="71"/>
                  <a:pt x="52" y="74"/>
                </a:cubicBezTo>
                <a:cubicBezTo>
                  <a:pt x="52" y="77"/>
                  <a:pt x="54" y="86"/>
                  <a:pt x="51" y="91"/>
                </a:cubicBezTo>
                <a:cubicBezTo>
                  <a:pt x="47" y="94"/>
                  <a:pt x="15" y="94"/>
                  <a:pt x="4" y="92"/>
                </a:cubicBezTo>
                <a:cubicBezTo>
                  <a:pt x="5" y="82"/>
                  <a:pt x="2" y="79"/>
                  <a:pt x="0" y="7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" name="Freeform 1303"/>
          <p:cNvSpPr>
            <a:spLocks/>
          </p:cNvSpPr>
          <p:nvPr/>
        </p:nvSpPr>
        <p:spPr bwMode="auto">
          <a:xfrm>
            <a:off x="1873250" y="6484937"/>
            <a:ext cx="371475" cy="130175"/>
          </a:xfrm>
          <a:custGeom>
            <a:avLst/>
            <a:gdLst>
              <a:gd name="T0" fmla="*/ 60 w 67"/>
              <a:gd name="T1" fmla="*/ 1 h 23"/>
              <a:gd name="T2" fmla="*/ 61 w 67"/>
              <a:gd name="T3" fmla="*/ 15 h 23"/>
              <a:gd name="T4" fmla="*/ 7 w 67"/>
              <a:gd name="T5" fmla="*/ 16 h 23"/>
              <a:gd name="T6" fmla="*/ 12 w 67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23">
                <a:moveTo>
                  <a:pt x="60" y="1"/>
                </a:moveTo>
                <a:cubicBezTo>
                  <a:pt x="63" y="3"/>
                  <a:pt x="67" y="10"/>
                  <a:pt x="61" y="15"/>
                </a:cubicBezTo>
                <a:cubicBezTo>
                  <a:pt x="53" y="21"/>
                  <a:pt x="14" y="23"/>
                  <a:pt x="7" y="16"/>
                </a:cubicBezTo>
                <a:cubicBezTo>
                  <a:pt x="0" y="9"/>
                  <a:pt x="7" y="3"/>
                  <a:pt x="1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" name="Freeform 1304"/>
          <p:cNvSpPr>
            <a:spLocks/>
          </p:cNvSpPr>
          <p:nvPr/>
        </p:nvSpPr>
        <p:spPr bwMode="auto">
          <a:xfrm>
            <a:off x="2233612" y="6480175"/>
            <a:ext cx="360362" cy="134937"/>
          </a:xfrm>
          <a:custGeom>
            <a:avLst/>
            <a:gdLst>
              <a:gd name="T0" fmla="*/ 6 w 65"/>
              <a:gd name="T1" fmla="*/ 2 h 24"/>
              <a:gd name="T2" fmla="*/ 3 w 65"/>
              <a:gd name="T3" fmla="*/ 16 h 24"/>
              <a:gd name="T4" fmla="*/ 59 w 65"/>
              <a:gd name="T5" fmla="*/ 19 h 24"/>
              <a:gd name="T6" fmla="*/ 65 w 65"/>
              <a:gd name="T7" fmla="*/ 11 h 24"/>
              <a:gd name="T8" fmla="*/ 53 w 6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24">
                <a:moveTo>
                  <a:pt x="6" y="2"/>
                </a:moveTo>
                <a:cubicBezTo>
                  <a:pt x="4" y="5"/>
                  <a:pt x="0" y="12"/>
                  <a:pt x="3" y="16"/>
                </a:cubicBezTo>
                <a:cubicBezTo>
                  <a:pt x="6" y="21"/>
                  <a:pt x="46" y="24"/>
                  <a:pt x="59" y="19"/>
                </a:cubicBezTo>
                <a:cubicBezTo>
                  <a:pt x="62" y="17"/>
                  <a:pt x="65" y="14"/>
                  <a:pt x="65" y="11"/>
                </a:cubicBezTo>
                <a:cubicBezTo>
                  <a:pt x="65" y="7"/>
                  <a:pt x="59" y="1"/>
                  <a:pt x="53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7" name="Oval 1305"/>
          <p:cNvSpPr>
            <a:spLocks noChangeArrowheads="1"/>
          </p:cNvSpPr>
          <p:nvPr/>
        </p:nvSpPr>
        <p:spPr bwMode="auto">
          <a:xfrm>
            <a:off x="1822450" y="6249987"/>
            <a:ext cx="117475" cy="117475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Freeform 1306"/>
          <p:cNvSpPr>
            <a:spLocks/>
          </p:cNvSpPr>
          <p:nvPr/>
        </p:nvSpPr>
        <p:spPr bwMode="auto">
          <a:xfrm>
            <a:off x="1928812" y="6300787"/>
            <a:ext cx="15875" cy="6350"/>
          </a:xfrm>
          <a:custGeom>
            <a:avLst/>
            <a:gdLst>
              <a:gd name="T0" fmla="*/ 0 w 3"/>
              <a:gd name="T1" fmla="*/ 1 h 1"/>
              <a:gd name="T2" fmla="*/ 3 w 3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1" y="1"/>
                  <a:pt x="3" y="0"/>
                  <a:pt x="3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Oval 1307"/>
          <p:cNvSpPr>
            <a:spLocks noChangeArrowheads="1"/>
          </p:cNvSpPr>
          <p:nvPr/>
        </p:nvSpPr>
        <p:spPr bwMode="auto">
          <a:xfrm>
            <a:off x="2671762" y="5818188"/>
            <a:ext cx="188912" cy="1857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Freeform 1308"/>
          <p:cNvSpPr>
            <a:spLocks/>
          </p:cNvSpPr>
          <p:nvPr/>
        </p:nvSpPr>
        <p:spPr bwMode="auto">
          <a:xfrm>
            <a:off x="2544762" y="5908675"/>
            <a:ext cx="127000" cy="44450"/>
          </a:xfrm>
          <a:custGeom>
            <a:avLst/>
            <a:gdLst>
              <a:gd name="T0" fmla="*/ 0 w 23"/>
              <a:gd name="T1" fmla="*/ 3 h 8"/>
              <a:gd name="T2" fmla="*/ 6 w 23"/>
              <a:gd name="T3" fmla="*/ 6 h 8"/>
              <a:gd name="T4" fmla="*/ 15 w 23"/>
              <a:gd name="T5" fmla="*/ 6 h 8"/>
              <a:gd name="T6" fmla="*/ 23 w 23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8">
                <a:moveTo>
                  <a:pt x="0" y="3"/>
                </a:moveTo>
                <a:cubicBezTo>
                  <a:pt x="2" y="4"/>
                  <a:pt x="4" y="5"/>
                  <a:pt x="6" y="6"/>
                </a:cubicBezTo>
                <a:cubicBezTo>
                  <a:pt x="8" y="7"/>
                  <a:pt x="11" y="8"/>
                  <a:pt x="15" y="6"/>
                </a:cubicBezTo>
                <a:cubicBezTo>
                  <a:pt x="17" y="5"/>
                  <a:pt x="21" y="1"/>
                  <a:pt x="23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Freeform 1309"/>
          <p:cNvSpPr>
            <a:spLocks/>
          </p:cNvSpPr>
          <p:nvPr/>
        </p:nvSpPr>
        <p:spPr bwMode="auto">
          <a:xfrm>
            <a:off x="2544762" y="6003925"/>
            <a:ext cx="222250" cy="161925"/>
          </a:xfrm>
          <a:custGeom>
            <a:avLst/>
            <a:gdLst>
              <a:gd name="T0" fmla="*/ 40 w 40"/>
              <a:gd name="T1" fmla="*/ 0 h 29"/>
              <a:gd name="T2" fmla="*/ 21 w 40"/>
              <a:gd name="T3" fmla="*/ 23 h 29"/>
              <a:gd name="T4" fmla="*/ 0 w 40"/>
              <a:gd name="T5" fmla="*/ 2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9">
                <a:moveTo>
                  <a:pt x="40" y="0"/>
                </a:moveTo>
                <a:cubicBezTo>
                  <a:pt x="39" y="5"/>
                  <a:pt x="35" y="15"/>
                  <a:pt x="21" y="23"/>
                </a:cubicBezTo>
                <a:cubicBezTo>
                  <a:pt x="10" y="29"/>
                  <a:pt x="3" y="26"/>
                  <a:pt x="0" y="2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Freeform 1310"/>
          <p:cNvSpPr>
            <a:spLocks/>
          </p:cNvSpPr>
          <p:nvPr/>
        </p:nvSpPr>
        <p:spPr bwMode="auto">
          <a:xfrm>
            <a:off x="1917700" y="5219700"/>
            <a:ext cx="38100" cy="122237"/>
          </a:xfrm>
          <a:custGeom>
            <a:avLst/>
            <a:gdLst>
              <a:gd name="T0" fmla="*/ 7 w 7"/>
              <a:gd name="T1" fmla="*/ 0 h 22"/>
              <a:gd name="T2" fmla="*/ 0 w 7"/>
              <a:gd name="T3" fmla="*/ 15 h 22"/>
              <a:gd name="T4" fmla="*/ 5 w 7"/>
              <a:gd name="T5" fmla="*/ 17 h 22"/>
              <a:gd name="T6" fmla="*/ 7 w 7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22">
                <a:moveTo>
                  <a:pt x="7" y="0"/>
                </a:moveTo>
                <a:cubicBezTo>
                  <a:pt x="5" y="5"/>
                  <a:pt x="1" y="11"/>
                  <a:pt x="0" y="15"/>
                </a:cubicBezTo>
                <a:cubicBezTo>
                  <a:pt x="0" y="20"/>
                  <a:pt x="4" y="22"/>
                  <a:pt x="5" y="17"/>
                </a:cubicBezTo>
                <a:cubicBezTo>
                  <a:pt x="7" y="11"/>
                  <a:pt x="6" y="5"/>
                  <a:pt x="7" y="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Freeform 1311"/>
          <p:cNvSpPr>
            <a:spLocks/>
          </p:cNvSpPr>
          <p:nvPr/>
        </p:nvSpPr>
        <p:spPr bwMode="auto">
          <a:xfrm>
            <a:off x="2066925" y="6103937"/>
            <a:ext cx="415925" cy="203200"/>
          </a:xfrm>
          <a:custGeom>
            <a:avLst/>
            <a:gdLst>
              <a:gd name="T0" fmla="*/ 2 w 75"/>
              <a:gd name="T1" fmla="*/ 3 h 36"/>
              <a:gd name="T2" fmla="*/ 42 w 75"/>
              <a:gd name="T3" fmla="*/ 0 h 36"/>
              <a:gd name="T4" fmla="*/ 74 w 75"/>
              <a:gd name="T5" fmla="*/ 2 h 36"/>
              <a:gd name="T6" fmla="*/ 42 w 75"/>
              <a:gd name="T7" fmla="*/ 35 h 36"/>
              <a:gd name="T8" fmla="*/ 2 w 75"/>
              <a:gd name="T9" fmla="*/ 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36">
                <a:moveTo>
                  <a:pt x="2" y="3"/>
                </a:moveTo>
                <a:cubicBezTo>
                  <a:pt x="4" y="1"/>
                  <a:pt x="32" y="1"/>
                  <a:pt x="42" y="0"/>
                </a:cubicBezTo>
                <a:cubicBezTo>
                  <a:pt x="52" y="0"/>
                  <a:pt x="71" y="1"/>
                  <a:pt x="74" y="2"/>
                </a:cubicBezTo>
                <a:cubicBezTo>
                  <a:pt x="75" y="13"/>
                  <a:pt x="67" y="34"/>
                  <a:pt x="42" y="35"/>
                </a:cubicBezTo>
                <a:cubicBezTo>
                  <a:pt x="18" y="36"/>
                  <a:pt x="0" y="21"/>
                  <a:pt x="2" y="3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Freeform 1312"/>
          <p:cNvSpPr>
            <a:spLocks/>
          </p:cNvSpPr>
          <p:nvPr/>
        </p:nvSpPr>
        <p:spPr bwMode="auto">
          <a:xfrm>
            <a:off x="773112" y="6238875"/>
            <a:ext cx="306387" cy="234950"/>
          </a:xfrm>
          <a:custGeom>
            <a:avLst/>
            <a:gdLst>
              <a:gd name="T0" fmla="*/ 28 w 55"/>
              <a:gd name="T1" fmla="*/ 5 h 42"/>
              <a:gd name="T2" fmla="*/ 28 w 55"/>
              <a:gd name="T3" fmla="*/ 5 h 42"/>
              <a:gd name="T4" fmla="*/ 10 w 55"/>
              <a:gd name="T5" fmla="*/ 14 h 42"/>
              <a:gd name="T6" fmla="*/ 15 w 55"/>
              <a:gd name="T7" fmla="*/ 18 h 42"/>
              <a:gd name="T8" fmla="*/ 0 w 55"/>
              <a:gd name="T9" fmla="*/ 40 h 42"/>
              <a:gd name="T10" fmla="*/ 45 w 55"/>
              <a:gd name="T11" fmla="*/ 19 h 42"/>
              <a:gd name="T12" fmla="*/ 28 w 55"/>
              <a:gd name="T13" fmla="*/ 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42">
                <a:moveTo>
                  <a:pt x="28" y="5"/>
                </a:moveTo>
                <a:cubicBezTo>
                  <a:pt x="28" y="5"/>
                  <a:pt x="28" y="5"/>
                  <a:pt x="28" y="5"/>
                </a:cubicBezTo>
                <a:cubicBezTo>
                  <a:pt x="21" y="8"/>
                  <a:pt x="14" y="12"/>
                  <a:pt x="10" y="14"/>
                </a:cubicBezTo>
                <a:cubicBezTo>
                  <a:pt x="12" y="15"/>
                  <a:pt x="14" y="16"/>
                  <a:pt x="15" y="18"/>
                </a:cubicBezTo>
                <a:cubicBezTo>
                  <a:pt x="20" y="24"/>
                  <a:pt x="10" y="33"/>
                  <a:pt x="0" y="40"/>
                </a:cubicBezTo>
                <a:cubicBezTo>
                  <a:pt x="14" y="42"/>
                  <a:pt x="38" y="26"/>
                  <a:pt x="45" y="19"/>
                </a:cubicBezTo>
                <a:cubicBezTo>
                  <a:pt x="55" y="9"/>
                  <a:pt x="41" y="0"/>
                  <a:pt x="28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Freeform 1313"/>
          <p:cNvSpPr>
            <a:spLocks/>
          </p:cNvSpPr>
          <p:nvPr/>
        </p:nvSpPr>
        <p:spPr bwMode="auto">
          <a:xfrm>
            <a:off x="490537" y="6307137"/>
            <a:ext cx="393700" cy="250825"/>
          </a:xfrm>
          <a:custGeom>
            <a:avLst/>
            <a:gdLst>
              <a:gd name="T0" fmla="*/ 66 w 71"/>
              <a:gd name="T1" fmla="*/ 6 h 45"/>
              <a:gd name="T2" fmla="*/ 61 w 71"/>
              <a:gd name="T3" fmla="*/ 2 h 45"/>
              <a:gd name="T4" fmla="*/ 45 w 71"/>
              <a:gd name="T5" fmla="*/ 3 h 45"/>
              <a:gd name="T6" fmla="*/ 45 w 71"/>
              <a:gd name="T7" fmla="*/ 3 h 45"/>
              <a:gd name="T8" fmla="*/ 3 w 71"/>
              <a:gd name="T9" fmla="*/ 25 h 45"/>
              <a:gd name="T10" fmla="*/ 2 w 71"/>
              <a:gd name="T11" fmla="*/ 34 h 45"/>
              <a:gd name="T12" fmla="*/ 42 w 71"/>
              <a:gd name="T13" fmla="*/ 33 h 45"/>
              <a:gd name="T14" fmla="*/ 51 w 71"/>
              <a:gd name="T15" fmla="*/ 28 h 45"/>
              <a:gd name="T16" fmla="*/ 66 w 71"/>
              <a:gd name="T17" fmla="*/ 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45">
                <a:moveTo>
                  <a:pt x="66" y="6"/>
                </a:moveTo>
                <a:cubicBezTo>
                  <a:pt x="65" y="4"/>
                  <a:pt x="63" y="3"/>
                  <a:pt x="61" y="2"/>
                </a:cubicBezTo>
                <a:cubicBezTo>
                  <a:pt x="56" y="0"/>
                  <a:pt x="49" y="1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0" y="6"/>
                  <a:pt x="12" y="19"/>
                  <a:pt x="3" y="25"/>
                </a:cubicBezTo>
                <a:cubicBezTo>
                  <a:pt x="1" y="28"/>
                  <a:pt x="0" y="31"/>
                  <a:pt x="2" y="34"/>
                </a:cubicBezTo>
                <a:cubicBezTo>
                  <a:pt x="8" y="45"/>
                  <a:pt x="29" y="39"/>
                  <a:pt x="42" y="33"/>
                </a:cubicBezTo>
                <a:cubicBezTo>
                  <a:pt x="45" y="32"/>
                  <a:pt x="48" y="30"/>
                  <a:pt x="51" y="28"/>
                </a:cubicBezTo>
                <a:cubicBezTo>
                  <a:pt x="61" y="21"/>
                  <a:pt x="71" y="12"/>
                  <a:pt x="66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Freeform 1314"/>
          <p:cNvSpPr>
            <a:spLocks/>
          </p:cNvSpPr>
          <p:nvPr/>
        </p:nvSpPr>
        <p:spPr bwMode="auto">
          <a:xfrm>
            <a:off x="750887" y="5740400"/>
            <a:ext cx="222250" cy="201612"/>
          </a:xfrm>
          <a:custGeom>
            <a:avLst/>
            <a:gdLst>
              <a:gd name="T0" fmla="*/ 39 w 40"/>
              <a:gd name="T1" fmla="*/ 31 h 36"/>
              <a:gd name="T2" fmla="*/ 39 w 40"/>
              <a:gd name="T3" fmla="*/ 29 h 36"/>
              <a:gd name="T4" fmla="*/ 9 w 40"/>
              <a:gd name="T5" fmla="*/ 1 h 36"/>
              <a:gd name="T6" fmla="*/ 5 w 40"/>
              <a:gd name="T7" fmla="*/ 6 h 36"/>
              <a:gd name="T8" fmla="*/ 16 w 40"/>
              <a:gd name="T9" fmla="*/ 32 h 36"/>
              <a:gd name="T10" fmla="*/ 39 w 40"/>
              <a:gd name="T11" fmla="*/ 36 h 36"/>
              <a:gd name="T12" fmla="*/ 39 w 40"/>
              <a:gd name="T13" fmla="*/ 3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36">
                <a:moveTo>
                  <a:pt x="39" y="31"/>
                </a:moveTo>
                <a:cubicBezTo>
                  <a:pt x="39" y="30"/>
                  <a:pt x="39" y="30"/>
                  <a:pt x="39" y="29"/>
                </a:cubicBezTo>
                <a:cubicBezTo>
                  <a:pt x="38" y="11"/>
                  <a:pt x="23" y="0"/>
                  <a:pt x="9" y="1"/>
                </a:cubicBezTo>
                <a:cubicBezTo>
                  <a:pt x="7" y="2"/>
                  <a:pt x="6" y="4"/>
                  <a:pt x="5" y="6"/>
                </a:cubicBezTo>
                <a:cubicBezTo>
                  <a:pt x="0" y="17"/>
                  <a:pt x="3" y="28"/>
                  <a:pt x="16" y="32"/>
                </a:cubicBezTo>
                <a:cubicBezTo>
                  <a:pt x="23" y="34"/>
                  <a:pt x="33" y="35"/>
                  <a:pt x="39" y="36"/>
                </a:cubicBezTo>
                <a:cubicBezTo>
                  <a:pt x="40" y="34"/>
                  <a:pt x="40" y="32"/>
                  <a:pt x="39" y="31"/>
                </a:cubicBezTo>
                <a:close/>
              </a:path>
            </a:pathLst>
          </a:custGeom>
          <a:solidFill>
            <a:srgbClr val="EF7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Freeform 1315"/>
          <p:cNvSpPr>
            <a:spLocks/>
          </p:cNvSpPr>
          <p:nvPr/>
        </p:nvSpPr>
        <p:spPr bwMode="auto">
          <a:xfrm>
            <a:off x="1062037" y="5286375"/>
            <a:ext cx="155575" cy="268287"/>
          </a:xfrm>
          <a:custGeom>
            <a:avLst/>
            <a:gdLst>
              <a:gd name="T0" fmla="*/ 25 w 28"/>
              <a:gd name="T1" fmla="*/ 26 h 48"/>
              <a:gd name="T2" fmla="*/ 8 w 28"/>
              <a:gd name="T3" fmla="*/ 0 h 48"/>
              <a:gd name="T4" fmla="*/ 6 w 28"/>
              <a:gd name="T5" fmla="*/ 0 h 48"/>
              <a:gd name="T6" fmla="*/ 5 w 28"/>
              <a:gd name="T7" fmla="*/ 27 h 48"/>
              <a:gd name="T8" fmla="*/ 5 w 28"/>
              <a:gd name="T9" fmla="*/ 28 h 48"/>
              <a:gd name="T10" fmla="*/ 22 w 28"/>
              <a:gd name="T11" fmla="*/ 47 h 48"/>
              <a:gd name="T12" fmla="*/ 25 w 28"/>
              <a:gd name="T13" fmla="*/ 2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48">
                <a:moveTo>
                  <a:pt x="25" y="26"/>
                </a:moveTo>
                <a:cubicBezTo>
                  <a:pt x="22" y="16"/>
                  <a:pt x="16" y="7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1" y="2"/>
                  <a:pt x="0" y="14"/>
                  <a:pt x="5" y="27"/>
                </a:cubicBezTo>
                <a:cubicBezTo>
                  <a:pt x="5" y="27"/>
                  <a:pt x="5" y="27"/>
                  <a:pt x="5" y="28"/>
                </a:cubicBezTo>
                <a:cubicBezTo>
                  <a:pt x="9" y="39"/>
                  <a:pt x="15" y="48"/>
                  <a:pt x="22" y="47"/>
                </a:cubicBezTo>
                <a:cubicBezTo>
                  <a:pt x="27" y="46"/>
                  <a:pt x="28" y="37"/>
                  <a:pt x="2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Freeform 1316"/>
          <p:cNvSpPr>
            <a:spLocks/>
          </p:cNvSpPr>
          <p:nvPr/>
        </p:nvSpPr>
        <p:spPr bwMode="auto">
          <a:xfrm>
            <a:off x="341312" y="5162550"/>
            <a:ext cx="765175" cy="790574"/>
          </a:xfrm>
          <a:custGeom>
            <a:avLst/>
            <a:gdLst>
              <a:gd name="T0" fmla="*/ 78 w 138"/>
              <a:gd name="T1" fmla="*/ 0 h 141"/>
              <a:gd name="T2" fmla="*/ 0 w 138"/>
              <a:gd name="T3" fmla="*/ 71 h 141"/>
              <a:gd name="T4" fmla="*/ 3 w 138"/>
              <a:gd name="T5" fmla="*/ 89 h 141"/>
              <a:gd name="T6" fmla="*/ 35 w 138"/>
              <a:gd name="T7" fmla="*/ 132 h 141"/>
              <a:gd name="T8" fmla="*/ 58 w 138"/>
              <a:gd name="T9" fmla="*/ 140 h 141"/>
              <a:gd name="T10" fmla="*/ 62 w 138"/>
              <a:gd name="T11" fmla="*/ 141 h 141"/>
              <a:gd name="T12" fmla="*/ 58 w 138"/>
              <a:gd name="T13" fmla="*/ 110 h 141"/>
              <a:gd name="T14" fmla="*/ 118 w 138"/>
              <a:gd name="T15" fmla="*/ 47 h 141"/>
              <a:gd name="T16" fmla="*/ 135 w 138"/>
              <a:gd name="T17" fmla="*/ 50 h 141"/>
              <a:gd name="T18" fmla="*/ 135 w 138"/>
              <a:gd name="T19" fmla="*/ 49 h 141"/>
              <a:gd name="T20" fmla="*/ 136 w 138"/>
              <a:gd name="T21" fmla="*/ 22 h 141"/>
              <a:gd name="T22" fmla="*/ 138 w 138"/>
              <a:gd name="T23" fmla="*/ 22 h 141"/>
              <a:gd name="T24" fmla="*/ 78 w 138"/>
              <a:gd name="T25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8" h="141">
                <a:moveTo>
                  <a:pt x="78" y="0"/>
                </a:moveTo>
                <a:cubicBezTo>
                  <a:pt x="32" y="0"/>
                  <a:pt x="1" y="30"/>
                  <a:pt x="0" y="71"/>
                </a:cubicBezTo>
                <a:cubicBezTo>
                  <a:pt x="0" y="78"/>
                  <a:pt x="1" y="83"/>
                  <a:pt x="3" y="89"/>
                </a:cubicBezTo>
                <a:cubicBezTo>
                  <a:pt x="9" y="93"/>
                  <a:pt x="18" y="103"/>
                  <a:pt x="35" y="132"/>
                </a:cubicBezTo>
                <a:cubicBezTo>
                  <a:pt x="41" y="135"/>
                  <a:pt x="49" y="137"/>
                  <a:pt x="58" y="140"/>
                </a:cubicBezTo>
                <a:cubicBezTo>
                  <a:pt x="60" y="141"/>
                  <a:pt x="61" y="141"/>
                  <a:pt x="62" y="141"/>
                </a:cubicBezTo>
                <a:cubicBezTo>
                  <a:pt x="59" y="132"/>
                  <a:pt x="58" y="122"/>
                  <a:pt x="58" y="110"/>
                </a:cubicBezTo>
                <a:cubicBezTo>
                  <a:pt x="58" y="76"/>
                  <a:pt x="83" y="47"/>
                  <a:pt x="118" y="47"/>
                </a:cubicBezTo>
                <a:cubicBezTo>
                  <a:pt x="124" y="47"/>
                  <a:pt x="129" y="48"/>
                  <a:pt x="135" y="50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0" y="36"/>
                  <a:pt x="131" y="24"/>
                  <a:pt x="136" y="22"/>
                </a:cubicBezTo>
                <a:cubicBezTo>
                  <a:pt x="137" y="22"/>
                  <a:pt x="137" y="22"/>
                  <a:pt x="138" y="22"/>
                </a:cubicBezTo>
                <a:cubicBezTo>
                  <a:pt x="123" y="8"/>
                  <a:pt x="101" y="0"/>
                  <a:pt x="78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Freeform 1317"/>
          <p:cNvSpPr>
            <a:spLocks/>
          </p:cNvSpPr>
          <p:nvPr/>
        </p:nvSpPr>
        <p:spPr bwMode="auto">
          <a:xfrm>
            <a:off x="663575" y="5426075"/>
            <a:ext cx="654050" cy="571500"/>
          </a:xfrm>
          <a:custGeom>
            <a:avLst/>
            <a:gdLst>
              <a:gd name="T0" fmla="*/ 103 w 118"/>
              <a:gd name="T1" fmla="*/ 39 h 102"/>
              <a:gd name="T2" fmla="*/ 104 w 118"/>
              <a:gd name="T3" fmla="*/ 29 h 102"/>
              <a:gd name="T4" fmla="*/ 98 w 118"/>
              <a:gd name="T5" fmla="*/ 19 h 102"/>
              <a:gd name="T6" fmla="*/ 100 w 118"/>
              <a:gd name="T7" fmla="*/ 13 h 102"/>
              <a:gd name="T8" fmla="*/ 97 w 118"/>
              <a:gd name="T9" fmla="*/ 1 h 102"/>
              <a:gd name="T10" fmla="*/ 94 w 118"/>
              <a:gd name="T11" fmla="*/ 22 h 102"/>
              <a:gd name="T12" fmla="*/ 77 w 118"/>
              <a:gd name="T13" fmla="*/ 3 h 102"/>
              <a:gd name="T14" fmla="*/ 60 w 118"/>
              <a:gd name="T15" fmla="*/ 0 h 102"/>
              <a:gd name="T16" fmla="*/ 0 w 118"/>
              <a:gd name="T17" fmla="*/ 63 h 102"/>
              <a:gd name="T18" fmla="*/ 4 w 118"/>
              <a:gd name="T19" fmla="*/ 94 h 102"/>
              <a:gd name="T20" fmla="*/ 45 w 118"/>
              <a:gd name="T21" fmla="*/ 102 h 102"/>
              <a:gd name="T22" fmla="*/ 62 w 118"/>
              <a:gd name="T23" fmla="*/ 92 h 102"/>
              <a:gd name="T24" fmla="*/ 55 w 118"/>
              <a:gd name="T25" fmla="*/ 92 h 102"/>
              <a:gd name="T26" fmla="*/ 32 w 118"/>
              <a:gd name="T27" fmla="*/ 88 h 102"/>
              <a:gd name="T28" fmla="*/ 21 w 118"/>
              <a:gd name="T29" fmla="*/ 62 h 102"/>
              <a:gd name="T30" fmla="*/ 25 w 118"/>
              <a:gd name="T31" fmla="*/ 57 h 102"/>
              <a:gd name="T32" fmla="*/ 47 w 118"/>
              <a:gd name="T33" fmla="*/ 37 h 102"/>
              <a:gd name="T34" fmla="*/ 71 w 118"/>
              <a:gd name="T35" fmla="*/ 37 h 102"/>
              <a:gd name="T36" fmla="*/ 86 w 118"/>
              <a:gd name="T37" fmla="*/ 58 h 102"/>
              <a:gd name="T38" fmla="*/ 91 w 118"/>
              <a:gd name="T39" fmla="*/ 64 h 102"/>
              <a:gd name="T40" fmla="*/ 115 w 118"/>
              <a:gd name="T41" fmla="*/ 50 h 102"/>
              <a:gd name="T42" fmla="*/ 103 w 118"/>
              <a:gd name="T43" fmla="*/ 3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8" h="102">
                <a:moveTo>
                  <a:pt x="103" y="39"/>
                </a:moveTo>
                <a:cubicBezTo>
                  <a:pt x="104" y="36"/>
                  <a:pt x="104" y="32"/>
                  <a:pt x="104" y="29"/>
                </a:cubicBezTo>
                <a:cubicBezTo>
                  <a:pt x="100" y="27"/>
                  <a:pt x="98" y="24"/>
                  <a:pt x="98" y="19"/>
                </a:cubicBezTo>
                <a:cubicBezTo>
                  <a:pt x="98" y="17"/>
                  <a:pt x="99" y="14"/>
                  <a:pt x="100" y="13"/>
                </a:cubicBezTo>
                <a:cubicBezTo>
                  <a:pt x="100" y="9"/>
                  <a:pt x="99" y="5"/>
                  <a:pt x="97" y="1"/>
                </a:cubicBezTo>
                <a:cubicBezTo>
                  <a:pt x="100" y="12"/>
                  <a:pt x="99" y="21"/>
                  <a:pt x="94" y="22"/>
                </a:cubicBezTo>
                <a:cubicBezTo>
                  <a:pt x="87" y="23"/>
                  <a:pt x="81" y="14"/>
                  <a:pt x="77" y="3"/>
                </a:cubicBezTo>
                <a:cubicBezTo>
                  <a:pt x="71" y="1"/>
                  <a:pt x="66" y="0"/>
                  <a:pt x="60" y="0"/>
                </a:cubicBezTo>
                <a:cubicBezTo>
                  <a:pt x="25" y="0"/>
                  <a:pt x="0" y="29"/>
                  <a:pt x="0" y="63"/>
                </a:cubicBezTo>
                <a:cubicBezTo>
                  <a:pt x="0" y="75"/>
                  <a:pt x="1" y="85"/>
                  <a:pt x="4" y="94"/>
                </a:cubicBezTo>
                <a:cubicBezTo>
                  <a:pt x="25" y="100"/>
                  <a:pt x="41" y="101"/>
                  <a:pt x="45" y="102"/>
                </a:cubicBezTo>
                <a:cubicBezTo>
                  <a:pt x="56" y="98"/>
                  <a:pt x="62" y="92"/>
                  <a:pt x="62" y="92"/>
                </a:cubicBezTo>
                <a:cubicBezTo>
                  <a:pt x="62" y="92"/>
                  <a:pt x="59" y="92"/>
                  <a:pt x="55" y="92"/>
                </a:cubicBezTo>
                <a:cubicBezTo>
                  <a:pt x="49" y="91"/>
                  <a:pt x="39" y="90"/>
                  <a:pt x="32" y="88"/>
                </a:cubicBezTo>
                <a:cubicBezTo>
                  <a:pt x="19" y="84"/>
                  <a:pt x="16" y="73"/>
                  <a:pt x="21" y="62"/>
                </a:cubicBezTo>
                <a:cubicBezTo>
                  <a:pt x="22" y="60"/>
                  <a:pt x="23" y="58"/>
                  <a:pt x="25" y="57"/>
                </a:cubicBezTo>
                <a:cubicBezTo>
                  <a:pt x="30" y="48"/>
                  <a:pt x="38" y="41"/>
                  <a:pt x="47" y="37"/>
                </a:cubicBezTo>
                <a:cubicBezTo>
                  <a:pt x="56" y="33"/>
                  <a:pt x="64" y="32"/>
                  <a:pt x="71" y="37"/>
                </a:cubicBezTo>
                <a:cubicBezTo>
                  <a:pt x="79" y="43"/>
                  <a:pt x="83" y="52"/>
                  <a:pt x="86" y="58"/>
                </a:cubicBezTo>
                <a:cubicBezTo>
                  <a:pt x="87" y="61"/>
                  <a:pt x="89" y="63"/>
                  <a:pt x="91" y="64"/>
                </a:cubicBezTo>
                <a:cubicBezTo>
                  <a:pt x="97" y="69"/>
                  <a:pt x="111" y="61"/>
                  <a:pt x="115" y="50"/>
                </a:cubicBezTo>
                <a:cubicBezTo>
                  <a:pt x="118" y="40"/>
                  <a:pt x="110" y="35"/>
                  <a:pt x="103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Freeform 1318"/>
          <p:cNvSpPr>
            <a:spLocks/>
          </p:cNvSpPr>
          <p:nvPr/>
        </p:nvSpPr>
        <p:spPr bwMode="auto">
          <a:xfrm>
            <a:off x="801687" y="5605463"/>
            <a:ext cx="338137" cy="307975"/>
          </a:xfrm>
          <a:custGeom>
            <a:avLst/>
            <a:gdLst>
              <a:gd name="T0" fmla="*/ 46 w 61"/>
              <a:gd name="T1" fmla="*/ 5 h 55"/>
              <a:gd name="T2" fmla="*/ 22 w 61"/>
              <a:gd name="T3" fmla="*/ 5 h 55"/>
              <a:gd name="T4" fmla="*/ 0 w 61"/>
              <a:gd name="T5" fmla="*/ 25 h 55"/>
              <a:gd name="T6" fmla="*/ 30 w 61"/>
              <a:gd name="T7" fmla="*/ 53 h 55"/>
              <a:gd name="T8" fmla="*/ 30 w 61"/>
              <a:gd name="T9" fmla="*/ 55 h 55"/>
              <a:gd name="T10" fmla="*/ 31 w 61"/>
              <a:gd name="T11" fmla="*/ 53 h 55"/>
              <a:gd name="T12" fmla="*/ 61 w 61"/>
              <a:gd name="T13" fmla="*/ 26 h 55"/>
              <a:gd name="T14" fmla="*/ 46 w 61"/>
              <a:gd name="T15" fmla="*/ 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55">
                <a:moveTo>
                  <a:pt x="46" y="5"/>
                </a:moveTo>
                <a:cubicBezTo>
                  <a:pt x="39" y="0"/>
                  <a:pt x="31" y="1"/>
                  <a:pt x="22" y="5"/>
                </a:cubicBezTo>
                <a:cubicBezTo>
                  <a:pt x="13" y="9"/>
                  <a:pt x="5" y="16"/>
                  <a:pt x="0" y="25"/>
                </a:cubicBezTo>
                <a:cubicBezTo>
                  <a:pt x="14" y="24"/>
                  <a:pt x="29" y="35"/>
                  <a:pt x="30" y="53"/>
                </a:cubicBezTo>
                <a:cubicBezTo>
                  <a:pt x="30" y="54"/>
                  <a:pt x="30" y="54"/>
                  <a:pt x="30" y="55"/>
                </a:cubicBezTo>
                <a:cubicBezTo>
                  <a:pt x="31" y="54"/>
                  <a:pt x="31" y="54"/>
                  <a:pt x="31" y="53"/>
                </a:cubicBezTo>
                <a:cubicBezTo>
                  <a:pt x="40" y="38"/>
                  <a:pt x="52" y="29"/>
                  <a:pt x="61" y="26"/>
                </a:cubicBezTo>
                <a:cubicBezTo>
                  <a:pt x="58" y="20"/>
                  <a:pt x="54" y="11"/>
                  <a:pt x="46" y="5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Freeform 1319"/>
          <p:cNvSpPr>
            <a:spLocks/>
          </p:cNvSpPr>
          <p:nvPr/>
        </p:nvSpPr>
        <p:spPr bwMode="auto">
          <a:xfrm>
            <a:off x="612775" y="6003925"/>
            <a:ext cx="282575" cy="296862"/>
          </a:xfrm>
          <a:custGeom>
            <a:avLst/>
            <a:gdLst>
              <a:gd name="T0" fmla="*/ 48 w 51"/>
              <a:gd name="T1" fmla="*/ 25 h 53"/>
              <a:gd name="T2" fmla="*/ 37 w 51"/>
              <a:gd name="T3" fmla="*/ 16 h 53"/>
              <a:gd name="T4" fmla="*/ 37 w 51"/>
              <a:gd name="T5" fmla="*/ 16 h 53"/>
              <a:gd name="T6" fmla="*/ 37 w 51"/>
              <a:gd name="T7" fmla="*/ 12 h 53"/>
              <a:gd name="T8" fmla="*/ 37 w 51"/>
              <a:gd name="T9" fmla="*/ 12 h 53"/>
              <a:gd name="T10" fmla="*/ 41 w 51"/>
              <a:gd name="T11" fmla="*/ 4 h 53"/>
              <a:gd name="T12" fmla="*/ 17 w 51"/>
              <a:gd name="T13" fmla="*/ 0 h 53"/>
              <a:gd name="T14" fmla="*/ 6 w 51"/>
              <a:gd name="T15" fmla="*/ 14 h 53"/>
              <a:gd name="T16" fmla="*/ 6 w 51"/>
              <a:gd name="T17" fmla="*/ 43 h 53"/>
              <a:gd name="T18" fmla="*/ 19 w 51"/>
              <a:gd name="T19" fmla="*/ 51 h 53"/>
              <a:gd name="T20" fmla="*/ 47 w 51"/>
              <a:gd name="T21" fmla="*/ 37 h 53"/>
              <a:gd name="T22" fmla="*/ 48 w 51"/>
              <a:gd name="T23" fmla="*/ 35 h 53"/>
              <a:gd name="T24" fmla="*/ 51 w 51"/>
              <a:gd name="T25" fmla="*/ 24 h 53"/>
              <a:gd name="T26" fmla="*/ 48 w 51"/>
              <a:gd name="T27" fmla="*/ 2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" h="53">
                <a:moveTo>
                  <a:pt x="48" y="25"/>
                </a:moveTo>
                <a:cubicBezTo>
                  <a:pt x="43" y="25"/>
                  <a:pt x="39" y="21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6"/>
                  <a:pt x="36" y="13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9"/>
                  <a:pt x="39" y="6"/>
                  <a:pt x="41" y="4"/>
                </a:cubicBezTo>
                <a:cubicBezTo>
                  <a:pt x="35" y="4"/>
                  <a:pt x="26" y="2"/>
                  <a:pt x="17" y="0"/>
                </a:cubicBezTo>
                <a:cubicBezTo>
                  <a:pt x="13" y="3"/>
                  <a:pt x="9" y="7"/>
                  <a:pt x="6" y="14"/>
                </a:cubicBezTo>
                <a:cubicBezTo>
                  <a:pt x="0" y="26"/>
                  <a:pt x="1" y="36"/>
                  <a:pt x="6" y="43"/>
                </a:cubicBezTo>
                <a:cubicBezTo>
                  <a:pt x="11" y="44"/>
                  <a:pt x="16" y="48"/>
                  <a:pt x="19" y="51"/>
                </a:cubicBezTo>
                <a:cubicBezTo>
                  <a:pt x="29" y="53"/>
                  <a:pt x="40" y="48"/>
                  <a:pt x="47" y="37"/>
                </a:cubicBezTo>
                <a:cubicBezTo>
                  <a:pt x="47" y="36"/>
                  <a:pt x="47" y="36"/>
                  <a:pt x="48" y="35"/>
                </a:cubicBezTo>
                <a:cubicBezTo>
                  <a:pt x="49" y="32"/>
                  <a:pt x="51" y="28"/>
                  <a:pt x="51" y="24"/>
                </a:cubicBezTo>
                <a:cubicBezTo>
                  <a:pt x="50" y="24"/>
                  <a:pt x="49" y="25"/>
                  <a:pt x="4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2" name="Freeform 1320"/>
          <p:cNvSpPr>
            <a:spLocks/>
          </p:cNvSpPr>
          <p:nvPr/>
        </p:nvSpPr>
        <p:spPr bwMode="auto">
          <a:xfrm>
            <a:off x="179387" y="5649913"/>
            <a:ext cx="749300" cy="796924"/>
          </a:xfrm>
          <a:custGeom>
            <a:avLst/>
            <a:gdLst>
              <a:gd name="T0" fmla="*/ 125 w 135"/>
              <a:gd name="T1" fmla="*/ 100 h 142"/>
              <a:gd name="T2" fmla="*/ 97 w 135"/>
              <a:gd name="T3" fmla="*/ 114 h 142"/>
              <a:gd name="T4" fmla="*/ 84 w 135"/>
              <a:gd name="T5" fmla="*/ 106 h 142"/>
              <a:gd name="T6" fmla="*/ 84 w 135"/>
              <a:gd name="T7" fmla="*/ 77 h 142"/>
              <a:gd name="T8" fmla="*/ 95 w 135"/>
              <a:gd name="T9" fmla="*/ 63 h 142"/>
              <a:gd name="T10" fmla="*/ 84 w 135"/>
              <a:gd name="T11" fmla="*/ 60 h 142"/>
              <a:gd name="T12" fmla="*/ 69 w 135"/>
              <a:gd name="T13" fmla="*/ 55 h 142"/>
              <a:gd name="T14" fmla="*/ 64 w 135"/>
              <a:gd name="T15" fmla="*/ 45 h 142"/>
              <a:gd name="T16" fmla="*/ 32 w 135"/>
              <a:gd name="T17" fmla="*/ 2 h 142"/>
              <a:gd name="T18" fmla="*/ 29 w 135"/>
              <a:gd name="T19" fmla="*/ 0 h 142"/>
              <a:gd name="T20" fmla="*/ 13 w 135"/>
              <a:gd name="T21" fmla="*/ 14 h 142"/>
              <a:gd name="T22" fmla="*/ 25 w 135"/>
              <a:gd name="T23" fmla="*/ 41 h 142"/>
              <a:gd name="T24" fmla="*/ 8 w 135"/>
              <a:gd name="T25" fmla="*/ 40 h 142"/>
              <a:gd name="T26" fmla="*/ 9 w 135"/>
              <a:gd name="T27" fmla="*/ 45 h 142"/>
              <a:gd name="T28" fmla="*/ 0 w 135"/>
              <a:gd name="T29" fmla="*/ 60 h 142"/>
              <a:gd name="T30" fmla="*/ 26 w 135"/>
              <a:gd name="T31" fmla="*/ 74 h 142"/>
              <a:gd name="T32" fmla="*/ 23 w 135"/>
              <a:gd name="T33" fmla="*/ 104 h 142"/>
              <a:gd name="T34" fmla="*/ 43 w 135"/>
              <a:gd name="T35" fmla="*/ 133 h 142"/>
              <a:gd name="T36" fmla="*/ 59 w 135"/>
              <a:gd name="T37" fmla="*/ 142 h 142"/>
              <a:gd name="T38" fmla="*/ 59 w 135"/>
              <a:gd name="T39" fmla="*/ 142 h 142"/>
              <a:gd name="T40" fmla="*/ 101 w 135"/>
              <a:gd name="T41" fmla="*/ 120 h 142"/>
              <a:gd name="T42" fmla="*/ 101 w 135"/>
              <a:gd name="T43" fmla="*/ 120 h 142"/>
              <a:gd name="T44" fmla="*/ 117 w 135"/>
              <a:gd name="T45" fmla="*/ 119 h 142"/>
              <a:gd name="T46" fmla="*/ 135 w 135"/>
              <a:gd name="T47" fmla="*/ 110 h 142"/>
              <a:gd name="T48" fmla="*/ 131 w 135"/>
              <a:gd name="T49" fmla="*/ 104 h 142"/>
              <a:gd name="T50" fmla="*/ 125 w 135"/>
              <a:gd name="T51" fmla="*/ 10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5" h="142">
                <a:moveTo>
                  <a:pt x="125" y="100"/>
                </a:moveTo>
                <a:cubicBezTo>
                  <a:pt x="118" y="111"/>
                  <a:pt x="107" y="116"/>
                  <a:pt x="97" y="114"/>
                </a:cubicBezTo>
                <a:cubicBezTo>
                  <a:pt x="94" y="111"/>
                  <a:pt x="89" y="107"/>
                  <a:pt x="84" y="106"/>
                </a:cubicBezTo>
                <a:cubicBezTo>
                  <a:pt x="79" y="99"/>
                  <a:pt x="78" y="89"/>
                  <a:pt x="84" y="77"/>
                </a:cubicBezTo>
                <a:cubicBezTo>
                  <a:pt x="87" y="70"/>
                  <a:pt x="91" y="66"/>
                  <a:pt x="95" y="63"/>
                </a:cubicBezTo>
                <a:cubicBezTo>
                  <a:pt x="91" y="62"/>
                  <a:pt x="87" y="61"/>
                  <a:pt x="84" y="60"/>
                </a:cubicBezTo>
                <a:cubicBezTo>
                  <a:pt x="79" y="58"/>
                  <a:pt x="74" y="57"/>
                  <a:pt x="69" y="55"/>
                </a:cubicBezTo>
                <a:cubicBezTo>
                  <a:pt x="67" y="52"/>
                  <a:pt x="66" y="48"/>
                  <a:pt x="64" y="45"/>
                </a:cubicBezTo>
                <a:cubicBezTo>
                  <a:pt x="47" y="16"/>
                  <a:pt x="38" y="6"/>
                  <a:pt x="32" y="2"/>
                </a:cubicBezTo>
                <a:cubicBezTo>
                  <a:pt x="31" y="1"/>
                  <a:pt x="29" y="0"/>
                  <a:pt x="29" y="0"/>
                </a:cubicBezTo>
                <a:cubicBezTo>
                  <a:pt x="27" y="8"/>
                  <a:pt x="21" y="14"/>
                  <a:pt x="13" y="14"/>
                </a:cubicBezTo>
                <a:cubicBezTo>
                  <a:pt x="14" y="19"/>
                  <a:pt x="17" y="28"/>
                  <a:pt x="25" y="41"/>
                </a:cubicBezTo>
                <a:cubicBezTo>
                  <a:pt x="19" y="40"/>
                  <a:pt x="14" y="40"/>
                  <a:pt x="8" y="40"/>
                </a:cubicBezTo>
                <a:cubicBezTo>
                  <a:pt x="9" y="42"/>
                  <a:pt x="9" y="44"/>
                  <a:pt x="9" y="45"/>
                </a:cubicBezTo>
                <a:cubicBezTo>
                  <a:pt x="9" y="52"/>
                  <a:pt x="5" y="58"/>
                  <a:pt x="0" y="60"/>
                </a:cubicBezTo>
                <a:cubicBezTo>
                  <a:pt x="3" y="65"/>
                  <a:pt x="13" y="70"/>
                  <a:pt x="26" y="74"/>
                </a:cubicBezTo>
                <a:cubicBezTo>
                  <a:pt x="23" y="83"/>
                  <a:pt x="20" y="93"/>
                  <a:pt x="23" y="104"/>
                </a:cubicBezTo>
                <a:cubicBezTo>
                  <a:pt x="27" y="126"/>
                  <a:pt x="36" y="131"/>
                  <a:pt x="43" y="133"/>
                </a:cubicBezTo>
                <a:cubicBezTo>
                  <a:pt x="50" y="136"/>
                  <a:pt x="55" y="138"/>
                  <a:pt x="59" y="142"/>
                </a:cubicBezTo>
                <a:cubicBezTo>
                  <a:pt x="59" y="142"/>
                  <a:pt x="59" y="142"/>
                  <a:pt x="59" y="142"/>
                </a:cubicBezTo>
                <a:cubicBezTo>
                  <a:pt x="68" y="136"/>
                  <a:pt x="96" y="123"/>
                  <a:pt x="101" y="120"/>
                </a:cubicBezTo>
                <a:cubicBezTo>
                  <a:pt x="101" y="120"/>
                  <a:pt x="101" y="120"/>
                  <a:pt x="101" y="120"/>
                </a:cubicBezTo>
                <a:cubicBezTo>
                  <a:pt x="105" y="118"/>
                  <a:pt x="112" y="117"/>
                  <a:pt x="117" y="119"/>
                </a:cubicBezTo>
                <a:cubicBezTo>
                  <a:pt x="121" y="117"/>
                  <a:pt x="128" y="113"/>
                  <a:pt x="135" y="110"/>
                </a:cubicBezTo>
                <a:cubicBezTo>
                  <a:pt x="134" y="109"/>
                  <a:pt x="133" y="106"/>
                  <a:pt x="131" y="104"/>
                </a:cubicBezTo>
                <a:cubicBezTo>
                  <a:pt x="129" y="102"/>
                  <a:pt x="127" y="100"/>
                  <a:pt x="125" y="10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Freeform 1321"/>
          <p:cNvSpPr>
            <a:spLocks/>
          </p:cNvSpPr>
          <p:nvPr/>
        </p:nvSpPr>
        <p:spPr bwMode="auto">
          <a:xfrm>
            <a:off x="912812" y="5886450"/>
            <a:ext cx="211137" cy="190500"/>
          </a:xfrm>
          <a:custGeom>
            <a:avLst/>
            <a:gdLst>
              <a:gd name="T0" fmla="*/ 38 w 38"/>
              <a:gd name="T1" fmla="*/ 20 h 34"/>
              <a:gd name="T2" fmla="*/ 26 w 38"/>
              <a:gd name="T3" fmla="*/ 6 h 34"/>
              <a:gd name="T4" fmla="*/ 27 w 38"/>
              <a:gd name="T5" fmla="*/ 1 h 34"/>
              <a:gd name="T6" fmla="*/ 11 w 38"/>
              <a:gd name="T7" fmla="*/ 3 h 34"/>
              <a:gd name="T8" fmla="*/ 10 w 38"/>
              <a:gd name="T9" fmla="*/ 5 h 34"/>
              <a:gd name="T10" fmla="*/ 10 w 38"/>
              <a:gd name="T11" fmla="*/ 10 h 34"/>
              <a:gd name="T12" fmla="*/ 17 w 38"/>
              <a:gd name="T13" fmla="*/ 10 h 34"/>
              <a:gd name="T14" fmla="*/ 0 w 38"/>
              <a:gd name="T15" fmla="*/ 20 h 34"/>
              <a:gd name="T16" fmla="*/ 2 w 38"/>
              <a:gd name="T17" fmla="*/ 20 h 34"/>
              <a:gd name="T18" fmla="*/ 3 w 38"/>
              <a:gd name="T19" fmla="*/ 21 h 34"/>
              <a:gd name="T20" fmla="*/ 1 w 38"/>
              <a:gd name="T21" fmla="*/ 25 h 34"/>
              <a:gd name="T22" fmla="*/ 2 w 38"/>
              <a:gd name="T23" fmla="*/ 25 h 34"/>
              <a:gd name="T24" fmla="*/ 2 w 38"/>
              <a:gd name="T25" fmla="*/ 25 h 34"/>
              <a:gd name="T26" fmla="*/ 4 w 38"/>
              <a:gd name="T27" fmla="*/ 27 h 34"/>
              <a:gd name="T28" fmla="*/ 4 w 38"/>
              <a:gd name="T29" fmla="*/ 27 h 34"/>
              <a:gd name="T30" fmla="*/ 6 w 38"/>
              <a:gd name="T31" fmla="*/ 34 h 34"/>
              <a:gd name="T32" fmla="*/ 6 w 38"/>
              <a:gd name="T33" fmla="*/ 34 h 34"/>
              <a:gd name="T34" fmla="*/ 38 w 38"/>
              <a:gd name="T35" fmla="*/ 2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" h="34">
                <a:moveTo>
                  <a:pt x="38" y="20"/>
                </a:moveTo>
                <a:cubicBezTo>
                  <a:pt x="31" y="19"/>
                  <a:pt x="26" y="13"/>
                  <a:pt x="26" y="6"/>
                </a:cubicBezTo>
                <a:cubicBezTo>
                  <a:pt x="26" y="4"/>
                  <a:pt x="26" y="2"/>
                  <a:pt x="27" y="1"/>
                </a:cubicBezTo>
                <a:cubicBezTo>
                  <a:pt x="21" y="0"/>
                  <a:pt x="15" y="2"/>
                  <a:pt x="11" y="3"/>
                </a:cubicBezTo>
                <a:cubicBezTo>
                  <a:pt x="11" y="4"/>
                  <a:pt x="11" y="4"/>
                  <a:pt x="10" y="5"/>
                </a:cubicBezTo>
                <a:cubicBezTo>
                  <a:pt x="11" y="6"/>
                  <a:pt x="11" y="8"/>
                  <a:pt x="10" y="10"/>
                </a:cubicBezTo>
                <a:cubicBezTo>
                  <a:pt x="14" y="10"/>
                  <a:pt x="17" y="10"/>
                  <a:pt x="17" y="10"/>
                </a:cubicBezTo>
                <a:cubicBezTo>
                  <a:pt x="17" y="10"/>
                  <a:pt x="11" y="16"/>
                  <a:pt x="0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3" y="20"/>
                  <a:pt x="3" y="21"/>
                </a:cubicBezTo>
                <a:cubicBezTo>
                  <a:pt x="3" y="21"/>
                  <a:pt x="2" y="23"/>
                  <a:pt x="1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4" y="25"/>
                  <a:pt x="5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5" y="29"/>
                  <a:pt x="6" y="32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12" y="32"/>
                  <a:pt x="32" y="25"/>
                  <a:pt x="38" y="2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" name="Freeform 1322"/>
          <p:cNvSpPr>
            <a:spLocks/>
          </p:cNvSpPr>
          <p:nvPr/>
        </p:nvSpPr>
        <p:spPr bwMode="auto">
          <a:xfrm>
            <a:off x="1206500" y="5472113"/>
            <a:ext cx="122237" cy="122237"/>
          </a:xfrm>
          <a:custGeom>
            <a:avLst/>
            <a:gdLst>
              <a:gd name="T0" fmla="*/ 11 w 22"/>
              <a:gd name="T1" fmla="*/ 0 h 22"/>
              <a:gd name="T2" fmla="*/ 2 w 22"/>
              <a:gd name="T3" fmla="*/ 5 h 22"/>
              <a:gd name="T4" fmla="*/ 0 w 22"/>
              <a:gd name="T5" fmla="*/ 11 h 22"/>
              <a:gd name="T6" fmla="*/ 6 w 22"/>
              <a:gd name="T7" fmla="*/ 21 h 22"/>
              <a:gd name="T8" fmla="*/ 11 w 22"/>
              <a:gd name="T9" fmla="*/ 22 h 22"/>
              <a:gd name="T10" fmla="*/ 22 w 22"/>
              <a:gd name="T11" fmla="*/ 11 h 22"/>
              <a:gd name="T12" fmla="*/ 11 w 22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2">
                <a:moveTo>
                  <a:pt x="11" y="0"/>
                </a:moveTo>
                <a:cubicBezTo>
                  <a:pt x="8" y="0"/>
                  <a:pt x="5" y="2"/>
                  <a:pt x="2" y="5"/>
                </a:cubicBezTo>
                <a:cubicBezTo>
                  <a:pt x="1" y="6"/>
                  <a:pt x="0" y="9"/>
                  <a:pt x="0" y="11"/>
                </a:cubicBezTo>
                <a:cubicBezTo>
                  <a:pt x="0" y="16"/>
                  <a:pt x="2" y="19"/>
                  <a:pt x="6" y="21"/>
                </a:cubicBezTo>
                <a:cubicBezTo>
                  <a:pt x="7" y="22"/>
                  <a:pt x="9" y="22"/>
                  <a:pt x="11" y="22"/>
                </a:cubicBezTo>
                <a:cubicBezTo>
                  <a:pt x="17" y="22"/>
                  <a:pt x="22" y="18"/>
                  <a:pt x="22" y="11"/>
                </a:cubicBezTo>
                <a:cubicBezTo>
                  <a:pt x="22" y="5"/>
                  <a:pt x="17" y="0"/>
                  <a:pt x="11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Freeform 1323"/>
          <p:cNvSpPr>
            <a:spLocks/>
          </p:cNvSpPr>
          <p:nvPr/>
        </p:nvSpPr>
        <p:spPr bwMode="auto">
          <a:xfrm>
            <a:off x="1057275" y="5842000"/>
            <a:ext cx="155575" cy="155575"/>
          </a:xfrm>
          <a:custGeom>
            <a:avLst/>
            <a:gdLst>
              <a:gd name="T0" fmla="*/ 14 w 28"/>
              <a:gd name="T1" fmla="*/ 0 h 28"/>
              <a:gd name="T2" fmla="*/ 1 w 28"/>
              <a:gd name="T3" fmla="*/ 9 h 28"/>
              <a:gd name="T4" fmla="*/ 0 w 28"/>
              <a:gd name="T5" fmla="*/ 14 h 28"/>
              <a:gd name="T6" fmla="*/ 12 w 28"/>
              <a:gd name="T7" fmla="*/ 28 h 28"/>
              <a:gd name="T8" fmla="*/ 14 w 28"/>
              <a:gd name="T9" fmla="*/ 28 h 28"/>
              <a:gd name="T10" fmla="*/ 28 w 28"/>
              <a:gd name="T11" fmla="*/ 14 h 28"/>
              <a:gd name="T12" fmla="*/ 14 w 28"/>
              <a:gd name="T1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28">
                <a:moveTo>
                  <a:pt x="14" y="0"/>
                </a:moveTo>
                <a:cubicBezTo>
                  <a:pt x="8" y="0"/>
                  <a:pt x="3" y="3"/>
                  <a:pt x="1" y="9"/>
                </a:cubicBezTo>
                <a:cubicBezTo>
                  <a:pt x="0" y="10"/>
                  <a:pt x="0" y="12"/>
                  <a:pt x="0" y="14"/>
                </a:cubicBezTo>
                <a:cubicBezTo>
                  <a:pt x="0" y="21"/>
                  <a:pt x="5" y="27"/>
                  <a:pt x="12" y="28"/>
                </a:cubicBezTo>
                <a:cubicBezTo>
                  <a:pt x="13" y="28"/>
                  <a:pt x="14" y="28"/>
                  <a:pt x="14" y="28"/>
                </a:cubicBezTo>
                <a:cubicBezTo>
                  <a:pt x="22" y="28"/>
                  <a:pt x="28" y="22"/>
                  <a:pt x="28" y="14"/>
                </a:cubicBezTo>
                <a:cubicBezTo>
                  <a:pt x="28" y="6"/>
                  <a:pt x="22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" name="Freeform 1324"/>
          <p:cNvSpPr>
            <a:spLocks/>
          </p:cNvSpPr>
          <p:nvPr/>
        </p:nvSpPr>
        <p:spPr bwMode="auto">
          <a:xfrm>
            <a:off x="152400" y="5543550"/>
            <a:ext cx="188912" cy="185737"/>
          </a:xfrm>
          <a:custGeom>
            <a:avLst/>
            <a:gdLst>
              <a:gd name="T0" fmla="*/ 17 w 34"/>
              <a:gd name="T1" fmla="*/ 0 h 33"/>
              <a:gd name="T2" fmla="*/ 0 w 34"/>
              <a:gd name="T3" fmla="*/ 16 h 33"/>
              <a:gd name="T4" fmla="*/ 17 w 34"/>
              <a:gd name="T5" fmla="*/ 33 h 33"/>
              <a:gd name="T6" fmla="*/ 18 w 34"/>
              <a:gd name="T7" fmla="*/ 33 h 33"/>
              <a:gd name="T8" fmla="*/ 34 w 34"/>
              <a:gd name="T9" fmla="*/ 19 h 33"/>
              <a:gd name="T10" fmla="*/ 34 w 34"/>
              <a:gd name="T11" fmla="*/ 16 h 33"/>
              <a:gd name="T12" fmla="*/ 17 w 34"/>
              <a:gd name="T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33">
                <a:moveTo>
                  <a:pt x="17" y="0"/>
                </a:moveTo>
                <a:cubicBezTo>
                  <a:pt x="8" y="0"/>
                  <a:pt x="0" y="7"/>
                  <a:pt x="0" y="16"/>
                </a:cubicBezTo>
                <a:cubicBezTo>
                  <a:pt x="0" y="26"/>
                  <a:pt x="8" y="33"/>
                  <a:pt x="17" y="33"/>
                </a:cubicBezTo>
                <a:cubicBezTo>
                  <a:pt x="17" y="33"/>
                  <a:pt x="18" y="33"/>
                  <a:pt x="18" y="33"/>
                </a:cubicBezTo>
                <a:cubicBezTo>
                  <a:pt x="26" y="33"/>
                  <a:pt x="32" y="27"/>
                  <a:pt x="34" y="19"/>
                </a:cubicBezTo>
                <a:cubicBezTo>
                  <a:pt x="34" y="18"/>
                  <a:pt x="34" y="17"/>
                  <a:pt x="34" y="16"/>
                </a:cubicBezTo>
                <a:cubicBezTo>
                  <a:pt x="34" y="7"/>
                  <a:pt x="26" y="0"/>
                  <a:pt x="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Freeform 1325"/>
          <p:cNvSpPr>
            <a:spLocks/>
          </p:cNvSpPr>
          <p:nvPr/>
        </p:nvSpPr>
        <p:spPr bwMode="auto">
          <a:xfrm>
            <a:off x="41275" y="5813425"/>
            <a:ext cx="188912" cy="184150"/>
          </a:xfrm>
          <a:custGeom>
            <a:avLst/>
            <a:gdLst>
              <a:gd name="T0" fmla="*/ 17 w 34"/>
              <a:gd name="T1" fmla="*/ 0 h 33"/>
              <a:gd name="T2" fmla="*/ 0 w 34"/>
              <a:gd name="T3" fmla="*/ 16 h 33"/>
              <a:gd name="T4" fmla="*/ 17 w 34"/>
              <a:gd name="T5" fmla="*/ 33 h 33"/>
              <a:gd name="T6" fmla="*/ 25 w 34"/>
              <a:gd name="T7" fmla="*/ 31 h 33"/>
              <a:gd name="T8" fmla="*/ 34 w 34"/>
              <a:gd name="T9" fmla="*/ 16 h 33"/>
              <a:gd name="T10" fmla="*/ 33 w 34"/>
              <a:gd name="T11" fmla="*/ 11 h 33"/>
              <a:gd name="T12" fmla="*/ 17 w 34"/>
              <a:gd name="T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33">
                <a:moveTo>
                  <a:pt x="17" y="0"/>
                </a:moveTo>
                <a:cubicBezTo>
                  <a:pt x="8" y="0"/>
                  <a:pt x="0" y="7"/>
                  <a:pt x="0" y="16"/>
                </a:cubicBezTo>
                <a:cubicBezTo>
                  <a:pt x="0" y="26"/>
                  <a:pt x="8" y="33"/>
                  <a:pt x="17" y="33"/>
                </a:cubicBezTo>
                <a:cubicBezTo>
                  <a:pt x="20" y="33"/>
                  <a:pt x="23" y="33"/>
                  <a:pt x="25" y="31"/>
                </a:cubicBezTo>
                <a:cubicBezTo>
                  <a:pt x="30" y="29"/>
                  <a:pt x="34" y="23"/>
                  <a:pt x="34" y="16"/>
                </a:cubicBezTo>
                <a:cubicBezTo>
                  <a:pt x="34" y="15"/>
                  <a:pt x="34" y="13"/>
                  <a:pt x="33" y="11"/>
                </a:cubicBezTo>
                <a:cubicBezTo>
                  <a:pt x="31" y="4"/>
                  <a:pt x="24" y="0"/>
                  <a:pt x="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" name="Freeform 1326"/>
          <p:cNvSpPr>
            <a:spLocks/>
          </p:cNvSpPr>
          <p:nvPr/>
        </p:nvSpPr>
        <p:spPr bwMode="auto">
          <a:xfrm>
            <a:off x="534987" y="5902325"/>
            <a:ext cx="393700" cy="123825"/>
          </a:xfrm>
          <a:custGeom>
            <a:avLst/>
            <a:gdLst>
              <a:gd name="T0" fmla="*/ 70 w 71"/>
              <a:gd name="T1" fmla="*/ 17 h 22"/>
              <a:gd name="T2" fmla="*/ 68 w 71"/>
              <a:gd name="T3" fmla="*/ 17 h 22"/>
              <a:gd name="T4" fmla="*/ 27 w 71"/>
              <a:gd name="T5" fmla="*/ 9 h 22"/>
              <a:gd name="T6" fmla="*/ 23 w 71"/>
              <a:gd name="T7" fmla="*/ 8 h 22"/>
              <a:gd name="T8" fmla="*/ 0 w 71"/>
              <a:gd name="T9" fmla="*/ 0 h 22"/>
              <a:gd name="T10" fmla="*/ 5 w 71"/>
              <a:gd name="T11" fmla="*/ 10 h 22"/>
              <a:gd name="T12" fmla="*/ 20 w 71"/>
              <a:gd name="T13" fmla="*/ 15 h 22"/>
              <a:gd name="T14" fmla="*/ 31 w 71"/>
              <a:gd name="T15" fmla="*/ 18 h 22"/>
              <a:gd name="T16" fmla="*/ 55 w 71"/>
              <a:gd name="T17" fmla="*/ 22 h 22"/>
              <a:gd name="T18" fmla="*/ 62 w 71"/>
              <a:gd name="T19" fmla="*/ 19 h 22"/>
              <a:gd name="T20" fmla="*/ 69 w 71"/>
              <a:gd name="T21" fmla="*/ 22 h 22"/>
              <a:gd name="T22" fmla="*/ 71 w 71"/>
              <a:gd name="T23" fmla="*/ 18 h 22"/>
              <a:gd name="T24" fmla="*/ 70 w 71"/>
              <a:gd name="T25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22">
                <a:moveTo>
                  <a:pt x="70" y="17"/>
                </a:moveTo>
                <a:cubicBezTo>
                  <a:pt x="70" y="17"/>
                  <a:pt x="70" y="17"/>
                  <a:pt x="68" y="17"/>
                </a:cubicBezTo>
                <a:cubicBezTo>
                  <a:pt x="64" y="16"/>
                  <a:pt x="48" y="15"/>
                  <a:pt x="27" y="9"/>
                </a:cubicBezTo>
                <a:cubicBezTo>
                  <a:pt x="26" y="9"/>
                  <a:pt x="25" y="9"/>
                  <a:pt x="23" y="8"/>
                </a:cubicBezTo>
                <a:cubicBezTo>
                  <a:pt x="14" y="5"/>
                  <a:pt x="6" y="3"/>
                  <a:pt x="0" y="0"/>
                </a:cubicBezTo>
                <a:cubicBezTo>
                  <a:pt x="2" y="3"/>
                  <a:pt x="3" y="7"/>
                  <a:pt x="5" y="10"/>
                </a:cubicBezTo>
                <a:cubicBezTo>
                  <a:pt x="10" y="12"/>
                  <a:pt x="15" y="13"/>
                  <a:pt x="20" y="15"/>
                </a:cubicBezTo>
                <a:cubicBezTo>
                  <a:pt x="23" y="16"/>
                  <a:pt x="27" y="17"/>
                  <a:pt x="31" y="18"/>
                </a:cubicBezTo>
                <a:cubicBezTo>
                  <a:pt x="40" y="20"/>
                  <a:pt x="49" y="22"/>
                  <a:pt x="55" y="22"/>
                </a:cubicBezTo>
                <a:cubicBezTo>
                  <a:pt x="57" y="21"/>
                  <a:pt x="60" y="19"/>
                  <a:pt x="62" y="19"/>
                </a:cubicBezTo>
                <a:cubicBezTo>
                  <a:pt x="65" y="19"/>
                  <a:pt x="68" y="20"/>
                  <a:pt x="69" y="22"/>
                </a:cubicBezTo>
                <a:cubicBezTo>
                  <a:pt x="70" y="20"/>
                  <a:pt x="71" y="18"/>
                  <a:pt x="71" y="18"/>
                </a:cubicBezTo>
                <a:cubicBezTo>
                  <a:pt x="71" y="17"/>
                  <a:pt x="70" y="17"/>
                  <a:pt x="70" y="17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" name="Freeform 1327"/>
          <p:cNvSpPr>
            <a:spLocks/>
          </p:cNvSpPr>
          <p:nvPr/>
        </p:nvSpPr>
        <p:spPr bwMode="auto">
          <a:xfrm>
            <a:off x="917575" y="6026150"/>
            <a:ext cx="6350" cy="0"/>
          </a:xfrm>
          <a:custGeom>
            <a:avLst/>
            <a:gdLst>
              <a:gd name="T0" fmla="*/ 0 w 1"/>
              <a:gd name="T1" fmla="*/ 1 w 1"/>
              <a:gd name="T2" fmla="*/ 0 w 1"/>
              <a:gd name="T3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" name="Freeform 1328"/>
          <p:cNvSpPr>
            <a:spLocks/>
          </p:cNvSpPr>
          <p:nvPr/>
        </p:nvSpPr>
        <p:spPr bwMode="auto">
          <a:xfrm>
            <a:off x="812800" y="6008687"/>
            <a:ext cx="133350" cy="134937"/>
          </a:xfrm>
          <a:custGeom>
            <a:avLst/>
            <a:gdLst>
              <a:gd name="T0" fmla="*/ 22 w 24"/>
              <a:gd name="T1" fmla="*/ 5 h 24"/>
              <a:gd name="T2" fmla="*/ 22 w 24"/>
              <a:gd name="T3" fmla="*/ 5 h 24"/>
              <a:gd name="T4" fmla="*/ 20 w 24"/>
              <a:gd name="T5" fmla="*/ 3 h 24"/>
              <a:gd name="T6" fmla="*/ 20 w 24"/>
              <a:gd name="T7" fmla="*/ 3 h 24"/>
              <a:gd name="T8" fmla="*/ 19 w 24"/>
              <a:gd name="T9" fmla="*/ 3 h 24"/>
              <a:gd name="T10" fmla="*/ 19 w 24"/>
              <a:gd name="T11" fmla="*/ 3 h 24"/>
              <a:gd name="T12" fmla="*/ 12 w 24"/>
              <a:gd name="T13" fmla="*/ 0 h 24"/>
              <a:gd name="T14" fmla="*/ 5 w 24"/>
              <a:gd name="T15" fmla="*/ 3 h 24"/>
              <a:gd name="T16" fmla="*/ 1 w 24"/>
              <a:gd name="T17" fmla="*/ 11 h 24"/>
              <a:gd name="T18" fmla="*/ 1 w 24"/>
              <a:gd name="T19" fmla="*/ 11 h 24"/>
              <a:gd name="T20" fmla="*/ 1 w 24"/>
              <a:gd name="T21" fmla="*/ 15 h 24"/>
              <a:gd name="T22" fmla="*/ 1 w 24"/>
              <a:gd name="T23" fmla="*/ 15 h 24"/>
              <a:gd name="T24" fmla="*/ 12 w 24"/>
              <a:gd name="T25" fmla="*/ 24 h 24"/>
              <a:gd name="T26" fmla="*/ 15 w 24"/>
              <a:gd name="T27" fmla="*/ 23 h 24"/>
              <a:gd name="T28" fmla="*/ 24 w 24"/>
              <a:gd name="T29" fmla="*/ 12 h 24"/>
              <a:gd name="T30" fmla="*/ 24 w 24"/>
              <a:gd name="T31" fmla="*/ 12 h 24"/>
              <a:gd name="T32" fmla="*/ 22 w 24"/>
              <a:gd name="T33" fmla="*/ 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" h="24"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3" y="5"/>
                  <a:pt x="22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1"/>
                  <a:pt x="15" y="0"/>
                  <a:pt x="12" y="0"/>
                </a:cubicBezTo>
                <a:cubicBezTo>
                  <a:pt x="10" y="0"/>
                  <a:pt x="7" y="2"/>
                  <a:pt x="5" y="3"/>
                </a:cubicBezTo>
                <a:cubicBezTo>
                  <a:pt x="3" y="5"/>
                  <a:pt x="1" y="8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2"/>
                  <a:pt x="0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3" y="20"/>
                  <a:pt x="7" y="24"/>
                  <a:pt x="12" y="24"/>
                </a:cubicBezTo>
                <a:cubicBezTo>
                  <a:pt x="13" y="24"/>
                  <a:pt x="14" y="23"/>
                  <a:pt x="15" y="23"/>
                </a:cubicBezTo>
                <a:cubicBezTo>
                  <a:pt x="20" y="22"/>
                  <a:pt x="24" y="18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0"/>
                  <a:pt x="23" y="7"/>
                  <a:pt x="22" y="5"/>
                </a:cubicBezTo>
                <a:close/>
              </a:path>
            </a:pathLst>
          </a:custGeom>
          <a:solidFill>
            <a:srgbClr val="FFE5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" name="Oval 1329"/>
          <p:cNvSpPr>
            <a:spLocks noChangeArrowheads="1"/>
          </p:cNvSpPr>
          <p:nvPr/>
        </p:nvSpPr>
        <p:spPr bwMode="auto">
          <a:xfrm>
            <a:off x="130175" y="6161087"/>
            <a:ext cx="138112" cy="133350"/>
          </a:xfrm>
          <a:prstGeom prst="ellipse">
            <a:avLst/>
          </a:prstGeom>
          <a:solidFill>
            <a:srgbClr val="E100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2" name="Oval 1330"/>
          <p:cNvSpPr>
            <a:spLocks noChangeArrowheads="1"/>
          </p:cNvSpPr>
          <p:nvPr/>
        </p:nvSpPr>
        <p:spPr bwMode="auto">
          <a:xfrm>
            <a:off x="1257300" y="5505450"/>
            <a:ext cx="44450" cy="44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3" name="Freeform 1331"/>
          <p:cNvSpPr>
            <a:spLocks/>
          </p:cNvSpPr>
          <p:nvPr/>
        </p:nvSpPr>
        <p:spPr bwMode="auto">
          <a:xfrm>
            <a:off x="663575" y="5308600"/>
            <a:ext cx="71437" cy="179387"/>
          </a:xfrm>
          <a:custGeom>
            <a:avLst/>
            <a:gdLst>
              <a:gd name="T0" fmla="*/ 13 w 13"/>
              <a:gd name="T1" fmla="*/ 0 h 32"/>
              <a:gd name="T2" fmla="*/ 2 w 13"/>
              <a:gd name="T3" fmla="*/ 21 h 32"/>
              <a:gd name="T4" fmla="*/ 3 w 13"/>
              <a:gd name="T5" fmla="*/ 31 h 32"/>
              <a:gd name="T6" fmla="*/ 9 w 13"/>
              <a:gd name="T7" fmla="*/ 23 h 32"/>
              <a:gd name="T8" fmla="*/ 13 w 13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32">
                <a:moveTo>
                  <a:pt x="13" y="0"/>
                </a:moveTo>
                <a:cubicBezTo>
                  <a:pt x="13" y="0"/>
                  <a:pt x="4" y="16"/>
                  <a:pt x="2" y="21"/>
                </a:cubicBezTo>
                <a:cubicBezTo>
                  <a:pt x="0" y="26"/>
                  <a:pt x="0" y="31"/>
                  <a:pt x="3" y="31"/>
                </a:cubicBezTo>
                <a:cubicBezTo>
                  <a:pt x="5" y="32"/>
                  <a:pt x="8" y="27"/>
                  <a:pt x="9" y="23"/>
                </a:cubicBezTo>
                <a:cubicBezTo>
                  <a:pt x="11" y="14"/>
                  <a:pt x="10" y="7"/>
                  <a:pt x="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4" name="Freeform 1332"/>
          <p:cNvSpPr>
            <a:spLocks/>
          </p:cNvSpPr>
          <p:nvPr/>
        </p:nvSpPr>
        <p:spPr bwMode="auto">
          <a:xfrm>
            <a:off x="895350" y="6070600"/>
            <a:ext cx="39687" cy="17462"/>
          </a:xfrm>
          <a:custGeom>
            <a:avLst/>
            <a:gdLst>
              <a:gd name="T0" fmla="*/ 6 w 7"/>
              <a:gd name="T1" fmla="*/ 0 h 3"/>
              <a:gd name="T2" fmla="*/ 4 w 7"/>
              <a:gd name="T3" fmla="*/ 3 h 3"/>
              <a:gd name="T4" fmla="*/ 0 w 7"/>
              <a:gd name="T5" fmla="*/ 2 h 3"/>
              <a:gd name="T6" fmla="*/ 3 w 7"/>
              <a:gd name="T7" fmla="*/ 0 h 3"/>
              <a:gd name="T8" fmla="*/ 6 w 7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3">
                <a:moveTo>
                  <a:pt x="6" y="0"/>
                </a:moveTo>
                <a:cubicBezTo>
                  <a:pt x="7" y="1"/>
                  <a:pt x="5" y="2"/>
                  <a:pt x="4" y="3"/>
                </a:cubicBezTo>
                <a:cubicBezTo>
                  <a:pt x="2" y="3"/>
                  <a:pt x="0" y="3"/>
                  <a:pt x="0" y="2"/>
                </a:cubicBezTo>
                <a:cubicBezTo>
                  <a:pt x="0" y="2"/>
                  <a:pt x="1" y="1"/>
                  <a:pt x="3" y="0"/>
                </a:cubicBezTo>
                <a:cubicBezTo>
                  <a:pt x="5" y="0"/>
                  <a:pt x="6" y="0"/>
                  <a:pt x="6" y="0"/>
                </a:cubicBezTo>
                <a:close/>
              </a:path>
            </a:pathLst>
          </a:custGeom>
          <a:solidFill>
            <a:srgbClr val="7D6B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5" name="Freeform 1333"/>
          <p:cNvSpPr>
            <a:spLocks/>
          </p:cNvSpPr>
          <p:nvPr/>
        </p:nvSpPr>
        <p:spPr bwMode="auto">
          <a:xfrm>
            <a:off x="341312" y="5162550"/>
            <a:ext cx="876300" cy="538162"/>
          </a:xfrm>
          <a:custGeom>
            <a:avLst/>
            <a:gdLst>
              <a:gd name="T0" fmla="*/ 5 w 158"/>
              <a:gd name="T1" fmla="*/ 96 h 96"/>
              <a:gd name="T2" fmla="*/ 0 w 158"/>
              <a:gd name="T3" fmla="*/ 71 h 96"/>
              <a:gd name="T4" fmla="*/ 78 w 158"/>
              <a:gd name="T5" fmla="*/ 0 h 96"/>
              <a:gd name="T6" fmla="*/ 158 w 158"/>
              <a:gd name="T7" fmla="*/ 5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96">
                <a:moveTo>
                  <a:pt x="5" y="96"/>
                </a:moveTo>
                <a:cubicBezTo>
                  <a:pt x="3" y="87"/>
                  <a:pt x="0" y="80"/>
                  <a:pt x="0" y="71"/>
                </a:cubicBezTo>
                <a:cubicBezTo>
                  <a:pt x="1" y="30"/>
                  <a:pt x="32" y="0"/>
                  <a:pt x="78" y="0"/>
                </a:cubicBezTo>
                <a:cubicBezTo>
                  <a:pt x="117" y="0"/>
                  <a:pt x="152" y="23"/>
                  <a:pt x="158" y="5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6" name="Freeform 1334"/>
          <p:cNvSpPr>
            <a:spLocks/>
          </p:cNvSpPr>
          <p:nvPr/>
        </p:nvSpPr>
        <p:spPr bwMode="auto">
          <a:xfrm>
            <a:off x="750887" y="5589588"/>
            <a:ext cx="566737" cy="403225"/>
          </a:xfrm>
          <a:custGeom>
            <a:avLst/>
            <a:gdLst>
              <a:gd name="T0" fmla="*/ 88 w 102"/>
              <a:gd name="T1" fmla="*/ 0 h 72"/>
              <a:gd name="T2" fmla="*/ 87 w 102"/>
              <a:gd name="T3" fmla="*/ 10 h 72"/>
              <a:gd name="T4" fmla="*/ 99 w 102"/>
              <a:gd name="T5" fmla="*/ 21 h 72"/>
              <a:gd name="T6" fmla="*/ 75 w 102"/>
              <a:gd name="T7" fmla="*/ 35 h 72"/>
              <a:gd name="T8" fmla="*/ 55 w 102"/>
              <a:gd name="T9" fmla="*/ 8 h 72"/>
              <a:gd name="T10" fmla="*/ 31 w 102"/>
              <a:gd name="T11" fmla="*/ 8 h 72"/>
              <a:gd name="T12" fmla="*/ 5 w 102"/>
              <a:gd name="T13" fmla="*/ 33 h 72"/>
              <a:gd name="T14" fmla="*/ 16 w 102"/>
              <a:gd name="T15" fmla="*/ 59 h 72"/>
              <a:gd name="T16" fmla="*/ 46 w 102"/>
              <a:gd name="T17" fmla="*/ 63 h 72"/>
              <a:gd name="T18" fmla="*/ 30 w 102"/>
              <a:gd name="T1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2" h="72">
                <a:moveTo>
                  <a:pt x="88" y="0"/>
                </a:moveTo>
                <a:cubicBezTo>
                  <a:pt x="88" y="3"/>
                  <a:pt x="88" y="7"/>
                  <a:pt x="87" y="10"/>
                </a:cubicBezTo>
                <a:cubicBezTo>
                  <a:pt x="94" y="6"/>
                  <a:pt x="102" y="11"/>
                  <a:pt x="99" y="21"/>
                </a:cubicBezTo>
                <a:cubicBezTo>
                  <a:pt x="95" y="32"/>
                  <a:pt x="81" y="40"/>
                  <a:pt x="75" y="35"/>
                </a:cubicBezTo>
                <a:cubicBezTo>
                  <a:pt x="69" y="31"/>
                  <a:pt x="67" y="17"/>
                  <a:pt x="55" y="8"/>
                </a:cubicBezTo>
                <a:cubicBezTo>
                  <a:pt x="48" y="3"/>
                  <a:pt x="40" y="4"/>
                  <a:pt x="31" y="8"/>
                </a:cubicBezTo>
                <a:cubicBezTo>
                  <a:pt x="20" y="13"/>
                  <a:pt x="11" y="22"/>
                  <a:pt x="5" y="33"/>
                </a:cubicBezTo>
                <a:cubicBezTo>
                  <a:pt x="0" y="44"/>
                  <a:pt x="3" y="55"/>
                  <a:pt x="16" y="59"/>
                </a:cubicBezTo>
                <a:cubicBezTo>
                  <a:pt x="28" y="63"/>
                  <a:pt x="46" y="63"/>
                  <a:pt x="46" y="63"/>
                </a:cubicBezTo>
                <a:cubicBezTo>
                  <a:pt x="46" y="63"/>
                  <a:pt x="40" y="69"/>
                  <a:pt x="30" y="7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7" name="Oval 1335"/>
          <p:cNvSpPr>
            <a:spLocks noChangeArrowheads="1"/>
          </p:cNvSpPr>
          <p:nvPr/>
        </p:nvSpPr>
        <p:spPr bwMode="auto">
          <a:xfrm>
            <a:off x="1206500" y="5472113"/>
            <a:ext cx="122237" cy="1222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8" name="Freeform 1336"/>
          <p:cNvSpPr>
            <a:spLocks/>
          </p:cNvSpPr>
          <p:nvPr/>
        </p:nvSpPr>
        <p:spPr bwMode="auto">
          <a:xfrm>
            <a:off x="1062037" y="5286375"/>
            <a:ext cx="155575" cy="268287"/>
          </a:xfrm>
          <a:custGeom>
            <a:avLst/>
            <a:gdLst>
              <a:gd name="T0" fmla="*/ 26 w 28"/>
              <a:gd name="T1" fmla="*/ 27 h 48"/>
              <a:gd name="T2" fmla="*/ 22 w 28"/>
              <a:gd name="T3" fmla="*/ 47 h 48"/>
              <a:gd name="T4" fmla="*/ 5 w 28"/>
              <a:gd name="T5" fmla="*/ 27 h 48"/>
              <a:gd name="T6" fmla="*/ 6 w 28"/>
              <a:gd name="T7" fmla="*/ 0 h 48"/>
              <a:gd name="T8" fmla="*/ 8 w 28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48">
                <a:moveTo>
                  <a:pt x="26" y="27"/>
                </a:moveTo>
                <a:cubicBezTo>
                  <a:pt x="28" y="37"/>
                  <a:pt x="27" y="46"/>
                  <a:pt x="22" y="47"/>
                </a:cubicBezTo>
                <a:cubicBezTo>
                  <a:pt x="15" y="48"/>
                  <a:pt x="9" y="39"/>
                  <a:pt x="5" y="27"/>
                </a:cubicBezTo>
                <a:cubicBezTo>
                  <a:pt x="0" y="14"/>
                  <a:pt x="1" y="2"/>
                  <a:pt x="6" y="0"/>
                </a:cubicBezTo>
                <a:cubicBezTo>
                  <a:pt x="7" y="0"/>
                  <a:pt x="7" y="0"/>
                  <a:pt x="8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" name="Line 1337"/>
          <p:cNvSpPr>
            <a:spLocks noChangeShapeType="1"/>
          </p:cNvSpPr>
          <p:nvPr/>
        </p:nvSpPr>
        <p:spPr bwMode="auto">
          <a:xfrm>
            <a:off x="1073150" y="5319713"/>
            <a:ext cx="122237" cy="95250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" name="Freeform 1338"/>
          <p:cNvSpPr>
            <a:spLocks/>
          </p:cNvSpPr>
          <p:nvPr/>
        </p:nvSpPr>
        <p:spPr bwMode="auto">
          <a:xfrm>
            <a:off x="1139825" y="5432425"/>
            <a:ext cx="73025" cy="50800"/>
          </a:xfrm>
          <a:custGeom>
            <a:avLst/>
            <a:gdLst>
              <a:gd name="T0" fmla="*/ 0 w 13"/>
              <a:gd name="T1" fmla="*/ 0 h 9"/>
              <a:gd name="T2" fmla="*/ 13 w 13"/>
              <a:gd name="T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" h="9">
                <a:moveTo>
                  <a:pt x="0" y="0"/>
                </a:moveTo>
                <a:cubicBezTo>
                  <a:pt x="3" y="0"/>
                  <a:pt x="11" y="6"/>
                  <a:pt x="13" y="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" name="Freeform 1339"/>
          <p:cNvSpPr>
            <a:spLocks/>
          </p:cNvSpPr>
          <p:nvPr/>
        </p:nvSpPr>
        <p:spPr bwMode="auto">
          <a:xfrm>
            <a:off x="1146175" y="5465763"/>
            <a:ext cx="55562" cy="22225"/>
          </a:xfrm>
          <a:custGeom>
            <a:avLst/>
            <a:gdLst>
              <a:gd name="T0" fmla="*/ 0 w 10"/>
              <a:gd name="T1" fmla="*/ 1 h 4"/>
              <a:gd name="T2" fmla="*/ 10 w 10"/>
              <a:gd name="T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4">
                <a:moveTo>
                  <a:pt x="0" y="1"/>
                </a:moveTo>
                <a:cubicBezTo>
                  <a:pt x="2" y="0"/>
                  <a:pt x="10" y="3"/>
                  <a:pt x="10" y="4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2" name="Line 1340"/>
          <p:cNvSpPr>
            <a:spLocks noChangeShapeType="1"/>
          </p:cNvSpPr>
          <p:nvPr/>
        </p:nvSpPr>
        <p:spPr bwMode="auto">
          <a:xfrm>
            <a:off x="946150" y="5421313"/>
            <a:ext cx="215900" cy="15081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3" name="Line 1341"/>
          <p:cNvSpPr>
            <a:spLocks noChangeShapeType="1"/>
          </p:cNvSpPr>
          <p:nvPr/>
        </p:nvSpPr>
        <p:spPr bwMode="auto">
          <a:xfrm>
            <a:off x="890587" y="5505450"/>
            <a:ext cx="260350" cy="10001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4" name="Line 1342"/>
          <p:cNvSpPr>
            <a:spLocks noChangeShapeType="1"/>
          </p:cNvSpPr>
          <p:nvPr/>
        </p:nvSpPr>
        <p:spPr bwMode="auto">
          <a:xfrm>
            <a:off x="868362" y="5589588"/>
            <a:ext cx="277812" cy="49212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5" name="Freeform 1343"/>
          <p:cNvSpPr>
            <a:spLocks/>
          </p:cNvSpPr>
          <p:nvPr/>
        </p:nvSpPr>
        <p:spPr bwMode="auto">
          <a:xfrm>
            <a:off x="663575" y="5426075"/>
            <a:ext cx="427037" cy="527050"/>
          </a:xfrm>
          <a:custGeom>
            <a:avLst/>
            <a:gdLst>
              <a:gd name="T0" fmla="*/ 4 w 77"/>
              <a:gd name="T1" fmla="*/ 94 h 94"/>
              <a:gd name="T2" fmla="*/ 0 w 77"/>
              <a:gd name="T3" fmla="*/ 63 h 94"/>
              <a:gd name="T4" fmla="*/ 60 w 77"/>
              <a:gd name="T5" fmla="*/ 0 h 94"/>
              <a:gd name="T6" fmla="*/ 77 w 77"/>
              <a:gd name="T7" fmla="*/ 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94">
                <a:moveTo>
                  <a:pt x="4" y="94"/>
                </a:moveTo>
                <a:cubicBezTo>
                  <a:pt x="1" y="85"/>
                  <a:pt x="0" y="75"/>
                  <a:pt x="0" y="63"/>
                </a:cubicBezTo>
                <a:cubicBezTo>
                  <a:pt x="0" y="29"/>
                  <a:pt x="25" y="0"/>
                  <a:pt x="60" y="0"/>
                </a:cubicBezTo>
                <a:cubicBezTo>
                  <a:pt x="66" y="0"/>
                  <a:pt x="71" y="1"/>
                  <a:pt x="77" y="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6" name="Freeform 1344"/>
          <p:cNvSpPr>
            <a:spLocks/>
          </p:cNvSpPr>
          <p:nvPr/>
        </p:nvSpPr>
        <p:spPr bwMode="auto">
          <a:xfrm>
            <a:off x="663575" y="5308600"/>
            <a:ext cx="71437" cy="179387"/>
          </a:xfrm>
          <a:custGeom>
            <a:avLst/>
            <a:gdLst>
              <a:gd name="T0" fmla="*/ 13 w 13"/>
              <a:gd name="T1" fmla="*/ 0 h 32"/>
              <a:gd name="T2" fmla="*/ 2 w 13"/>
              <a:gd name="T3" fmla="*/ 21 h 32"/>
              <a:gd name="T4" fmla="*/ 3 w 13"/>
              <a:gd name="T5" fmla="*/ 31 h 32"/>
              <a:gd name="T6" fmla="*/ 9 w 13"/>
              <a:gd name="T7" fmla="*/ 23 h 32"/>
              <a:gd name="T8" fmla="*/ 13 w 13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32">
                <a:moveTo>
                  <a:pt x="13" y="0"/>
                </a:moveTo>
                <a:cubicBezTo>
                  <a:pt x="13" y="0"/>
                  <a:pt x="4" y="16"/>
                  <a:pt x="2" y="21"/>
                </a:cubicBezTo>
                <a:cubicBezTo>
                  <a:pt x="0" y="26"/>
                  <a:pt x="0" y="31"/>
                  <a:pt x="3" y="31"/>
                </a:cubicBezTo>
                <a:cubicBezTo>
                  <a:pt x="5" y="32"/>
                  <a:pt x="8" y="27"/>
                  <a:pt x="9" y="23"/>
                </a:cubicBezTo>
                <a:cubicBezTo>
                  <a:pt x="11" y="14"/>
                  <a:pt x="10" y="7"/>
                  <a:pt x="13" y="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7" name="Freeform 1345"/>
          <p:cNvSpPr>
            <a:spLocks/>
          </p:cNvSpPr>
          <p:nvPr/>
        </p:nvSpPr>
        <p:spPr bwMode="auto">
          <a:xfrm>
            <a:off x="973137" y="5751513"/>
            <a:ext cx="166687" cy="161925"/>
          </a:xfrm>
          <a:custGeom>
            <a:avLst/>
            <a:gdLst>
              <a:gd name="T0" fmla="*/ 30 w 30"/>
              <a:gd name="T1" fmla="*/ 0 h 29"/>
              <a:gd name="T2" fmla="*/ 0 w 30"/>
              <a:gd name="T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" h="29">
                <a:moveTo>
                  <a:pt x="30" y="0"/>
                </a:moveTo>
                <a:cubicBezTo>
                  <a:pt x="21" y="4"/>
                  <a:pt x="8" y="12"/>
                  <a:pt x="0" y="2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8" name="Freeform 1346"/>
          <p:cNvSpPr>
            <a:spLocks/>
          </p:cNvSpPr>
          <p:nvPr/>
        </p:nvSpPr>
        <p:spPr bwMode="auto">
          <a:xfrm>
            <a:off x="801687" y="5740400"/>
            <a:ext cx="177800" cy="201612"/>
          </a:xfrm>
          <a:custGeom>
            <a:avLst/>
            <a:gdLst>
              <a:gd name="T0" fmla="*/ 0 w 32"/>
              <a:gd name="T1" fmla="*/ 1 h 36"/>
              <a:gd name="T2" fmla="*/ 30 w 32"/>
              <a:gd name="T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" h="36">
                <a:moveTo>
                  <a:pt x="0" y="1"/>
                </a:moveTo>
                <a:cubicBezTo>
                  <a:pt x="16" y="0"/>
                  <a:pt x="32" y="14"/>
                  <a:pt x="30" y="3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" name="Freeform 1347"/>
          <p:cNvSpPr>
            <a:spLocks/>
          </p:cNvSpPr>
          <p:nvPr/>
        </p:nvSpPr>
        <p:spPr bwMode="auto">
          <a:xfrm>
            <a:off x="973137" y="5886450"/>
            <a:ext cx="88900" cy="15875"/>
          </a:xfrm>
          <a:custGeom>
            <a:avLst/>
            <a:gdLst>
              <a:gd name="T0" fmla="*/ 0 w 16"/>
              <a:gd name="T1" fmla="*/ 3 h 3"/>
              <a:gd name="T2" fmla="*/ 16 w 16"/>
              <a:gd name="T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3">
                <a:moveTo>
                  <a:pt x="0" y="3"/>
                </a:moveTo>
                <a:cubicBezTo>
                  <a:pt x="4" y="2"/>
                  <a:pt x="10" y="0"/>
                  <a:pt x="16" y="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0" name="Freeform 1348"/>
          <p:cNvSpPr>
            <a:spLocks/>
          </p:cNvSpPr>
          <p:nvPr/>
        </p:nvSpPr>
        <p:spPr bwMode="auto">
          <a:xfrm>
            <a:off x="946150" y="5997575"/>
            <a:ext cx="177800" cy="79375"/>
          </a:xfrm>
          <a:custGeom>
            <a:avLst/>
            <a:gdLst>
              <a:gd name="T0" fmla="*/ 0 w 32"/>
              <a:gd name="T1" fmla="*/ 14 h 14"/>
              <a:gd name="T2" fmla="*/ 32 w 32"/>
              <a:gd name="T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" h="14">
                <a:moveTo>
                  <a:pt x="0" y="14"/>
                </a:moveTo>
                <a:cubicBezTo>
                  <a:pt x="6" y="12"/>
                  <a:pt x="25" y="6"/>
                  <a:pt x="32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1" name="Oval 1349"/>
          <p:cNvSpPr>
            <a:spLocks noChangeArrowheads="1"/>
          </p:cNvSpPr>
          <p:nvPr/>
        </p:nvSpPr>
        <p:spPr bwMode="auto">
          <a:xfrm>
            <a:off x="1057275" y="5842000"/>
            <a:ext cx="155575" cy="155575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2" name="Oval 1350"/>
          <p:cNvSpPr>
            <a:spLocks noChangeArrowheads="1"/>
          </p:cNvSpPr>
          <p:nvPr/>
        </p:nvSpPr>
        <p:spPr bwMode="auto">
          <a:xfrm>
            <a:off x="152400" y="5543550"/>
            <a:ext cx="188912" cy="185737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3" name="Oval 1351"/>
          <p:cNvSpPr>
            <a:spLocks noChangeArrowheads="1"/>
          </p:cNvSpPr>
          <p:nvPr/>
        </p:nvSpPr>
        <p:spPr bwMode="auto">
          <a:xfrm>
            <a:off x="41275" y="5813425"/>
            <a:ext cx="188912" cy="184150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4" name="Freeform 1352"/>
          <p:cNvSpPr>
            <a:spLocks/>
          </p:cNvSpPr>
          <p:nvPr/>
        </p:nvSpPr>
        <p:spPr bwMode="auto">
          <a:xfrm>
            <a:off x="341312" y="5649913"/>
            <a:ext cx="227012" cy="320675"/>
          </a:xfrm>
          <a:custGeom>
            <a:avLst/>
            <a:gdLst>
              <a:gd name="T0" fmla="*/ 0 w 41"/>
              <a:gd name="T1" fmla="*/ 0 h 57"/>
              <a:gd name="T2" fmla="*/ 41 w 41"/>
              <a:gd name="T3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1" h="57">
                <a:moveTo>
                  <a:pt x="0" y="0"/>
                </a:moveTo>
                <a:cubicBezTo>
                  <a:pt x="4" y="1"/>
                  <a:pt x="16" y="10"/>
                  <a:pt x="41" y="5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5" name="Freeform 1353"/>
          <p:cNvSpPr>
            <a:spLocks/>
          </p:cNvSpPr>
          <p:nvPr/>
        </p:nvSpPr>
        <p:spPr bwMode="auto">
          <a:xfrm>
            <a:off x="252412" y="5729288"/>
            <a:ext cx="166687" cy="290512"/>
          </a:xfrm>
          <a:custGeom>
            <a:avLst/>
            <a:gdLst>
              <a:gd name="T0" fmla="*/ 0 w 30"/>
              <a:gd name="T1" fmla="*/ 0 h 52"/>
              <a:gd name="T2" fmla="*/ 30 w 30"/>
              <a:gd name="T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" h="52">
                <a:moveTo>
                  <a:pt x="0" y="0"/>
                </a:moveTo>
                <a:cubicBezTo>
                  <a:pt x="1" y="7"/>
                  <a:pt x="8" y="25"/>
                  <a:pt x="30" y="5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6" name="Freeform 1354"/>
          <p:cNvSpPr>
            <a:spLocks/>
          </p:cNvSpPr>
          <p:nvPr/>
        </p:nvSpPr>
        <p:spPr bwMode="auto">
          <a:xfrm>
            <a:off x="223837" y="5875337"/>
            <a:ext cx="295275" cy="77787"/>
          </a:xfrm>
          <a:custGeom>
            <a:avLst/>
            <a:gdLst>
              <a:gd name="T0" fmla="*/ 53 w 53"/>
              <a:gd name="T1" fmla="*/ 14 h 14"/>
              <a:gd name="T2" fmla="*/ 0 w 53"/>
              <a:gd name="T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3" h="14">
                <a:moveTo>
                  <a:pt x="53" y="14"/>
                </a:moveTo>
                <a:cubicBezTo>
                  <a:pt x="39" y="5"/>
                  <a:pt x="19" y="0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7" name="Freeform 1355"/>
          <p:cNvSpPr>
            <a:spLocks/>
          </p:cNvSpPr>
          <p:nvPr/>
        </p:nvSpPr>
        <p:spPr bwMode="auto">
          <a:xfrm>
            <a:off x="179387" y="5986462"/>
            <a:ext cx="277812" cy="106362"/>
          </a:xfrm>
          <a:custGeom>
            <a:avLst/>
            <a:gdLst>
              <a:gd name="T0" fmla="*/ 0 w 50"/>
              <a:gd name="T1" fmla="*/ 0 h 19"/>
              <a:gd name="T2" fmla="*/ 50 w 50"/>
              <a:gd name="T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0" h="19">
                <a:moveTo>
                  <a:pt x="0" y="0"/>
                </a:moveTo>
                <a:cubicBezTo>
                  <a:pt x="5" y="7"/>
                  <a:pt x="28" y="17"/>
                  <a:pt x="50" y="1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8" name="Freeform 1356"/>
          <p:cNvSpPr>
            <a:spLocks/>
          </p:cNvSpPr>
          <p:nvPr/>
        </p:nvSpPr>
        <p:spPr bwMode="auto">
          <a:xfrm>
            <a:off x="563562" y="5959475"/>
            <a:ext cx="276225" cy="66675"/>
          </a:xfrm>
          <a:custGeom>
            <a:avLst/>
            <a:gdLst>
              <a:gd name="T0" fmla="*/ 0 w 50"/>
              <a:gd name="T1" fmla="*/ 0 h 12"/>
              <a:gd name="T2" fmla="*/ 15 w 50"/>
              <a:gd name="T3" fmla="*/ 5 h 12"/>
              <a:gd name="T4" fmla="*/ 50 w 50"/>
              <a:gd name="T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0" h="12">
                <a:moveTo>
                  <a:pt x="0" y="0"/>
                </a:moveTo>
                <a:cubicBezTo>
                  <a:pt x="5" y="2"/>
                  <a:pt x="10" y="3"/>
                  <a:pt x="15" y="5"/>
                </a:cubicBezTo>
                <a:cubicBezTo>
                  <a:pt x="26" y="8"/>
                  <a:pt x="41" y="12"/>
                  <a:pt x="50" y="12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9" name="Freeform 1357"/>
          <p:cNvSpPr>
            <a:spLocks/>
          </p:cNvSpPr>
          <p:nvPr/>
        </p:nvSpPr>
        <p:spPr bwMode="auto">
          <a:xfrm>
            <a:off x="534987" y="5908675"/>
            <a:ext cx="393700" cy="117475"/>
          </a:xfrm>
          <a:custGeom>
            <a:avLst/>
            <a:gdLst>
              <a:gd name="T0" fmla="*/ 70 w 71"/>
              <a:gd name="T1" fmla="*/ 21 h 21"/>
              <a:gd name="T2" fmla="*/ 71 w 71"/>
              <a:gd name="T3" fmla="*/ 17 h 21"/>
              <a:gd name="T4" fmla="*/ 70 w 71"/>
              <a:gd name="T5" fmla="*/ 16 h 21"/>
              <a:gd name="T6" fmla="*/ 23 w 71"/>
              <a:gd name="T7" fmla="*/ 7 h 21"/>
              <a:gd name="T8" fmla="*/ 0 w 71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21">
                <a:moveTo>
                  <a:pt x="70" y="21"/>
                </a:moveTo>
                <a:cubicBezTo>
                  <a:pt x="70" y="19"/>
                  <a:pt x="71" y="17"/>
                  <a:pt x="71" y="17"/>
                </a:cubicBezTo>
                <a:cubicBezTo>
                  <a:pt x="71" y="16"/>
                  <a:pt x="70" y="16"/>
                  <a:pt x="70" y="16"/>
                </a:cubicBezTo>
                <a:cubicBezTo>
                  <a:pt x="70" y="16"/>
                  <a:pt x="52" y="15"/>
                  <a:pt x="23" y="7"/>
                </a:cubicBezTo>
                <a:cubicBezTo>
                  <a:pt x="14" y="4"/>
                  <a:pt x="6" y="2"/>
                  <a:pt x="0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0" name="Freeform 1358"/>
          <p:cNvSpPr>
            <a:spLocks/>
          </p:cNvSpPr>
          <p:nvPr/>
        </p:nvSpPr>
        <p:spPr bwMode="auto">
          <a:xfrm>
            <a:off x="290512" y="6065837"/>
            <a:ext cx="449262" cy="381000"/>
          </a:xfrm>
          <a:custGeom>
            <a:avLst/>
            <a:gdLst>
              <a:gd name="T0" fmla="*/ 6 w 81"/>
              <a:gd name="T1" fmla="*/ 0 h 68"/>
              <a:gd name="T2" fmla="*/ 3 w 81"/>
              <a:gd name="T3" fmla="*/ 30 h 68"/>
              <a:gd name="T4" fmla="*/ 23 w 81"/>
              <a:gd name="T5" fmla="*/ 59 h 68"/>
              <a:gd name="T6" fmla="*/ 39 w 81"/>
              <a:gd name="T7" fmla="*/ 68 h 68"/>
              <a:gd name="T8" fmla="*/ 81 w 81"/>
              <a:gd name="T9" fmla="*/ 46 h 68"/>
              <a:gd name="T10" fmla="*/ 56 w 81"/>
              <a:gd name="T11" fmla="*/ 3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" h="68">
                <a:moveTo>
                  <a:pt x="6" y="0"/>
                </a:moveTo>
                <a:cubicBezTo>
                  <a:pt x="3" y="9"/>
                  <a:pt x="0" y="19"/>
                  <a:pt x="3" y="30"/>
                </a:cubicBezTo>
                <a:cubicBezTo>
                  <a:pt x="7" y="52"/>
                  <a:pt x="16" y="57"/>
                  <a:pt x="23" y="59"/>
                </a:cubicBezTo>
                <a:cubicBezTo>
                  <a:pt x="30" y="62"/>
                  <a:pt x="35" y="64"/>
                  <a:pt x="39" y="68"/>
                </a:cubicBezTo>
                <a:cubicBezTo>
                  <a:pt x="48" y="62"/>
                  <a:pt x="76" y="49"/>
                  <a:pt x="81" y="46"/>
                </a:cubicBezTo>
                <a:cubicBezTo>
                  <a:pt x="77" y="39"/>
                  <a:pt x="67" y="30"/>
                  <a:pt x="56" y="3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1" name="Freeform 1359"/>
          <p:cNvSpPr>
            <a:spLocks/>
          </p:cNvSpPr>
          <p:nvPr/>
        </p:nvSpPr>
        <p:spPr bwMode="auto">
          <a:xfrm>
            <a:off x="873125" y="6211887"/>
            <a:ext cx="55562" cy="55562"/>
          </a:xfrm>
          <a:custGeom>
            <a:avLst/>
            <a:gdLst>
              <a:gd name="T0" fmla="*/ 0 w 10"/>
              <a:gd name="T1" fmla="*/ 0 h 10"/>
              <a:gd name="T2" fmla="*/ 6 w 10"/>
              <a:gd name="T3" fmla="*/ 4 h 10"/>
              <a:gd name="T4" fmla="*/ 10 w 10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10">
                <a:moveTo>
                  <a:pt x="0" y="0"/>
                </a:moveTo>
                <a:cubicBezTo>
                  <a:pt x="2" y="1"/>
                  <a:pt x="4" y="2"/>
                  <a:pt x="6" y="4"/>
                </a:cubicBezTo>
                <a:cubicBezTo>
                  <a:pt x="8" y="6"/>
                  <a:pt x="9" y="9"/>
                  <a:pt x="10" y="1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2" name="Freeform 1360"/>
          <p:cNvSpPr>
            <a:spLocks/>
          </p:cNvSpPr>
          <p:nvPr/>
        </p:nvSpPr>
        <p:spPr bwMode="auto">
          <a:xfrm>
            <a:off x="490537" y="6300787"/>
            <a:ext cx="404812" cy="257175"/>
          </a:xfrm>
          <a:custGeom>
            <a:avLst/>
            <a:gdLst>
              <a:gd name="T0" fmla="*/ 45 w 73"/>
              <a:gd name="T1" fmla="*/ 4 h 46"/>
              <a:gd name="T2" fmla="*/ 66 w 73"/>
              <a:gd name="T3" fmla="*/ 7 h 46"/>
              <a:gd name="T4" fmla="*/ 42 w 73"/>
              <a:gd name="T5" fmla="*/ 34 h 46"/>
              <a:gd name="T6" fmla="*/ 2 w 73"/>
              <a:gd name="T7" fmla="*/ 35 h 46"/>
              <a:gd name="T8" fmla="*/ 3 w 73"/>
              <a:gd name="T9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46">
                <a:moveTo>
                  <a:pt x="45" y="4"/>
                </a:moveTo>
                <a:cubicBezTo>
                  <a:pt x="51" y="2"/>
                  <a:pt x="61" y="0"/>
                  <a:pt x="66" y="7"/>
                </a:cubicBezTo>
                <a:cubicBezTo>
                  <a:pt x="73" y="15"/>
                  <a:pt x="54" y="29"/>
                  <a:pt x="42" y="34"/>
                </a:cubicBezTo>
                <a:cubicBezTo>
                  <a:pt x="29" y="40"/>
                  <a:pt x="8" y="46"/>
                  <a:pt x="2" y="35"/>
                </a:cubicBezTo>
                <a:cubicBezTo>
                  <a:pt x="0" y="32"/>
                  <a:pt x="1" y="29"/>
                  <a:pt x="3" y="26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3" name="Freeform 1361"/>
          <p:cNvSpPr>
            <a:spLocks/>
          </p:cNvSpPr>
          <p:nvPr/>
        </p:nvSpPr>
        <p:spPr bwMode="auto">
          <a:xfrm>
            <a:off x="773112" y="6238875"/>
            <a:ext cx="306387" cy="234950"/>
          </a:xfrm>
          <a:custGeom>
            <a:avLst/>
            <a:gdLst>
              <a:gd name="T0" fmla="*/ 10 w 55"/>
              <a:gd name="T1" fmla="*/ 14 h 42"/>
              <a:gd name="T2" fmla="*/ 28 w 55"/>
              <a:gd name="T3" fmla="*/ 5 h 42"/>
              <a:gd name="T4" fmla="*/ 45 w 55"/>
              <a:gd name="T5" fmla="*/ 19 h 42"/>
              <a:gd name="T6" fmla="*/ 0 w 55"/>
              <a:gd name="T7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" h="42">
                <a:moveTo>
                  <a:pt x="10" y="14"/>
                </a:moveTo>
                <a:cubicBezTo>
                  <a:pt x="14" y="12"/>
                  <a:pt x="21" y="8"/>
                  <a:pt x="28" y="5"/>
                </a:cubicBezTo>
                <a:cubicBezTo>
                  <a:pt x="41" y="0"/>
                  <a:pt x="55" y="9"/>
                  <a:pt x="45" y="19"/>
                </a:cubicBezTo>
                <a:cubicBezTo>
                  <a:pt x="38" y="26"/>
                  <a:pt x="14" y="42"/>
                  <a:pt x="0" y="4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4" name="Freeform 1362"/>
          <p:cNvSpPr>
            <a:spLocks/>
          </p:cNvSpPr>
          <p:nvPr/>
        </p:nvSpPr>
        <p:spPr bwMode="auto">
          <a:xfrm>
            <a:off x="817562" y="6008687"/>
            <a:ext cx="100012" cy="61912"/>
          </a:xfrm>
          <a:custGeom>
            <a:avLst/>
            <a:gdLst>
              <a:gd name="T0" fmla="*/ 0 w 18"/>
              <a:gd name="T1" fmla="*/ 11 h 11"/>
              <a:gd name="T2" fmla="*/ 11 w 18"/>
              <a:gd name="T3" fmla="*/ 0 h 11"/>
              <a:gd name="T4" fmla="*/ 18 w 18"/>
              <a:gd name="T5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1">
                <a:moveTo>
                  <a:pt x="0" y="11"/>
                </a:moveTo>
                <a:cubicBezTo>
                  <a:pt x="0" y="5"/>
                  <a:pt x="5" y="0"/>
                  <a:pt x="11" y="0"/>
                </a:cubicBezTo>
                <a:cubicBezTo>
                  <a:pt x="14" y="0"/>
                  <a:pt x="16" y="1"/>
                  <a:pt x="18" y="3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5" name="Freeform 1363"/>
          <p:cNvSpPr>
            <a:spLocks/>
          </p:cNvSpPr>
          <p:nvPr/>
        </p:nvSpPr>
        <p:spPr bwMode="auto">
          <a:xfrm>
            <a:off x="817562" y="6043612"/>
            <a:ext cx="128587" cy="100012"/>
          </a:xfrm>
          <a:custGeom>
            <a:avLst/>
            <a:gdLst>
              <a:gd name="T0" fmla="*/ 21 w 23"/>
              <a:gd name="T1" fmla="*/ 0 h 18"/>
              <a:gd name="T2" fmla="*/ 23 w 23"/>
              <a:gd name="T3" fmla="*/ 6 h 18"/>
              <a:gd name="T4" fmla="*/ 11 w 23"/>
              <a:gd name="T5" fmla="*/ 18 h 18"/>
              <a:gd name="T6" fmla="*/ 0 w 23"/>
              <a:gd name="T7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8">
                <a:moveTo>
                  <a:pt x="21" y="0"/>
                </a:moveTo>
                <a:cubicBezTo>
                  <a:pt x="22" y="1"/>
                  <a:pt x="23" y="4"/>
                  <a:pt x="23" y="6"/>
                </a:cubicBezTo>
                <a:cubicBezTo>
                  <a:pt x="23" y="12"/>
                  <a:pt x="18" y="18"/>
                  <a:pt x="11" y="18"/>
                </a:cubicBezTo>
                <a:cubicBezTo>
                  <a:pt x="6" y="18"/>
                  <a:pt x="2" y="14"/>
                  <a:pt x="0" y="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6" name="Freeform 1364"/>
          <p:cNvSpPr>
            <a:spLocks/>
          </p:cNvSpPr>
          <p:nvPr/>
        </p:nvSpPr>
        <p:spPr bwMode="auto">
          <a:xfrm>
            <a:off x="612775" y="6003925"/>
            <a:ext cx="95250" cy="241300"/>
          </a:xfrm>
          <a:custGeom>
            <a:avLst/>
            <a:gdLst>
              <a:gd name="T0" fmla="*/ 6 w 17"/>
              <a:gd name="T1" fmla="*/ 43 h 43"/>
              <a:gd name="T2" fmla="*/ 6 w 17"/>
              <a:gd name="T3" fmla="*/ 14 h 43"/>
              <a:gd name="T4" fmla="*/ 17 w 17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" h="43">
                <a:moveTo>
                  <a:pt x="6" y="43"/>
                </a:moveTo>
                <a:cubicBezTo>
                  <a:pt x="1" y="36"/>
                  <a:pt x="0" y="26"/>
                  <a:pt x="6" y="14"/>
                </a:cubicBezTo>
                <a:cubicBezTo>
                  <a:pt x="9" y="8"/>
                  <a:pt x="13" y="3"/>
                  <a:pt x="17" y="0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7" name="Freeform 1365"/>
          <p:cNvSpPr>
            <a:spLocks/>
          </p:cNvSpPr>
          <p:nvPr/>
        </p:nvSpPr>
        <p:spPr bwMode="auto">
          <a:xfrm>
            <a:off x="719137" y="6138862"/>
            <a:ext cx="176212" cy="168275"/>
          </a:xfrm>
          <a:custGeom>
            <a:avLst/>
            <a:gdLst>
              <a:gd name="T0" fmla="*/ 32 w 32"/>
              <a:gd name="T1" fmla="*/ 0 h 30"/>
              <a:gd name="T2" fmla="*/ 29 w 32"/>
              <a:gd name="T3" fmla="*/ 11 h 30"/>
              <a:gd name="T4" fmla="*/ 0 w 32"/>
              <a:gd name="T5" fmla="*/ 2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30">
                <a:moveTo>
                  <a:pt x="32" y="0"/>
                </a:moveTo>
                <a:cubicBezTo>
                  <a:pt x="32" y="4"/>
                  <a:pt x="30" y="8"/>
                  <a:pt x="29" y="11"/>
                </a:cubicBezTo>
                <a:cubicBezTo>
                  <a:pt x="22" y="24"/>
                  <a:pt x="11" y="30"/>
                  <a:pt x="0" y="2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8" name="Freeform 1366"/>
          <p:cNvSpPr>
            <a:spLocks/>
          </p:cNvSpPr>
          <p:nvPr/>
        </p:nvSpPr>
        <p:spPr bwMode="auto">
          <a:xfrm>
            <a:off x="652462" y="6121400"/>
            <a:ext cx="238125" cy="157162"/>
          </a:xfrm>
          <a:custGeom>
            <a:avLst/>
            <a:gdLst>
              <a:gd name="T0" fmla="*/ 43 w 43"/>
              <a:gd name="T1" fmla="*/ 7 h 28"/>
              <a:gd name="T2" fmla="*/ 6 w 43"/>
              <a:gd name="T3" fmla="*/ 0 h 28"/>
              <a:gd name="T4" fmla="*/ 10 w 43"/>
              <a:gd name="T5" fmla="*/ 21 h 28"/>
              <a:gd name="T6" fmla="*/ 39 w 43"/>
              <a:gd name="T7" fmla="*/ 1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28">
                <a:moveTo>
                  <a:pt x="43" y="7"/>
                </a:moveTo>
                <a:cubicBezTo>
                  <a:pt x="34" y="7"/>
                  <a:pt x="6" y="0"/>
                  <a:pt x="6" y="0"/>
                </a:cubicBezTo>
                <a:cubicBezTo>
                  <a:pt x="6" y="0"/>
                  <a:pt x="0" y="13"/>
                  <a:pt x="10" y="21"/>
                </a:cubicBezTo>
                <a:cubicBezTo>
                  <a:pt x="18" y="28"/>
                  <a:pt x="33" y="26"/>
                  <a:pt x="39" y="1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9" name="Freeform 1367"/>
          <p:cNvSpPr>
            <a:spLocks/>
          </p:cNvSpPr>
          <p:nvPr/>
        </p:nvSpPr>
        <p:spPr bwMode="auto">
          <a:xfrm>
            <a:off x="812800" y="6026150"/>
            <a:ext cx="127000" cy="66675"/>
          </a:xfrm>
          <a:custGeom>
            <a:avLst/>
            <a:gdLst>
              <a:gd name="T0" fmla="*/ 1 w 23"/>
              <a:gd name="T1" fmla="*/ 8 h 12"/>
              <a:gd name="T2" fmla="*/ 1 w 23"/>
              <a:gd name="T3" fmla="*/ 12 h 12"/>
              <a:gd name="T4" fmla="*/ 22 w 23"/>
              <a:gd name="T5" fmla="*/ 2 h 12"/>
              <a:gd name="T6" fmla="*/ 20 w 23"/>
              <a:gd name="T7" fmla="*/ 0 h 12"/>
              <a:gd name="T8" fmla="*/ 1 w 23"/>
              <a:gd name="T9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2">
                <a:moveTo>
                  <a:pt x="1" y="8"/>
                </a:moveTo>
                <a:cubicBezTo>
                  <a:pt x="0" y="9"/>
                  <a:pt x="0" y="12"/>
                  <a:pt x="1" y="12"/>
                </a:cubicBezTo>
                <a:cubicBezTo>
                  <a:pt x="3" y="10"/>
                  <a:pt x="14" y="2"/>
                  <a:pt x="22" y="2"/>
                </a:cubicBezTo>
                <a:cubicBezTo>
                  <a:pt x="23" y="2"/>
                  <a:pt x="22" y="0"/>
                  <a:pt x="20" y="0"/>
                </a:cubicBezTo>
                <a:cubicBezTo>
                  <a:pt x="15" y="0"/>
                  <a:pt x="6" y="3"/>
                  <a:pt x="1" y="8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0" name="Freeform 1368"/>
          <p:cNvSpPr>
            <a:spLocks/>
          </p:cNvSpPr>
          <p:nvPr/>
        </p:nvSpPr>
        <p:spPr bwMode="auto">
          <a:xfrm>
            <a:off x="895350" y="6070600"/>
            <a:ext cx="39687" cy="17462"/>
          </a:xfrm>
          <a:custGeom>
            <a:avLst/>
            <a:gdLst>
              <a:gd name="T0" fmla="*/ 6 w 7"/>
              <a:gd name="T1" fmla="*/ 0 h 3"/>
              <a:gd name="T2" fmla="*/ 4 w 7"/>
              <a:gd name="T3" fmla="*/ 3 h 3"/>
              <a:gd name="T4" fmla="*/ 0 w 7"/>
              <a:gd name="T5" fmla="*/ 2 h 3"/>
              <a:gd name="T6" fmla="*/ 3 w 7"/>
              <a:gd name="T7" fmla="*/ 0 h 3"/>
              <a:gd name="T8" fmla="*/ 6 w 7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3">
                <a:moveTo>
                  <a:pt x="6" y="0"/>
                </a:moveTo>
                <a:cubicBezTo>
                  <a:pt x="7" y="1"/>
                  <a:pt x="5" y="2"/>
                  <a:pt x="4" y="3"/>
                </a:cubicBezTo>
                <a:cubicBezTo>
                  <a:pt x="2" y="3"/>
                  <a:pt x="0" y="3"/>
                  <a:pt x="0" y="2"/>
                </a:cubicBezTo>
                <a:cubicBezTo>
                  <a:pt x="0" y="2"/>
                  <a:pt x="1" y="1"/>
                  <a:pt x="3" y="0"/>
                </a:cubicBezTo>
                <a:cubicBezTo>
                  <a:pt x="5" y="0"/>
                  <a:pt x="6" y="0"/>
                  <a:pt x="6" y="0"/>
                </a:cubicBezTo>
                <a:close/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1" name="Freeform 1369"/>
          <p:cNvSpPr>
            <a:spLocks/>
          </p:cNvSpPr>
          <p:nvPr/>
        </p:nvSpPr>
        <p:spPr bwMode="auto">
          <a:xfrm>
            <a:off x="912812" y="6088062"/>
            <a:ext cx="4762" cy="44450"/>
          </a:xfrm>
          <a:custGeom>
            <a:avLst/>
            <a:gdLst>
              <a:gd name="T0" fmla="*/ 1 w 1"/>
              <a:gd name="T1" fmla="*/ 0 h 8"/>
              <a:gd name="T2" fmla="*/ 0 w 1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8">
                <a:moveTo>
                  <a:pt x="1" y="0"/>
                </a:moveTo>
                <a:cubicBezTo>
                  <a:pt x="1" y="0"/>
                  <a:pt x="1" y="6"/>
                  <a:pt x="0" y="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2" name="Oval 1370"/>
          <p:cNvSpPr>
            <a:spLocks noChangeArrowheads="1"/>
          </p:cNvSpPr>
          <p:nvPr/>
        </p:nvSpPr>
        <p:spPr bwMode="auto">
          <a:xfrm>
            <a:off x="130175" y="6161087"/>
            <a:ext cx="138112" cy="133350"/>
          </a:xfrm>
          <a:prstGeom prst="ellips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3" name="Line 1371"/>
          <p:cNvSpPr>
            <a:spLocks noChangeShapeType="1"/>
          </p:cNvSpPr>
          <p:nvPr/>
        </p:nvSpPr>
        <p:spPr bwMode="auto">
          <a:xfrm>
            <a:off x="268287" y="6234112"/>
            <a:ext cx="33337" cy="0"/>
          </a:xfrm>
          <a:prstGeom prst="line">
            <a:avLst/>
          </a:pr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4" name="Freeform 1372"/>
          <p:cNvSpPr>
            <a:spLocks/>
          </p:cNvSpPr>
          <p:nvPr/>
        </p:nvSpPr>
        <p:spPr bwMode="auto">
          <a:xfrm>
            <a:off x="123825" y="5634038"/>
            <a:ext cx="100012" cy="207962"/>
          </a:xfrm>
          <a:custGeom>
            <a:avLst/>
            <a:gdLst>
              <a:gd name="T0" fmla="*/ 18 w 18"/>
              <a:gd name="T1" fmla="*/ 0 h 37"/>
              <a:gd name="T2" fmla="*/ 0 w 18"/>
              <a:gd name="T3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" h="37">
                <a:moveTo>
                  <a:pt x="18" y="0"/>
                </a:moveTo>
                <a:cubicBezTo>
                  <a:pt x="14" y="4"/>
                  <a:pt x="2" y="25"/>
                  <a:pt x="0" y="37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5" name="Freeform 1373"/>
          <p:cNvSpPr>
            <a:spLocks/>
          </p:cNvSpPr>
          <p:nvPr/>
        </p:nvSpPr>
        <p:spPr bwMode="auto">
          <a:xfrm>
            <a:off x="168275" y="5656263"/>
            <a:ext cx="117475" cy="212725"/>
          </a:xfrm>
          <a:custGeom>
            <a:avLst/>
            <a:gdLst>
              <a:gd name="T0" fmla="*/ 21 w 21"/>
              <a:gd name="T1" fmla="*/ 0 h 38"/>
              <a:gd name="T2" fmla="*/ 0 w 21"/>
              <a:gd name="T3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" h="38">
                <a:moveTo>
                  <a:pt x="21" y="0"/>
                </a:moveTo>
                <a:cubicBezTo>
                  <a:pt x="17" y="4"/>
                  <a:pt x="4" y="24"/>
                  <a:pt x="0" y="3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6" name="Freeform 1374"/>
          <p:cNvSpPr>
            <a:spLocks/>
          </p:cNvSpPr>
          <p:nvPr/>
        </p:nvSpPr>
        <p:spPr bwMode="auto">
          <a:xfrm>
            <a:off x="263525" y="5729288"/>
            <a:ext cx="138112" cy="230187"/>
          </a:xfrm>
          <a:custGeom>
            <a:avLst/>
            <a:gdLst>
              <a:gd name="T0" fmla="*/ 25 w 25"/>
              <a:gd name="T1" fmla="*/ 0 h 41"/>
              <a:gd name="T2" fmla="*/ 0 w 25"/>
              <a:gd name="T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" h="41">
                <a:moveTo>
                  <a:pt x="25" y="0"/>
                </a:moveTo>
                <a:cubicBezTo>
                  <a:pt x="17" y="6"/>
                  <a:pt x="1" y="35"/>
                  <a:pt x="0" y="41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7" name="Freeform 1375"/>
          <p:cNvSpPr>
            <a:spLocks/>
          </p:cNvSpPr>
          <p:nvPr/>
        </p:nvSpPr>
        <p:spPr bwMode="auto">
          <a:xfrm>
            <a:off x="290512" y="5780088"/>
            <a:ext cx="117475" cy="217487"/>
          </a:xfrm>
          <a:custGeom>
            <a:avLst/>
            <a:gdLst>
              <a:gd name="T0" fmla="*/ 21 w 21"/>
              <a:gd name="T1" fmla="*/ 0 h 39"/>
              <a:gd name="T2" fmla="*/ 0 w 21"/>
              <a:gd name="T3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" h="39">
                <a:moveTo>
                  <a:pt x="21" y="0"/>
                </a:moveTo>
                <a:cubicBezTo>
                  <a:pt x="15" y="7"/>
                  <a:pt x="2" y="29"/>
                  <a:pt x="0" y="39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8" name="Freeform 1376"/>
          <p:cNvSpPr>
            <a:spLocks/>
          </p:cNvSpPr>
          <p:nvPr/>
        </p:nvSpPr>
        <p:spPr bwMode="auto">
          <a:xfrm>
            <a:off x="123825" y="5645150"/>
            <a:ext cx="122237" cy="157162"/>
          </a:xfrm>
          <a:custGeom>
            <a:avLst/>
            <a:gdLst>
              <a:gd name="T0" fmla="*/ 0 w 22"/>
              <a:gd name="T1" fmla="*/ 0 h 28"/>
              <a:gd name="T2" fmla="*/ 22 w 22"/>
              <a:gd name="T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" h="28">
                <a:moveTo>
                  <a:pt x="0" y="0"/>
                </a:moveTo>
                <a:cubicBezTo>
                  <a:pt x="0" y="0"/>
                  <a:pt x="7" y="20"/>
                  <a:pt x="22" y="2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9" name="Freeform 1377"/>
          <p:cNvSpPr>
            <a:spLocks/>
          </p:cNvSpPr>
          <p:nvPr/>
        </p:nvSpPr>
        <p:spPr bwMode="auto">
          <a:xfrm>
            <a:off x="107950" y="5740400"/>
            <a:ext cx="44450" cy="44450"/>
          </a:xfrm>
          <a:custGeom>
            <a:avLst/>
            <a:gdLst>
              <a:gd name="T0" fmla="*/ 0 w 8"/>
              <a:gd name="T1" fmla="*/ 0 h 8"/>
              <a:gd name="T2" fmla="*/ 8 w 8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8">
                <a:moveTo>
                  <a:pt x="0" y="0"/>
                </a:moveTo>
                <a:cubicBezTo>
                  <a:pt x="0" y="0"/>
                  <a:pt x="2" y="6"/>
                  <a:pt x="8" y="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9" name="Freeform 1379"/>
          <p:cNvSpPr>
            <a:spLocks/>
          </p:cNvSpPr>
          <p:nvPr/>
        </p:nvSpPr>
        <p:spPr bwMode="auto">
          <a:xfrm>
            <a:off x="52388" y="5997575"/>
            <a:ext cx="127000" cy="46037"/>
          </a:xfrm>
          <a:custGeom>
            <a:avLst/>
            <a:gdLst>
              <a:gd name="T0" fmla="*/ 0 w 23"/>
              <a:gd name="T1" fmla="*/ 0 h 8"/>
              <a:gd name="T2" fmla="*/ 23 w 23"/>
              <a:gd name="T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3" h="8">
                <a:moveTo>
                  <a:pt x="0" y="0"/>
                </a:moveTo>
                <a:cubicBezTo>
                  <a:pt x="0" y="0"/>
                  <a:pt x="11" y="8"/>
                  <a:pt x="23" y="8"/>
                </a:cubicBezTo>
              </a:path>
            </a:pathLst>
          </a:custGeom>
          <a:noFill/>
          <a:ln w="4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767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22862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1145</cp:revision>
  <dcterms:created xsi:type="dcterms:W3CDTF">2009-02-11T05:37:22Z</dcterms:created>
  <dcterms:modified xsi:type="dcterms:W3CDTF">2015-06-25T08:49:23Z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