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9"/>
  </p:notesMasterIdLst>
  <p:handoutMasterIdLst>
    <p:handoutMasterId r:id="rId10"/>
  </p:handoutMasterIdLst>
  <p:sldIdLst>
    <p:sldId id="312" r:id="rId3"/>
    <p:sldId id="313" r:id="rId4"/>
    <p:sldId id="314" r:id="rId5"/>
    <p:sldId id="315" r:id="rId6"/>
    <p:sldId id="316" r:id="rId7"/>
    <p:sldId id="310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2148" y="-6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2015/6/25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2015/6/25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 userDrawn="1"/>
        </p:nvSpPr>
        <p:spPr bwMode="auto">
          <a:xfrm>
            <a:off x="141412" y="639738"/>
            <a:ext cx="8856984" cy="6048672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7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1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73996"/>
            <a:ext cx="2018734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1499573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052735"/>
            <a:ext cx="5140325" cy="544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630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61" y="764704"/>
            <a:ext cx="4073600" cy="2963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48" y="3861048"/>
            <a:ext cx="2145526" cy="2796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480033"/>
            <a:ext cx="2952899" cy="3225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25" y="692696"/>
            <a:ext cx="2435064" cy="3564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1735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2376537" cy="261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119814"/>
            <a:ext cx="2281238" cy="356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306" y="1124744"/>
            <a:ext cx="4799534" cy="4831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0441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295" y="769665"/>
            <a:ext cx="2302768" cy="3044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031927"/>
            <a:ext cx="2737248" cy="2631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4037584"/>
            <a:ext cx="1995711" cy="2650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2141618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80928"/>
            <a:ext cx="2618593" cy="2753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888" y="764704"/>
            <a:ext cx="2574021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2441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355" y="1418306"/>
            <a:ext cx="3281362" cy="393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4" y="1641847"/>
            <a:ext cx="3054926" cy="32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493" y="1632692"/>
            <a:ext cx="3062287" cy="348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2151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22871</TotalTime>
  <Words>155</Words>
  <Application>Microsoft Office PowerPoint</Application>
  <PresentationFormat>全屏显示(4:3)</PresentationFormat>
  <Paragraphs>14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微软用户</cp:lastModifiedBy>
  <cp:revision>1145</cp:revision>
  <dcterms:created xsi:type="dcterms:W3CDTF">2009-02-11T05:37:22Z</dcterms:created>
  <dcterms:modified xsi:type="dcterms:W3CDTF">2015-06-25T08:42:20Z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