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19" r:id="rId2"/>
    <p:sldId id="311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2148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41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1347" y="528464"/>
            <a:ext cx="6619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80512" cy="6858000"/>
          </a:xfrm>
        </p:spPr>
      </p:pic>
    </p:spTree>
    <p:extLst>
      <p:ext uri="{BB962C8B-B14F-4D97-AF65-F5344CB8AC3E}">
        <p14:creationId xmlns:p14="http://schemas.microsoft.com/office/powerpoint/2010/main" val="3204317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215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22537</TotalTime>
  <Words>229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微软用户</cp:lastModifiedBy>
  <cp:revision>1098</cp:revision>
  <dcterms:created xsi:type="dcterms:W3CDTF">2009-02-11T05:37:22Z</dcterms:created>
  <dcterms:modified xsi:type="dcterms:W3CDTF">2015-06-23T06:18:10Z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