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4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3399"/>
    <a:srgbClr val="FF6600"/>
    <a:srgbClr val="66FF33"/>
    <a:srgbClr val="99FF66"/>
    <a:srgbClr val="990099"/>
    <a:srgbClr val="FFCC66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 varScale="1">
        <p:scale>
          <a:sx n="109" d="100"/>
          <a:sy n="109" d="100"/>
        </p:scale>
        <p:origin x="-187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2015/4/15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55875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778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9523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416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415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724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757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382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956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669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447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438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2015/4/15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35697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Line 1557"/>
          <p:cNvSpPr>
            <a:spLocks noChangeShapeType="1"/>
          </p:cNvSpPr>
          <p:nvPr/>
        </p:nvSpPr>
        <p:spPr bwMode="auto">
          <a:xfrm>
            <a:off x="1943100" y="5394325"/>
            <a:ext cx="1588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7" name="Line 1558"/>
          <p:cNvSpPr>
            <a:spLocks noChangeShapeType="1"/>
          </p:cNvSpPr>
          <p:nvPr/>
        </p:nvSpPr>
        <p:spPr bwMode="auto">
          <a:xfrm>
            <a:off x="1943100" y="5394325"/>
            <a:ext cx="1588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" name="Line 1561"/>
          <p:cNvSpPr>
            <a:spLocks noChangeShapeType="1"/>
          </p:cNvSpPr>
          <p:nvPr/>
        </p:nvSpPr>
        <p:spPr bwMode="auto">
          <a:xfrm>
            <a:off x="1730375" y="5556250"/>
            <a:ext cx="1588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9" name="Line 1562"/>
          <p:cNvSpPr>
            <a:spLocks noChangeShapeType="1"/>
          </p:cNvSpPr>
          <p:nvPr/>
        </p:nvSpPr>
        <p:spPr bwMode="auto">
          <a:xfrm>
            <a:off x="1730375" y="5556250"/>
            <a:ext cx="1588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0" name="Line 1574"/>
          <p:cNvSpPr>
            <a:spLocks noChangeShapeType="1"/>
          </p:cNvSpPr>
          <p:nvPr/>
        </p:nvSpPr>
        <p:spPr bwMode="auto">
          <a:xfrm>
            <a:off x="1717675" y="5410200"/>
            <a:ext cx="1588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1" name="Line 1575"/>
          <p:cNvSpPr>
            <a:spLocks noChangeShapeType="1"/>
          </p:cNvSpPr>
          <p:nvPr/>
        </p:nvSpPr>
        <p:spPr bwMode="auto">
          <a:xfrm>
            <a:off x="1717675" y="5410200"/>
            <a:ext cx="1588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2" name="Line 1598"/>
          <p:cNvSpPr>
            <a:spLocks noChangeShapeType="1"/>
          </p:cNvSpPr>
          <p:nvPr/>
        </p:nvSpPr>
        <p:spPr bwMode="auto">
          <a:xfrm>
            <a:off x="4899025" y="5629275"/>
            <a:ext cx="1588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3" name="Line 1599"/>
          <p:cNvSpPr>
            <a:spLocks noChangeShapeType="1"/>
          </p:cNvSpPr>
          <p:nvPr/>
        </p:nvSpPr>
        <p:spPr bwMode="auto">
          <a:xfrm>
            <a:off x="4899025" y="5629275"/>
            <a:ext cx="1588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4" name="Line 1602"/>
          <p:cNvSpPr>
            <a:spLocks noChangeShapeType="1"/>
          </p:cNvSpPr>
          <p:nvPr/>
        </p:nvSpPr>
        <p:spPr bwMode="auto">
          <a:xfrm>
            <a:off x="4873625" y="5476875"/>
            <a:ext cx="1588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5" name="Line 1603"/>
          <p:cNvSpPr>
            <a:spLocks noChangeShapeType="1"/>
          </p:cNvSpPr>
          <p:nvPr/>
        </p:nvSpPr>
        <p:spPr bwMode="auto">
          <a:xfrm>
            <a:off x="4873625" y="5476875"/>
            <a:ext cx="1588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56" name="Group 2116"/>
          <p:cNvGrpSpPr>
            <a:grpSpLocks/>
          </p:cNvGrpSpPr>
          <p:nvPr/>
        </p:nvGrpSpPr>
        <p:grpSpPr bwMode="auto">
          <a:xfrm>
            <a:off x="3508375" y="5538788"/>
            <a:ext cx="236538" cy="163512"/>
            <a:chOff x="2210" y="3807"/>
            <a:chExt cx="149" cy="103"/>
          </a:xfrm>
        </p:grpSpPr>
        <p:sp>
          <p:nvSpPr>
            <p:cNvPr id="357" name="Line 1612"/>
            <p:cNvSpPr>
              <a:spLocks noChangeShapeType="1"/>
            </p:cNvSpPr>
            <p:nvPr/>
          </p:nvSpPr>
          <p:spPr bwMode="auto">
            <a:xfrm>
              <a:off x="2358" y="3807"/>
              <a:ext cx="1" cy="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" name="Line 1613"/>
            <p:cNvSpPr>
              <a:spLocks noChangeShapeType="1"/>
            </p:cNvSpPr>
            <p:nvPr/>
          </p:nvSpPr>
          <p:spPr bwMode="auto">
            <a:xfrm>
              <a:off x="2358" y="3807"/>
              <a:ext cx="1" cy="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" name="Line 1616"/>
            <p:cNvSpPr>
              <a:spLocks noChangeShapeType="1"/>
            </p:cNvSpPr>
            <p:nvPr/>
          </p:nvSpPr>
          <p:spPr bwMode="auto">
            <a:xfrm>
              <a:off x="2224" y="3909"/>
              <a:ext cx="1" cy="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" name="Line 1617"/>
            <p:cNvSpPr>
              <a:spLocks noChangeShapeType="1"/>
            </p:cNvSpPr>
            <p:nvPr/>
          </p:nvSpPr>
          <p:spPr bwMode="auto">
            <a:xfrm>
              <a:off x="2224" y="3909"/>
              <a:ext cx="1" cy="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1" name="Line 1620"/>
            <p:cNvSpPr>
              <a:spLocks noChangeShapeType="1"/>
            </p:cNvSpPr>
            <p:nvPr/>
          </p:nvSpPr>
          <p:spPr bwMode="auto">
            <a:xfrm>
              <a:off x="2216" y="3855"/>
              <a:ext cx="1" cy="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2" name="Line 1621"/>
            <p:cNvSpPr>
              <a:spLocks noChangeShapeType="1"/>
            </p:cNvSpPr>
            <p:nvPr/>
          </p:nvSpPr>
          <p:spPr bwMode="auto">
            <a:xfrm>
              <a:off x="2216" y="3855"/>
              <a:ext cx="1" cy="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3" name="Line 1623"/>
            <p:cNvSpPr>
              <a:spLocks noChangeShapeType="1"/>
            </p:cNvSpPr>
            <p:nvPr/>
          </p:nvSpPr>
          <p:spPr bwMode="auto">
            <a:xfrm>
              <a:off x="2210" y="3813"/>
              <a:ext cx="1" cy="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4" name="Line 1624"/>
            <p:cNvSpPr>
              <a:spLocks noChangeShapeType="1"/>
            </p:cNvSpPr>
            <p:nvPr/>
          </p:nvSpPr>
          <p:spPr bwMode="auto">
            <a:xfrm>
              <a:off x="2210" y="3813"/>
              <a:ext cx="1" cy="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5" name="Line 1626"/>
            <p:cNvSpPr>
              <a:spLocks noChangeShapeType="1"/>
            </p:cNvSpPr>
            <p:nvPr/>
          </p:nvSpPr>
          <p:spPr bwMode="auto">
            <a:xfrm>
              <a:off x="2222" y="3813"/>
              <a:ext cx="1" cy="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6" name="Line 1627"/>
            <p:cNvSpPr>
              <a:spLocks noChangeShapeType="1"/>
            </p:cNvSpPr>
            <p:nvPr/>
          </p:nvSpPr>
          <p:spPr bwMode="auto">
            <a:xfrm>
              <a:off x="2222" y="3813"/>
              <a:ext cx="1" cy="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7" name="Line 1629"/>
            <p:cNvSpPr>
              <a:spLocks noChangeShapeType="1"/>
            </p:cNvSpPr>
            <p:nvPr/>
          </p:nvSpPr>
          <p:spPr bwMode="auto">
            <a:xfrm>
              <a:off x="2216" y="3817"/>
              <a:ext cx="1" cy="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" name="Line 1630"/>
            <p:cNvSpPr>
              <a:spLocks noChangeShapeType="1"/>
            </p:cNvSpPr>
            <p:nvPr/>
          </p:nvSpPr>
          <p:spPr bwMode="auto">
            <a:xfrm>
              <a:off x="2216" y="3817"/>
              <a:ext cx="1" cy="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69" name="Line 2076"/>
          <p:cNvSpPr>
            <a:spLocks noChangeShapeType="1"/>
          </p:cNvSpPr>
          <p:nvPr/>
        </p:nvSpPr>
        <p:spPr bwMode="auto">
          <a:xfrm>
            <a:off x="179388" y="3644900"/>
            <a:ext cx="1944687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370" name="Object 2335"/>
          <p:cNvGraphicFramePr>
            <a:graphicFrameLocks noChangeAspect="1"/>
          </p:cNvGraphicFramePr>
          <p:nvPr/>
        </p:nvGraphicFramePr>
        <p:xfrm>
          <a:off x="161925" y="115888"/>
          <a:ext cx="6445250" cy="433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차트" r:id="rId3" imgW="5953337" imgH="4000500" progId="MSGraph.Chart.8">
                  <p:embed followColorScheme="full"/>
                </p:oleObj>
              </mc:Choice>
              <mc:Fallback>
                <p:oleObj name="차트" r:id="rId3" imgW="5953337" imgH="4000500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25" y="115888"/>
                        <a:ext cx="6445250" cy="433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1" name="Rectangle 2375"/>
          <p:cNvSpPr>
            <a:spLocks noChangeArrowheads="1"/>
          </p:cNvSpPr>
          <p:nvPr/>
        </p:nvSpPr>
        <p:spPr bwMode="auto">
          <a:xfrm>
            <a:off x="539750" y="4344988"/>
            <a:ext cx="8064500" cy="288925"/>
          </a:xfrm>
          <a:prstGeom prst="rect">
            <a:avLst/>
          </a:prstGeom>
          <a:solidFill>
            <a:srgbClr val="C0C0C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2" name="Rectangle 2376"/>
          <p:cNvSpPr>
            <a:spLocks noChangeArrowheads="1"/>
          </p:cNvSpPr>
          <p:nvPr/>
        </p:nvSpPr>
        <p:spPr bwMode="auto">
          <a:xfrm>
            <a:off x="541338" y="4776788"/>
            <a:ext cx="83185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ko-KR" sz="900" b="1">
                <a:latin typeface="돋움" pitchFamily="34" charset="-127"/>
                <a:ea typeface="돋움" pitchFamily="34" charset="-127"/>
              </a:rPr>
              <a:t>Contents 01</a:t>
            </a:r>
          </a:p>
        </p:txBody>
      </p:sp>
      <p:sp>
        <p:nvSpPr>
          <p:cNvPr id="373" name="Rectangle 2377"/>
          <p:cNvSpPr>
            <a:spLocks noChangeArrowheads="1"/>
          </p:cNvSpPr>
          <p:nvPr/>
        </p:nvSpPr>
        <p:spPr bwMode="auto">
          <a:xfrm>
            <a:off x="2555875" y="4386263"/>
            <a:ext cx="16764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altLang="ko-KR" sz="900">
                <a:latin typeface="Arial" pitchFamily="34" charset="0"/>
              </a:rPr>
              <a:t>B u s i n e s s   C o n t e n t s.</a:t>
            </a:r>
          </a:p>
        </p:txBody>
      </p:sp>
      <p:sp>
        <p:nvSpPr>
          <p:cNvPr id="374" name="Rectangle 2379"/>
          <p:cNvSpPr>
            <a:spLocks noChangeArrowheads="1"/>
          </p:cNvSpPr>
          <p:nvPr/>
        </p:nvSpPr>
        <p:spPr bwMode="auto">
          <a:xfrm>
            <a:off x="539750" y="5591175"/>
            <a:ext cx="83185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ko-KR" sz="900" b="1">
                <a:latin typeface="돋움" pitchFamily="34" charset="-127"/>
                <a:ea typeface="돋움" pitchFamily="34" charset="-127"/>
              </a:rPr>
              <a:t>Contents 02</a:t>
            </a:r>
          </a:p>
        </p:txBody>
      </p:sp>
      <p:sp>
        <p:nvSpPr>
          <p:cNvPr id="375" name="Line 2382"/>
          <p:cNvSpPr>
            <a:spLocks noChangeShapeType="1"/>
          </p:cNvSpPr>
          <p:nvPr/>
        </p:nvSpPr>
        <p:spPr bwMode="auto">
          <a:xfrm>
            <a:off x="469900" y="5426075"/>
            <a:ext cx="38862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6" name="Line 2383"/>
          <p:cNvSpPr>
            <a:spLocks noChangeShapeType="1"/>
          </p:cNvSpPr>
          <p:nvPr/>
        </p:nvSpPr>
        <p:spPr bwMode="auto">
          <a:xfrm>
            <a:off x="468313" y="6218238"/>
            <a:ext cx="3887787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7" name="Line 2384"/>
          <p:cNvSpPr>
            <a:spLocks noChangeShapeType="1"/>
          </p:cNvSpPr>
          <p:nvPr/>
        </p:nvSpPr>
        <p:spPr bwMode="auto">
          <a:xfrm>
            <a:off x="4787900" y="6216650"/>
            <a:ext cx="381635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8" name="Rectangle 2385"/>
          <p:cNvSpPr>
            <a:spLocks noChangeArrowheads="1"/>
          </p:cNvSpPr>
          <p:nvPr/>
        </p:nvSpPr>
        <p:spPr bwMode="auto">
          <a:xfrm>
            <a:off x="577850" y="4343400"/>
            <a:ext cx="1662113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altLang="ko-KR" sz="1200" b="1">
                <a:latin typeface="돋움" pitchFamily="34" charset="-127"/>
                <a:ea typeface="돋움" pitchFamily="34" charset="-127"/>
              </a:rPr>
              <a:t>Prepare for Business</a:t>
            </a:r>
          </a:p>
        </p:txBody>
      </p:sp>
      <p:sp>
        <p:nvSpPr>
          <p:cNvPr id="379" name="Rectangle 2386"/>
          <p:cNvSpPr>
            <a:spLocks noChangeArrowheads="1"/>
          </p:cNvSpPr>
          <p:nvPr/>
        </p:nvSpPr>
        <p:spPr bwMode="auto">
          <a:xfrm>
            <a:off x="2268538" y="4292600"/>
            <a:ext cx="215900" cy="3587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zh-CN" sz="1800"/>
          </a:p>
        </p:txBody>
      </p:sp>
      <p:sp>
        <p:nvSpPr>
          <p:cNvPr id="380" name="Line 2390"/>
          <p:cNvSpPr>
            <a:spLocks noChangeShapeType="1"/>
          </p:cNvSpPr>
          <p:nvPr/>
        </p:nvSpPr>
        <p:spPr bwMode="auto">
          <a:xfrm>
            <a:off x="4787900" y="5426075"/>
            <a:ext cx="381635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1" name="Line 2405"/>
          <p:cNvSpPr>
            <a:spLocks noChangeShapeType="1"/>
          </p:cNvSpPr>
          <p:nvPr/>
        </p:nvSpPr>
        <p:spPr bwMode="auto">
          <a:xfrm>
            <a:off x="6367463" y="1123950"/>
            <a:ext cx="0" cy="3240088"/>
          </a:xfrm>
          <a:prstGeom prst="line">
            <a:avLst/>
          </a:prstGeom>
          <a:noFill/>
          <a:ln w="25400" cap="rnd">
            <a:solidFill>
              <a:schemeClr val="bg2"/>
            </a:solidFill>
            <a:prstDash val="sysDot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900"/>
          </a:p>
        </p:txBody>
      </p:sp>
      <p:grpSp>
        <p:nvGrpSpPr>
          <p:cNvPr id="382" name="Group 2404"/>
          <p:cNvGrpSpPr>
            <a:grpSpLocks/>
          </p:cNvGrpSpPr>
          <p:nvPr/>
        </p:nvGrpSpPr>
        <p:grpSpPr bwMode="auto">
          <a:xfrm>
            <a:off x="6443663" y="1123950"/>
            <a:ext cx="865187" cy="449263"/>
            <a:chOff x="3923" y="1207"/>
            <a:chExt cx="545" cy="283"/>
          </a:xfrm>
        </p:grpSpPr>
        <p:sp>
          <p:nvSpPr>
            <p:cNvPr id="383" name="Line 2403"/>
            <p:cNvSpPr>
              <a:spLocks noChangeShapeType="1"/>
            </p:cNvSpPr>
            <p:nvPr/>
          </p:nvSpPr>
          <p:spPr bwMode="auto">
            <a:xfrm>
              <a:off x="4071" y="1277"/>
              <a:ext cx="397" cy="0"/>
            </a:xfrm>
            <a:prstGeom prst="line">
              <a:avLst/>
            </a:prstGeom>
            <a:noFill/>
            <a:ln w="9525" cap="rnd">
              <a:solidFill>
                <a:schemeClr val="accent2"/>
              </a:solidFill>
              <a:prstDash val="sysDot"/>
              <a:round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  <p:grpSp>
          <p:nvGrpSpPr>
            <p:cNvPr id="384" name="Group 2402"/>
            <p:cNvGrpSpPr>
              <a:grpSpLocks/>
            </p:cNvGrpSpPr>
            <p:nvPr/>
          </p:nvGrpSpPr>
          <p:grpSpPr bwMode="auto">
            <a:xfrm>
              <a:off x="3923" y="1207"/>
              <a:ext cx="318" cy="283"/>
              <a:chOff x="3923" y="1207"/>
              <a:chExt cx="402" cy="358"/>
            </a:xfrm>
          </p:grpSpPr>
          <p:grpSp>
            <p:nvGrpSpPr>
              <p:cNvPr id="385" name="Group 2401"/>
              <p:cNvGrpSpPr>
                <a:grpSpLocks/>
              </p:cNvGrpSpPr>
              <p:nvPr/>
            </p:nvGrpSpPr>
            <p:grpSpPr bwMode="auto">
              <a:xfrm>
                <a:off x="3923" y="1389"/>
                <a:ext cx="402" cy="176"/>
                <a:chOff x="3923" y="1389"/>
                <a:chExt cx="402" cy="176"/>
              </a:xfrm>
            </p:grpSpPr>
            <p:sp>
              <p:nvSpPr>
                <p:cNvPr id="387" name="Oval 2395"/>
                <p:cNvSpPr>
                  <a:spLocks noChangeArrowheads="1"/>
                </p:cNvSpPr>
                <p:nvPr/>
              </p:nvSpPr>
              <p:spPr bwMode="auto">
                <a:xfrm>
                  <a:off x="3923" y="1389"/>
                  <a:ext cx="175" cy="176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zh-CN" altLang="zh-CN" sz="900"/>
                </a:p>
              </p:txBody>
            </p:sp>
            <p:sp>
              <p:nvSpPr>
                <p:cNvPr id="388" name="Oval 2399"/>
                <p:cNvSpPr>
                  <a:spLocks noChangeArrowheads="1"/>
                </p:cNvSpPr>
                <p:nvPr/>
              </p:nvSpPr>
              <p:spPr bwMode="auto">
                <a:xfrm>
                  <a:off x="4150" y="1389"/>
                  <a:ext cx="175" cy="176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zh-CN" altLang="zh-CN" sz="900"/>
                </a:p>
              </p:txBody>
            </p:sp>
          </p:grpSp>
          <p:sp>
            <p:nvSpPr>
              <p:cNvPr id="386" name="Oval 2400"/>
              <p:cNvSpPr>
                <a:spLocks noChangeArrowheads="1"/>
              </p:cNvSpPr>
              <p:nvPr/>
            </p:nvSpPr>
            <p:spPr bwMode="auto">
              <a:xfrm>
                <a:off x="4036" y="1207"/>
                <a:ext cx="175" cy="176"/>
              </a:xfrm>
              <a:prstGeom prst="ellipse">
                <a:avLst/>
              </a:prstGeom>
              <a:solidFill>
                <a:srgbClr val="00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zh-CN" sz="900"/>
              </a:p>
            </p:txBody>
          </p:sp>
        </p:grpSp>
      </p:grpSp>
      <p:sp>
        <p:nvSpPr>
          <p:cNvPr id="389" name="Rectangle 2406"/>
          <p:cNvSpPr>
            <a:spLocks noChangeArrowheads="1"/>
          </p:cNvSpPr>
          <p:nvPr/>
        </p:nvSpPr>
        <p:spPr bwMode="auto">
          <a:xfrm>
            <a:off x="7270750" y="1143598"/>
            <a:ext cx="452368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>
              <a:buFont typeface="Batang" pitchFamily="18" charset="-127"/>
              <a:buNone/>
              <a:tabLst>
                <a:tab pos="482600" algn="l"/>
              </a:tabLst>
            </a:pPr>
            <a:r>
              <a:rPr lang="en-US" altLang="ko-KR" sz="300" b="1" dirty="0" smtClean="0">
                <a:latin typeface="돋움" pitchFamily="34" charset="-127"/>
                <a:ea typeface="돋움" pitchFamily="34" charset="-127"/>
              </a:rPr>
              <a:t>www.1ppt.com</a:t>
            </a:r>
            <a:endParaRPr lang="en-US" altLang="ko-KR" sz="300" b="1" dirty="0">
              <a:latin typeface="돋움" pitchFamily="34" charset="-127"/>
              <a:ea typeface="돋움" pitchFamily="34" charset="-127"/>
            </a:endParaRPr>
          </a:p>
        </p:txBody>
      </p:sp>
      <p:sp>
        <p:nvSpPr>
          <p:cNvPr id="390" name="Rectangle 2407"/>
          <p:cNvSpPr>
            <a:spLocks noChangeArrowheads="1"/>
          </p:cNvSpPr>
          <p:nvPr/>
        </p:nvSpPr>
        <p:spPr bwMode="auto">
          <a:xfrm>
            <a:off x="6973888" y="1252021"/>
            <a:ext cx="230063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altLang="ko-KR" sz="900"/>
              <a:t>Welcome to the Education, an annotated </a:t>
            </a:r>
          </a:p>
          <a:p>
            <a:r>
              <a:rPr lang="en-US" altLang="ko-KR" sz="900"/>
              <a:t>guide to the best education-related sites.</a:t>
            </a:r>
          </a:p>
        </p:txBody>
      </p:sp>
      <p:grpSp>
        <p:nvGrpSpPr>
          <p:cNvPr id="391" name="Group 2410"/>
          <p:cNvGrpSpPr>
            <a:grpSpLocks/>
          </p:cNvGrpSpPr>
          <p:nvPr/>
        </p:nvGrpSpPr>
        <p:grpSpPr bwMode="auto">
          <a:xfrm>
            <a:off x="6443663" y="1897063"/>
            <a:ext cx="865187" cy="449262"/>
            <a:chOff x="3923" y="1207"/>
            <a:chExt cx="545" cy="283"/>
          </a:xfrm>
        </p:grpSpPr>
        <p:sp>
          <p:nvSpPr>
            <p:cNvPr id="392" name="Line 2411"/>
            <p:cNvSpPr>
              <a:spLocks noChangeShapeType="1"/>
            </p:cNvSpPr>
            <p:nvPr/>
          </p:nvSpPr>
          <p:spPr bwMode="auto">
            <a:xfrm>
              <a:off x="4071" y="1277"/>
              <a:ext cx="397" cy="0"/>
            </a:xfrm>
            <a:prstGeom prst="line">
              <a:avLst/>
            </a:prstGeom>
            <a:noFill/>
            <a:ln w="9525" cap="rnd">
              <a:solidFill>
                <a:schemeClr val="folHlink"/>
              </a:solidFill>
              <a:prstDash val="sysDot"/>
              <a:round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  <p:grpSp>
          <p:nvGrpSpPr>
            <p:cNvPr id="393" name="Group 2412"/>
            <p:cNvGrpSpPr>
              <a:grpSpLocks/>
            </p:cNvGrpSpPr>
            <p:nvPr/>
          </p:nvGrpSpPr>
          <p:grpSpPr bwMode="auto">
            <a:xfrm>
              <a:off x="3923" y="1207"/>
              <a:ext cx="318" cy="283"/>
              <a:chOff x="3923" y="1207"/>
              <a:chExt cx="402" cy="358"/>
            </a:xfrm>
          </p:grpSpPr>
          <p:grpSp>
            <p:nvGrpSpPr>
              <p:cNvPr id="394" name="Group 2413"/>
              <p:cNvGrpSpPr>
                <a:grpSpLocks/>
              </p:cNvGrpSpPr>
              <p:nvPr/>
            </p:nvGrpSpPr>
            <p:grpSpPr bwMode="auto">
              <a:xfrm>
                <a:off x="3923" y="1389"/>
                <a:ext cx="402" cy="176"/>
                <a:chOff x="3923" y="1389"/>
                <a:chExt cx="402" cy="176"/>
              </a:xfrm>
            </p:grpSpPr>
            <p:sp>
              <p:nvSpPr>
                <p:cNvPr id="396" name="Oval 2414"/>
                <p:cNvSpPr>
                  <a:spLocks noChangeArrowheads="1"/>
                </p:cNvSpPr>
                <p:nvPr/>
              </p:nvSpPr>
              <p:spPr bwMode="auto">
                <a:xfrm>
                  <a:off x="3923" y="1389"/>
                  <a:ext cx="175" cy="176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zh-CN" altLang="zh-CN" sz="900"/>
                </a:p>
              </p:txBody>
            </p:sp>
            <p:sp>
              <p:nvSpPr>
                <p:cNvPr id="397" name="Oval 2415"/>
                <p:cNvSpPr>
                  <a:spLocks noChangeArrowheads="1"/>
                </p:cNvSpPr>
                <p:nvPr/>
              </p:nvSpPr>
              <p:spPr bwMode="auto">
                <a:xfrm>
                  <a:off x="4150" y="1389"/>
                  <a:ext cx="175" cy="176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zh-CN" altLang="zh-CN" sz="900"/>
                </a:p>
              </p:txBody>
            </p:sp>
          </p:grpSp>
          <p:sp>
            <p:nvSpPr>
              <p:cNvPr id="395" name="Oval 2416"/>
              <p:cNvSpPr>
                <a:spLocks noChangeArrowheads="1"/>
              </p:cNvSpPr>
              <p:nvPr/>
            </p:nvSpPr>
            <p:spPr bwMode="auto">
              <a:xfrm>
                <a:off x="4036" y="1207"/>
                <a:ext cx="175" cy="176"/>
              </a:xfrm>
              <a:prstGeom prst="ellipse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zh-CN" sz="900"/>
              </a:p>
            </p:txBody>
          </p:sp>
        </p:grpSp>
      </p:grpSp>
      <p:sp>
        <p:nvSpPr>
          <p:cNvPr id="398" name="Rectangle 2417"/>
          <p:cNvSpPr>
            <a:spLocks noChangeArrowheads="1"/>
          </p:cNvSpPr>
          <p:nvPr/>
        </p:nvSpPr>
        <p:spPr bwMode="auto">
          <a:xfrm>
            <a:off x="7270750" y="1916710"/>
            <a:ext cx="591829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>
              <a:buFont typeface="Batang" pitchFamily="18" charset="-127"/>
              <a:buNone/>
              <a:tabLst>
                <a:tab pos="482600" algn="l"/>
              </a:tabLst>
            </a:pPr>
            <a:r>
              <a:rPr lang="en-US" altLang="ko-KR" sz="300" b="1">
                <a:latin typeface="돋움" pitchFamily="34" charset="-127"/>
                <a:ea typeface="돋움" pitchFamily="34" charset="-127"/>
              </a:rPr>
              <a:t>International education</a:t>
            </a:r>
            <a:r>
              <a:rPr lang="en-US" altLang="ko-KR" sz="300">
                <a:latin typeface="돋움" pitchFamily="34" charset="-127"/>
                <a:ea typeface="돋움" pitchFamily="34" charset="-127"/>
              </a:rPr>
              <a:t> </a:t>
            </a:r>
          </a:p>
        </p:txBody>
      </p:sp>
      <p:sp>
        <p:nvSpPr>
          <p:cNvPr id="399" name="Rectangle 2418"/>
          <p:cNvSpPr>
            <a:spLocks noChangeArrowheads="1"/>
          </p:cNvSpPr>
          <p:nvPr/>
        </p:nvSpPr>
        <p:spPr bwMode="auto">
          <a:xfrm>
            <a:off x="6973888" y="2023351"/>
            <a:ext cx="222048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altLang="ko-KR" sz="900"/>
              <a:t>They're sorted by subject and lifestage, </a:t>
            </a:r>
          </a:p>
          <a:p>
            <a:r>
              <a:rPr lang="en-US" altLang="ko-KR" sz="900"/>
              <a:t>so you can find what you're looking for </a:t>
            </a:r>
          </a:p>
          <a:p>
            <a:r>
              <a:rPr lang="en-US" altLang="ko-KR" sz="900"/>
              <a:t>quickly and easily. </a:t>
            </a:r>
          </a:p>
        </p:txBody>
      </p:sp>
      <p:grpSp>
        <p:nvGrpSpPr>
          <p:cNvPr id="400" name="Group 2419"/>
          <p:cNvGrpSpPr>
            <a:grpSpLocks/>
          </p:cNvGrpSpPr>
          <p:nvPr/>
        </p:nvGrpSpPr>
        <p:grpSpPr bwMode="auto">
          <a:xfrm>
            <a:off x="6443664" y="2670176"/>
            <a:ext cx="2593975" cy="500063"/>
            <a:chOff x="4059" y="1207"/>
            <a:chExt cx="1634" cy="315"/>
          </a:xfrm>
        </p:grpSpPr>
        <p:grpSp>
          <p:nvGrpSpPr>
            <p:cNvPr id="401" name="Group 2420"/>
            <p:cNvGrpSpPr>
              <a:grpSpLocks/>
            </p:cNvGrpSpPr>
            <p:nvPr/>
          </p:nvGrpSpPr>
          <p:grpSpPr bwMode="auto">
            <a:xfrm>
              <a:off x="4059" y="1207"/>
              <a:ext cx="545" cy="283"/>
              <a:chOff x="3923" y="1207"/>
              <a:chExt cx="545" cy="283"/>
            </a:xfrm>
          </p:grpSpPr>
          <p:sp>
            <p:nvSpPr>
              <p:cNvPr id="404" name="Line 2421"/>
              <p:cNvSpPr>
                <a:spLocks noChangeShapeType="1"/>
              </p:cNvSpPr>
              <p:nvPr/>
            </p:nvSpPr>
            <p:spPr bwMode="auto">
              <a:xfrm>
                <a:off x="4071" y="1277"/>
                <a:ext cx="397" cy="0"/>
              </a:xfrm>
              <a:prstGeom prst="line">
                <a:avLst/>
              </a:prstGeom>
              <a:noFill/>
              <a:ln w="9525" cap="rnd">
                <a:solidFill>
                  <a:srgbClr val="FF6600"/>
                </a:solidFill>
                <a:prstDash val="sysDot"/>
                <a:round/>
                <a:headEnd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grpSp>
            <p:nvGrpSpPr>
              <p:cNvPr id="405" name="Group 2422"/>
              <p:cNvGrpSpPr>
                <a:grpSpLocks/>
              </p:cNvGrpSpPr>
              <p:nvPr/>
            </p:nvGrpSpPr>
            <p:grpSpPr bwMode="auto">
              <a:xfrm>
                <a:off x="3923" y="1207"/>
                <a:ext cx="318" cy="283"/>
                <a:chOff x="3923" y="1207"/>
                <a:chExt cx="402" cy="358"/>
              </a:xfrm>
            </p:grpSpPr>
            <p:grpSp>
              <p:nvGrpSpPr>
                <p:cNvPr id="406" name="Group 2423"/>
                <p:cNvGrpSpPr>
                  <a:grpSpLocks/>
                </p:cNvGrpSpPr>
                <p:nvPr/>
              </p:nvGrpSpPr>
              <p:grpSpPr bwMode="auto">
                <a:xfrm>
                  <a:off x="3923" y="1389"/>
                  <a:ext cx="402" cy="176"/>
                  <a:chOff x="3923" y="1389"/>
                  <a:chExt cx="402" cy="176"/>
                </a:xfrm>
              </p:grpSpPr>
              <p:sp>
                <p:nvSpPr>
                  <p:cNvPr id="408" name="Oval 2424"/>
                  <p:cNvSpPr>
                    <a:spLocks noChangeArrowheads="1"/>
                  </p:cNvSpPr>
                  <p:nvPr/>
                </p:nvSpPr>
                <p:spPr bwMode="auto">
                  <a:xfrm>
                    <a:off x="3923" y="1389"/>
                    <a:ext cx="175" cy="176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zh-CN" altLang="zh-CN" sz="900"/>
                  </a:p>
                </p:txBody>
              </p:sp>
              <p:sp>
                <p:nvSpPr>
                  <p:cNvPr id="409" name="Oval 2425"/>
                  <p:cNvSpPr>
                    <a:spLocks noChangeArrowheads="1"/>
                  </p:cNvSpPr>
                  <p:nvPr/>
                </p:nvSpPr>
                <p:spPr bwMode="auto">
                  <a:xfrm>
                    <a:off x="4150" y="1389"/>
                    <a:ext cx="175" cy="176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zh-CN" altLang="zh-CN" sz="900"/>
                  </a:p>
                </p:txBody>
              </p:sp>
            </p:grpSp>
            <p:sp>
              <p:nvSpPr>
                <p:cNvPr id="407" name="Oval 2426"/>
                <p:cNvSpPr>
                  <a:spLocks noChangeArrowheads="1"/>
                </p:cNvSpPr>
                <p:nvPr/>
              </p:nvSpPr>
              <p:spPr bwMode="auto">
                <a:xfrm>
                  <a:off x="4036" y="1207"/>
                  <a:ext cx="175" cy="176"/>
                </a:xfrm>
                <a:prstGeom prst="ellipse">
                  <a:avLst/>
                </a:prstGeom>
                <a:solidFill>
                  <a:srgbClr val="FF6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zh-CN" altLang="zh-CN" sz="900"/>
                </a:p>
              </p:txBody>
            </p:sp>
          </p:grpSp>
        </p:grpSp>
        <p:sp>
          <p:nvSpPr>
            <p:cNvPr id="402" name="Rectangle 2427"/>
            <p:cNvSpPr>
              <a:spLocks noChangeArrowheads="1"/>
            </p:cNvSpPr>
            <p:nvPr/>
          </p:nvSpPr>
          <p:spPr bwMode="auto">
            <a:xfrm>
              <a:off x="4580" y="1220"/>
              <a:ext cx="390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>
                <a:buFont typeface="Batang" pitchFamily="18" charset="-127"/>
                <a:buNone/>
                <a:tabLst>
                  <a:tab pos="482600" algn="l"/>
                </a:tabLst>
              </a:pPr>
              <a:r>
                <a:rPr lang="en-US" altLang="ko-KR" sz="300" b="1">
                  <a:latin typeface="돋움" pitchFamily="34" charset="-127"/>
                  <a:ea typeface="돋움" pitchFamily="34" charset="-127"/>
                </a:rPr>
                <a:t>Get involved in Company</a:t>
              </a:r>
            </a:p>
          </p:txBody>
        </p:sp>
        <p:sp>
          <p:nvSpPr>
            <p:cNvPr id="403" name="Rectangle 2428"/>
            <p:cNvSpPr>
              <a:spLocks noChangeArrowheads="1"/>
            </p:cNvSpPr>
            <p:nvPr/>
          </p:nvSpPr>
          <p:spPr bwMode="auto">
            <a:xfrm>
              <a:off x="4393" y="1289"/>
              <a:ext cx="1300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en-US" altLang="ko-KR" sz="900"/>
                <a:t>BUSINESS Leaders, Parent Groups </a:t>
              </a:r>
            </a:p>
            <a:p>
              <a:r>
                <a:rPr lang="en-US" altLang="ko-KR" sz="900"/>
                <a:t>Discuss NCLB Issues </a:t>
              </a:r>
            </a:p>
          </p:txBody>
        </p:sp>
      </p:grpSp>
      <p:sp>
        <p:nvSpPr>
          <p:cNvPr id="410" name="Freeform 2432"/>
          <p:cNvSpPr>
            <a:spLocks/>
          </p:cNvSpPr>
          <p:nvPr/>
        </p:nvSpPr>
        <p:spPr bwMode="auto">
          <a:xfrm>
            <a:off x="1476375" y="4868863"/>
            <a:ext cx="576263" cy="427037"/>
          </a:xfrm>
          <a:custGeom>
            <a:avLst/>
            <a:gdLst>
              <a:gd name="T0" fmla="*/ 2147483647 w 858"/>
              <a:gd name="T1" fmla="*/ 2147483647 h 635"/>
              <a:gd name="T2" fmla="*/ 0 w 858"/>
              <a:gd name="T3" fmla="*/ 2147483647 h 635"/>
              <a:gd name="T4" fmla="*/ 0 w 858"/>
              <a:gd name="T5" fmla="*/ 2147483647 h 635"/>
              <a:gd name="T6" fmla="*/ 2147483647 w 858"/>
              <a:gd name="T7" fmla="*/ 2147483647 h 635"/>
              <a:gd name="T8" fmla="*/ 2147483647 w 858"/>
              <a:gd name="T9" fmla="*/ 2147483647 h 635"/>
              <a:gd name="T10" fmla="*/ 2147483647 w 858"/>
              <a:gd name="T11" fmla="*/ 2147483647 h 635"/>
              <a:gd name="T12" fmla="*/ 2147483647 w 858"/>
              <a:gd name="T13" fmla="*/ 2147483647 h 635"/>
              <a:gd name="T14" fmla="*/ 2147483647 w 858"/>
              <a:gd name="T15" fmla="*/ 2147483647 h 635"/>
              <a:gd name="T16" fmla="*/ 2147483647 w 858"/>
              <a:gd name="T17" fmla="*/ 0 h 635"/>
              <a:gd name="T18" fmla="*/ 2147483647 w 858"/>
              <a:gd name="T19" fmla="*/ 0 h 635"/>
              <a:gd name="T20" fmla="*/ 2147483647 w 858"/>
              <a:gd name="T21" fmla="*/ 2147483647 h 635"/>
              <a:gd name="T22" fmla="*/ 2147483647 w 858"/>
              <a:gd name="T23" fmla="*/ 2147483647 h 635"/>
              <a:gd name="T24" fmla="*/ 2147483647 w 858"/>
              <a:gd name="T25" fmla="*/ 2147483647 h 635"/>
              <a:gd name="T26" fmla="*/ 2147483647 w 858"/>
              <a:gd name="T27" fmla="*/ 2147483647 h 63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858"/>
              <a:gd name="T43" fmla="*/ 0 h 635"/>
              <a:gd name="T44" fmla="*/ 858 w 858"/>
              <a:gd name="T45" fmla="*/ 635 h 635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858" h="635">
                <a:moveTo>
                  <a:pt x="343" y="6"/>
                </a:moveTo>
                <a:lnTo>
                  <a:pt x="0" y="6"/>
                </a:lnTo>
                <a:lnTo>
                  <a:pt x="0" y="292"/>
                </a:lnTo>
                <a:lnTo>
                  <a:pt x="172" y="292"/>
                </a:lnTo>
                <a:lnTo>
                  <a:pt x="172" y="635"/>
                </a:lnTo>
                <a:lnTo>
                  <a:pt x="686" y="635"/>
                </a:lnTo>
                <a:lnTo>
                  <a:pt x="686" y="292"/>
                </a:lnTo>
                <a:lnTo>
                  <a:pt x="858" y="292"/>
                </a:lnTo>
                <a:lnTo>
                  <a:pt x="858" y="0"/>
                </a:lnTo>
                <a:lnTo>
                  <a:pt x="515" y="0"/>
                </a:lnTo>
                <a:lnTo>
                  <a:pt x="515" y="58"/>
                </a:lnTo>
                <a:lnTo>
                  <a:pt x="343" y="58"/>
                </a:lnTo>
                <a:lnTo>
                  <a:pt x="343" y="6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1" name="Freeform 2433"/>
          <p:cNvSpPr>
            <a:spLocks/>
          </p:cNvSpPr>
          <p:nvPr/>
        </p:nvSpPr>
        <p:spPr bwMode="auto">
          <a:xfrm>
            <a:off x="1936750" y="4908550"/>
            <a:ext cx="76200" cy="114300"/>
          </a:xfrm>
          <a:custGeom>
            <a:avLst/>
            <a:gdLst>
              <a:gd name="T0" fmla="*/ 2147483647 w 114"/>
              <a:gd name="T1" fmla="*/ 2147483647 h 171"/>
              <a:gd name="T2" fmla="*/ 0 w 114"/>
              <a:gd name="T3" fmla="*/ 2147483647 h 171"/>
              <a:gd name="T4" fmla="*/ 0 w 114"/>
              <a:gd name="T5" fmla="*/ 0 h 171"/>
              <a:gd name="T6" fmla="*/ 2147483647 w 114"/>
              <a:gd name="T7" fmla="*/ 0 h 171"/>
              <a:gd name="T8" fmla="*/ 2147483647 w 114"/>
              <a:gd name="T9" fmla="*/ 2147483647 h 171"/>
              <a:gd name="T10" fmla="*/ 2147483647 w 114"/>
              <a:gd name="T11" fmla="*/ 2147483647 h 17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4"/>
              <a:gd name="T19" fmla="*/ 0 h 171"/>
              <a:gd name="T20" fmla="*/ 114 w 114"/>
              <a:gd name="T21" fmla="*/ 171 h 17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4" h="171">
                <a:moveTo>
                  <a:pt x="114" y="171"/>
                </a:moveTo>
                <a:lnTo>
                  <a:pt x="0" y="171"/>
                </a:lnTo>
                <a:lnTo>
                  <a:pt x="0" y="0"/>
                </a:lnTo>
                <a:lnTo>
                  <a:pt x="114" y="0"/>
                </a:lnTo>
                <a:lnTo>
                  <a:pt x="114" y="17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2" name="Freeform 2434"/>
          <p:cNvSpPr>
            <a:spLocks/>
          </p:cNvSpPr>
          <p:nvPr/>
        </p:nvSpPr>
        <p:spPr bwMode="auto">
          <a:xfrm>
            <a:off x="1630363" y="4908550"/>
            <a:ext cx="268287" cy="347663"/>
          </a:xfrm>
          <a:custGeom>
            <a:avLst/>
            <a:gdLst>
              <a:gd name="T0" fmla="*/ 0 w 400"/>
              <a:gd name="T1" fmla="*/ 2147483647 h 519"/>
              <a:gd name="T2" fmla="*/ 0 w 400"/>
              <a:gd name="T3" fmla="*/ 2147483647 h 519"/>
              <a:gd name="T4" fmla="*/ 2147483647 w 400"/>
              <a:gd name="T5" fmla="*/ 2147483647 h 519"/>
              <a:gd name="T6" fmla="*/ 2147483647 w 400"/>
              <a:gd name="T7" fmla="*/ 0 h 519"/>
              <a:gd name="T8" fmla="*/ 2147483647 w 400"/>
              <a:gd name="T9" fmla="*/ 0 h 519"/>
              <a:gd name="T10" fmla="*/ 2147483647 w 400"/>
              <a:gd name="T11" fmla="*/ 2147483647 h 519"/>
              <a:gd name="T12" fmla="*/ 2147483647 w 400"/>
              <a:gd name="T13" fmla="*/ 2147483647 h 519"/>
              <a:gd name="T14" fmla="*/ 2147483647 w 400"/>
              <a:gd name="T15" fmla="*/ 2147483647 h 519"/>
              <a:gd name="T16" fmla="*/ 0 w 400"/>
              <a:gd name="T17" fmla="*/ 2147483647 h 519"/>
              <a:gd name="T18" fmla="*/ 0 w 400"/>
              <a:gd name="T19" fmla="*/ 2147483647 h 51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00"/>
              <a:gd name="T31" fmla="*/ 0 h 519"/>
              <a:gd name="T32" fmla="*/ 400 w 400"/>
              <a:gd name="T33" fmla="*/ 519 h 51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00" h="519">
                <a:moveTo>
                  <a:pt x="0" y="5"/>
                </a:moveTo>
                <a:lnTo>
                  <a:pt x="0" y="519"/>
                </a:lnTo>
                <a:lnTo>
                  <a:pt x="400" y="519"/>
                </a:lnTo>
                <a:lnTo>
                  <a:pt x="400" y="0"/>
                </a:lnTo>
                <a:lnTo>
                  <a:pt x="286" y="0"/>
                </a:lnTo>
                <a:lnTo>
                  <a:pt x="291" y="57"/>
                </a:lnTo>
                <a:lnTo>
                  <a:pt x="114" y="57"/>
                </a:lnTo>
                <a:lnTo>
                  <a:pt x="114" y="5"/>
                </a:lnTo>
                <a:lnTo>
                  <a:pt x="0" y="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3" name="Freeform 2435"/>
          <p:cNvSpPr>
            <a:spLocks/>
          </p:cNvSpPr>
          <p:nvPr/>
        </p:nvSpPr>
        <p:spPr bwMode="auto">
          <a:xfrm>
            <a:off x="1516063" y="4908550"/>
            <a:ext cx="76200" cy="114300"/>
          </a:xfrm>
          <a:custGeom>
            <a:avLst/>
            <a:gdLst>
              <a:gd name="T0" fmla="*/ 2147483647 w 114"/>
              <a:gd name="T1" fmla="*/ 2147483647 h 171"/>
              <a:gd name="T2" fmla="*/ 0 w 114"/>
              <a:gd name="T3" fmla="*/ 2147483647 h 171"/>
              <a:gd name="T4" fmla="*/ 0 w 114"/>
              <a:gd name="T5" fmla="*/ 0 h 171"/>
              <a:gd name="T6" fmla="*/ 2147483647 w 114"/>
              <a:gd name="T7" fmla="*/ 0 h 171"/>
              <a:gd name="T8" fmla="*/ 2147483647 w 114"/>
              <a:gd name="T9" fmla="*/ 2147483647 h 171"/>
              <a:gd name="T10" fmla="*/ 2147483647 w 114"/>
              <a:gd name="T11" fmla="*/ 2147483647 h 17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4"/>
              <a:gd name="T19" fmla="*/ 0 h 171"/>
              <a:gd name="T20" fmla="*/ 114 w 114"/>
              <a:gd name="T21" fmla="*/ 171 h 17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4" h="171">
                <a:moveTo>
                  <a:pt x="114" y="171"/>
                </a:moveTo>
                <a:lnTo>
                  <a:pt x="0" y="171"/>
                </a:lnTo>
                <a:lnTo>
                  <a:pt x="0" y="0"/>
                </a:lnTo>
                <a:lnTo>
                  <a:pt x="114" y="0"/>
                </a:lnTo>
                <a:lnTo>
                  <a:pt x="114" y="17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4" name="Freeform 2436"/>
          <p:cNvSpPr>
            <a:spLocks/>
          </p:cNvSpPr>
          <p:nvPr/>
        </p:nvSpPr>
        <p:spPr bwMode="auto">
          <a:xfrm>
            <a:off x="1476375" y="5516563"/>
            <a:ext cx="574675" cy="565150"/>
          </a:xfrm>
          <a:custGeom>
            <a:avLst/>
            <a:gdLst>
              <a:gd name="T0" fmla="*/ 2147483647 w 621"/>
              <a:gd name="T1" fmla="*/ 2147483647 h 610"/>
              <a:gd name="T2" fmla="*/ 2147483647 w 621"/>
              <a:gd name="T3" fmla="*/ 2147483647 h 610"/>
              <a:gd name="T4" fmla="*/ 2147483647 w 621"/>
              <a:gd name="T5" fmla="*/ 2147483647 h 610"/>
              <a:gd name="T6" fmla="*/ 2147483647 w 621"/>
              <a:gd name="T7" fmla="*/ 2147483647 h 610"/>
              <a:gd name="T8" fmla="*/ 2147483647 w 621"/>
              <a:gd name="T9" fmla="*/ 2147483647 h 610"/>
              <a:gd name="T10" fmla="*/ 2147483647 w 621"/>
              <a:gd name="T11" fmla="*/ 2147483647 h 610"/>
              <a:gd name="T12" fmla="*/ 2147483647 w 621"/>
              <a:gd name="T13" fmla="*/ 2147483647 h 610"/>
              <a:gd name="T14" fmla="*/ 2147483647 w 621"/>
              <a:gd name="T15" fmla="*/ 2147483647 h 610"/>
              <a:gd name="T16" fmla="*/ 2147483647 w 621"/>
              <a:gd name="T17" fmla="*/ 2147483647 h 610"/>
              <a:gd name="T18" fmla="*/ 2147483647 w 621"/>
              <a:gd name="T19" fmla="*/ 2147483647 h 610"/>
              <a:gd name="T20" fmla="*/ 2147483647 w 621"/>
              <a:gd name="T21" fmla="*/ 2147483647 h 610"/>
              <a:gd name="T22" fmla="*/ 2147483647 w 621"/>
              <a:gd name="T23" fmla="*/ 2147483647 h 610"/>
              <a:gd name="T24" fmla="*/ 2147483647 w 621"/>
              <a:gd name="T25" fmla="*/ 2147483647 h 610"/>
              <a:gd name="T26" fmla="*/ 2147483647 w 621"/>
              <a:gd name="T27" fmla="*/ 2147483647 h 610"/>
              <a:gd name="T28" fmla="*/ 2147483647 w 621"/>
              <a:gd name="T29" fmla="*/ 2147483647 h 610"/>
              <a:gd name="T30" fmla="*/ 2147483647 w 621"/>
              <a:gd name="T31" fmla="*/ 2147483647 h 610"/>
              <a:gd name="T32" fmla="*/ 2147483647 w 621"/>
              <a:gd name="T33" fmla="*/ 2147483647 h 610"/>
              <a:gd name="T34" fmla="*/ 2147483647 w 621"/>
              <a:gd name="T35" fmla="*/ 2147483647 h 610"/>
              <a:gd name="T36" fmla="*/ 2147483647 w 621"/>
              <a:gd name="T37" fmla="*/ 2147483647 h 610"/>
              <a:gd name="T38" fmla="*/ 2147483647 w 621"/>
              <a:gd name="T39" fmla="*/ 2147483647 h 610"/>
              <a:gd name="T40" fmla="*/ 2147483647 w 621"/>
              <a:gd name="T41" fmla="*/ 2147483647 h 610"/>
              <a:gd name="T42" fmla="*/ 2147483647 w 621"/>
              <a:gd name="T43" fmla="*/ 2147483647 h 610"/>
              <a:gd name="T44" fmla="*/ 2147483647 w 621"/>
              <a:gd name="T45" fmla="*/ 2147483647 h 610"/>
              <a:gd name="T46" fmla="*/ 2147483647 w 621"/>
              <a:gd name="T47" fmla="*/ 2147483647 h 610"/>
              <a:gd name="T48" fmla="*/ 2147483647 w 621"/>
              <a:gd name="T49" fmla="*/ 2147483647 h 610"/>
              <a:gd name="T50" fmla="*/ 2147483647 w 621"/>
              <a:gd name="T51" fmla="*/ 2147483647 h 610"/>
              <a:gd name="T52" fmla="*/ 2147483647 w 621"/>
              <a:gd name="T53" fmla="*/ 2147483647 h 610"/>
              <a:gd name="T54" fmla="*/ 2147483647 w 621"/>
              <a:gd name="T55" fmla="*/ 2147483647 h 610"/>
              <a:gd name="T56" fmla="*/ 2147483647 w 621"/>
              <a:gd name="T57" fmla="*/ 2147483647 h 610"/>
              <a:gd name="T58" fmla="*/ 2147483647 w 621"/>
              <a:gd name="T59" fmla="*/ 2147483647 h 610"/>
              <a:gd name="T60" fmla="*/ 2147483647 w 621"/>
              <a:gd name="T61" fmla="*/ 2147483647 h 610"/>
              <a:gd name="T62" fmla="*/ 2147483647 w 621"/>
              <a:gd name="T63" fmla="*/ 2147483647 h 610"/>
              <a:gd name="T64" fmla="*/ 2147483647 w 621"/>
              <a:gd name="T65" fmla="*/ 2147483647 h 610"/>
              <a:gd name="T66" fmla="*/ 2147483647 w 621"/>
              <a:gd name="T67" fmla="*/ 2147483647 h 610"/>
              <a:gd name="T68" fmla="*/ 2147483647 w 621"/>
              <a:gd name="T69" fmla="*/ 2147483647 h 610"/>
              <a:gd name="T70" fmla="*/ 2147483647 w 621"/>
              <a:gd name="T71" fmla="*/ 2147483647 h 610"/>
              <a:gd name="T72" fmla="*/ 2147483647 w 621"/>
              <a:gd name="T73" fmla="*/ 2147483647 h 610"/>
              <a:gd name="T74" fmla="*/ 2147483647 w 621"/>
              <a:gd name="T75" fmla="*/ 2147483647 h 610"/>
              <a:gd name="T76" fmla="*/ 2147483647 w 621"/>
              <a:gd name="T77" fmla="*/ 2147483647 h 610"/>
              <a:gd name="T78" fmla="*/ 2147483647 w 621"/>
              <a:gd name="T79" fmla="*/ 0 h 610"/>
              <a:gd name="T80" fmla="*/ 2147483647 w 621"/>
              <a:gd name="T81" fmla="*/ 2147483647 h 610"/>
              <a:gd name="T82" fmla="*/ 2147483647 w 621"/>
              <a:gd name="T83" fmla="*/ 2147483647 h 610"/>
              <a:gd name="T84" fmla="*/ 2147483647 w 621"/>
              <a:gd name="T85" fmla="*/ 2147483647 h 610"/>
              <a:gd name="T86" fmla="*/ 2147483647 w 621"/>
              <a:gd name="T87" fmla="*/ 2147483647 h 610"/>
              <a:gd name="T88" fmla="*/ 2147483647 w 621"/>
              <a:gd name="T89" fmla="*/ 2147483647 h 610"/>
              <a:gd name="T90" fmla="*/ 0 w 621"/>
              <a:gd name="T91" fmla="*/ 2147483647 h 610"/>
              <a:gd name="T92" fmla="*/ 2147483647 w 621"/>
              <a:gd name="T93" fmla="*/ 2147483647 h 610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621"/>
              <a:gd name="T142" fmla="*/ 0 h 610"/>
              <a:gd name="T143" fmla="*/ 621 w 621"/>
              <a:gd name="T144" fmla="*/ 610 h 610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621" h="610">
                <a:moveTo>
                  <a:pt x="11" y="310"/>
                </a:moveTo>
                <a:lnTo>
                  <a:pt x="18" y="317"/>
                </a:lnTo>
                <a:lnTo>
                  <a:pt x="32" y="321"/>
                </a:lnTo>
                <a:lnTo>
                  <a:pt x="36" y="321"/>
                </a:lnTo>
                <a:lnTo>
                  <a:pt x="39" y="321"/>
                </a:lnTo>
                <a:lnTo>
                  <a:pt x="18" y="417"/>
                </a:lnTo>
                <a:lnTo>
                  <a:pt x="39" y="417"/>
                </a:lnTo>
                <a:lnTo>
                  <a:pt x="86" y="321"/>
                </a:lnTo>
                <a:lnTo>
                  <a:pt x="143" y="328"/>
                </a:lnTo>
                <a:lnTo>
                  <a:pt x="200" y="332"/>
                </a:lnTo>
                <a:lnTo>
                  <a:pt x="293" y="332"/>
                </a:lnTo>
                <a:lnTo>
                  <a:pt x="239" y="610"/>
                </a:lnTo>
                <a:lnTo>
                  <a:pt x="250" y="610"/>
                </a:lnTo>
                <a:lnTo>
                  <a:pt x="268" y="606"/>
                </a:lnTo>
                <a:lnTo>
                  <a:pt x="275" y="603"/>
                </a:lnTo>
                <a:lnTo>
                  <a:pt x="311" y="514"/>
                </a:lnTo>
                <a:lnTo>
                  <a:pt x="325" y="514"/>
                </a:lnTo>
                <a:lnTo>
                  <a:pt x="332" y="514"/>
                </a:lnTo>
                <a:lnTo>
                  <a:pt x="335" y="514"/>
                </a:lnTo>
                <a:lnTo>
                  <a:pt x="343" y="506"/>
                </a:lnTo>
                <a:lnTo>
                  <a:pt x="343" y="499"/>
                </a:lnTo>
                <a:lnTo>
                  <a:pt x="339" y="492"/>
                </a:lnTo>
                <a:lnTo>
                  <a:pt x="335" y="489"/>
                </a:lnTo>
                <a:lnTo>
                  <a:pt x="332" y="489"/>
                </a:lnTo>
                <a:lnTo>
                  <a:pt x="321" y="489"/>
                </a:lnTo>
                <a:lnTo>
                  <a:pt x="343" y="435"/>
                </a:lnTo>
                <a:lnTo>
                  <a:pt x="360" y="435"/>
                </a:lnTo>
                <a:lnTo>
                  <a:pt x="368" y="432"/>
                </a:lnTo>
                <a:lnTo>
                  <a:pt x="371" y="428"/>
                </a:lnTo>
                <a:lnTo>
                  <a:pt x="371" y="421"/>
                </a:lnTo>
                <a:lnTo>
                  <a:pt x="371" y="417"/>
                </a:lnTo>
                <a:lnTo>
                  <a:pt x="371" y="414"/>
                </a:lnTo>
                <a:lnTo>
                  <a:pt x="364" y="410"/>
                </a:lnTo>
                <a:lnTo>
                  <a:pt x="353" y="410"/>
                </a:lnTo>
                <a:lnTo>
                  <a:pt x="389" y="332"/>
                </a:lnTo>
                <a:lnTo>
                  <a:pt x="521" y="332"/>
                </a:lnTo>
                <a:lnTo>
                  <a:pt x="542" y="332"/>
                </a:lnTo>
                <a:lnTo>
                  <a:pt x="564" y="328"/>
                </a:lnTo>
                <a:lnTo>
                  <a:pt x="582" y="325"/>
                </a:lnTo>
                <a:lnTo>
                  <a:pt x="599" y="321"/>
                </a:lnTo>
                <a:lnTo>
                  <a:pt x="607" y="321"/>
                </a:lnTo>
                <a:lnTo>
                  <a:pt x="610" y="317"/>
                </a:lnTo>
                <a:lnTo>
                  <a:pt x="614" y="314"/>
                </a:lnTo>
                <a:lnTo>
                  <a:pt x="617" y="314"/>
                </a:lnTo>
                <a:lnTo>
                  <a:pt x="617" y="310"/>
                </a:lnTo>
                <a:lnTo>
                  <a:pt x="621" y="310"/>
                </a:lnTo>
                <a:lnTo>
                  <a:pt x="621" y="303"/>
                </a:lnTo>
                <a:lnTo>
                  <a:pt x="621" y="300"/>
                </a:lnTo>
                <a:lnTo>
                  <a:pt x="617" y="296"/>
                </a:lnTo>
                <a:lnTo>
                  <a:pt x="614" y="293"/>
                </a:lnTo>
                <a:lnTo>
                  <a:pt x="610" y="289"/>
                </a:lnTo>
                <a:lnTo>
                  <a:pt x="603" y="289"/>
                </a:lnTo>
                <a:lnTo>
                  <a:pt x="599" y="285"/>
                </a:lnTo>
                <a:lnTo>
                  <a:pt x="582" y="282"/>
                </a:lnTo>
                <a:lnTo>
                  <a:pt x="564" y="278"/>
                </a:lnTo>
                <a:lnTo>
                  <a:pt x="542" y="278"/>
                </a:lnTo>
                <a:lnTo>
                  <a:pt x="521" y="278"/>
                </a:lnTo>
                <a:lnTo>
                  <a:pt x="389" y="278"/>
                </a:lnTo>
                <a:lnTo>
                  <a:pt x="353" y="200"/>
                </a:lnTo>
                <a:lnTo>
                  <a:pt x="364" y="200"/>
                </a:lnTo>
                <a:lnTo>
                  <a:pt x="371" y="196"/>
                </a:lnTo>
                <a:lnTo>
                  <a:pt x="371" y="189"/>
                </a:lnTo>
                <a:lnTo>
                  <a:pt x="371" y="182"/>
                </a:lnTo>
                <a:lnTo>
                  <a:pt x="368" y="175"/>
                </a:lnTo>
                <a:lnTo>
                  <a:pt x="364" y="175"/>
                </a:lnTo>
                <a:lnTo>
                  <a:pt x="360" y="171"/>
                </a:lnTo>
                <a:lnTo>
                  <a:pt x="339" y="171"/>
                </a:lnTo>
                <a:lnTo>
                  <a:pt x="321" y="121"/>
                </a:lnTo>
                <a:lnTo>
                  <a:pt x="332" y="121"/>
                </a:lnTo>
                <a:lnTo>
                  <a:pt x="339" y="118"/>
                </a:lnTo>
                <a:lnTo>
                  <a:pt x="343" y="111"/>
                </a:lnTo>
                <a:lnTo>
                  <a:pt x="343" y="104"/>
                </a:lnTo>
                <a:lnTo>
                  <a:pt x="339" y="100"/>
                </a:lnTo>
                <a:lnTo>
                  <a:pt x="335" y="96"/>
                </a:lnTo>
                <a:lnTo>
                  <a:pt x="328" y="93"/>
                </a:lnTo>
                <a:lnTo>
                  <a:pt x="325" y="93"/>
                </a:lnTo>
                <a:lnTo>
                  <a:pt x="311" y="93"/>
                </a:lnTo>
                <a:lnTo>
                  <a:pt x="275" y="4"/>
                </a:lnTo>
                <a:lnTo>
                  <a:pt x="261" y="0"/>
                </a:lnTo>
                <a:lnTo>
                  <a:pt x="250" y="0"/>
                </a:lnTo>
                <a:lnTo>
                  <a:pt x="239" y="0"/>
                </a:lnTo>
                <a:lnTo>
                  <a:pt x="293" y="278"/>
                </a:lnTo>
                <a:lnTo>
                  <a:pt x="200" y="278"/>
                </a:lnTo>
                <a:lnTo>
                  <a:pt x="143" y="282"/>
                </a:lnTo>
                <a:lnTo>
                  <a:pt x="89" y="285"/>
                </a:lnTo>
                <a:lnTo>
                  <a:pt x="39" y="193"/>
                </a:lnTo>
                <a:lnTo>
                  <a:pt x="22" y="193"/>
                </a:lnTo>
                <a:lnTo>
                  <a:pt x="39" y="285"/>
                </a:lnTo>
                <a:lnTo>
                  <a:pt x="32" y="285"/>
                </a:lnTo>
                <a:lnTo>
                  <a:pt x="18" y="293"/>
                </a:lnTo>
                <a:lnTo>
                  <a:pt x="11" y="300"/>
                </a:lnTo>
                <a:lnTo>
                  <a:pt x="0" y="300"/>
                </a:lnTo>
                <a:lnTo>
                  <a:pt x="0" y="310"/>
                </a:lnTo>
                <a:lnTo>
                  <a:pt x="11" y="310"/>
                </a:lnTo>
                <a:close/>
              </a:path>
            </a:pathLst>
          </a:custGeom>
          <a:solidFill>
            <a:srgbClr val="FF9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5" name="Line 2437"/>
          <p:cNvSpPr>
            <a:spLocks noChangeShapeType="1"/>
          </p:cNvSpPr>
          <p:nvPr/>
        </p:nvSpPr>
        <p:spPr bwMode="auto">
          <a:xfrm>
            <a:off x="2339975" y="4868863"/>
            <a:ext cx="0" cy="503237"/>
          </a:xfrm>
          <a:prstGeom prst="line">
            <a:avLst/>
          </a:prstGeom>
          <a:noFill/>
          <a:ln w="12700" cap="rnd">
            <a:solidFill>
              <a:schemeClr val="bg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6" name="Line 2438"/>
          <p:cNvSpPr>
            <a:spLocks noChangeShapeType="1"/>
          </p:cNvSpPr>
          <p:nvPr/>
        </p:nvSpPr>
        <p:spPr bwMode="auto">
          <a:xfrm>
            <a:off x="2339975" y="5588000"/>
            <a:ext cx="0" cy="503238"/>
          </a:xfrm>
          <a:prstGeom prst="line">
            <a:avLst/>
          </a:prstGeom>
          <a:noFill/>
          <a:ln w="12700" cap="rnd">
            <a:solidFill>
              <a:schemeClr val="bg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7" name="Rectangle 2439"/>
          <p:cNvSpPr>
            <a:spLocks noChangeArrowheads="1"/>
          </p:cNvSpPr>
          <p:nvPr/>
        </p:nvSpPr>
        <p:spPr bwMode="auto">
          <a:xfrm>
            <a:off x="2316163" y="4923908"/>
            <a:ext cx="230063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altLang="ko-KR" sz="900" dirty="0">
                <a:solidFill>
                  <a:schemeClr val="bg2"/>
                </a:solidFill>
              </a:rPr>
              <a:t>Welcome to the Education, an annotated </a:t>
            </a:r>
          </a:p>
          <a:p>
            <a:r>
              <a:rPr lang="en-US" altLang="ko-KR" sz="900" dirty="0">
                <a:solidFill>
                  <a:schemeClr val="bg2"/>
                </a:solidFill>
              </a:rPr>
              <a:t>guide to the best education-related sites.</a:t>
            </a:r>
          </a:p>
        </p:txBody>
      </p:sp>
      <p:sp>
        <p:nvSpPr>
          <p:cNvPr id="418" name="Rectangle 2440"/>
          <p:cNvSpPr>
            <a:spLocks noChangeArrowheads="1"/>
          </p:cNvSpPr>
          <p:nvPr/>
        </p:nvSpPr>
        <p:spPr bwMode="auto">
          <a:xfrm>
            <a:off x="2316163" y="5644633"/>
            <a:ext cx="206338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>
              <a:buFont typeface="Batang" pitchFamily="18" charset="-127"/>
              <a:buNone/>
              <a:tabLst>
                <a:tab pos="482600" algn="l"/>
              </a:tabLst>
            </a:pPr>
            <a:r>
              <a:rPr lang="en-US" altLang="ko-KR" sz="900" dirty="0">
                <a:solidFill>
                  <a:schemeClr val="bg2"/>
                </a:solidFill>
              </a:rPr>
              <a:t>Join the Conversation: Favorite mini-</a:t>
            </a:r>
          </a:p>
          <a:p>
            <a:pPr>
              <a:buFont typeface="Batang" pitchFamily="18" charset="-127"/>
              <a:buNone/>
              <a:tabLst>
                <a:tab pos="482600" algn="l"/>
              </a:tabLst>
            </a:pPr>
            <a:r>
              <a:rPr lang="en-US" altLang="ko-KR" sz="900" dirty="0">
                <a:solidFill>
                  <a:schemeClr val="bg2"/>
                </a:solidFill>
              </a:rPr>
              <a:t>whiteboard lessons.</a:t>
            </a:r>
          </a:p>
        </p:txBody>
      </p:sp>
      <p:sp>
        <p:nvSpPr>
          <p:cNvPr id="419" name="Rectangle 2442"/>
          <p:cNvSpPr>
            <a:spLocks noChangeArrowheads="1"/>
          </p:cNvSpPr>
          <p:nvPr/>
        </p:nvSpPr>
        <p:spPr bwMode="auto">
          <a:xfrm>
            <a:off x="4813300" y="4776788"/>
            <a:ext cx="83185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ko-KR" sz="900" b="1">
                <a:latin typeface="돋움" pitchFamily="34" charset="-127"/>
                <a:ea typeface="돋움" pitchFamily="34" charset="-127"/>
              </a:rPr>
              <a:t>Contents 03</a:t>
            </a:r>
          </a:p>
        </p:txBody>
      </p:sp>
      <p:sp>
        <p:nvSpPr>
          <p:cNvPr id="420" name="Rectangle 2443"/>
          <p:cNvSpPr>
            <a:spLocks noChangeArrowheads="1"/>
          </p:cNvSpPr>
          <p:nvPr/>
        </p:nvSpPr>
        <p:spPr bwMode="auto">
          <a:xfrm>
            <a:off x="4811713" y="5591175"/>
            <a:ext cx="83185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ko-KR" sz="900" b="1">
                <a:latin typeface="돋움" pitchFamily="34" charset="-127"/>
                <a:ea typeface="돋움" pitchFamily="34" charset="-127"/>
              </a:rPr>
              <a:t>Contents 04</a:t>
            </a:r>
          </a:p>
        </p:txBody>
      </p:sp>
      <p:sp>
        <p:nvSpPr>
          <p:cNvPr id="421" name="Line 2450"/>
          <p:cNvSpPr>
            <a:spLocks noChangeShapeType="1"/>
          </p:cNvSpPr>
          <p:nvPr/>
        </p:nvSpPr>
        <p:spPr bwMode="auto">
          <a:xfrm>
            <a:off x="6611938" y="4868863"/>
            <a:ext cx="0" cy="503237"/>
          </a:xfrm>
          <a:prstGeom prst="line">
            <a:avLst/>
          </a:prstGeom>
          <a:noFill/>
          <a:ln w="12700" cap="rnd">
            <a:solidFill>
              <a:schemeClr val="bg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900"/>
          </a:p>
        </p:txBody>
      </p:sp>
      <p:sp>
        <p:nvSpPr>
          <p:cNvPr id="422" name="Line 2451"/>
          <p:cNvSpPr>
            <a:spLocks noChangeShapeType="1"/>
          </p:cNvSpPr>
          <p:nvPr/>
        </p:nvSpPr>
        <p:spPr bwMode="auto">
          <a:xfrm>
            <a:off x="6611938" y="5588000"/>
            <a:ext cx="0" cy="503238"/>
          </a:xfrm>
          <a:prstGeom prst="line">
            <a:avLst/>
          </a:prstGeom>
          <a:noFill/>
          <a:ln w="12700" cap="rnd">
            <a:solidFill>
              <a:schemeClr val="bg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900"/>
          </a:p>
        </p:txBody>
      </p:sp>
      <p:sp>
        <p:nvSpPr>
          <p:cNvPr id="423" name="Rectangle 2452"/>
          <p:cNvSpPr>
            <a:spLocks noChangeArrowheads="1"/>
          </p:cNvSpPr>
          <p:nvPr/>
        </p:nvSpPr>
        <p:spPr bwMode="auto">
          <a:xfrm>
            <a:off x="6588125" y="4923908"/>
            <a:ext cx="230063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altLang="ko-KR" sz="900" dirty="0">
                <a:solidFill>
                  <a:schemeClr val="bg2"/>
                </a:solidFill>
              </a:rPr>
              <a:t>Welcome to the Education, an annotated </a:t>
            </a:r>
          </a:p>
          <a:p>
            <a:r>
              <a:rPr lang="en-US" altLang="ko-KR" sz="900" dirty="0">
                <a:solidFill>
                  <a:schemeClr val="bg2"/>
                </a:solidFill>
              </a:rPr>
              <a:t>guide to the best education-related sites.</a:t>
            </a:r>
          </a:p>
        </p:txBody>
      </p:sp>
      <p:sp>
        <p:nvSpPr>
          <p:cNvPr id="424" name="Rectangle 2453"/>
          <p:cNvSpPr>
            <a:spLocks noChangeArrowheads="1"/>
          </p:cNvSpPr>
          <p:nvPr/>
        </p:nvSpPr>
        <p:spPr bwMode="auto">
          <a:xfrm>
            <a:off x="6588125" y="5644633"/>
            <a:ext cx="206338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>
              <a:buFont typeface="Batang" pitchFamily="18" charset="-127"/>
              <a:buNone/>
              <a:tabLst>
                <a:tab pos="482600" algn="l"/>
              </a:tabLst>
            </a:pPr>
            <a:r>
              <a:rPr lang="en-US" altLang="ko-KR" sz="900">
                <a:solidFill>
                  <a:schemeClr val="bg2"/>
                </a:solidFill>
              </a:rPr>
              <a:t>Join the Conversation: Favorite mini-</a:t>
            </a:r>
          </a:p>
          <a:p>
            <a:pPr>
              <a:buFont typeface="Batang" pitchFamily="18" charset="-127"/>
              <a:buNone/>
              <a:tabLst>
                <a:tab pos="482600" algn="l"/>
              </a:tabLst>
            </a:pPr>
            <a:r>
              <a:rPr lang="en-US" altLang="ko-KR" sz="900">
                <a:solidFill>
                  <a:schemeClr val="bg2"/>
                </a:solidFill>
              </a:rPr>
              <a:t>whiteboard lessons.</a:t>
            </a:r>
          </a:p>
        </p:txBody>
      </p:sp>
      <p:grpSp>
        <p:nvGrpSpPr>
          <p:cNvPr id="425" name="Group 2454"/>
          <p:cNvGrpSpPr>
            <a:grpSpLocks/>
          </p:cNvGrpSpPr>
          <p:nvPr/>
        </p:nvGrpSpPr>
        <p:grpSpPr bwMode="auto">
          <a:xfrm>
            <a:off x="5915025" y="4868863"/>
            <a:ext cx="169863" cy="504825"/>
            <a:chOff x="1712" y="2171"/>
            <a:chExt cx="290" cy="866"/>
          </a:xfrm>
        </p:grpSpPr>
        <p:sp>
          <p:nvSpPr>
            <p:cNvPr id="426" name="Freeform 2455"/>
            <p:cNvSpPr>
              <a:spLocks/>
            </p:cNvSpPr>
            <p:nvPr/>
          </p:nvSpPr>
          <p:spPr bwMode="auto">
            <a:xfrm>
              <a:off x="1909" y="2171"/>
              <a:ext cx="93" cy="247"/>
            </a:xfrm>
            <a:custGeom>
              <a:avLst/>
              <a:gdLst>
                <a:gd name="T0" fmla="*/ 93 w 93"/>
                <a:gd name="T1" fmla="*/ 27 h 247"/>
                <a:gd name="T2" fmla="*/ 93 w 93"/>
                <a:gd name="T3" fmla="*/ 27 h 247"/>
                <a:gd name="T4" fmla="*/ 93 w 93"/>
                <a:gd name="T5" fmla="*/ 16 h 247"/>
                <a:gd name="T6" fmla="*/ 88 w 93"/>
                <a:gd name="T7" fmla="*/ 5 h 247"/>
                <a:gd name="T8" fmla="*/ 82 w 93"/>
                <a:gd name="T9" fmla="*/ 0 h 247"/>
                <a:gd name="T10" fmla="*/ 66 w 93"/>
                <a:gd name="T11" fmla="*/ 0 h 247"/>
                <a:gd name="T12" fmla="*/ 11 w 93"/>
                <a:gd name="T13" fmla="*/ 0 h 247"/>
                <a:gd name="T14" fmla="*/ 11 w 93"/>
                <a:gd name="T15" fmla="*/ 0 h 247"/>
                <a:gd name="T16" fmla="*/ 0 w 93"/>
                <a:gd name="T17" fmla="*/ 0 h 247"/>
                <a:gd name="T18" fmla="*/ 0 w 93"/>
                <a:gd name="T19" fmla="*/ 11 h 247"/>
                <a:gd name="T20" fmla="*/ 0 w 93"/>
                <a:gd name="T21" fmla="*/ 230 h 247"/>
                <a:gd name="T22" fmla="*/ 0 w 93"/>
                <a:gd name="T23" fmla="*/ 230 h 247"/>
                <a:gd name="T24" fmla="*/ 0 w 93"/>
                <a:gd name="T25" fmla="*/ 241 h 247"/>
                <a:gd name="T26" fmla="*/ 11 w 93"/>
                <a:gd name="T27" fmla="*/ 247 h 247"/>
                <a:gd name="T28" fmla="*/ 11 w 93"/>
                <a:gd name="T29" fmla="*/ 247 h 247"/>
                <a:gd name="T30" fmla="*/ 66 w 93"/>
                <a:gd name="T31" fmla="*/ 247 h 247"/>
                <a:gd name="T32" fmla="*/ 66 w 93"/>
                <a:gd name="T33" fmla="*/ 247 h 247"/>
                <a:gd name="T34" fmla="*/ 77 w 93"/>
                <a:gd name="T35" fmla="*/ 241 h 247"/>
                <a:gd name="T36" fmla="*/ 88 w 93"/>
                <a:gd name="T37" fmla="*/ 236 h 247"/>
                <a:gd name="T38" fmla="*/ 93 w 93"/>
                <a:gd name="T39" fmla="*/ 225 h 247"/>
                <a:gd name="T40" fmla="*/ 93 w 93"/>
                <a:gd name="T41" fmla="*/ 214 h 247"/>
                <a:gd name="T42" fmla="*/ 93 w 93"/>
                <a:gd name="T43" fmla="*/ 214 h 247"/>
                <a:gd name="T44" fmla="*/ 93 w 93"/>
                <a:gd name="T45" fmla="*/ 27 h 247"/>
                <a:gd name="T46" fmla="*/ 93 w 93"/>
                <a:gd name="T47" fmla="*/ 27 h 24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3"/>
                <a:gd name="T73" fmla="*/ 0 h 247"/>
                <a:gd name="T74" fmla="*/ 93 w 93"/>
                <a:gd name="T75" fmla="*/ 247 h 247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3" h="247">
                  <a:moveTo>
                    <a:pt x="93" y="27"/>
                  </a:moveTo>
                  <a:lnTo>
                    <a:pt x="93" y="27"/>
                  </a:lnTo>
                  <a:lnTo>
                    <a:pt x="93" y="16"/>
                  </a:lnTo>
                  <a:lnTo>
                    <a:pt x="88" y="5"/>
                  </a:lnTo>
                  <a:lnTo>
                    <a:pt x="82" y="0"/>
                  </a:lnTo>
                  <a:lnTo>
                    <a:pt x="66" y="0"/>
                  </a:lnTo>
                  <a:lnTo>
                    <a:pt x="11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0" y="230"/>
                  </a:lnTo>
                  <a:lnTo>
                    <a:pt x="0" y="241"/>
                  </a:lnTo>
                  <a:lnTo>
                    <a:pt x="11" y="247"/>
                  </a:lnTo>
                  <a:lnTo>
                    <a:pt x="66" y="247"/>
                  </a:lnTo>
                  <a:lnTo>
                    <a:pt x="77" y="241"/>
                  </a:lnTo>
                  <a:lnTo>
                    <a:pt x="88" y="236"/>
                  </a:lnTo>
                  <a:lnTo>
                    <a:pt x="93" y="225"/>
                  </a:lnTo>
                  <a:lnTo>
                    <a:pt x="93" y="214"/>
                  </a:lnTo>
                  <a:lnTo>
                    <a:pt x="93" y="27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427" name="Freeform 2456"/>
            <p:cNvSpPr>
              <a:spLocks/>
            </p:cNvSpPr>
            <p:nvPr/>
          </p:nvSpPr>
          <p:spPr bwMode="auto">
            <a:xfrm>
              <a:off x="1712" y="2171"/>
              <a:ext cx="186" cy="861"/>
            </a:xfrm>
            <a:custGeom>
              <a:avLst/>
              <a:gdLst>
                <a:gd name="T0" fmla="*/ 186 w 186"/>
                <a:gd name="T1" fmla="*/ 619 h 861"/>
                <a:gd name="T2" fmla="*/ 186 w 186"/>
                <a:gd name="T3" fmla="*/ 619 h 861"/>
                <a:gd name="T4" fmla="*/ 170 w 186"/>
                <a:gd name="T5" fmla="*/ 619 h 861"/>
                <a:gd name="T6" fmla="*/ 159 w 186"/>
                <a:gd name="T7" fmla="*/ 614 h 861"/>
                <a:gd name="T8" fmla="*/ 148 w 186"/>
                <a:gd name="T9" fmla="*/ 603 h 861"/>
                <a:gd name="T10" fmla="*/ 142 w 186"/>
                <a:gd name="T11" fmla="*/ 592 h 861"/>
                <a:gd name="T12" fmla="*/ 142 w 186"/>
                <a:gd name="T13" fmla="*/ 592 h 861"/>
                <a:gd name="T14" fmla="*/ 142 w 186"/>
                <a:gd name="T15" fmla="*/ 537 h 861"/>
                <a:gd name="T16" fmla="*/ 142 w 186"/>
                <a:gd name="T17" fmla="*/ 433 h 861"/>
                <a:gd name="T18" fmla="*/ 142 w 186"/>
                <a:gd name="T19" fmla="*/ 329 h 861"/>
                <a:gd name="T20" fmla="*/ 148 w 186"/>
                <a:gd name="T21" fmla="*/ 269 h 861"/>
                <a:gd name="T22" fmla="*/ 148 w 186"/>
                <a:gd name="T23" fmla="*/ 269 h 861"/>
                <a:gd name="T24" fmla="*/ 153 w 186"/>
                <a:gd name="T25" fmla="*/ 258 h 861"/>
                <a:gd name="T26" fmla="*/ 159 w 186"/>
                <a:gd name="T27" fmla="*/ 252 h 861"/>
                <a:gd name="T28" fmla="*/ 186 w 186"/>
                <a:gd name="T29" fmla="*/ 247 h 861"/>
                <a:gd name="T30" fmla="*/ 186 w 186"/>
                <a:gd name="T31" fmla="*/ 0 h 861"/>
                <a:gd name="T32" fmla="*/ 186 w 186"/>
                <a:gd name="T33" fmla="*/ 0 h 861"/>
                <a:gd name="T34" fmla="*/ 164 w 186"/>
                <a:gd name="T35" fmla="*/ 5 h 861"/>
                <a:gd name="T36" fmla="*/ 142 w 186"/>
                <a:gd name="T37" fmla="*/ 16 h 861"/>
                <a:gd name="T38" fmla="*/ 115 w 186"/>
                <a:gd name="T39" fmla="*/ 38 h 861"/>
                <a:gd name="T40" fmla="*/ 93 w 186"/>
                <a:gd name="T41" fmla="*/ 66 h 861"/>
                <a:gd name="T42" fmla="*/ 71 w 186"/>
                <a:gd name="T43" fmla="*/ 99 h 861"/>
                <a:gd name="T44" fmla="*/ 49 w 186"/>
                <a:gd name="T45" fmla="*/ 137 h 861"/>
                <a:gd name="T46" fmla="*/ 33 w 186"/>
                <a:gd name="T47" fmla="*/ 181 h 861"/>
                <a:gd name="T48" fmla="*/ 16 w 186"/>
                <a:gd name="T49" fmla="*/ 230 h 861"/>
                <a:gd name="T50" fmla="*/ 16 w 186"/>
                <a:gd name="T51" fmla="*/ 230 h 861"/>
                <a:gd name="T52" fmla="*/ 5 w 186"/>
                <a:gd name="T53" fmla="*/ 301 h 861"/>
                <a:gd name="T54" fmla="*/ 5 w 186"/>
                <a:gd name="T55" fmla="*/ 362 h 861"/>
                <a:gd name="T56" fmla="*/ 0 w 186"/>
                <a:gd name="T57" fmla="*/ 428 h 861"/>
                <a:gd name="T58" fmla="*/ 0 w 186"/>
                <a:gd name="T59" fmla="*/ 428 h 861"/>
                <a:gd name="T60" fmla="*/ 11 w 186"/>
                <a:gd name="T61" fmla="*/ 581 h 861"/>
                <a:gd name="T62" fmla="*/ 16 w 186"/>
                <a:gd name="T63" fmla="*/ 658 h 861"/>
                <a:gd name="T64" fmla="*/ 16 w 186"/>
                <a:gd name="T65" fmla="*/ 658 h 861"/>
                <a:gd name="T66" fmla="*/ 33 w 186"/>
                <a:gd name="T67" fmla="*/ 702 h 861"/>
                <a:gd name="T68" fmla="*/ 49 w 186"/>
                <a:gd name="T69" fmla="*/ 745 h 861"/>
                <a:gd name="T70" fmla="*/ 71 w 186"/>
                <a:gd name="T71" fmla="*/ 784 h 861"/>
                <a:gd name="T72" fmla="*/ 93 w 186"/>
                <a:gd name="T73" fmla="*/ 811 h 861"/>
                <a:gd name="T74" fmla="*/ 120 w 186"/>
                <a:gd name="T75" fmla="*/ 833 h 861"/>
                <a:gd name="T76" fmla="*/ 142 w 186"/>
                <a:gd name="T77" fmla="*/ 850 h 861"/>
                <a:gd name="T78" fmla="*/ 164 w 186"/>
                <a:gd name="T79" fmla="*/ 861 h 861"/>
                <a:gd name="T80" fmla="*/ 186 w 186"/>
                <a:gd name="T81" fmla="*/ 861 h 861"/>
                <a:gd name="T82" fmla="*/ 186 w 186"/>
                <a:gd name="T83" fmla="*/ 619 h 86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86"/>
                <a:gd name="T127" fmla="*/ 0 h 861"/>
                <a:gd name="T128" fmla="*/ 186 w 186"/>
                <a:gd name="T129" fmla="*/ 861 h 86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86" h="861">
                  <a:moveTo>
                    <a:pt x="186" y="619"/>
                  </a:moveTo>
                  <a:lnTo>
                    <a:pt x="186" y="619"/>
                  </a:lnTo>
                  <a:lnTo>
                    <a:pt x="170" y="619"/>
                  </a:lnTo>
                  <a:lnTo>
                    <a:pt x="159" y="614"/>
                  </a:lnTo>
                  <a:lnTo>
                    <a:pt x="148" y="603"/>
                  </a:lnTo>
                  <a:lnTo>
                    <a:pt x="142" y="592"/>
                  </a:lnTo>
                  <a:lnTo>
                    <a:pt x="142" y="537"/>
                  </a:lnTo>
                  <a:lnTo>
                    <a:pt x="142" y="433"/>
                  </a:lnTo>
                  <a:lnTo>
                    <a:pt x="142" y="329"/>
                  </a:lnTo>
                  <a:lnTo>
                    <a:pt x="148" y="269"/>
                  </a:lnTo>
                  <a:lnTo>
                    <a:pt x="153" y="258"/>
                  </a:lnTo>
                  <a:lnTo>
                    <a:pt x="159" y="252"/>
                  </a:lnTo>
                  <a:lnTo>
                    <a:pt x="186" y="247"/>
                  </a:lnTo>
                  <a:lnTo>
                    <a:pt x="186" y="0"/>
                  </a:lnTo>
                  <a:lnTo>
                    <a:pt x="164" y="5"/>
                  </a:lnTo>
                  <a:lnTo>
                    <a:pt x="142" y="16"/>
                  </a:lnTo>
                  <a:lnTo>
                    <a:pt x="115" y="38"/>
                  </a:lnTo>
                  <a:lnTo>
                    <a:pt x="93" y="66"/>
                  </a:lnTo>
                  <a:lnTo>
                    <a:pt x="71" y="99"/>
                  </a:lnTo>
                  <a:lnTo>
                    <a:pt x="49" y="137"/>
                  </a:lnTo>
                  <a:lnTo>
                    <a:pt x="33" y="181"/>
                  </a:lnTo>
                  <a:lnTo>
                    <a:pt x="16" y="230"/>
                  </a:lnTo>
                  <a:lnTo>
                    <a:pt x="5" y="301"/>
                  </a:lnTo>
                  <a:lnTo>
                    <a:pt x="5" y="362"/>
                  </a:lnTo>
                  <a:lnTo>
                    <a:pt x="0" y="428"/>
                  </a:lnTo>
                  <a:lnTo>
                    <a:pt x="11" y="581"/>
                  </a:lnTo>
                  <a:lnTo>
                    <a:pt x="16" y="658"/>
                  </a:lnTo>
                  <a:lnTo>
                    <a:pt x="33" y="702"/>
                  </a:lnTo>
                  <a:lnTo>
                    <a:pt x="49" y="745"/>
                  </a:lnTo>
                  <a:lnTo>
                    <a:pt x="71" y="784"/>
                  </a:lnTo>
                  <a:lnTo>
                    <a:pt x="93" y="811"/>
                  </a:lnTo>
                  <a:lnTo>
                    <a:pt x="120" y="833"/>
                  </a:lnTo>
                  <a:lnTo>
                    <a:pt x="142" y="850"/>
                  </a:lnTo>
                  <a:lnTo>
                    <a:pt x="164" y="861"/>
                  </a:lnTo>
                  <a:lnTo>
                    <a:pt x="186" y="861"/>
                  </a:lnTo>
                  <a:lnTo>
                    <a:pt x="186" y="619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428" name="Freeform 2457"/>
            <p:cNvSpPr>
              <a:spLocks/>
            </p:cNvSpPr>
            <p:nvPr/>
          </p:nvSpPr>
          <p:spPr bwMode="auto">
            <a:xfrm>
              <a:off x="1909" y="2790"/>
              <a:ext cx="93" cy="247"/>
            </a:xfrm>
            <a:custGeom>
              <a:avLst/>
              <a:gdLst>
                <a:gd name="T0" fmla="*/ 93 w 93"/>
                <a:gd name="T1" fmla="*/ 28 h 247"/>
                <a:gd name="T2" fmla="*/ 93 w 93"/>
                <a:gd name="T3" fmla="*/ 28 h 247"/>
                <a:gd name="T4" fmla="*/ 93 w 93"/>
                <a:gd name="T5" fmla="*/ 17 h 247"/>
                <a:gd name="T6" fmla="*/ 88 w 93"/>
                <a:gd name="T7" fmla="*/ 6 h 247"/>
                <a:gd name="T8" fmla="*/ 82 w 93"/>
                <a:gd name="T9" fmla="*/ 0 h 247"/>
                <a:gd name="T10" fmla="*/ 66 w 93"/>
                <a:gd name="T11" fmla="*/ 0 h 247"/>
                <a:gd name="T12" fmla="*/ 11 w 93"/>
                <a:gd name="T13" fmla="*/ 0 h 247"/>
                <a:gd name="T14" fmla="*/ 11 w 93"/>
                <a:gd name="T15" fmla="*/ 0 h 247"/>
                <a:gd name="T16" fmla="*/ 0 w 93"/>
                <a:gd name="T17" fmla="*/ 0 h 247"/>
                <a:gd name="T18" fmla="*/ 0 w 93"/>
                <a:gd name="T19" fmla="*/ 17 h 247"/>
                <a:gd name="T20" fmla="*/ 0 w 93"/>
                <a:gd name="T21" fmla="*/ 231 h 247"/>
                <a:gd name="T22" fmla="*/ 0 w 93"/>
                <a:gd name="T23" fmla="*/ 231 h 247"/>
                <a:gd name="T24" fmla="*/ 0 w 93"/>
                <a:gd name="T25" fmla="*/ 242 h 247"/>
                <a:gd name="T26" fmla="*/ 11 w 93"/>
                <a:gd name="T27" fmla="*/ 247 h 247"/>
                <a:gd name="T28" fmla="*/ 11 w 93"/>
                <a:gd name="T29" fmla="*/ 247 h 247"/>
                <a:gd name="T30" fmla="*/ 66 w 93"/>
                <a:gd name="T31" fmla="*/ 247 h 247"/>
                <a:gd name="T32" fmla="*/ 66 w 93"/>
                <a:gd name="T33" fmla="*/ 247 h 247"/>
                <a:gd name="T34" fmla="*/ 77 w 93"/>
                <a:gd name="T35" fmla="*/ 242 h 247"/>
                <a:gd name="T36" fmla="*/ 88 w 93"/>
                <a:gd name="T37" fmla="*/ 236 h 247"/>
                <a:gd name="T38" fmla="*/ 93 w 93"/>
                <a:gd name="T39" fmla="*/ 231 h 247"/>
                <a:gd name="T40" fmla="*/ 93 w 93"/>
                <a:gd name="T41" fmla="*/ 220 h 247"/>
                <a:gd name="T42" fmla="*/ 93 w 93"/>
                <a:gd name="T43" fmla="*/ 220 h 247"/>
                <a:gd name="T44" fmla="*/ 93 w 93"/>
                <a:gd name="T45" fmla="*/ 28 h 247"/>
                <a:gd name="T46" fmla="*/ 93 w 93"/>
                <a:gd name="T47" fmla="*/ 28 h 24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3"/>
                <a:gd name="T73" fmla="*/ 0 h 247"/>
                <a:gd name="T74" fmla="*/ 93 w 93"/>
                <a:gd name="T75" fmla="*/ 247 h 247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3" h="247">
                  <a:moveTo>
                    <a:pt x="93" y="28"/>
                  </a:moveTo>
                  <a:lnTo>
                    <a:pt x="93" y="28"/>
                  </a:lnTo>
                  <a:lnTo>
                    <a:pt x="93" y="17"/>
                  </a:lnTo>
                  <a:lnTo>
                    <a:pt x="88" y="6"/>
                  </a:lnTo>
                  <a:lnTo>
                    <a:pt x="82" y="0"/>
                  </a:lnTo>
                  <a:lnTo>
                    <a:pt x="66" y="0"/>
                  </a:lnTo>
                  <a:lnTo>
                    <a:pt x="11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0" y="231"/>
                  </a:lnTo>
                  <a:lnTo>
                    <a:pt x="0" y="242"/>
                  </a:lnTo>
                  <a:lnTo>
                    <a:pt x="11" y="247"/>
                  </a:lnTo>
                  <a:lnTo>
                    <a:pt x="66" y="247"/>
                  </a:lnTo>
                  <a:lnTo>
                    <a:pt x="77" y="242"/>
                  </a:lnTo>
                  <a:lnTo>
                    <a:pt x="88" y="236"/>
                  </a:lnTo>
                  <a:lnTo>
                    <a:pt x="93" y="231"/>
                  </a:lnTo>
                  <a:lnTo>
                    <a:pt x="93" y="220"/>
                  </a:lnTo>
                  <a:lnTo>
                    <a:pt x="93" y="28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</p:grpSp>
      <p:sp>
        <p:nvSpPr>
          <p:cNvPr id="429" name="Freeform 2458"/>
          <p:cNvSpPr>
            <a:spLocks noEditPoints="1"/>
          </p:cNvSpPr>
          <p:nvPr/>
        </p:nvSpPr>
        <p:spPr bwMode="auto">
          <a:xfrm>
            <a:off x="5734050" y="5748338"/>
            <a:ext cx="576263" cy="365125"/>
          </a:xfrm>
          <a:custGeom>
            <a:avLst/>
            <a:gdLst>
              <a:gd name="T0" fmla="*/ 2147483647 w 1124"/>
              <a:gd name="T1" fmla="*/ 2147483647 h 710"/>
              <a:gd name="T2" fmla="*/ 2147483647 w 1124"/>
              <a:gd name="T3" fmla="*/ 2147483647 h 710"/>
              <a:gd name="T4" fmla="*/ 2147483647 w 1124"/>
              <a:gd name="T5" fmla="*/ 2147483647 h 710"/>
              <a:gd name="T6" fmla="*/ 0 w 1124"/>
              <a:gd name="T7" fmla="*/ 2147483647 h 710"/>
              <a:gd name="T8" fmla="*/ 2147483647 w 1124"/>
              <a:gd name="T9" fmla="*/ 2147483647 h 710"/>
              <a:gd name="T10" fmla="*/ 2147483647 w 1124"/>
              <a:gd name="T11" fmla="*/ 2147483647 h 710"/>
              <a:gd name="T12" fmla="*/ 2147483647 w 1124"/>
              <a:gd name="T13" fmla="*/ 2147483647 h 710"/>
              <a:gd name="T14" fmla="*/ 2147483647 w 1124"/>
              <a:gd name="T15" fmla="*/ 2147483647 h 710"/>
              <a:gd name="T16" fmla="*/ 2147483647 w 1124"/>
              <a:gd name="T17" fmla="*/ 2147483647 h 710"/>
              <a:gd name="T18" fmla="*/ 2147483647 w 1124"/>
              <a:gd name="T19" fmla="*/ 2147483647 h 710"/>
              <a:gd name="T20" fmla="*/ 2147483647 w 1124"/>
              <a:gd name="T21" fmla="*/ 2147483647 h 710"/>
              <a:gd name="T22" fmla="*/ 2147483647 w 1124"/>
              <a:gd name="T23" fmla="*/ 2147483647 h 710"/>
              <a:gd name="T24" fmla="*/ 2147483647 w 1124"/>
              <a:gd name="T25" fmla="*/ 2147483647 h 710"/>
              <a:gd name="T26" fmla="*/ 2147483647 w 1124"/>
              <a:gd name="T27" fmla="*/ 2147483647 h 710"/>
              <a:gd name="T28" fmla="*/ 2147483647 w 1124"/>
              <a:gd name="T29" fmla="*/ 2147483647 h 710"/>
              <a:gd name="T30" fmla="*/ 2147483647 w 1124"/>
              <a:gd name="T31" fmla="*/ 2147483647 h 710"/>
              <a:gd name="T32" fmla="*/ 2147483647 w 1124"/>
              <a:gd name="T33" fmla="*/ 2147483647 h 710"/>
              <a:gd name="T34" fmla="*/ 2147483647 w 1124"/>
              <a:gd name="T35" fmla="*/ 2147483647 h 710"/>
              <a:gd name="T36" fmla="*/ 2147483647 w 1124"/>
              <a:gd name="T37" fmla="*/ 2147483647 h 710"/>
              <a:gd name="T38" fmla="*/ 2147483647 w 1124"/>
              <a:gd name="T39" fmla="*/ 2147483647 h 710"/>
              <a:gd name="T40" fmla="*/ 2147483647 w 1124"/>
              <a:gd name="T41" fmla="*/ 2147483647 h 710"/>
              <a:gd name="T42" fmla="*/ 2147483647 w 1124"/>
              <a:gd name="T43" fmla="*/ 2147483647 h 710"/>
              <a:gd name="T44" fmla="*/ 2147483647 w 1124"/>
              <a:gd name="T45" fmla="*/ 2147483647 h 710"/>
              <a:gd name="T46" fmla="*/ 2147483647 w 1124"/>
              <a:gd name="T47" fmla="*/ 2147483647 h 710"/>
              <a:gd name="T48" fmla="*/ 2147483647 w 1124"/>
              <a:gd name="T49" fmla="*/ 2147483647 h 710"/>
              <a:gd name="T50" fmla="*/ 2147483647 w 1124"/>
              <a:gd name="T51" fmla="*/ 2147483647 h 710"/>
              <a:gd name="T52" fmla="*/ 2147483647 w 1124"/>
              <a:gd name="T53" fmla="*/ 2147483647 h 710"/>
              <a:gd name="T54" fmla="*/ 2147483647 w 1124"/>
              <a:gd name="T55" fmla="*/ 2147483647 h 710"/>
              <a:gd name="T56" fmla="*/ 2147483647 w 1124"/>
              <a:gd name="T57" fmla="*/ 2147483647 h 710"/>
              <a:gd name="T58" fmla="*/ 2147483647 w 1124"/>
              <a:gd name="T59" fmla="*/ 2147483647 h 710"/>
              <a:gd name="T60" fmla="*/ 2147483647 w 1124"/>
              <a:gd name="T61" fmla="*/ 2147483647 h 710"/>
              <a:gd name="T62" fmla="*/ 2147483647 w 1124"/>
              <a:gd name="T63" fmla="*/ 2147483647 h 710"/>
              <a:gd name="T64" fmla="*/ 2147483647 w 1124"/>
              <a:gd name="T65" fmla="*/ 2147483647 h 710"/>
              <a:gd name="T66" fmla="*/ 2147483647 w 1124"/>
              <a:gd name="T67" fmla="*/ 2147483647 h 710"/>
              <a:gd name="T68" fmla="*/ 2147483647 w 1124"/>
              <a:gd name="T69" fmla="*/ 2147483647 h 710"/>
              <a:gd name="T70" fmla="*/ 2147483647 w 1124"/>
              <a:gd name="T71" fmla="*/ 2147483647 h 710"/>
              <a:gd name="T72" fmla="*/ 2147483647 w 1124"/>
              <a:gd name="T73" fmla="*/ 2147483647 h 710"/>
              <a:gd name="T74" fmla="*/ 2147483647 w 1124"/>
              <a:gd name="T75" fmla="*/ 2147483647 h 710"/>
              <a:gd name="T76" fmla="*/ 2147483647 w 1124"/>
              <a:gd name="T77" fmla="*/ 2147483647 h 710"/>
              <a:gd name="T78" fmla="*/ 2147483647 w 1124"/>
              <a:gd name="T79" fmla="*/ 2147483647 h 710"/>
              <a:gd name="T80" fmla="*/ 2147483647 w 1124"/>
              <a:gd name="T81" fmla="*/ 2147483647 h 710"/>
              <a:gd name="T82" fmla="*/ 2147483647 w 1124"/>
              <a:gd name="T83" fmla="*/ 2147483647 h 710"/>
              <a:gd name="T84" fmla="*/ 2147483647 w 1124"/>
              <a:gd name="T85" fmla="*/ 2147483647 h 710"/>
              <a:gd name="T86" fmla="*/ 2147483647 w 1124"/>
              <a:gd name="T87" fmla="*/ 2147483647 h 710"/>
              <a:gd name="T88" fmla="*/ 2147483647 w 1124"/>
              <a:gd name="T89" fmla="*/ 2147483647 h 710"/>
              <a:gd name="T90" fmla="*/ 2147483647 w 1124"/>
              <a:gd name="T91" fmla="*/ 2147483647 h 710"/>
              <a:gd name="T92" fmla="*/ 2147483647 w 1124"/>
              <a:gd name="T93" fmla="*/ 2147483647 h 710"/>
              <a:gd name="T94" fmla="*/ 2147483647 w 1124"/>
              <a:gd name="T95" fmla="*/ 2147483647 h 710"/>
              <a:gd name="T96" fmla="*/ 2147483647 w 1124"/>
              <a:gd name="T97" fmla="*/ 2147483647 h 710"/>
              <a:gd name="T98" fmla="*/ 2147483647 w 1124"/>
              <a:gd name="T99" fmla="*/ 2147483647 h 710"/>
              <a:gd name="T100" fmla="*/ 2147483647 w 1124"/>
              <a:gd name="T101" fmla="*/ 2147483647 h 710"/>
              <a:gd name="T102" fmla="*/ 2147483647 w 1124"/>
              <a:gd name="T103" fmla="*/ 2147483647 h 710"/>
              <a:gd name="T104" fmla="*/ 2147483647 w 1124"/>
              <a:gd name="T105" fmla="*/ 2147483647 h 710"/>
              <a:gd name="T106" fmla="*/ 2147483647 w 1124"/>
              <a:gd name="T107" fmla="*/ 2147483647 h 710"/>
              <a:gd name="T108" fmla="*/ 2147483647 w 1124"/>
              <a:gd name="T109" fmla="*/ 2147483647 h 710"/>
              <a:gd name="T110" fmla="*/ 2147483647 w 1124"/>
              <a:gd name="T111" fmla="*/ 2147483647 h 710"/>
              <a:gd name="T112" fmla="*/ 2147483647 w 1124"/>
              <a:gd name="T113" fmla="*/ 2147483647 h 710"/>
              <a:gd name="T114" fmla="*/ 2147483647 w 1124"/>
              <a:gd name="T115" fmla="*/ 2147483647 h 710"/>
              <a:gd name="T116" fmla="*/ 2147483647 w 1124"/>
              <a:gd name="T117" fmla="*/ 2147483647 h 71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124"/>
              <a:gd name="T178" fmla="*/ 0 h 710"/>
              <a:gd name="T179" fmla="*/ 1124 w 1124"/>
              <a:gd name="T180" fmla="*/ 710 h 71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124" h="710">
                <a:moveTo>
                  <a:pt x="192" y="0"/>
                </a:moveTo>
                <a:lnTo>
                  <a:pt x="924" y="0"/>
                </a:lnTo>
                <a:lnTo>
                  <a:pt x="1124" y="200"/>
                </a:lnTo>
                <a:lnTo>
                  <a:pt x="1124" y="214"/>
                </a:lnTo>
                <a:lnTo>
                  <a:pt x="584" y="688"/>
                </a:lnTo>
                <a:lnTo>
                  <a:pt x="577" y="703"/>
                </a:lnTo>
                <a:lnTo>
                  <a:pt x="569" y="703"/>
                </a:lnTo>
                <a:lnTo>
                  <a:pt x="562" y="710"/>
                </a:lnTo>
                <a:lnTo>
                  <a:pt x="547" y="710"/>
                </a:lnTo>
                <a:lnTo>
                  <a:pt x="532" y="703"/>
                </a:lnTo>
                <a:lnTo>
                  <a:pt x="0" y="192"/>
                </a:lnTo>
                <a:lnTo>
                  <a:pt x="192" y="0"/>
                </a:lnTo>
                <a:close/>
                <a:moveTo>
                  <a:pt x="96" y="177"/>
                </a:moveTo>
                <a:lnTo>
                  <a:pt x="96" y="177"/>
                </a:lnTo>
                <a:lnTo>
                  <a:pt x="126" y="185"/>
                </a:lnTo>
                <a:lnTo>
                  <a:pt x="155" y="185"/>
                </a:lnTo>
                <a:lnTo>
                  <a:pt x="177" y="185"/>
                </a:lnTo>
                <a:lnTo>
                  <a:pt x="251" y="185"/>
                </a:lnTo>
                <a:lnTo>
                  <a:pt x="318" y="170"/>
                </a:lnTo>
                <a:lnTo>
                  <a:pt x="310" y="155"/>
                </a:lnTo>
                <a:lnTo>
                  <a:pt x="303" y="140"/>
                </a:lnTo>
                <a:lnTo>
                  <a:pt x="281" y="111"/>
                </a:lnTo>
                <a:lnTo>
                  <a:pt x="244" y="81"/>
                </a:lnTo>
                <a:lnTo>
                  <a:pt x="222" y="52"/>
                </a:lnTo>
                <a:lnTo>
                  <a:pt x="207" y="44"/>
                </a:lnTo>
                <a:lnTo>
                  <a:pt x="192" y="44"/>
                </a:lnTo>
                <a:lnTo>
                  <a:pt x="81" y="155"/>
                </a:lnTo>
                <a:lnTo>
                  <a:pt x="81" y="163"/>
                </a:lnTo>
                <a:lnTo>
                  <a:pt x="81" y="170"/>
                </a:lnTo>
                <a:lnTo>
                  <a:pt x="96" y="177"/>
                </a:lnTo>
                <a:close/>
                <a:moveTo>
                  <a:pt x="96" y="244"/>
                </a:moveTo>
                <a:lnTo>
                  <a:pt x="96" y="244"/>
                </a:lnTo>
                <a:lnTo>
                  <a:pt x="111" y="259"/>
                </a:lnTo>
                <a:lnTo>
                  <a:pt x="155" y="303"/>
                </a:lnTo>
                <a:lnTo>
                  <a:pt x="222" y="370"/>
                </a:lnTo>
                <a:lnTo>
                  <a:pt x="288" y="436"/>
                </a:lnTo>
                <a:lnTo>
                  <a:pt x="362" y="510"/>
                </a:lnTo>
                <a:lnTo>
                  <a:pt x="421" y="562"/>
                </a:lnTo>
                <a:lnTo>
                  <a:pt x="429" y="577"/>
                </a:lnTo>
                <a:lnTo>
                  <a:pt x="451" y="592"/>
                </a:lnTo>
                <a:lnTo>
                  <a:pt x="473" y="614"/>
                </a:lnTo>
                <a:lnTo>
                  <a:pt x="488" y="621"/>
                </a:lnTo>
                <a:lnTo>
                  <a:pt x="488" y="577"/>
                </a:lnTo>
                <a:lnTo>
                  <a:pt x="377" y="251"/>
                </a:lnTo>
                <a:lnTo>
                  <a:pt x="362" y="237"/>
                </a:lnTo>
                <a:lnTo>
                  <a:pt x="340" y="222"/>
                </a:lnTo>
                <a:lnTo>
                  <a:pt x="310" y="214"/>
                </a:lnTo>
                <a:lnTo>
                  <a:pt x="288" y="214"/>
                </a:lnTo>
                <a:lnTo>
                  <a:pt x="281" y="214"/>
                </a:lnTo>
                <a:lnTo>
                  <a:pt x="244" y="214"/>
                </a:lnTo>
                <a:lnTo>
                  <a:pt x="185" y="222"/>
                </a:lnTo>
                <a:lnTo>
                  <a:pt x="133" y="222"/>
                </a:lnTo>
                <a:lnTo>
                  <a:pt x="96" y="229"/>
                </a:lnTo>
                <a:lnTo>
                  <a:pt x="96" y="244"/>
                </a:lnTo>
                <a:close/>
                <a:moveTo>
                  <a:pt x="362" y="155"/>
                </a:moveTo>
                <a:lnTo>
                  <a:pt x="392" y="155"/>
                </a:lnTo>
                <a:lnTo>
                  <a:pt x="503" y="44"/>
                </a:lnTo>
                <a:lnTo>
                  <a:pt x="503" y="29"/>
                </a:lnTo>
                <a:lnTo>
                  <a:pt x="266" y="29"/>
                </a:lnTo>
                <a:lnTo>
                  <a:pt x="266" y="59"/>
                </a:lnTo>
                <a:lnTo>
                  <a:pt x="362" y="155"/>
                </a:lnTo>
                <a:close/>
                <a:moveTo>
                  <a:pt x="421" y="281"/>
                </a:moveTo>
                <a:lnTo>
                  <a:pt x="421" y="281"/>
                </a:lnTo>
                <a:lnTo>
                  <a:pt x="444" y="348"/>
                </a:lnTo>
                <a:lnTo>
                  <a:pt x="466" y="422"/>
                </a:lnTo>
                <a:lnTo>
                  <a:pt x="495" y="503"/>
                </a:lnTo>
                <a:lnTo>
                  <a:pt x="518" y="562"/>
                </a:lnTo>
                <a:lnTo>
                  <a:pt x="532" y="607"/>
                </a:lnTo>
                <a:lnTo>
                  <a:pt x="540" y="621"/>
                </a:lnTo>
                <a:lnTo>
                  <a:pt x="547" y="636"/>
                </a:lnTo>
                <a:lnTo>
                  <a:pt x="555" y="636"/>
                </a:lnTo>
                <a:lnTo>
                  <a:pt x="562" y="629"/>
                </a:lnTo>
                <a:lnTo>
                  <a:pt x="577" y="621"/>
                </a:lnTo>
                <a:lnTo>
                  <a:pt x="584" y="592"/>
                </a:lnTo>
                <a:lnTo>
                  <a:pt x="606" y="555"/>
                </a:lnTo>
                <a:lnTo>
                  <a:pt x="629" y="488"/>
                </a:lnTo>
                <a:lnTo>
                  <a:pt x="658" y="414"/>
                </a:lnTo>
                <a:lnTo>
                  <a:pt x="688" y="348"/>
                </a:lnTo>
                <a:lnTo>
                  <a:pt x="710" y="281"/>
                </a:lnTo>
                <a:lnTo>
                  <a:pt x="725" y="244"/>
                </a:lnTo>
                <a:lnTo>
                  <a:pt x="732" y="237"/>
                </a:lnTo>
                <a:lnTo>
                  <a:pt x="725" y="229"/>
                </a:lnTo>
                <a:lnTo>
                  <a:pt x="717" y="222"/>
                </a:lnTo>
                <a:lnTo>
                  <a:pt x="717" y="214"/>
                </a:lnTo>
                <a:lnTo>
                  <a:pt x="421" y="214"/>
                </a:lnTo>
                <a:lnTo>
                  <a:pt x="414" y="222"/>
                </a:lnTo>
                <a:lnTo>
                  <a:pt x="407" y="229"/>
                </a:lnTo>
                <a:lnTo>
                  <a:pt x="399" y="237"/>
                </a:lnTo>
                <a:lnTo>
                  <a:pt x="407" y="237"/>
                </a:lnTo>
                <a:lnTo>
                  <a:pt x="407" y="244"/>
                </a:lnTo>
                <a:lnTo>
                  <a:pt x="421" y="281"/>
                </a:lnTo>
                <a:close/>
                <a:moveTo>
                  <a:pt x="444" y="170"/>
                </a:moveTo>
                <a:lnTo>
                  <a:pt x="444" y="170"/>
                </a:lnTo>
                <a:lnTo>
                  <a:pt x="458" y="177"/>
                </a:lnTo>
                <a:lnTo>
                  <a:pt x="488" y="177"/>
                </a:lnTo>
                <a:lnTo>
                  <a:pt x="518" y="185"/>
                </a:lnTo>
                <a:lnTo>
                  <a:pt x="547" y="185"/>
                </a:lnTo>
                <a:lnTo>
                  <a:pt x="569" y="185"/>
                </a:lnTo>
                <a:lnTo>
                  <a:pt x="606" y="185"/>
                </a:lnTo>
                <a:lnTo>
                  <a:pt x="621" y="185"/>
                </a:lnTo>
                <a:lnTo>
                  <a:pt x="651" y="185"/>
                </a:lnTo>
                <a:lnTo>
                  <a:pt x="673" y="177"/>
                </a:lnTo>
                <a:lnTo>
                  <a:pt x="688" y="170"/>
                </a:lnTo>
                <a:lnTo>
                  <a:pt x="688" y="163"/>
                </a:lnTo>
                <a:lnTo>
                  <a:pt x="688" y="155"/>
                </a:lnTo>
                <a:lnTo>
                  <a:pt x="569" y="37"/>
                </a:lnTo>
                <a:lnTo>
                  <a:pt x="444" y="155"/>
                </a:lnTo>
                <a:lnTo>
                  <a:pt x="444" y="170"/>
                </a:lnTo>
                <a:close/>
                <a:moveTo>
                  <a:pt x="784" y="214"/>
                </a:moveTo>
                <a:lnTo>
                  <a:pt x="784" y="214"/>
                </a:lnTo>
                <a:lnTo>
                  <a:pt x="777" y="222"/>
                </a:lnTo>
                <a:lnTo>
                  <a:pt x="762" y="237"/>
                </a:lnTo>
                <a:lnTo>
                  <a:pt x="732" y="303"/>
                </a:lnTo>
                <a:lnTo>
                  <a:pt x="695" y="392"/>
                </a:lnTo>
                <a:lnTo>
                  <a:pt x="658" y="481"/>
                </a:lnTo>
                <a:lnTo>
                  <a:pt x="629" y="562"/>
                </a:lnTo>
                <a:lnTo>
                  <a:pt x="614" y="607"/>
                </a:lnTo>
                <a:lnTo>
                  <a:pt x="614" y="614"/>
                </a:lnTo>
                <a:lnTo>
                  <a:pt x="614" y="621"/>
                </a:lnTo>
                <a:lnTo>
                  <a:pt x="629" y="621"/>
                </a:lnTo>
                <a:lnTo>
                  <a:pt x="1065" y="229"/>
                </a:lnTo>
                <a:lnTo>
                  <a:pt x="1050" y="214"/>
                </a:lnTo>
                <a:lnTo>
                  <a:pt x="784" y="214"/>
                </a:lnTo>
                <a:close/>
                <a:moveTo>
                  <a:pt x="629" y="44"/>
                </a:moveTo>
                <a:lnTo>
                  <a:pt x="629" y="44"/>
                </a:lnTo>
                <a:lnTo>
                  <a:pt x="666" y="81"/>
                </a:lnTo>
                <a:lnTo>
                  <a:pt x="688" y="118"/>
                </a:lnTo>
                <a:lnTo>
                  <a:pt x="717" y="140"/>
                </a:lnTo>
                <a:lnTo>
                  <a:pt x="732" y="155"/>
                </a:lnTo>
                <a:lnTo>
                  <a:pt x="740" y="170"/>
                </a:lnTo>
                <a:lnTo>
                  <a:pt x="747" y="170"/>
                </a:lnTo>
                <a:lnTo>
                  <a:pt x="754" y="170"/>
                </a:lnTo>
                <a:lnTo>
                  <a:pt x="814" y="111"/>
                </a:lnTo>
                <a:lnTo>
                  <a:pt x="843" y="81"/>
                </a:lnTo>
                <a:lnTo>
                  <a:pt x="865" y="44"/>
                </a:lnTo>
                <a:lnTo>
                  <a:pt x="873" y="37"/>
                </a:lnTo>
                <a:lnTo>
                  <a:pt x="873" y="29"/>
                </a:lnTo>
                <a:lnTo>
                  <a:pt x="629" y="29"/>
                </a:lnTo>
                <a:lnTo>
                  <a:pt x="629" y="44"/>
                </a:lnTo>
                <a:close/>
                <a:moveTo>
                  <a:pt x="828" y="170"/>
                </a:moveTo>
                <a:lnTo>
                  <a:pt x="1050" y="170"/>
                </a:lnTo>
                <a:lnTo>
                  <a:pt x="1050" y="155"/>
                </a:lnTo>
                <a:lnTo>
                  <a:pt x="932" y="37"/>
                </a:lnTo>
                <a:lnTo>
                  <a:pt x="828" y="140"/>
                </a:lnTo>
                <a:lnTo>
                  <a:pt x="828" y="17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900"/>
          </a:p>
        </p:txBody>
      </p:sp>
    </p:spTree>
    <p:extLst>
      <p:ext uri="{BB962C8B-B14F-4D97-AF65-F5344CB8AC3E}">
        <p14:creationId xmlns:p14="http://schemas.microsoft.com/office/powerpoint/2010/main" val="4169768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21666</TotalTime>
  <Words>277</Words>
  <Application>Microsoft Office PowerPoint</Application>
  <PresentationFormat>全屏显示(4:3)</PresentationFormat>
  <Paragraphs>40</Paragraphs>
  <Slides>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5" baseType="lpstr">
      <vt:lpstr>Office 主题</vt:lpstr>
      <vt:lpstr>1_Office 主题</vt:lpstr>
      <vt:lpstr>차트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1106</cp:revision>
  <dcterms:created xsi:type="dcterms:W3CDTF">2009-02-11T05:37:22Z</dcterms:created>
  <dcterms:modified xsi:type="dcterms:W3CDTF">2015-04-15T08:53:47Z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