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20" d="100"/>
          <a:sy n="120" d="100"/>
        </p:scale>
        <p:origin x="-157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55875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2015/4/15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6893" y="799649"/>
            <a:ext cx="7171531" cy="5365655"/>
            <a:chOff x="774700" y="707005"/>
            <a:chExt cx="7542213" cy="5642995"/>
          </a:xfrm>
        </p:grpSpPr>
        <p:sp>
          <p:nvSpPr>
            <p:cNvPr id="214" name="Rectangle 1931"/>
            <p:cNvSpPr>
              <a:spLocks noChangeArrowheads="1"/>
            </p:cNvSpPr>
            <p:nvPr/>
          </p:nvSpPr>
          <p:spPr bwMode="auto">
            <a:xfrm>
              <a:off x="827088" y="4221163"/>
              <a:ext cx="7273925" cy="1800225"/>
            </a:xfrm>
            <a:prstGeom prst="rect">
              <a:avLst/>
            </a:prstGeom>
            <a:solidFill>
              <a:srgbClr val="808080">
                <a:alpha val="2313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AutoShape 1896"/>
            <p:cNvSpPr>
              <a:spLocks noChangeArrowheads="1"/>
            </p:cNvSpPr>
            <p:nvPr/>
          </p:nvSpPr>
          <p:spPr bwMode="auto">
            <a:xfrm>
              <a:off x="2781300" y="3068638"/>
              <a:ext cx="633413" cy="23050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33CCFF"/>
                </a:gs>
                <a:gs pos="100000">
                  <a:srgbClr val="009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AutoShape 1897"/>
            <p:cNvSpPr>
              <a:spLocks noChangeArrowheads="1"/>
            </p:cNvSpPr>
            <p:nvPr/>
          </p:nvSpPr>
          <p:spPr bwMode="auto">
            <a:xfrm>
              <a:off x="4194175" y="2205038"/>
              <a:ext cx="633413" cy="31686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9900"/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AutoShape 1898"/>
            <p:cNvSpPr>
              <a:spLocks noChangeArrowheads="1"/>
            </p:cNvSpPr>
            <p:nvPr/>
          </p:nvSpPr>
          <p:spPr bwMode="auto">
            <a:xfrm>
              <a:off x="5607050" y="3141663"/>
              <a:ext cx="633413" cy="223202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99CC00"/>
                </a:gs>
                <a:gs pos="100000">
                  <a:srgbClr val="00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AutoShape 1899"/>
            <p:cNvSpPr>
              <a:spLocks noChangeArrowheads="1"/>
            </p:cNvSpPr>
            <p:nvPr/>
          </p:nvSpPr>
          <p:spPr bwMode="auto">
            <a:xfrm>
              <a:off x="7019925" y="2420938"/>
              <a:ext cx="633413" cy="29527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99FF"/>
                </a:gs>
                <a:gs pos="100000">
                  <a:srgbClr val="0033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AutoShape 1902"/>
            <p:cNvSpPr>
              <a:spLocks noChangeArrowheads="1"/>
            </p:cNvSpPr>
            <p:nvPr/>
          </p:nvSpPr>
          <p:spPr bwMode="auto">
            <a:xfrm>
              <a:off x="2771775" y="4221163"/>
              <a:ext cx="633413" cy="1152525"/>
            </a:xfrm>
            <a:prstGeom prst="roundRect">
              <a:avLst>
                <a:gd name="adj" fmla="val 0"/>
              </a:avLst>
            </a:prstGeom>
            <a:solidFill>
              <a:srgbClr val="000000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AutoShape 1903"/>
            <p:cNvSpPr>
              <a:spLocks noChangeArrowheads="1"/>
            </p:cNvSpPr>
            <p:nvPr/>
          </p:nvSpPr>
          <p:spPr bwMode="auto">
            <a:xfrm>
              <a:off x="4187825" y="4221163"/>
              <a:ext cx="633413" cy="1152525"/>
            </a:xfrm>
            <a:prstGeom prst="roundRect">
              <a:avLst>
                <a:gd name="adj" fmla="val 0"/>
              </a:avLst>
            </a:prstGeom>
            <a:solidFill>
              <a:srgbClr val="000000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AutoShape 1904"/>
            <p:cNvSpPr>
              <a:spLocks noChangeArrowheads="1"/>
            </p:cNvSpPr>
            <p:nvPr/>
          </p:nvSpPr>
          <p:spPr bwMode="auto">
            <a:xfrm>
              <a:off x="5613400" y="4221163"/>
              <a:ext cx="633413" cy="1152525"/>
            </a:xfrm>
            <a:prstGeom prst="roundRect">
              <a:avLst>
                <a:gd name="adj" fmla="val 0"/>
              </a:avLst>
            </a:prstGeom>
            <a:solidFill>
              <a:srgbClr val="000000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AutoShape 1905"/>
            <p:cNvSpPr>
              <a:spLocks noChangeArrowheads="1"/>
            </p:cNvSpPr>
            <p:nvPr/>
          </p:nvSpPr>
          <p:spPr bwMode="auto">
            <a:xfrm>
              <a:off x="7019925" y="4221163"/>
              <a:ext cx="633413" cy="1152525"/>
            </a:xfrm>
            <a:prstGeom prst="roundRect">
              <a:avLst>
                <a:gd name="adj" fmla="val 0"/>
              </a:avLst>
            </a:prstGeom>
            <a:solidFill>
              <a:srgbClr val="000000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AutoShape 1893"/>
            <p:cNvSpPr>
              <a:spLocks noChangeArrowheads="1"/>
            </p:cNvSpPr>
            <p:nvPr/>
          </p:nvSpPr>
          <p:spPr bwMode="auto">
            <a:xfrm>
              <a:off x="1370013" y="1773238"/>
              <a:ext cx="633412" cy="36004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100000">
                  <a:srgbClr val="FF993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AutoShape 1901"/>
            <p:cNvSpPr>
              <a:spLocks noChangeArrowheads="1"/>
            </p:cNvSpPr>
            <p:nvPr/>
          </p:nvSpPr>
          <p:spPr bwMode="auto">
            <a:xfrm>
              <a:off x="1370013" y="4221163"/>
              <a:ext cx="633412" cy="1152525"/>
            </a:xfrm>
            <a:prstGeom prst="roundRect">
              <a:avLst>
                <a:gd name="adj" fmla="val 0"/>
              </a:avLst>
            </a:prstGeom>
            <a:solidFill>
              <a:srgbClr val="000000">
                <a:alpha val="3411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Line 1557"/>
            <p:cNvSpPr>
              <a:spLocks noChangeShapeType="1"/>
            </p:cNvSpPr>
            <p:nvPr/>
          </p:nvSpPr>
          <p:spPr bwMode="auto">
            <a:xfrm>
              <a:off x="1458913" y="6042025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Line 1558"/>
            <p:cNvSpPr>
              <a:spLocks noChangeShapeType="1"/>
            </p:cNvSpPr>
            <p:nvPr/>
          </p:nvSpPr>
          <p:spPr bwMode="auto">
            <a:xfrm>
              <a:off x="1458913" y="6042025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Line 1561"/>
            <p:cNvSpPr>
              <a:spLocks noChangeShapeType="1"/>
            </p:cNvSpPr>
            <p:nvPr/>
          </p:nvSpPr>
          <p:spPr bwMode="auto">
            <a:xfrm>
              <a:off x="1246188" y="620395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Line 1562"/>
            <p:cNvSpPr>
              <a:spLocks noChangeShapeType="1"/>
            </p:cNvSpPr>
            <p:nvPr/>
          </p:nvSpPr>
          <p:spPr bwMode="auto">
            <a:xfrm>
              <a:off x="1246188" y="620395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Line 1565"/>
            <p:cNvSpPr>
              <a:spLocks noChangeShapeType="1"/>
            </p:cNvSpPr>
            <p:nvPr/>
          </p:nvSpPr>
          <p:spPr bwMode="auto">
            <a:xfrm>
              <a:off x="1233488" y="6118225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Line 1566"/>
            <p:cNvSpPr>
              <a:spLocks noChangeShapeType="1"/>
            </p:cNvSpPr>
            <p:nvPr/>
          </p:nvSpPr>
          <p:spPr bwMode="auto">
            <a:xfrm>
              <a:off x="1233488" y="6118225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Line 1568"/>
            <p:cNvSpPr>
              <a:spLocks noChangeShapeType="1"/>
            </p:cNvSpPr>
            <p:nvPr/>
          </p:nvSpPr>
          <p:spPr bwMode="auto">
            <a:xfrm>
              <a:off x="1223963" y="605155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Line 1569"/>
            <p:cNvSpPr>
              <a:spLocks noChangeShapeType="1"/>
            </p:cNvSpPr>
            <p:nvPr/>
          </p:nvSpPr>
          <p:spPr bwMode="auto">
            <a:xfrm>
              <a:off x="1223963" y="605155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Line 1571"/>
            <p:cNvSpPr>
              <a:spLocks noChangeShapeType="1"/>
            </p:cNvSpPr>
            <p:nvPr/>
          </p:nvSpPr>
          <p:spPr bwMode="auto">
            <a:xfrm>
              <a:off x="1243013" y="605155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Line 1572"/>
            <p:cNvSpPr>
              <a:spLocks noChangeShapeType="1"/>
            </p:cNvSpPr>
            <p:nvPr/>
          </p:nvSpPr>
          <p:spPr bwMode="auto">
            <a:xfrm>
              <a:off x="1243013" y="605155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Line 1574"/>
            <p:cNvSpPr>
              <a:spLocks noChangeShapeType="1"/>
            </p:cNvSpPr>
            <p:nvPr/>
          </p:nvSpPr>
          <p:spPr bwMode="auto">
            <a:xfrm>
              <a:off x="1233488" y="605790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Line 1575"/>
            <p:cNvSpPr>
              <a:spLocks noChangeShapeType="1"/>
            </p:cNvSpPr>
            <p:nvPr/>
          </p:nvSpPr>
          <p:spPr bwMode="auto">
            <a:xfrm>
              <a:off x="1233488" y="605790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Line 1598"/>
            <p:cNvSpPr>
              <a:spLocks noChangeShapeType="1"/>
            </p:cNvSpPr>
            <p:nvPr/>
          </p:nvSpPr>
          <p:spPr bwMode="auto">
            <a:xfrm>
              <a:off x="4414838" y="6276975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Line 1599"/>
            <p:cNvSpPr>
              <a:spLocks noChangeShapeType="1"/>
            </p:cNvSpPr>
            <p:nvPr/>
          </p:nvSpPr>
          <p:spPr bwMode="auto">
            <a:xfrm>
              <a:off x="4414838" y="6276975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Line 1600"/>
            <p:cNvSpPr>
              <a:spLocks noChangeShapeType="1"/>
            </p:cNvSpPr>
            <p:nvPr/>
          </p:nvSpPr>
          <p:spPr bwMode="auto">
            <a:xfrm>
              <a:off x="4402138" y="619125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Line 1601"/>
            <p:cNvSpPr>
              <a:spLocks noChangeShapeType="1"/>
            </p:cNvSpPr>
            <p:nvPr/>
          </p:nvSpPr>
          <p:spPr bwMode="auto">
            <a:xfrm>
              <a:off x="4402138" y="6191250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Line 1602"/>
            <p:cNvSpPr>
              <a:spLocks noChangeShapeType="1"/>
            </p:cNvSpPr>
            <p:nvPr/>
          </p:nvSpPr>
          <p:spPr bwMode="auto">
            <a:xfrm>
              <a:off x="4389438" y="6124575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Line 1603"/>
            <p:cNvSpPr>
              <a:spLocks noChangeShapeType="1"/>
            </p:cNvSpPr>
            <p:nvPr/>
          </p:nvSpPr>
          <p:spPr bwMode="auto">
            <a:xfrm>
              <a:off x="4389438" y="6124575"/>
              <a:ext cx="1587" cy="15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Line 1612"/>
            <p:cNvSpPr>
              <a:spLocks noChangeShapeType="1"/>
            </p:cNvSpPr>
            <p:nvPr/>
          </p:nvSpPr>
          <p:spPr bwMode="auto">
            <a:xfrm>
              <a:off x="3259138" y="6186488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Line 1613"/>
            <p:cNvSpPr>
              <a:spLocks noChangeShapeType="1"/>
            </p:cNvSpPr>
            <p:nvPr/>
          </p:nvSpPr>
          <p:spPr bwMode="auto">
            <a:xfrm>
              <a:off x="3259138" y="6186488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Line 1616"/>
            <p:cNvSpPr>
              <a:spLocks noChangeShapeType="1"/>
            </p:cNvSpPr>
            <p:nvPr/>
          </p:nvSpPr>
          <p:spPr bwMode="auto">
            <a:xfrm>
              <a:off x="3046413" y="6348413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Line 1617"/>
            <p:cNvSpPr>
              <a:spLocks noChangeShapeType="1"/>
            </p:cNvSpPr>
            <p:nvPr/>
          </p:nvSpPr>
          <p:spPr bwMode="auto">
            <a:xfrm>
              <a:off x="3046413" y="6348413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Line 1620"/>
            <p:cNvSpPr>
              <a:spLocks noChangeShapeType="1"/>
            </p:cNvSpPr>
            <p:nvPr/>
          </p:nvSpPr>
          <p:spPr bwMode="auto">
            <a:xfrm>
              <a:off x="3033713" y="6262688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Line 1621"/>
            <p:cNvSpPr>
              <a:spLocks noChangeShapeType="1"/>
            </p:cNvSpPr>
            <p:nvPr/>
          </p:nvSpPr>
          <p:spPr bwMode="auto">
            <a:xfrm>
              <a:off x="3033713" y="6262688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Line 1623"/>
            <p:cNvSpPr>
              <a:spLocks noChangeShapeType="1"/>
            </p:cNvSpPr>
            <p:nvPr/>
          </p:nvSpPr>
          <p:spPr bwMode="auto">
            <a:xfrm>
              <a:off x="3024188" y="6196013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Line 1624"/>
            <p:cNvSpPr>
              <a:spLocks noChangeShapeType="1"/>
            </p:cNvSpPr>
            <p:nvPr/>
          </p:nvSpPr>
          <p:spPr bwMode="auto">
            <a:xfrm>
              <a:off x="3024188" y="6196013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Line 1626"/>
            <p:cNvSpPr>
              <a:spLocks noChangeShapeType="1"/>
            </p:cNvSpPr>
            <p:nvPr/>
          </p:nvSpPr>
          <p:spPr bwMode="auto">
            <a:xfrm>
              <a:off x="3043238" y="6196013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Line 1627"/>
            <p:cNvSpPr>
              <a:spLocks noChangeShapeType="1"/>
            </p:cNvSpPr>
            <p:nvPr/>
          </p:nvSpPr>
          <p:spPr bwMode="auto">
            <a:xfrm>
              <a:off x="3043238" y="6196013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Line 1629"/>
            <p:cNvSpPr>
              <a:spLocks noChangeShapeType="1"/>
            </p:cNvSpPr>
            <p:nvPr/>
          </p:nvSpPr>
          <p:spPr bwMode="auto">
            <a:xfrm>
              <a:off x="3033713" y="6202363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Line 1630"/>
            <p:cNvSpPr>
              <a:spLocks noChangeShapeType="1"/>
            </p:cNvSpPr>
            <p:nvPr/>
          </p:nvSpPr>
          <p:spPr bwMode="auto">
            <a:xfrm>
              <a:off x="3033713" y="6202363"/>
              <a:ext cx="1587" cy="158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Freeform 1876"/>
            <p:cNvSpPr>
              <a:spLocks noEditPoints="1"/>
            </p:cNvSpPr>
            <p:nvPr/>
          </p:nvSpPr>
          <p:spPr bwMode="auto">
            <a:xfrm>
              <a:off x="5511800" y="5013325"/>
              <a:ext cx="806450" cy="803275"/>
            </a:xfrm>
            <a:custGeom>
              <a:avLst/>
              <a:gdLst>
                <a:gd name="T0" fmla="*/ 2147483647 w 302"/>
                <a:gd name="T1" fmla="*/ 0 h 300"/>
                <a:gd name="T2" fmla="*/ 2147483647 w 302"/>
                <a:gd name="T3" fmla="*/ 0 h 300"/>
                <a:gd name="T4" fmla="*/ 2147483647 w 302"/>
                <a:gd name="T5" fmla="*/ 2147483647 h 300"/>
                <a:gd name="T6" fmla="*/ 2147483647 w 302"/>
                <a:gd name="T7" fmla="*/ 2147483647 h 300"/>
                <a:gd name="T8" fmla="*/ 2147483647 w 302"/>
                <a:gd name="T9" fmla="*/ 2147483647 h 300"/>
                <a:gd name="T10" fmla="*/ 2147483647 w 302"/>
                <a:gd name="T11" fmla="*/ 2147483647 h 300"/>
                <a:gd name="T12" fmla="*/ 2147483647 w 302"/>
                <a:gd name="T13" fmla="*/ 2147483647 h 300"/>
                <a:gd name="T14" fmla="*/ 2147483647 w 302"/>
                <a:gd name="T15" fmla="*/ 2147483647 h 300"/>
                <a:gd name="T16" fmla="*/ 2147483647 w 302"/>
                <a:gd name="T17" fmla="*/ 2147483647 h 300"/>
                <a:gd name="T18" fmla="*/ 2147483647 w 302"/>
                <a:gd name="T19" fmla="*/ 2147483647 h 300"/>
                <a:gd name="T20" fmla="*/ 2147483647 w 302"/>
                <a:gd name="T21" fmla="*/ 2147483647 h 300"/>
                <a:gd name="T22" fmla="*/ 2147483647 w 302"/>
                <a:gd name="T23" fmla="*/ 2147483647 h 300"/>
                <a:gd name="T24" fmla="*/ 2147483647 w 302"/>
                <a:gd name="T25" fmla="*/ 2147483647 h 300"/>
                <a:gd name="T26" fmla="*/ 2147483647 w 302"/>
                <a:gd name="T27" fmla="*/ 2147483647 h 300"/>
                <a:gd name="T28" fmla="*/ 2147483647 w 302"/>
                <a:gd name="T29" fmla="*/ 2147483647 h 300"/>
                <a:gd name="T30" fmla="*/ 2147483647 w 302"/>
                <a:gd name="T31" fmla="*/ 2147483647 h 300"/>
                <a:gd name="T32" fmla="*/ 0 w 302"/>
                <a:gd name="T33" fmla="*/ 2147483647 h 300"/>
                <a:gd name="T34" fmla="*/ 0 w 302"/>
                <a:gd name="T35" fmla="*/ 2147483647 h 300"/>
                <a:gd name="T36" fmla="*/ 2147483647 w 302"/>
                <a:gd name="T37" fmla="*/ 2147483647 h 300"/>
                <a:gd name="T38" fmla="*/ 2147483647 w 302"/>
                <a:gd name="T39" fmla="*/ 2147483647 h 300"/>
                <a:gd name="T40" fmla="*/ 2147483647 w 302"/>
                <a:gd name="T41" fmla="*/ 2147483647 h 300"/>
                <a:gd name="T42" fmla="*/ 2147483647 w 302"/>
                <a:gd name="T43" fmla="*/ 2147483647 h 300"/>
                <a:gd name="T44" fmla="*/ 2147483647 w 302"/>
                <a:gd name="T45" fmla="*/ 2147483647 h 300"/>
                <a:gd name="T46" fmla="*/ 2147483647 w 302"/>
                <a:gd name="T47" fmla="*/ 2147483647 h 300"/>
                <a:gd name="T48" fmla="*/ 2147483647 w 302"/>
                <a:gd name="T49" fmla="*/ 2147483647 h 300"/>
                <a:gd name="T50" fmla="*/ 2147483647 w 302"/>
                <a:gd name="T51" fmla="*/ 0 h 300"/>
                <a:gd name="T52" fmla="*/ 2147483647 w 302"/>
                <a:gd name="T53" fmla="*/ 0 h 300"/>
                <a:gd name="T54" fmla="*/ 2147483647 w 302"/>
                <a:gd name="T55" fmla="*/ 2147483647 h 300"/>
                <a:gd name="T56" fmla="*/ 2147483647 w 302"/>
                <a:gd name="T57" fmla="*/ 2147483647 h 300"/>
                <a:gd name="T58" fmla="*/ 2147483647 w 302"/>
                <a:gd name="T59" fmla="*/ 2147483647 h 300"/>
                <a:gd name="T60" fmla="*/ 2147483647 w 302"/>
                <a:gd name="T61" fmla="*/ 2147483647 h 300"/>
                <a:gd name="T62" fmla="*/ 2147483647 w 302"/>
                <a:gd name="T63" fmla="*/ 2147483647 h 300"/>
                <a:gd name="T64" fmla="*/ 2147483647 w 302"/>
                <a:gd name="T65" fmla="*/ 2147483647 h 300"/>
                <a:gd name="T66" fmla="*/ 2147483647 w 302"/>
                <a:gd name="T67" fmla="*/ 2147483647 h 3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300"/>
                <a:gd name="T104" fmla="*/ 302 w 302"/>
                <a:gd name="T105" fmla="*/ 300 h 3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300">
                  <a:moveTo>
                    <a:pt x="120" y="0"/>
                  </a:moveTo>
                  <a:lnTo>
                    <a:pt x="180" y="0"/>
                  </a:lnTo>
                  <a:lnTo>
                    <a:pt x="190" y="0"/>
                  </a:lnTo>
                  <a:lnTo>
                    <a:pt x="198" y="2"/>
                  </a:lnTo>
                  <a:lnTo>
                    <a:pt x="206" y="8"/>
                  </a:lnTo>
                  <a:lnTo>
                    <a:pt x="212" y="12"/>
                  </a:lnTo>
                  <a:lnTo>
                    <a:pt x="218" y="20"/>
                  </a:lnTo>
                  <a:lnTo>
                    <a:pt x="222" y="28"/>
                  </a:lnTo>
                  <a:lnTo>
                    <a:pt x="226" y="36"/>
                  </a:lnTo>
                  <a:lnTo>
                    <a:pt x="226" y="44"/>
                  </a:lnTo>
                  <a:lnTo>
                    <a:pt x="226" y="76"/>
                  </a:lnTo>
                  <a:lnTo>
                    <a:pt x="272" y="76"/>
                  </a:lnTo>
                  <a:lnTo>
                    <a:pt x="282" y="78"/>
                  </a:lnTo>
                  <a:lnTo>
                    <a:pt x="292" y="84"/>
                  </a:lnTo>
                  <a:lnTo>
                    <a:pt x="300" y="94"/>
                  </a:lnTo>
                  <a:lnTo>
                    <a:pt x="302" y="106"/>
                  </a:lnTo>
                  <a:lnTo>
                    <a:pt x="302" y="270"/>
                  </a:lnTo>
                  <a:lnTo>
                    <a:pt x="300" y="282"/>
                  </a:lnTo>
                  <a:lnTo>
                    <a:pt x="292" y="292"/>
                  </a:lnTo>
                  <a:lnTo>
                    <a:pt x="282" y="298"/>
                  </a:lnTo>
                  <a:lnTo>
                    <a:pt x="272" y="300"/>
                  </a:lnTo>
                  <a:lnTo>
                    <a:pt x="30" y="300"/>
                  </a:lnTo>
                  <a:lnTo>
                    <a:pt x="18" y="298"/>
                  </a:lnTo>
                  <a:lnTo>
                    <a:pt x="8" y="292"/>
                  </a:lnTo>
                  <a:lnTo>
                    <a:pt x="2" y="282"/>
                  </a:lnTo>
                  <a:lnTo>
                    <a:pt x="0" y="270"/>
                  </a:lnTo>
                  <a:lnTo>
                    <a:pt x="0" y="106"/>
                  </a:lnTo>
                  <a:lnTo>
                    <a:pt x="2" y="94"/>
                  </a:lnTo>
                  <a:lnTo>
                    <a:pt x="8" y="84"/>
                  </a:lnTo>
                  <a:lnTo>
                    <a:pt x="18" y="78"/>
                  </a:lnTo>
                  <a:lnTo>
                    <a:pt x="30" y="76"/>
                  </a:lnTo>
                  <a:lnTo>
                    <a:pt x="76" y="76"/>
                  </a:lnTo>
                  <a:lnTo>
                    <a:pt x="76" y="44"/>
                  </a:lnTo>
                  <a:lnTo>
                    <a:pt x="76" y="36"/>
                  </a:lnTo>
                  <a:lnTo>
                    <a:pt x="78" y="28"/>
                  </a:lnTo>
                  <a:lnTo>
                    <a:pt x="82" y="20"/>
                  </a:lnTo>
                  <a:lnTo>
                    <a:pt x="88" y="12"/>
                  </a:lnTo>
                  <a:lnTo>
                    <a:pt x="96" y="8"/>
                  </a:lnTo>
                  <a:lnTo>
                    <a:pt x="104" y="2"/>
                  </a:lnTo>
                  <a:lnTo>
                    <a:pt x="112" y="0"/>
                  </a:lnTo>
                  <a:lnTo>
                    <a:pt x="120" y="0"/>
                  </a:lnTo>
                  <a:close/>
                  <a:moveTo>
                    <a:pt x="106" y="76"/>
                  </a:moveTo>
                  <a:lnTo>
                    <a:pt x="196" y="76"/>
                  </a:lnTo>
                  <a:lnTo>
                    <a:pt x="196" y="44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8" y="30"/>
                  </a:lnTo>
                  <a:lnTo>
                    <a:pt x="180" y="30"/>
                  </a:lnTo>
                  <a:lnTo>
                    <a:pt x="120" y="30"/>
                  </a:lnTo>
                  <a:lnTo>
                    <a:pt x="114" y="30"/>
                  </a:lnTo>
                  <a:lnTo>
                    <a:pt x="110" y="34"/>
                  </a:lnTo>
                  <a:lnTo>
                    <a:pt x="106" y="38"/>
                  </a:lnTo>
                  <a:lnTo>
                    <a:pt x="106" y="44"/>
                  </a:lnTo>
                  <a:lnTo>
                    <a:pt x="106" y="76"/>
                  </a:lnTo>
                  <a:close/>
                </a:path>
              </a:pathLst>
            </a:cu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62" name="Group 1934"/>
            <p:cNvGrpSpPr>
              <a:grpSpLocks/>
            </p:cNvGrpSpPr>
            <p:nvPr/>
          </p:nvGrpSpPr>
          <p:grpSpPr bwMode="auto">
            <a:xfrm>
              <a:off x="4110038" y="4983163"/>
              <a:ext cx="803275" cy="806450"/>
              <a:chOff x="2589" y="3139"/>
              <a:chExt cx="506" cy="508"/>
            </a:xfrm>
          </p:grpSpPr>
          <p:sp>
            <p:nvSpPr>
              <p:cNvPr id="263" name="Rectangle 1886"/>
              <p:cNvSpPr>
                <a:spLocks noChangeArrowheads="1"/>
              </p:cNvSpPr>
              <p:nvPr/>
            </p:nvSpPr>
            <p:spPr bwMode="auto">
              <a:xfrm>
                <a:off x="2614" y="3294"/>
                <a:ext cx="453" cy="3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Freeform 1877"/>
              <p:cNvSpPr>
                <a:spLocks noEditPoints="1"/>
              </p:cNvSpPr>
              <p:nvPr/>
            </p:nvSpPr>
            <p:spPr bwMode="auto">
              <a:xfrm>
                <a:off x="2589" y="3139"/>
                <a:ext cx="506" cy="508"/>
              </a:xfrm>
              <a:custGeom>
                <a:avLst/>
                <a:gdLst>
                  <a:gd name="T0" fmla="*/ 5527 w 300"/>
                  <a:gd name="T1" fmla="*/ 2818 h 302"/>
                  <a:gd name="T2" fmla="*/ 4856 w 300"/>
                  <a:gd name="T3" fmla="*/ 1722 h 302"/>
                  <a:gd name="T4" fmla="*/ 5325 w 300"/>
                  <a:gd name="T5" fmla="*/ 456 h 302"/>
                  <a:gd name="T6" fmla="*/ 6603 w 300"/>
                  <a:gd name="T7" fmla="*/ 0 h 302"/>
                  <a:gd name="T8" fmla="*/ 15723 w 300"/>
                  <a:gd name="T9" fmla="*/ 8197 h 302"/>
                  <a:gd name="T10" fmla="*/ 25388 w 300"/>
                  <a:gd name="T11" fmla="*/ 456 h 302"/>
                  <a:gd name="T12" fmla="*/ 26519 w 300"/>
                  <a:gd name="T13" fmla="*/ 0 h 302"/>
                  <a:gd name="T14" fmla="*/ 28036 w 300"/>
                  <a:gd name="T15" fmla="*/ 833 h 302"/>
                  <a:gd name="T16" fmla="*/ 28036 w 300"/>
                  <a:gd name="T17" fmla="*/ 2170 h 302"/>
                  <a:gd name="T18" fmla="*/ 29797 w 300"/>
                  <a:gd name="T19" fmla="*/ 8197 h 302"/>
                  <a:gd name="T20" fmla="*/ 32298 w 300"/>
                  <a:gd name="T21" fmla="*/ 9038 h 302"/>
                  <a:gd name="T22" fmla="*/ 33131 w 300"/>
                  <a:gd name="T23" fmla="*/ 11395 h 302"/>
                  <a:gd name="T24" fmla="*/ 32920 w 300"/>
                  <a:gd name="T25" fmla="*/ 30386 h 302"/>
                  <a:gd name="T26" fmla="*/ 31173 w 300"/>
                  <a:gd name="T27" fmla="*/ 32347 h 302"/>
                  <a:gd name="T28" fmla="*/ 3346 w 300"/>
                  <a:gd name="T29" fmla="*/ 32579 h 302"/>
                  <a:gd name="T30" fmla="*/ 850 w 300"/>
                  <a:gd name="T31" fmla="*/ 31456 h 302"/>
                  <a:gd name="T32" fmla="*/ 0 w 300"/>
                  <a:gd name="T33" fmla="*/ 11395 h 302"/>
                  <a:gd name="T34" fmla="*/ 850 w 300"/>
                  <a:gd name="T35" fmla="*/ 9038 h 302"/>
                  <a:gd name="T36" fmla="*/ 3346 w 300"/>
                  <a:gd name="T37" fmla="*/ 8197 h 302"/>
                  <a:gd name="T38" fmla="*/ 4856 w 300"/>
                  <a:gd name="T39" fmla="*/ 11395 h 302"/>
                  <a:gd name="T40" fmla="*/ 3346 w 300"/>
                  <a:gd name="T41" fmla="*/ 12300 h 302"/>
                  <a:gd name="T42" fmla="*/ 3346 w 300"/>
                  <a:gd name="T43" fmla="*/ 27639 h 302"/>
                  <a:gd name="T44" fmla="*/ 4193 w 300"/>
                  <a:gd name="T45" fmla="*/ 29119 h 302"/>
                  <a:gd name="T46" fmla="*/ 23180 w 300"/>
                  <a:gd name="T47" fmla="*/ 29334 h 302"/>
                  <a:gd name="T48" fmla="*/ 24772 w 300"/>
                  <a:gd name="T49" fmla="*/ 28273 h 302"/>
                  <a:gd name="T50" fmla="*/ 24983 w 300"/>
                  <a:gd name="T51" fmla="*/ 12956 h 302"/>
                  <a:gd name="T52" fmla="*/ 23851 w 300"/>
                  <a:gd name="T53" fmla="*/ 11395 h 302"/>
                  <a:gd name="T54" fmla="*/ 28323 w 300"/>
                  <a:gd name="T55" fmla="*/ 21163 h 302"/>
                  <a:gd name="T56" fmla="*/ 26992 w 300"/>
                  <a:gd name="T57" fmla="*/ 21524 h 302"/>
                  <a:gd name="T58" fmla="*/ 26519 w 300"/>
                  <a:gd name="T59" fmla="*/ 22628 h 302"/>
                  <a:gd name="T60" fmla="*/ 27370 w 300"/>
                  <a:gd name="T61" fmla="*/ 24345 h 302"/>
                  <a:gd name="T62" fmla="*/ 29797 w 300"/>
                  <a:gd name="T63" fmla="*/ 24345 h 302"/>
                  <a:gd name="T64" fmla="*/ 31384 w 300"/>
                  <a:gd name="T65" fmla="*/ 23513 h 302"/>
                  <a:gd name="T66" fmla="*/ 31384 w 300"/>
                  <a:gd name="T67" fmla="*/ 21994 h 302"/>
                  <a:gd name="T68" fmla="*/ 29797 w 300"/>
                  <a:gd name="T69" fmla="*/ 21163 h 302"/>
                  <a:gd name="T70" fmla="*/ 28323 w 300"/>
                  <a:gd name="T71" fmla="*/ 26103 h 302"/>
                  <a:gd name="T72" fmla="*/ 26715 w 300"/>
                  <a:gd name="T73" fmla="*/ 26974 h 302"/>
                  <a:gd name="T74" fmla="*/ 26715 w 300"/>
                  <a:gd name="T75" fmla="*/ 28273 h 302"/>
                  <a:gd name="T76" fmla="*/ 28323 w 300"/>
                  <a:gd name="T77" fmla="*/ 29334 h 302"/>
                  <a:gd name="T78" fmla="*/ 30713 w 300"/>
                  <a:gd name="T79" fmla="*/ 29119 h 302"/>
                  <a:gd name="T80" fmla="*/ 31564 w 300"/>
                  <a:gd name="T81" fmla="*/ 27639 h 302"/>
                  <a:gd name="T82" fmla="*/ 31173 w 300"/>
                  <a:gd name="T83" fmla="*/ 26300 h 302"/>
                  <a:gd name="T84" fmla="*/ 28323 w 300"/>
                  <a:gd name="T85" fmla="*/ 26103 h 30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00"/>
                  <a:gd name="T130" fmla="*/ 0 h 302"/>
                  <a:gd name="T131" fmla="*/ 300 w 300"/>
                  <a:gd name="T132" fmla="*/ 302 h 30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00" h="302">
                    <a:moveTo>
                      <a:pt x="30" y="76"/>
                    </a:moveTo>
                    <a:lnTo>
                      <a:pt x="98" y="76"/>
                    </a:lnTo>
                    <a:lnTo>
                      <a:pt x="50" y="26"/>
                    </a:lnTo>
                    <a:lnTo>
                      <a:pt x="46" y="20"/>
                    </a:lnTo>
                    <a:lnTo>
                      <a:pt x="44" y="16"/>
                    </a:lnTo>
                    <a:lnTo>
                      <a:pt x="46" y="8"/>
                    </a:lnTo>
                    <a:lnTo>
                      <a:pt x="48" y="4"/>
                    </a:lnTo>
                    <a:lnTo>
                      <a:pt x="54" y="0"/>
                    </a:lnTo>
                    <a:lnTo>
                      <a:pt x="60" y="0"/>
                    </a:lnTo>
                    <a:lnTo>
                      <a:pt x="66" y="2"/>
                    </a:lnTo>
                    <a:lnTo>
                      <a:pt x="70" y="4"/>
                    </a:lnTo>
                    <a:lnTo>
                      <a:pt x="142" y="76"/>
                    </a:lnTo>
                    <a:lnTo>
                      <a:pt x="158" y="76"/>
                    </a:lnTo>
                    <a:lnTo>
                      <a:pt x="230" y="4"/>
                    </a:lnTo>
                    <a:lnTo>
                      <a:pt x="234" y="2"/>
                    </a:lnTo>
                    <a:lnTo>
                      <a:pt x="240" y="0"/>
                    </a:lnTo>
                    <a:lnTo>
                      <a:pt x="248" y="0"/>
                    </a:lnTo>
                    <a:lnTo>
                      <a:pt x="252" y="4"/>
                    </a:lnTo>
                    <a:lnTo>
                      <a:pt x="254" y="8"/>
                    </a:lnTo>
                    <a:lnTo>
                      <a:pt x="256" y="16"/>
                    </a:lnTo>
                    <a:lnTo>
                      <a:pt x="254" y="20"/>
                    </a:lnTo>
                    <a:lnTo>
                      <a:pt x="252" y="26"/>
                    </a:lnTo>
                    <a:lnTo>
                      <a:pt x="202" y="76"/>
                    </a:lnTo>
                    <a:lnTo>
                      <a:pt x="270" y="76"/>
                    </a:lnTo>
                    <a:lnTo>
                      <a:pt x="282" y="78"/>
                    </a:lnTo>
                    <a:lnTo>
                      <a:pt x="292" y="84"/>
                    </a:lnTo>
                    <a:lnTo>
                      <a:pt x="298" y="94"/>
                    </a:lnTo>
                    <a:lnTo>
                      <a:pt x="300" y="106"/>
                    </a:lnTo>
                    <a:lnTo>
                      <a:pt x="300" y="272"/>
                    </a:lnTo>
                    <a:lnTo>
                      <a:pt x="298" y="282"/>
                    </a:lnTo>
                    <a:lnTo>
                      <a:pt x="292" y="292"/>
                    </a:lnTo>
                    <a:lnTo>
                      <a:pt x="282" y="300"/>
                    </a:lnTo>
                    <a:lnTo>
                      <a:pt x="270" y="302"/>
                    </a:lnTo>
                    <a:lnTo>
                      <a:pt x="30" y="302"/>
                    </a:lnTo>
                    <a:lnTo>
                      <a:pt x="18" y="300"/>
                    </a:lnTo>
                    <a:lnTo>
                      <a:pt x="8" y="292"/>
                    </a:lnTo>
                    <a:lnTo>
                      <a:pt x="2" y="282"/>
                    </a:lnTo>
                    <a:lnTo>
                      <a:pt x="0" y="272"/>
                    </a:lnTo>
                    <a:lnTo>
                      <a:pt x="0" y="106"/>
                    </a:lnTo>
                    <a:lnTo>
                      <a:pt x="2" y="94"/>
                    </a:lnTo>
                    <a:lnTo>
                      <a:pt x="8" y="84"/>
                    </a:lnTo>
                    <a:lnTo>
                      <a:pt x="18" y="78"/>
                    </a:lnTo>
                    <a:lnTo>
                      <a:pt x="30" y="76"/>
                    </a:lnTo>
                    <a:close/>
                    <a:moveTo>
                      <a:pt x="44" y="106"/>
                    </a:moveTo>
                    <a:lnTo>
                      <a:pt x="44" y="106"/>
                    </a:lnTo>
                    <a:lnTo>
                      <a:pt x="38" y="106"/>
                    </a:lnTo>
                    <a:lnTo>
                      <a:pt x="34" y="110"/>
                    </a:lnTo>
                    <a:lnTo>
                      <a:pt x="30" y="114"/>
                    </a:lnTo>
                    <a:lnTo>
                      <a:pt x="30" y="120"/>
                    </a:lnTo>
                    <a:lnTo>
                      <a:pt x="30" y="256"/>
                    </a:lnTo>
                    <a:lnTo>
                      <a:pt x="30" y="262"/>
                    </a:lnTo>
                    <a:lnTo>
                      <a:pt x="34" y="268"/>
                    </a:lnTo>
                    <a:lnTo>
                      <a:pt x="38" y="270"/>
                    </a:lnTo>
                    <a:lnTo>
                      <a:pt x="44" y="272"/>
                    </a:lnTo>
                    <a:lnTo>
                      <a:pt x="210" y="272"/>
                    </a:lnTo>
                    <a:lnTo>
                      <a:pt x="216" y="270"/>
                    </a:lnTo>
                    <a:lnTo>
                      <a:pt x="222" y="268"/>
                    </a:lnTo>
                    <a:lnTo>
                      <a:pt x="224" y="262"/>
                    </a:lnTo>
                    <a:lnTo>
                      <a:pt x="226" y="256"/>
                    </a:lnTo>
                    <a:lnTo>
                      <a:pt x="226" y="120"/>
                    </a:lnTo>
                    <a:lnTo>
                      <a:pt x="224" y="114"/>
                    </a:lnTo>
                    <a:lnTo>
                      <a:pt x="222" y="110"/>
                    </a:lnTo>
                    <a:lnTo>
                      <a:pt x="216" y="106"/>
                    </a:lnTo>
                    <a:lnTo>
                      <a:pt x="210" y="106"/>
                    </a:lnTo>
                    <a:lnTo>
                      <a:pt x="44" y="106"/>
                    </a:lnTo>
                    <a:close/>
                    <a:moveTo>
                      <a:pt x="256" y="196"/>
                    </a:moveTo>
                    <a:lnTo>
                      <a:pt x="256" y="196"/>
                    </a:lnTo>
                    <a:lnTo>
                      <a:pt x="248" y="196"/>
                    </a:lnTo>
                    <a:lnTo>
                      <a:pt x="244" y="200"/>
                    </a:lnTo>
                    <a:lnTo>
                      <a:pt x="242" y="204"/>
                    </a:lnTo>
                    <a:lnTo>
                      <a:pt x="240" y="210"/>
                    </a:lnTo>
                    <a:lnTo>
                      <a:pt x="242" y="218"/>
                    </a:lnTo>
                    <a:lnTo>
                      <a:pt x="244" y="222"/>
                    </a:lnTo>
                    <a:lnTo>
                      <a:pt x="248" y="226"/>
                    </a:lnTo>
                    <a:lnTo>
                      <a:pt x="256" y="226"/>
                    </a:lnTo>
                    <a:lnTo>
                      <a:pt x="270" y="226"/>
                    </a:lnTo>
                    <a:lnTo>
                      <a:pt x="278" y="226"/>
                    </a:lnTo>
                    <a:lnTo>
                      <a:pt x="282" y="222"/>
                    </a:lnTo>
                    <a:lnTo>
                      <a:pt x="284" y="218"/>
                    </a:lnTo>
                    <a:lnTo>
                      <a:pt x="286" y="210"/>
                    </a:lnTo>
                    <a:lnTo>
                      <a:pt x="284" y="204"/>
                    </a:lnTo>
                    <a:lnTo>
                      <a:pt x="282" y="200"/>
                    </a:lnTo>
                    <a:lnTo>
                      <a:pt x="278" y="196"/>
                    </a:lnTo>
                    <a:lnTo>
                      <a:pt x="270" y="196"/>
                    </a:lnTo>
                    <a:lnTo>
                      <a:pt x="256" y="196"/>
                    </a:lnTo>
                    <a:close/>
                    <a:moveTo>
                      <a:pt x="256" y="242"/>
                    </a:moveTo>
                    <a:lnTo>
                      <a:pt x="256" y="242"/>
                    </a:lnTo>
                    <a:lnTo>
                      <a:pt x="248" y="242"/>
                    </a:lnTo>
                    <a:lnTo>
                      <a:pt x="244" y="244"/>
                    </a:lnTo>
                    <a:lnTo>
                      <a:pt x="242" y="250"/>
                    </a:lnTo>
                    <a:lnTo>
                      <a:pt x="240" y="256"/>
                    </a:lnTo>
                    <a:lnTo>
                      <a:pt x="242" y="262"/>
                    </a:lnTo>
                    <a:lnTo>
                      <a:pt x="244" y="268"/>
                    </a:lnTo>
                    <a:lnTo>
                      <a:pt x="248" y="270"/>
                    </a:lnTo>
                    <a:lnTo>
                      <a:pt x="256" y="272"/>
                    </a:lnTo>
                    <a:lnTo>
                      <a:pt x="270" y="272"/>
                    </a:lnTo>
                    <a:lnTo>
                      <a:pt x="278" y="270"/>
                    </a:lnTo>
                    <a:lnTo>
                      <a:pt x="282" y="268"/>
                    </a:lnTo>
                    <a:lnTo>
                      <a:pt x="284" y="262"/>
                    </a:lnTo>
                    <a:lnTo>
                      <a:pt x="286" y="256"/>
                    </a:lnTo>
                    <a:lnTo>
                      <a:pt x="284" y="250"/>
                    </a:lnTo>
                    <a:lnTo>
                      <a:pt x="282" y="244"/>
                    </a:lnTo>
                    <a:lnTo>
                      <a:pt x="278" y="242"/>
                    </a:lnTo>
                    <a:lnTo>
                      <a:pt x="270" y="242"/>
                    </a:lnTo>
                    <a:lnTo>
                      <a:pt x="256" y="242"/>
                    </a:lnTo>
                    <a:close/>
                  </a:path>
                </a:pathLst>
              </a:cu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5" name="Group 1906"/>
            <p:cNvGrpSpPr>
              <a:grpSpLocks/>
            </p:cNvGrpSpPr>
            <p:nvPr/>
          </p:nvGrpSpPr>
          <p:grpSpPr bwMode="auto">
            <a:xfrm>
              <a:off x="6919913" y="4987925"/>
              <a:ext cx="820737" cy="825500"/>
              <a:chOff x="4359" y="3142"/>
              <a:chExt cx="517" cy="520"/>
            </a:xfrm>
          </p:grpSpPr>
          <p:sp>
            <p:nvSpPr>
              <p:cNvPr id="266" name="Rectangle 1888"/>
              <p:cNvSpPr>
                <a:spLocks noChangeArrowheads="1"/>
              </p:cNvSpPr>
              <p:nvPr/>
            </p:nvSpPr>
            <p:spPr bwMode="auto">
              <a:xfrm>
                <a:off x="4422" y="3158"/>
                <a:ext cx="363" cy="27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Freeform 1875"/>
              <p:cNvSpPr>
                <a:spLocks noEditPoints="1"/>
              </p:cNvSpPr>
              <p:nvPr/>
            </p:nvSpPr>
            <p:spPr bwMode="auto">
              <a:xfrm>
                <a:off x="4359" y="3142"/>
                <a:ext cx="517" cy="520"/>
              </a:xfrm>
              <a:custGeom>
                <a:avLst/>
                <a:gdLst>
                  <a:gd name="T0" fmla="*/ 2390 w 300"/>
                  <a:gd name="T1" fmla="*/ 26561 h 302"/>
                  <a:gd name="T2" fmla="*/ 40007 w 300"/>
                  <a:gd name="T3" fmla="*/ 37552 h 302"/>
                  <a:gd name="T4" fmla="*/ 36143 w 300"/>
                  <a:gd name="T5" fmla="*/ 19936 h 302"/>
                  <a:gd name="T6" fmla="*/ 4060 w 300"/>
                  <a:gd name="T7" fmla="*/ 4045 h 302"/>
                  <a:gd name="T8" fmla="*/ 4303 w 300"/>
                  <a:gd name="T9" fmla="*/ 35128 h 302"/>
                  <a:gd name="T10" fmla="*/ 6133 w 300"/>
                  <a:gd name="T11" fmla="*/ 35128 h 302"/>
                  <a:gd name="T12" fmla="*/ 5061 w 300"/>
                  <a:gd name="T13" fmla="*/ 31696 h 302"/>
                  <a:gd name="T14" fmla="*/ 8574 w 300"/>
                  <a:gd name="T15" fmla="*/ 32452 h 302"/>
                  <a:gd name="T16" fmla="*/ 5909 w 300"/>
                  <a:gd name="T17" fmla="*/ 28163 h 302"/>
                  <a:gd name="T18" fmla="*/ 8301 w 300"/>
                  <a:gd name="T19" fmla="*/ 29526 h 302"/>
                  <a:gd name="T20" fmla="*/ 7538 w 300"/>
                  <a:gd name="T21" fmla="*/ 34327 h 302"/>
                  <a:gd name="T22" fmla="*/ 9120 w 300"/>
                  <a:gd name="T23" fmla="*/ 35629 h 302"/>
                  <a:gd name="T24" fmla="*/ 9120 w 300"/>
                  <a:gd name="T25" fmla="*/ 4272 h 302"/>
                  <a:gd name="T26" fmla="*/ 32194 w 300"/>
                  <a:gd name="T27" fmla="*/ 18951 h 302"/>
                  <a:gd name="T28" fmla="*/ 9423 w 300"/>
                  <a:gd name="T29" fmla="*/ 28981 h 302"/>
                  <a:gd name="T30" fmla="*/ 10974 w 300"/>
                  <a:gd name="T31" fmla="*/ 28981 h 302"/>
                  <a:gd name="T32" fmla="*/ 9666 w 300"/>
                  <a:gd name="T33" fmla="*/ 31696 h 302"/>
                  <a:gd name="T34" fmla="*/ 11512 w 300"/>
                  <a:gd name="T35" fmla="*/ 32207 h 302"/>
                  <a:gd name="T36" fmla="*/ 10183 w 300"/>
                  <a:gd name="T37" fmla="*/ 34616 h 302"/>
                  <a:gd name="T38" fmla="*/ 12058 w 300"/>
                  <a:gd name="T39" fmla="*/ 35629 h 302"/>
                  <a:gd name="T40" fmla="*/ 12608 w 300"/>
                  <a:gd name="T41" fmla="*/ 27970 h 302"/>
                  <a:gd name="T42" fmla="*/ 13680 w 300"/>
                  <a:gd name="T43" fmla="*/ 29526 h 302"/>
                  <a:gd name="T44" fmla="*/ 13118 w 300"/>
                  <a:gd name="T45" fmla="*/ 31152 h 302"/>
                  <a:gd name="T46" fmla="*/ 13911 w 300"/>
                  <a:gd name="T47" fmla="*/ 32998 h 302"/>
                  <a:gd name="T48" fmla="*/ 13118 w 300"/>
                  <a:gd name="T49" fmla="*/ 31152 h 302"/>
                  <a:gd name="T50" fmla="*/ 16899 w 300"/>
                  <a:gd name="T51" fmla="*/ 36168 h 302"/>
                  <a:gd name="T52" fmla="*/ 26839 w 300"/>
                  <a:gd name="T53" fmla="*/ 34327 h 302"/>
                  <a:gd name="T54" fmla="*/ 14776 w 300"/>
                  <a:gd name="T55" fmla="*/ 28455 h 302"/>
                  <a:gd name="T56" fmla="*/ 16344 w 300"/>
                  <a:gd name="T57" fmla="*/ 29526 h 302"/>
                  <a:gd name="T58" fmla="*/ 15794 w 300"/>
                  <a:gd name="T59" fmla="*/ 31152 h 302"/>
                  <a:gd name="T60" fmla="*/ 16658 w 300"/>
                  <a:gd name="T61" fmla="*/ 32998 h 302"/>
                  <a:gd name="T62" fmla="*/ 17964 w 300"/>
                  <a:gd name="T63" fmla="*/ 27970 h 302"/>
                  <a:gd name="T64" fmla="*/ 19046 w 300"/>
                  <a:gd name="T65" fmla="*/ 29526 h 302"/>
                  <a:gd name="T66" fmla="*/ 18214 w 300"/>
                  <a:gd name="T67" fmla="*/ 31696 h 302"/>
                  <a:gd name="T68" fmla="*/ 20135 w 300"/>
                  <a:gd name="T69" fmla="*/ 32452 h 302"/>
                  <a:gd name="T70" fmla="*/ 20640 w 300"/>
                  <a:gd name="T71" fmla="*/ 27970 h 302"/>
                  <a:gd name="T72" fmla="*/ 21474 w 300"/>
                  <a:gd name="T73" fmla="*/ 30069 h 302"/>
                  <a:gd name="T74" fmla="*/ 20640 w 300"/>
                  <a:gd name="T75" fmla="*/ 27970 h 302"/>
                  <a:gd name="T76" fmla="*/ 22586 w 300"/>
                  <a:gd name="T77" fmla="*/ 32998 h 302"/>
                  <a:gd name="T78" fmla="*/ 23031 w 300"/>
                  <a:gd name="T79" fmla="*/ 27970 h 302"/>
                  <a:gd name="T80" fmla="*/ 24085 w 300"/>
                  <a:gd name="T81" fmla="*/ 30069 h 302"/>
                  <a:gd name="T82" fmla="*/ 24413 w 300"/>
                  <a:gd name="T83" fmla="*/ 31152 h 302"/>
                  <a:gd name="T84" fmla="*/ 25464 w 300"/>
                  <a:gd name="T85" fmla="*/ 32998 h 302"/>
                  <a:gd name="T86" fmla="*/ 24413 w 300"/>
                  <a:gd name="T87" fmla="*/ 31152 h 302"/>
                  <a:gd name="T88" fmla="*/ 26541 w 300"/>
                  <a:gd name="T89" fmla="*/ 30069 h 302"/>
                  <a:gd name="T90" fmla="*/ 25719 w 300"/>
                  <a:gd name="T91" fmla="*/ 27970 h 302"/>
                  <a:gd name="T92" fmla="*/ 27849 w 300"/>
                  <a:gd name="T93" fmla="*/ 32998 h 302"/>
                  <a:gd name="T94" fmla="*/ 27632 w 300"/>
                  <a:gd name="T95" fmla="*/ 31152 h 302"/>
                  <a:gd name="T96" fmla="*/ 28707 w 300"/>
                  <a:gd name="T97" fmla="*/ 36168 h 302"/>
                  <a:gd name="T98" fmla="*/ 29476 w 300"/>
                  <a:gd name="T99" fmla="*/ 34050 h 302"/>
                  <a:gd name="T100" fmla="*/ 28388 w 300"/>
                  <a:gd name="T101" fmla="*/ 30069 h 302"/>
                  <a:gd name="T102" fmla="*/ 29776 w 300"/>
                  <a:gd name="T103" fmla="*/ 28163 h 302"/>
                  <a:gd name="T104" fmla="*/ 29776 w 300"/>
                  <a:gd name="T105" fmla="*/ 32998 h 302"/>
                  <a:gd name="T106" fmla="*/ 31098 w 300"/>
                  <a:gd name="T107" fmla="*/ 31152 h 302"/>
                  <a:gd name="T108" fmla="*/ 31098 w 300"/>
                  <a:gd name="T109" fmla="*/ 29526 h 302"/>
                  <a:gd name="T110" fmla="*/ 34317 w 300"/>
                  <a:gd name="T111" fmla="*/ 28455 h 302"/>
                  <a:gd name="T112" fmla="*/ 31098 w 300"/>
                  <a:gd name="T113" fmla="*/ 35629 h 302"/>
                  <a:gd name="T114" fmla="*/ 32995 w 300"/>
                  <a:gd name="T115" fmla="*/ 34616 h 302"/>
                  <a:gd name="T116" fmla="*/ 32449 w 300"/>
                  <a:gd name="T117" fmla="*/ 32207 h 302"/>
                  <a:gd name="T118" fmla="*/ 35158 w 300"/>
                  <a:gd name="T119" fmla="*/ 32207 h 302"/>
                  <a:gd name="T120" fmla="*/ 33765 w 300"/>
                  <a:gd name="T121" fmla="*/ 34616 h 302"/>
                  <a:gd name="T122" fmla="*/ 36143 w 300"/>
                  <a:gd name="T123" fmla="*/ 35629 h 30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00"/>
                  <a:gd name="T187" fmla="*/ 0 h 302"/>
                  <a:gd name="T188" fmla="*/ 300 w 300"/>
                  <a:gd name="T189" fmla="*/ 302 h 30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00" h="302">
                    <a:moveTo>
                      <a:pt x="30" y="302"/>
                    </a:moveTo>
                    <a:lnTo>
                      <a:pt x="30" y="302"/>
                    </a:lnTo>
                    <a:lnTo>
                      <a:pt x="18" y="300"/>
                    </a:lnTo>
                    <a:lnTo>
                      <a:pt x="8" y="292"/>
                    </a:lnTo>
                    <a:lnTo>
                      <a:pt x="2" y="282"/>
                    </a:lnTo>
                    <a:lnTo>
                      <a:pt x="0" y="272"/>
                    </a:lnTo>
                    <a:lnTo>
                      <a:pt x="0" y="266"/>
                    </a:lnTo>
                    <a:lnTo>
                      <a:pt x="2" y="260"/>
                    </a:lnTo>
                    <a:lnTo>
                      <a:pt x="16" y="206"/>
                    </a:lnTo>
                    <a:lnTo>
                      <a:pt x="18" y="200"/>
                    </a:lnTo>
                    <a:lnTo>
                      <a:pt x="24" y="198"/>
                    </a:lnTo>
                    <a:lnTo>
                      <a:pt x="30" y="196"/>
                    </a:lnTo>
                    <a:lnTo>
                      <a:pt x="270" y="196"/>
                    </a:lnTo>
                    <a:lnTo>
                      <a:pt x="276" y="198"/>
                    </a:lnTo>
                    <a:lnTo>
                      <a:pt x="280" y="200"/>
                    </a:lnTo>
                    <a:lnTo>
                      <a:pt x="284" y="206"/>
                    </a:lnTo>
                    <a:lnTo>
                      <a:pt x="298" y="260"/>
                    </a:lnTo>
                    <a:lnTo>
                      <a:pt x="300" y="266"/>
                    </a:lnTo>
                    <a:lnTo>
                      <a:pt x="300" y="272"/>
                    </a:lnTo>
                    <a:lnTo>
                      <a:pt x="298" y="282"/>
                    </a:lnTo>
                    <a:lnTo>
                      <a:pt x="292" y="292"/>
                    </a:lnTo>
                    <a:lnTo>
                      <a:pt x="282" y="300"/>
                    </a:lnTo>
                    <a:lnTo>
                      <a:pt x="270" y="302"/>
                    </a:lnTo>
                    <a:lnTo>
                      <a:pt x="30" y="302"/>
                    </a:lnTo>
                    <a:close/>
                    <a:moveTo>
                      <a:pt x="60" y="0"/>
                    </a:moveTo>
                    <a:lnTo>
                      <a:pt x="240" y="0"/>
                    </a:lnTo>
                    <a:lnTo>
                      <a:pt x="252" y="2"/>
                    </a:lnTo>
                    <a:lnTo>
                      <a:pt x="262" y="8"/>
                    </a:lnTo>
                    <a:lnTo>
                      <a:pt x="268" y="18"/>
                    </a:lnTo>
                    <a:lnTo>
                      <a:pt x="270" y="30"/>
                    </a:lnTo>
                    <a:lnTo>
                      <a:pt x="270" y="150"/>
                    </a:lnTo>
                    <a:lnTo>
                      <a:pt x="268" y="162"/>
                    </a:lnTo>
                    <a:lnTo>
                      <a:pt x="262" y="172"/>
                    </a:lnTo>
                    <a:lnTo>
                      <a:pt x="252" y="178"/>
                    </a:lnTo>
                    <a:lnTo>
                      <a:pt x="240" y="180"/>
                    </a:lnTo>
                    <a:lnTo>
                      <a:pt x="60" y="180"/>
                    </a:lnTo>
                    <a:lnTo>
                      <a:pt x="48" y="178"/>
                    </a:lnTo>
                    <a:lnTo>
                      <a:pt x="38" y="172"/>
                    </a:lnTo>
                    <a:lnTo>
                      <a:pt x="32" y="162"/>
                    </a:lnTo>
                    <a:lnTo>
                      <a:pt x="30" y="150"/>
                    </a:lnTo>
                    <a:lnTo>
                      <a:pt x="30" y="30"/>
                    </a:lnTo>
                    <a:lnTo>
                      <a:pt x="32" y="18"/>
                    </a:lnTo>
                    <a:lnTo>
                      <a:pt x="38" y="8"/>
                    </a:lnTo>
                    <a:lnTo>
                      <a:pt x="48" y="2"/>
                    </a:lnTo>
                    <a:lnTo>
                      <a:pt x="60" y="0"/>
                    </a:lnTo>
                    <a:close/>
                    <a:moveTo>
                      <a:pt x="36" y="256"/>
                    </a:moveTo>
                    <a:lnTo>
                      <a:pt x="36" y="256"/>
                    </a:lnTo>
                    <a:lnTo>
                      <a:pt x="34" y="258"/>
                    </a:lnTo>
                    <a:lnTo>
                      <a:pt x="32" y="260"/>
                    </a:lnTo>
                    <a:lnTo>
                      <a:pt x="32" y="264"/>
                    </a:lnTo>
                    <a:lnTo>
                      <a:pt x="30" y="268"/>
                    </a:lnTo>
                    <a:lnTo>
                      <a:pt x="30" y="270"/>
                    </a:lnTo>
                    <a:lnTo>
                      <a:pt x="32" y="272"/>
                    </a:lnTo>
                    <a:lnTo>
                      <a:pt x="36" y="272"/>
                    </a:lnTo>
                    <a:lnTo>
                      <a:pt x="40" y="272"/>
                    </a:lnTo>
                    <a:lnTo>
                      <a:pt x="44" y="270"/>
                    </a:lnTo>
                    <a:lnTo>
                      <a:pt x="46" y="268"/>
                    </a:lnTo>
                    <a:lnTo>
                      <a:pt x="46" y="264"/>
                    </a:lnTo>
                    <a:lnTo>
                      <a:pt x="46" y="260"/>
                    </a:lnTo>
                    <a:lnTo>
                      <a:pt x="46" y="258"/>
                    </a:lnTo>
                    <a:lnTo>
                      <a:pt x="44" y="256"/>
                    </a:lnTo>
                    <a:lnTo>
                      <a:pt x="40" y="256"/>
                    </a:lnTo>
                    <a:lnTo>
                      <a:pt x="36" y="256"/>
                    </a:lnTo>
                    <a:close/>
                    <a:moveTo>
                      <a:pt x="42" y="234"/>
                    </a:moveTo>
                    <a:lnTo>
                      <a:pt x="42" y="234"/>
                    </a:lnTo>
                    <a:lnTo>
                      <a:pt x="40" y="234"/>
                    </a:lnTo>
                    <a:lnTo>
                      <a:pt x="38" y="238"/>
                    </a:lnTo>
                    <a:lnTo>
                      <a:pt x="36" y="242"/>
                    </a:lnTo>
                    <a:lnTo>
                      <a:pt x="36" y="244"/>
                    </a:lnTo>
                    <a:lnTo>
                      <a:pt x="36" y="248"/>
                    </a:lnTo>
                    <a:lnTo>
                      <a:pt x="38" y="248"/>
                    </a:lnTo>
                    <a:lnTo>
                      <a:pt x="50" y="248"/>
                    </a:lnTo>
                    <a:lnTo>
                      <a:pt x="60" y="248"/>
                    </a:lnTo>
                    <a:lnTo>
                      <a:pt x="62" y="248"/>
                    </a:lnTo>
                    <a:lnTo>
                      <a:pt x="64" y="244"/>
                    </a:lnTo>
                    <a:lnTo>
                      <a:pt x="64" y="242"/>
                    </a:lnTo>
                    <a:lnTo>
                      <a:pt x="66" y="238"/>
                    </a:lnTo>
                    <a:lnTo>
                      <a:pt x="66" y="234"/>
                    </a:lnTo>
                    <a:lnTo>
                      <a:pt x="62" y="234"/>
                    </a:lnTo>
                    <a:lnTo>
                      <a:pt x="52" y="234"/>
                    </a:lnTo>
                    <a:lnTo>
                      <a:pt x="42" y="234"/>
                    </a:lnTo>
                    <a:close/>
                    <a:moveTo>
                      <a:pt x="48" y="210"/>
                    </a:moveTo>
                    <a:lnTo>
                      <a:pt x="48" y="210"/>
                    </a:lnTo>
                    <a:lnTo>
                      <a:pt x="44" y="212"/>
                    </a:lnTo>
                    <a:lnTo>
                      <a:pt x="44" y="214"/>
                    </a:lnTo>
                    <a:lnTo>
                      <a:pt x="42" y="222"/>
                    </a:lnTo>
                    <a:lnTo>
                      <a:pt x="42" y="226"/>
                    </a:lnTo>
                    <a:lnTo>
                      <a:pt x="44" y="226"/>
                    </a:lnTo>
                    <a:lnTo>
                      <a:pt x="50" y="226"/>
                    </a:lnTo>
                    <a:lnTo>
                      <a:pt x="58" y="226"/>
                    </a:lnTo>
                    <a:lnTo>
                      <a:pt x="60" y="226"/>
                    </a:lnTo>
                    <a:lnTo>
                      <a:pt x="62" y="222"/>
                    </a:lnTo>
                    <a:lnTo>
                      <a:pt x="62" y="218"/>
                    </a:lnTo>
                    <a:lnTo>
                      <a:pt x="64" y="214"/>
                    </a:lnTo>
                    <a:lnTo>
                      <a:pt x="62" y="212"/>
                    </a:lnTo>
                    <a:lnTo>
                      <a:pt x="60" y="210"/>
                    </a:lnTo>
                    <a:lnTo>
                      <a:pt x="54" y="210"/>
                    </a:lnTo>
                    <a:lnTo>
                      <a:pt x="48" y="210"/>
                    </a:lnTo>
                    <a:close/>
                    <a:moveTo>
                      <a:pt x="58" y="256"/>
                    </a:moveTo>
                    <a:lnTo>
                      <a:pt x="58" y="256"/>
                    </a:lnTo>
                    <a:lnTo>
                      <a:pt x="56" y="258"/>
                    </a:lnTo>
                    <a:lnTo>
                      <a:pt x="54" y="260"/>
                    </a:lnTo>
                    <a:lnTo>
                      <a:pt x="52" y="268"/>
                    </a:lnTo>
                    <a:lnTo>
                      <a:pt x="52" y="270"/>
                    </a:lnTo>
                    <a:lnTo>
                      <a:pt x="56" y="272"/>
                    </a:lnTo>
                    <a:lnTo>
                      <a:pt x="60" y="272"/>
                    </a:lnTo>
                    <a:lnTo>
                      <a:pt x="64" y="272"/>
                    </a:lnTo>
                    <a:lnTo>
                      <a:pt x="66" y="270"/>
                    </a:lnTo>
                    <a:lnTo>
                      <a:pt x="68" y="268"/>
                    </a:lnTo>
                    <a:lnTo>
                      <a:pt x="68" y="264"/>
                    </a:lnTo>
                    <a:lnTo>
                      <a:pt x="68" y="260"/>
                    </a:lnTo>
                    <a:lnTo>
                      <a:pt x="68" y="258"/>
                    </a:lnTo>
                    <a:lnTo>
                      <a:pt x="66" y="256"/>
                    </a:lnTo>
                    <a:lnTo>
                      <a:pt x="62" y="256"/>
                    </a:lnTo>
                    <a:lnTo>
                      <a:pt x="58" y="256"/>
                    </a:lnTo>
                    <a:close/>
                    <a:moveTo>
                      <a:pt x="74" y="30"/>
                    </a:moveTo>
                    <a:lnTo>
                      <a:pt x="74" y="30"/>
                    </a:lnTo>
                    <a:lnTo>
                      <a:pt x="68" y="32"/>
                    </a:lnTo>
                    <a:lnTo>
                      <a:pt x="64" y="34"/>
                    </a:lnTo>
                    <a:lnTo>
                      <a:pt x="60" y="38"/>
                    </a:lnTo>
                    <a:lnTo>
                      <a:pt x="60" y="46"/>
                    </a:lnTo>
                    <a:lnTo>
                      <a:pt x="60" y="136"/>
                    </a:lnTo>
                    <a:lnTo>
                      <a:pt x="60" y="142"/>
                    </a:lnTo>
                    <a:lnTo>
                      <a:pt x="64" y="146"/>
                    </a:lnTo>
                    <a:lnTo>
                      <a:pt x="68" y="150"/>
                    </a:lnTo>
                    <a:lnTo>
                      <a:pt x="74" y="150"/>
                    </a:lnTo>
                    <a:lnTo>
                      <a:pt x="226" y="150"/>
                    </a:lnTo>
                    <a:lnTo>
                      <a:pt x="232" y="150"/>
                    </a:lnTo>
                    <a:lnTo>
                      <a:pt x="236" y="146"/>
                    </a:lnTo>
                    <a:lnTo>
                      <a:pt x="240" y="142"/>
                    </a:lnTo>
                    <a:lnTo>
                      <a:pt x="240" y="136"/>
                    </a:lnTo>
                    <a:lnTo>
                      <a:pt x="240" y="46"/>
                    </a:lnTo>
                    <a:lnTo>
                      <a:pt x="240" y="38"/>
                    </a:lnTo>
                    <a:lnTo>
                      <a:pt x="236" y="34"/>
                    </a:lnTo>
                    <a:lnTo>
                      <a:pt x="232" y="32"/>
                    </a:lnTo>
                    <a:lnTo>
                      <a:pt x="226" y="30"/>
                    </a:lnTo>
                    <a:lnTo>
                      <a:pt x="74" y="30"/>
                    </a:lnTo>
                    <a:close/>
                    <a:moveTo>
                      <a:pt x="74" y="210"/>
                    </a:moveTo>
                    <a:lnTo>
                      <a:pt x="74" y="210"/>
                    </a:lnTo>
                    <a:lnTo>
                      <a:pt x="72" y="212"/>
                    </a:lnTo>
                    <a:lnTo>
                      <a:pt x="70" y="214"/>
                    </a:lnTo>
                    <a:lnTo>
                      <a:pt x="70" y="218"/>
                    </a:lnTo>
                    <a:lnTo>
                      <a:pt x="68" y="222"/>
                    </a:lnTo>
                    <a:lnTo>
                      <a:pt x="68" y="226"/>
                    </a:lnTo>
                    <a:lnTo>
                      <a:pt x="72" y="226"/>
                    </a:lnTo>
                    <a:lnTo>
                      <a:pt x="74" y="226"/>
                    </a:lnTo>
                    <a:lnTo>
                      <a:pt x="78" y="226"/>
                    </a:lnTo>
                    <a:lnTo>
                      <a:pt x="80" y="226"/>
                    </a:lnTo>
                    <a:lnTo>
                      <a:pt x="82" y="222"/>
                    </a:lnTo>
                    <a:lnTo>
                      <a:pt x="82" y="218"/>
                    </a:lnTo>
                    <a:lnTo>
                      <a:pt x="84" y="214"/>
                    </a:lnTo>
                    <a:lnTo>
                      <a:pt x="82" y="212"/>
                    </a:lnTo>
                    <a:lnTo>
                      <a:pt x="80" y="210"/>
                    </a:lnTo>
                    <a:lnTo>
                      <a:pt x="78" y="210"/>
                    </a:lnTo>
                    <a:lnTo>
                      <a:pt x="74" y="210"/>
                    </a:lnTo>
                    <a:close/>
                    <a:moveTo>
                      <a:pt x="76" y="234"/>
                    </a:moveTo>
                    <a:lnTo>
                      <a:pt x="76" y="234"/>
                    </a:lnTo>
                    <a:lnTo>
                      <a:pt x="74" y="234"/>
                    </a:lnTo>
                    <a:lnTo>
                      <a:pt x="72" y="238"/>
                    </a:lnTo>
                    <a:lnTo>
                      <a:pt x="72" y="244"/>
                    </a:lnTo>
                    <a:lnTo>
                      <a:pt x="72" y="248"/>
                    </a:lnTo>
                    <a:lnTo>
                      <a:pt x="74" y="248"/>
                    </a:lnTo>
                    <a:lnTo>
                      <a:pt x="78" y="248"/>
                    </a:lnTo>
                    <a:lnTo>
                      <a:pt x="82" y="248"/>
                    </a:lnTo>
                    <a:lnTo>
                      <a:pt x="84" y="248"/>
                    </a:lnTo>
                    <a:lnTo>
                      <a:pt x="86" y="244"/>
                    </a:lnTo>
                    <a:lnTo>
                      <a:pt x="86" y="242"/>
                    </a:lnTo>
                    <a:lnTo>
                      <a:pt x="86" y="238"/>
                    </a:lnTo>
                    <a:lnTo>
                      <a:pt x="86" y="234"/>
                    </a:lnTo>
                    <a:lnTo>
                      <a:pt x="84" y="234"/>
                    </a:lnTo>
                    <a:lnTo>
                      <a:pt x="80" y="234"/>
                    </a:lnTo>
                    <a:lnTo>
                      <a:pt x="76" y="234"/>
                    </a:lnTo>
                    <a:close/>
                    <a:moveTo>
                      <a:pt x="80" y="256"/>
                    </a:moveTo>
                    <a:lnTo>
                      <a:pt x="80" y="256"/>
                    </a:lnTo>
                    <a:lnTo>
                      <a:pt x="78" y="258"/>
                    </a:lnTo>
                    <a:lnTo>
                      <a:pt x="76" y="260"/>
                    </a:lnTo>
                    <a:lnTo>
                      <a:pt x="76" y="264"/>
                    </a:lnTo>
                    <a:lnTo>
                      <a:pt x="74" y="268"/>
                    </a:lnTo>
                    <a:lnTo>
                      <a:pt x="76" y="270"/>
                    </a:lnTo>
                    <a:lnTo>
                      <a:pt x="78" y="272"/>
                    </a:lnTo>
                    <a:lnTo>
                      <a:pt x="82" y="272"/>
                    </a:lnTo>
                    <a:lnTo>
                      <a:pt x="86" y="272"/>
                    </a:lnTo>
                    <a:lnTo>
                      <a:pt x="88" y="270"/>
                    </a:lnTo>
                    <a:lnTo>
                      <a:pt x="90" y="268"/>
                    </a:lnTo>
                    <a:lnTo>
                      <a:pt x="90" y="264"/>
                    </a:lnTo>
                    <a:lnTo>
                      <a:pt x="90" y="260"/>
                    </a:lnTo>
                    <a:lnTo>
                      <a:pt x="90" y="258"/>
                    </a:lnTo>
                    <a:lnTo>
                      <a:pt x="88" y="256"/>
                    </a:lnTo>
                    <a:lnTo>
                      <a:pt x="84" y="256"/>
                    </a:lnTo>
                    <a:lnTo>
                      <a:pt x="80" y="256"/>
                    </a:lnTo>
                    <a:close/>
                    <a:moveTo>
                      <a:pt x="94" y="210"/>
                    </a:moveTo>
                    <a:lnTo>
                      <a:pt x="94" y="210"/>
                    </a:lnTo>
                    <a:lnTo>
                      <a:pt x="92" y="212"/>
                    </a:lnTo>
                    <a:lnTo>
                      <a:pt x="90" y="214"/>
                    </a:lnTo>
                    <a:lnTo>
                      <a:pt x="88" y="222"/>
                    </a:lnTo>
                    <a:lnTo>
                      <a:pt x="90" y="226"/>
                    </a:lnTo>
                    <a:lnTo>
                      <a:pt x="92" y="226"/>
                    </a:lnTo>
                    <a:lnTo>
                      <a:pt x="94" y="226"/>
                    </a:lnTo>
                    <a:lnTo>
                      <a:pt x="98" y="226"/>
                    </a:lnTo>
                    <a:lnTo>
                      <a:pt x="102" y="226"/>
                    </a:lnTo>
                    <a:lnTo>
                      <a:pt x="102" y="222"/>
                    </a:lnTo>
                    <a:lnTo>
                      <a:pt x="102" y="218"/>
                    </a:lnTo>
                    <a:lnTo>
                      <a:pt x="104" y="214"/>
                    </a:lnTo>
                    <a:lnTo>
                      <a:pt x="102" y="212"/>
                    </a:lnTo>
                    <a:lnTo>
                      <a:pt x="100" y="210"/>
                    </a:lnTo>
                    <a:lnTo>
                      <a:pt x="96" y="210"/>
                    </a:lnTo>
                    <a:lnTo>
                      <a:pt x="94" y="210"/>
                    </a:lnTo>
                    <a:close/>
                    <a:moveTo>
                      <a:pt x="98" y="234"/>
                    </a:moveTo>
                    <a:lnTo>
                      <a:pt x="98" y="234"/>
                    </a:lnTo>
                    <a:lnTo>
                      <a:pt x="94" y="234"/>
                    </a:lnTo>
                    <a:lnTo>
                      <a:pt x="94" y="238"/>
                    </a:lnTo>
                    <a:lnTo>
                      <a:pt x="94" y="242"/>
                    </a:lnTo>
                    <a:lnTo>
                      <a:pt x="92" y="244"/>
                    </a:lnTo>
                    <a:lnTo>
                      <a:pt x="94" y="248"/>
                    </a:lnTo>
                    <a:lnTo>
                      <a:pt x="96" y="248"/>
                    </a:lnTo>
                    <a:lnTo>
                      <a:pt x="100" y="248"/>
                    </a:lnTo>
                    <a:lnTo>
                      <a:pt x="104" y="248"/>
                    </a:lnTo>
                    <a:lnTo>
                      <a:pt x="106" y="248"/>
                    </a:lnTo>
                    <a:lnTo>
                      <a:pt x="108" y="244"/>
                    </a:lnTo>
                    <a:lnTo>
                      <a:pt x="108" y="242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4" y="234"/>
                    </a:lnTo>
                    <a:lnTo>
                      <a:pt x="102" y="234"/>
                    </a:lnTo>
                    <a:lnTo>
                      <a:pt x="98" y="234"/>
                    </a:lnTo>
                    <a:close/>
                    <a:moveTo>
                      <a:pt x="102" y="256"/>
                    </a:moveTo>
                    <a:lnTo>
                      <a:pt x="102" y="256"/>
                    </a:lnTo>
                    <a:lnTo>
                      <a:pt x="100" y="258"/>
                    </a:lnTo>
                    <a:lnTo>
                      <a:pt x="98" y="260"/>
                    </a:lnTo>
                    <a:lnTo>
                      <a:pt x="98" y="264"/>
                    </a:lnTo>
                    <a:lnTo>
                      <a:pt x="98" y="268"/>
                    </a:lnTo>
                    <a:lnTo>
                      <a:pt x="98" y="270"/>
                    </a:lnTo>
                    <a:lnTo>
                      <a:pt x="100" y="272"/>
                    </a:lnTo>
                    <a:lnTo>
                      <a:pt x="126" y="272"/>
                    </a:lnTo>
                    <a:lnTo>
                      <a:pt x="150" y="272"/>
                    </a:lnTo>
                    <a:lnTo>
                      <a:pt x="174" y="272"/>
                    </a:lnTo>
                    <a:lnTo>
                      <a:pt x="198" y="272"/>
                    </a:lnTo>
                    <a:lnTo>
                      <a:pt x="202" y="270"/>
                    </a:lnTo>
                    <a:lnTo>
                      <a:pt x="202" y="268"/>
                    </a:lnTo>
                    <a:lnTo>
                      <a:pt x="202" y="264"/>
                    </a:lnTo>
                    <a:lnTo>
                      <a:pt x="202" y="260"/>
                    </a:lnTo>
                    <a:lnTo>
                      <a:pt x="200" y="258"/>
                    </a:lnTo>
                    <a:lnTo>
                      <a:pt x="198" y="256"/>
                    </a:lnTo>
                    <a:lnTo>
                      <a:pt x="174" y="256"/>
                    </a:lnTo>
                    <a:lnTo>
                      <a:pt x="150" y="256"/>
                    </a:lnTo>
                    <a:lnTo>
                      <a:pt x="126" y="256"/>
                    </a:lnTo>
                    <a:lnTo>
                      <a:pt x="102" y="256"/>
                    </a:lnTo>
                    <a:close/>
                    <a:moveTo>
                      <a:pt x="114" y="210"/>
                    </a:moveTo>
                    <a:lnTo>
                      <a:pt x="114" y="210"/>
                    </a:lnTo>
                    <a:lnTo>
                      <a:pt x="110" y="212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10" y="222"/>
                    </a:lnTo>
                    <a:lnTo>
                      <a:pt x="110" y="226"/>
                    </a:lnTo>
                    <a:lnTo>
                      <a:pt x="112" y="226"/>
                    </a:lnTo>
                    <a:lnTo>
                      <a:pt x="116" y="226"/>
                    </a:lnTo>
                    <a:lnTo>
                      <a:pt x="120" y="226"/>
                    </a:lnTo>
                    <a:lnTo>
                      <a:pt x="122" y="226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2" y="212"/>
                    </a:lnTo>
                    <a:lnTo>
                      <a:pt x="120" y="210"/>
                    </a:lnTo>
                    <a:lnTo>
                      <a:pt x="116" y="210"/>
                    </a:lnTo>
                    <a:lnTo>
                      <a:pt x="114" y="210"/>
                    </a:lnTo>
                    <a:close/>
                    <a:moveTo>
                      <a:pt x="118" y="234"/>
                    </a:moveTo>
                    <a:lnTo>
                      <a:pt x="118" y="234"/>
                    </a:lnTo>
                    <a:lnTo>
                      <a:pt x="116" y="234"/>
                    </a:lnTo>
                    <a:lnTo>
                      <a:pt x="114" y="238"/>
                    </a:lnTo>
                    <a:lnTo>
                      <a:pt x="114" y="242"/>
                    </a:lnTo>
                    <a:lnTo>
                      <a:pt x="114" y="244"/>
                    </a:lnTo>
                    <a:lnTo>
                      <a:pt x="114" y="248"/>
                    </a:lnTo>
                    <a:lnTo>
                      <a:pt x="118" y="248"/>
                    </a:lnTo>
                    <a:lnTo>
                      <a:pt x="120" y="248"/>
                    </a:lnTo>
                    <a:lnTo>
                      <a:pt x="124" y="248"/>
                    </a:lnTo>
                    <a:lnTo>
                      <a:pt x="128" y="248"/>
                    </a:lnTo>
                    <a:lnTo>
                      <a:pt x="128" y="244"/>
                    </a:lnTo>
                    <a:lnTo>
                      <a:pt x="128" y="238"/>
                    </a:lnTo>
                    <a:lnTo>
                      <a:pt x="128" y="234"/>
                    </a:lnTo>
                    <a:lnTo>
                      <a:pt x="126" y="234"/>
                    </a:lnTo>
                    <a:lnTo>
                      <a:pt x="122" y="234"/>
                    </a:lnTo>
                    <a:lnTo>
                      <a:pt x="118" y="234"/>
                    </a:lnTo>
                    <a:close/>
                    <a:moveTo>
                      <a:pt x="134" y="210"/>
                    </a:moveTo>
                    <a:lnTo>
                      <a:pt x="134" y="210"/>
                    </a:lnTo>
                    <a:lnTo>
                      <a:pt x="130" y="212"/>
                    </a:lnTo>
                    <a:lnTo>
                      <a:pt x="130" y="214"/>
                    </a:lnTo>
                    <a:lnTo>
                      <a:pt x="130" y="222"/>
                    </a:lnTo>
                    <a:lnTo>
                      <a:pt x="130" y="226"/>
                    </a:lnTo>
                    <a:lnTo>
                      <a:pt x="132" y="226"/>
                    </a:lnTo>
                    <a:lnTo>
                      <a:pt x="136" y="226"/>
                    </a:lnTo>
                    <a:lnTo>
                      <a:pt x="140" y="226"/>
                    </a:lnTo>
                    <a:lnTo>
                      <a:pt x="142" y="226"/>
                    </a:lnTo>
                    <a:lnTo>
                      <a:pt x="142" y="222"/>
                    </a:lnTo>
                    <a:lnTo>
                      <a:pt x="144" y="214"/>
                    </a:lnTo>
                    <a:lnTo>
                      <a:pt x="142" y="212"/>
                    </a:lnTo>
                    <a:lnTo>
                      <a:pt x="140" y="210"/>
                    </a:lnTo>
                    <a:lnTo>
                      <a:pt x="136" y="210"/>
                    </a:lnTo>
                    <a:lnTo>
                      <a:pt x="134" y="210"/>
                    </a:lnTo>
                    <a:close/>
                    <a:moveTo>
                      <a:pt x="140" y="234"/>
                    </a:moveTo>
                    <a:lnTo>
                      <a:pt x="140" y="234"/>
                    </a:lnTo>
                    <a:lnTo>
                      <a:pt x="136" y="234"/>
                    </a:lnTo>
                    <a:lnTo>
                      <a:pt x="136" y="238"/>
                    </a:lnTo>
                    <a:lnTo>
                      <a:pt x="136" y="242"/>
                    </a:lnTo>
                    <a:lnTo>
                      <a:pt x="136" y="244"/>
                    </a:lnTo>
                    <a:lnTo>
                      <a:pt x="136" y="248"/>
                    </a:lnTo>
                    <a:lnTo>
                      <a:pt x="138" y="248"/>
                    </a:lnTo>
                    <a:lnTo>
                      <a:pt x="142" y="248"/>
                    </a:lnTo>
                    <a:lnTo>
                      <a:pt x="146" y="248"/>
                    </a:lnTo>
                    <a:lnTo>
                      <a:pt x="148" y="248"/>
                    </a:lnTo>
                    <a:lnTo>
                      <a:pt x="150" y="244"/>
                    </a:lnTo>
                    <a:lnTo>
                      <a:pt x="150" y="242"/>
                    </a:lnTo>
                    <a:lnTo>
                      <a:pt x="150" y="238"/>
                    </a:lnTo>
                    <a:lnTo>
                      <a:pt x="148" y="234"/>
                    </a:lnTo>
                    <a:lnTo>
                      <a:pt x="146" y="234"/>
                    </a:lnTo>
                    <a:lnTo>
                      <a:pt x="142" y="234"/>
                    </a:lnTo>
                    <a:lnTo>
                      <a:pt x="140" y="234"/>
                    </a:lnTo>
                    <a:close/>
                    <a:moveTo>
                      <a:pt x="154" y="210"/>
                    </a:moveTo>
                    <a:lnTo>
                      <a:pt x="154" y="210"/>
                    </a:lnTo>
                    <a:lnTo>
                      <a:pt x="150" y="212"/>
                    </a:lnTo>
                    <a:lnTo>
                      <a:pt x="150" y="214"/>
                    </a:lnTo>
                    <a:lnTo>
                      <a:pt x="150" y="218"/>
                    </a:lnTo>
                    <a:lnTo>
                      <a:pt x="150" y="222"/>
                    </a:lnTo>
                    <a:lnTo>
                      <a:pt x="150" y="226"/>
                    </a:lnTo>
                    <a:lnTo>
                      <a:pt x="154" y="226"/>
                    </a:lnTo>
                    <a:lnTo>
                      <a:pt x="156" y="226"/>
                    </a:lnTo>
                    <a:lnTo>
                      <a:pt x="160" y="226"/>
                    </a:lnTo>
                    <a:lnTo>
                      <a:pt x="162" y="226"/>
                    </a:lnTo>
                    <a:lnTo>
                      <a:pt x="164" y="222"/>
                    </a:lnTo>
                    <a:lnTo>
                      <a:pt x="164" y="218"/>
                    </a:lnTo>
                    <a:lnTo>
                      <a:pt x="164" y="214"/>
                    </a:lnTo>
                    <a:lnTo>
                      <a:pt x="162" y="212"/>
                    </a:lnTo>
                    <a:lnTo>
                      <a:pt x="160" y="210"/>
                    </a:lnTo>
                    <a:lnTo>
                      <a:pt x="156" y="210"/>
                    </a:lnTo>
                    <a:lnTo>
                      <a:pt x="154" y="210"/>
                    </a:lnTo>
                    <a:close/>
                    <a:moveTo>
                      <a:pt x="160" y="234"/>
                    </a:moveTo>
                    <a:lnTo>
                      <a:pt x="160" y="234"/>
                    </a:lnTo>
                    <a:lnTo>
                      <a:pt x="158" y="234"/>
                    </a:lnTo>
                    <a:lnTo>
                      <a:pt x="156" y="238"/>
                    </a:lnTo>
                    <a:lnTo>
                      <a:pt x="156" y="244"/>
                    </a:lnTo>
                    <a:lnTo>
                      <a:pt x="158" y="248"/>
                    </a:lnTo>
                    <a:lnTo>
                      <a:pt x="160" y="248"/>
                    </a:lnTo>
                    <a:lnTo>
                      <a:pt x="164" y="248"/>
                    </a:lnTo>
                    <a:lnTo>
                      <a:pt x="168" y="248"/>
                    </a:lnTo>
                    <a:lnTo>
                      <a:pt x="170" y="248"/>
                    </a:lnTo>
                    <a:lnTo>
                      <a:pt x="172" y="244"/>
                    </a:lnTo>
                    <a:lnTo>
                      <a:pt x="170" y="238"/>
                    </a:lnTo>
                    <a:lnTo>
                      <a:pt x="170" y="234"/>
                    </a:lnTo>
                    <a:lnTo>
                      <a:pt x="168" y="234"/>
                    </a:lnTo>
                    <a:lnTo>
                      <a:pt x="164" y="234"/>
                    </a:lnTo>
                    <a:lnTo>
                      <a:pt x="160" y="234"/>
                    </a:lnTo>
                    <a:close/>
                    <a:moveTo>
                      <a:pt x="172" y="210"/>
                    </a:moveTo>
                    <a:lnTo>
                      <a:pt x="172" y="210"/>
                    </a:lnTo>
                    <a:lnTo>
                      <a:pt x="170" y="212"/>
                    </a:lnTo>
                    <a:lnTo>
                      <a:pt x="170" y="214"/>
                    </a:lnTo>
                    <a:lnTo>
                      <a:pt x="170" y="218"/>
                    </a:lnTo>
                    <a:lnTo>
                      <a:pt x="170" y="222"/>
                    </a:lnTo>
                    <a:lnTo>
                      <a:pt x="170" y="226"/>
                    </a:lnTo>
                    <a:lnTo>
                      <a:pt x="174" y="226"/>
                    </a:lnTo>
                    <a:lnTo>
                      <a:pt x="176" y="226"/>
                    </a:lnTo>
                    <a:lnTo>
                      <a:pt x="180" y="226"/>
                    </a:lnTo>
                    <a:lnTo>
                      <a:pt x="182" y="226"/>
                    </a:lnTo>
                    <a:lnTo>
                      <a:pt x="184" y="222"/>
                    </a:lnTo>
                    <a:lnTo>
                      <a:pt x="182" y="214"/>
                    </a:lnTo>
                    <a:lnTo>
                      <a:pt x="182" y="212"/>
                    </a:lnTo>
                    <a:lnTo>
                      <a:pt x="180" y="210"/>
                    </a:lnTo>
                    <a:lnTo>
                      <a:pt x="176" y="210"/>
                    </a:lnTo>
                    <a:lnTo>
                      <a:pt x="172" y="210"/>
                    </a:lnTo>
                    <a:close/>
                    <a:moveTo>
                      <a:pt x="182" y="234"/>
                    </a:moveTo>
                    <a:lnTo>
                      <a:pt x="182" y="234"/>
                    </a:lnTo>
                    <a:lnTo>
                      <a:pt x="178" y="234"/>
                    </a:lnTo>
                    <a:lnTo>
                      <a:pt x="178" y="238"/>
                    </a:lnTo>
                    <a:lnTo>
                      <a:pt x="178" y="242"/>
                    </a:lnTo>
                    <a:lnTo>
                      <a:pt x="178" y="244"/>
                    </a:lnTo>
                    <a:lnTo>
                      <a:pt x="180" y="248"/>
                    </a:lnTo>
                    <a:lnTo>
                      <a:pt x="182" y="248"/>
                    </a:lnTo>
                    <a:lnTo>
                      <a:pt x="186" y="248"/>
                    </a:lnTo>
                    <a:lnTo>
                      <a:pt x="190" y="248"/>
                    </a:lnTo>
                    <a:lnTo>
                      <a:pt x="192" y="248"/>
                    </a:lnTo>
                    <a:lnTo>
                      <a:pt x="192" y="244"/>
                    </a:lnTo>
                    <a:lnTo>
                      <a:pt x="192" y="242"/>
                    </a:lnTo>
                    <a:lnTo>
                      <a:pt x="192" y="238"/>
                    </a:lnTo>
                    <a:lnTo>
                      <a:pt x="190" y="234"/>
                    </a:lnTo>
                    <a:lnTo>
                      <a:pt x="188" y="234"/>
                    </a:lnTo>
                    <a:lnTo>
                      <a:pt x="184" y="234"/>
                    </a:lnTo>
                    <a:lnTo>
                      <a:pt x="182" y="234"/>
                    </a:lnTo>
                    <a:close/>
                    <a:moveTo>
                      <a:pt x="192" y="210"/>
                    </a:moveTo>
                    <a:lnTo>
                      <a:pt x="192" y="210"/>
                    </a:lnTo>
                    <a:lnTo>
                      <a:pt x="190" y="212"/>
                    </a:lnTo>
                    <a:lnTo>
                      <a:pt x="190" y="214"/>
                    </a:lnTo>
                    <a:lnTo>
                      <a:pt x="190" y="218"/>
                    </a:lnTo>
                    <a:lnTo>
                      <a:pt x="190" y="222"/>
                    </a:lnTo>
                    <a:lnTo>
                      <a:pt x="192" y="226"/>
                    </a:lnTo>
                    <a:lnTo>
                      <a:pt x="194" y="226"/>
                    </a:lnTo>
                    <a:lnTo>
                      <a:pt x="198" y="226"/>
                    </a:lnTo>
                    <a:lnTo>
                      <a:pt x="200" y="226"/>
                    </a:lnTo>
                    <a:lnTo>
                      <a:pt x="204" y="226"/>
                    </a:lnTo>
                    <a:lnTo>
                      <a:pt x="204" y="222"/>
                    </a:lnTo>
                    <a:lnTo>
                      <a:pt x="204" y="214"/>
                    </a:lnTo>
                    <a:lnTo>
                      <a:pt x="202" y="212"/>
                    </a:lnTo>
                    <a:lnTo>
                      <a:pt x="200" y="210"/>
                    </a:lnTo>
                    <a:lnTo>
                      <a:pt x="196" y="210"/>
                    </a:lnTo>
                    <a:lnTo>
                      <a:pt x="192" y="210"/>
                    </a:lnTo>
                    <a:close/>
                    <a:moveTo>
                      <a:pt x="202" y="234"/>
                    </a:moveTo>
                    <a:lnTo>
                      <a:pt x="202" y="234"/>
                    </a:lnTo>
                    <a:lnTo>
                      <a:pt x="200" y="234"/>
                    </a:lnTo>
                    <a:lnTo>
                      <a:pt x="198" y="238"/>
                    </a:lnTo>
                    <a:lnTo>
                      <a:pt x="200" y="242"/>
                    </a:lnTo>
                    <a:lnTo>
                      <a:pt x="200" y="244"/>
                    </a:lnTo>
                    <a:lnTo>
                      <a:pt x="200" y="248"/>
                    </a:lnTo>
                    <a:lnTo>
                      <a:pt x="204" y="248"/>
                    </a:lnTo>
                    <a:lnTo>
                      <a:pt x="208" y="248"/>
                    </a:lnTo>
                    <a:lnTo>
                      <a:pt x="210" y="248"/>
                    </a:lnTo>
                    <a:lnTo>
                      <a:pt x="214" y="248"/>
                    </a:lnTo>
                    <a:lnTo>
                      <a:pt x="214" y="244"/>
                    </a:lnTo>
                    <a:lnTo>
                      <a:pt x="214" y="242"/>
                    </a:lnTo>
                    <a:lnTo>
                      <a:pt x="212" y="238"/>
                    </a:lnTo>
                    <a:lnTo>
                      <a:pt x="212" y="234"/>
                    </a:lnTo>
                    <a:lnTo>
                      <a:pt x="208" y="234"/>
                    </a:lnTo>
                    <a:lnTo>
                      <a:pt x="206" y="234"/>
                    </a:lnTo>
                    <a:lnTo>
                      <a:pt x="202" y="234"/>
                    </a:lnTo>
                    <a:close/>
                    <a:moveTo>
                      <a:pt x="212" y="256"/>
                    </a:moveTo>
                    <a:lnTo>
                      <a:pt x="212" y="256"/>
                    </a:lnTo>
                    <a:lnTo>
                      <a:pt x="210" y="258"/>
                    </a:lnTo>
                    <a:lnTo>
                      <a:pt x="208" y="260"/>
                    </a:lnTo>
                    <a:lnTo>
                      <a:pt x="208" y="264"/>
                    </a:lnTo>
                    <a:lnTo>
                      <a:pt x="210" y="268"/>
                    </a:lnTo>
                    <a:lnTo>
                      <a:pt x="210" y="270"/>
                    </a:lnTo>
                    <a:lnTo>
                      <a:pt x="214" y="272"/>
                    </a:lnTo>
                    <a:lnTo>
                      <a:pt x="218" y="272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24" y="268"/>
                    </a:lnTo>
                    <a:lnTo>
                      <a:pt x="224" y="264"/>
                    </a:lnTo>
                    <a:lnTo>
                      <a:pt x="224" y="260"/>
                    </a:lnTo>
                    <a:lnTo>
                      <a:pt x="222" y="258"/>
                    </a:lnTo>
                    <a:lnTo>
                      <a:pt x="220" y="256"/>
                    </a:lnTo>
                    <a:lnTo>
                      <a:pt x="216" y="256"/>
                    </a:lnTo>
                    <a:lnTo>
                      <a:pt x="212" y="256"/>
                    </a:lnTo>
                    <a:close/>
                    <a:moveTo>
                      <a:pt x="212" y="210"/>
                    </a:moveTo>
                    <a:lnTo>
                      <a:pt x="212" y="210"/>
                    </a:lnTo>
                    <a:lnTo>
                      <a:pt x="210" y="212"/>
                    </a:lnTo>
                    <a:lnTo>
                      <a:pt x="210" y="214"/>
                    </a:lnTo>
                    <a:lnTo>
                      <a:pt x="210" y="218"/>
                    </a:lnTo>
                    <a:lnTo>
                      <a:pt x="210" y="222"/>
                    </a:lnTo>
                    <a:lnTo>
                      <a:pt x="212" y="226"/>
                    </a:lnTo>
                    <a:lnTo>
                      <a:pt x="214" y="226"/>
                    </a:lnTo>
                    <a:lnTo>
                      <a:pt x="218" y="226"/>
                    </a:lnTo>
                    <a:lnTo>
                      <a:pt x="222" y="226"/>
                    </a:lnTo>
                    <a:lnTo>
                      <a:pt x="224" y="226"/>
                    </a:lnTo>
                    <a:lnTo>
                      <a:pt x="224" y="222"/>
                    </a:lnTo>
                    <a:lnTo>
                      <a:pt x="224" y="218"/>
                    </a:lnTo>
                    <a:lnTo>
                      <a:pt x="222" y="214"/>
                    </a:lnTo>
                    <a:lnTo>
                      <a:pt x="222" y="212"/>
                    </a:lnTo>
                    <a:lnTo>
                      <a:pt x="218" y="210"/>
                    </a:lnTo>
                    <a:lnTo>
                      <a:pt x="216" y="210"/>
                    </a:lnTo>
                    <a:lnTo>
                      <a:pt x="212" y="210"/>
                    </a:lnTo>
                    <a:close/>
                    <a:moveTo>
                      <a:pt x="222" y="234"/>
                    </a:moveTo>
                    <a:lnTo>
                      <a:pt x="222" y="234"/>
                    </a:lnTo>
                    <a:lnTo>
                      <a:pt x="220" y="234"/>
                    </a:lnTo>
                    <a:lnTo>
                      <a:pt x="220" y="238"/>
                    </a:lnTo>
                    <a:lnTo>
                      <a:pt x="222" y="244"/>
                    </a:lnTo>
                    <a:lnTo>
                      <a:pt x="222" y="248"/>
                    </a:lnTo>
                    <a:lnTo>
                      <a:pt x="226" y="248"/>
                    </a:lnTo>
                    <a:lnTo>
                      <a:pt x="228" y="248"/>
                    </a:lnTo>
                    <a:lnTo>
                      <a:pt x="232" y="248"/>
                    </a:lnTo>
                    <a:lnTo>
                      <a:pt x="234" y="248"/>
                    </a:lnTo>
                    <a:lnTo>
                      <a:pt x="236" y="244"/>
                    </a:lnTo>
                    <a:lnTo>
                      <a:pt x="234" y="242"/>
                    </a:lnTo>
                    <a:lnTo>
                      <a:pt x="234" y="238"/>
                    </a:lnTo>
                    <a:lnTo>
                      <a:pt x="232" y="234"/>
                    </a:lnTo>
                    <a:lnTo>
                      <a:pt x="230" y="234"/>
                    </a:lnTo>
                    <a:lnTo>
                      <a:pt x="226" y="234"/>
                    </a:lnTo>
                    <a:lnTo>
                      <a:pt x="222" y="234"/>
                    </a:lnTo>
                    <a:close/>
                    <a:moveTo>
                      <a:pt x="232" y="210"/>
                    </a:moveTo>
                    <a:lnTo>
                      <a:pt x="232" y="210"/>
                    </a:lnTo>
                    <a:lnTo>
                      <a:pt x="230" y="212"/>
                    </a:lnTo>
                    <a:lnTo>
                      <a:pt x="230" y="214"/>
                    </a:lnTo>
                    <a:lnTo>
                      <a:pt x="230" y="218"/>
                    </a:lnTo>
                    <a:lnTo>
                      <a:pt x="232" y="222"/>
                    </a:lnTo>
                    <a:lnTo>
                      <a:pt x="232" y="226"/>
                    </a:lnTo>
                    <a:lnTo>
                      <a:pt x="236" y="226"/>
                    </a:lnTo>
                    <a:lnTo>
                      <a:pt x="246" y="226"/>
                    </a:lnTo>
                    <a:lnTo>
                      <a:pt x="256" y="226"/>
                    </a:lnTo>
                    <a:lnTo>
                      <a:pt x="258" y="226"/>
                    </a:lnTo>
                    <a:lnTo>
                      <a:pt x="258" y="222"/>
                    </a:lnTo>
                    <a:lnTo>
                      <a:pt x="258" y="218"/>
                    </a:lnTo>
                    <a:lnTo>
                      <a:pt x="256" y="214"/>
                    </a:lnTo>
                    <a:lnTo>
                      <a:pt x="254" y="212"/>
                    </a:lnTo>
                    <a:lnTo>
                      <a:pt x="252" y="210"/>
                    </a:lnTo>
                    <a:lnTo>
                      <a:pt x="242" y="210"/>
                    </a:lnTo>
                    <a:lnTo>
                      <a:pt x="232" y="210"/>
                    </a:lnTo>
                    <a:close/>
                    <a:moveTo>
                      <a:pt x="234" y="256"/>
                    </a:moveTo>
                    <a:lnTo>
                      <a:pt x="234" y="256"/>
                    </a:lnTo>
                    <a:lnTo>
                      <a:pt x="232" y="258"/>
                    </a:lnTo>
                    <a:lnTo>
                      <a:pt x="230" y="260"/>
                    </a:lnTo>
                    <a:lnTo>
                      <a:pt x="232" y="268"/>
                    </a:lnTo>
                    <a:lnTo>
                      <a:pt x="234" y="270"/>
                    </a:lnTo>
                    <a:lnTo>
                      <a:pt x="236" y="272"/>
                    </a:lnTo>
                    <a:lnTo>
                      <a:pt x="240" y="272"/>
                    </a:lnTo>
                    <a:lnTo>
                      <a:pt x="244" y="272"/>
                    </a:lnTo>
                    <a:lnTo>
                      <a:pt x="246" y="270"/>
                    </a:lnTo>
                    <a:lnTo>
                      <a:pt x="246" y="268"/>
                    </a:lnTo>
                    <a:lnTo>
                      <a:pt x="246" y="264"/>
                    </a:lnTo>
                    <a:lnTo>
                      <a:pt x="246" y="260"/>
                    </a:lnTo>
                    <a:lnTo>
                      <a:pt x="244" y="258"/>
                    </a:lnTo>
                    <a:lnTo>
                      <a:pt x="240" y="256"/>
                    </a:lnTo>
                    <a:lnTo>
                      <a:pt x="238" y="256"/>
                    </a:lnTo>
                    <a:lnTo>
                      <a:pt x="234" y="256"/>
                    </a:lnTo>
                    <a:close/>
                    <a:moveTo>
                      <a:pt x="244" y="234"/>
                    </a:moveTo>
                    <a:lnTo>
                      <a:pt x="244" y="234"/>
                    </a:lnTo>
                    <a:lnTo>
                      <a:pt x="242" y="234"/>
                    </a:lnTo>
                    <a:lnTo>
                      <a:pt x="240" y="238"/>
                    </a:lnTo>
                    <a:lnTo>
                      <a:pt x="242" y="242"/>
                    </a:lnTo>
                    <a:lnTo>
                      <a:pt x="242" y="244"/>
                    </a:lnTo>
                    <a:lnTo>
                      <a:pt x="244" y="248"/>
                    </a:lnTo>
                    <a:lnTo>
                      <a:pt x="246" y="248"/>
                    </a:lnTo>
                    <a:lnTo>
                      <a:pt x="254" y="248"/>
                    </a:lnTo>
                    <a:lnTo>
                      <a:pt x="260" y="248"/>
                    </a:lnTo>
                    <a:lnTo>
                      <a:pt x="264" y="248"/>
                    </a:lnTo>
                    <a:lnTo>
                      <a:pt x="264" y="244"/>
                    </a:lnTo>
                    <a:lnTo>
                      <a:pt x="262" y="242"/>
                    </a:lnTo>
                    <a:lnTo>
                      <a:pt x="262" y="238"/>
                    </a:lnTo>
                    <a:lnTo>
                      <a:pt x="260" y="234"/>
                    </a:lnTo>
                    <a:lnTo>
                      <a:pt x="258" y="234"/>
                    </a:lnTo>
                    <a:lnTo>
                      <a:pt x="250" y="234"/>
                    </a:lnTo>
                    <a:lnTo>
                      <a:pt x="244" y="234"/>
                    </a:lnTo>
                    <a:close/>
                    <a:moveTo>
                      <a:pt x="256" y="256"/>
                    </a:moveTo>
                    <a:lnTo>
                      <a:pt x="256" y="256"/>
                    </a:lnTo>
                    <a:lnTo>
                      <a:pt x="252" y="258"/>
                    </a:lnTo>
                    <a:lnTo>
                      <a:pt x="252" y="260"/>
                    </a:lnTo>
                    <a:lnTo>
                      <a:pt x="254" y="264"/>
                    </a:lnTo>
                    <a:lnTo>
                      <a:pt x="254" y="268"/>
                    </a:lnTo>
                    <a:lnTo>
                      <a:pt x="256" y="270"/>
                    </a:lnTo>
                    <a:lnTo>
                      <a:pt x="260" y="272"/>
                    </a:lnTo>
                    <a:lnTo>
                      <a:pt x="262" y="272"/>
                    </a:lnTo>
                    <a:lnTo>
                      <a:pt x="266" y="272"/>
                    </a:lnTo>
                    <a:lnTo>
                      <a:pt x="270" y="270"/>
                    </a:lnTo>
                    <a:lnTo>
                      <a:pt x="270" y="268"/>
                    </a:lnTo>
                    <a:lnTo>
                      <a:pt x="268" y="264"/>
                    </a:lnTo>
                    <a:lnTo>
                      <a:pt x="268" y="260"/>
                    </a:lnTo>
                    <a:lnTo>
                      <a:pt x="266" y="258"/>
                    </a:lnTo>
                    <a:lnTo>
                      <a:pt x="262" y="256"/>
                    </a:lnTo>
                    <a:lnTo>
                      <a:pt x="260" y="256"/>
                    </a:lnTo>
                    <a:lnTo>
                      <a:pt x="256" y="256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68" name="Oval 1891"/>
            <p:cNvSpPr>
              <a:spLocks noChangeArrowheads="1"/>
            </p:cNvSpPr>
            <p:nvPr/>
          </p:nvSpPr>
          <p:spPr bwMode="auto">
            <a:xfrm>
              <a:off x="2738438" y="5048250"/>
              <a:ext cx="719137" cy="7191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Freeform 1890"/>
            <p:cNvSpPr>
              <a:spLocks noEditPoints="1"/>
            </p:cNvSpPr>
            <p:nvPr/>
          </p:nvSpPr>
          <p:spPr bwMode="auto">
            <a:xfrm>
              <a:off x="2700338" y="5013325"/>
              <a:ext cx="792162" cy="792163"/>
            </a:xfrm>
            <a:custGeom>
              <a:avLst/>
              <a:gdLst>
                <a:gd name="T0" fmla="*/ 2147483647 w 699"/>
                <a:gd name="T1" fmla="*/ 2147483647 h 699"/>
                <a:gd name="T2" fmla="*/ 2147483647 w 699"/>
                <a:gd name="T3" fmla="*/ 2147483647 h 699"/>
                <a:gd name="T4" fmla="*/ 2147483647 w 699"/>
                <a:gd name="T5" fmla="*/ 2147483647 h 699"/>
                <a:gd name="T6" fmla="*/ 2147483647 w 699"/>
                <a:gd name="T7" fmla="*/ 2147483647 h 699"/>
                <a:gd name="T8" fmla="*/ 2147483647 w 699"/>
                <a:gd name="T9" fmla="*/ 2147483647 h 699"/>
                <a:gd name="T10" fmla="*/ 2147483647 w 699"/>
                <a:gd name="T11" fmla="*/ 2147483647 h 699"/>
                <a:gd name="T12" fmla="*/ 2147483647 w 699"/>
                <a:gd name="T13" fmla="*/ 2147483647 h 699"/>
                <a:gd name="T14" fmla="*/ 2147483647 w 699"/>
                <a:gd name="T15" fmla="*/ 2147483647 h 699"/>
                <a:gd name="T16" fmla="*/ 2147483647 w 699"/>
                <a:gd name="T17" fmla="*/ 2147483647 h 699"/>
                <a:gd name="T18" fmla="*/ 2147483647 w 699"/>
                <a:gd name="T19" fmla="*/ 2147483647 h 699"/>
                <a:gd name="T20" fmla="*/ 2147483647 w 699"/>
                <a:gd name="T21" fmla="*/ 2147483647 h 699"/>
                <a:gd name="T22" fmla="*/ 2147483647 w 699"/>
                <a:gd name="T23" fmla="*/ 2147483647 h 699"/>
                <a:gd name="T24" fmla="*/ 2147483647 w 699"/>
                <a:gd name="T25" fmla="*/ 2147483647 h 699"/>
                <a:gd name="T26" fmla="*/ 2147483647 w 699"/>
                <a:gd name="T27" fmla="*/ 2147483647 h 699"/>
                <a:gd name="T28" fmla="*/ 0 w 699"/>
                <a:gd name="T29" fmla="*/ 2147483647 h 699"/>
                <a:gd name="T30" fmla="*/ 2147483647 w 699"/>
                <a:gd name="T31" fmla="*/ 2147483647 h 699"/>
                <a:gd name="T32" fmla="*/ 2147483647 w 699"/>
                <a:gd name="T33" fmla="*/ 2147483647 h 699"/>
                <a:gd name="T34" fmla="*/ 2147483647 w 699"/>
                <a:gd name="T35" fmla="*/ 2147483647 h 699"/>
                <a:gd name="T36" fmla="*/ 2147483647 w 699"/>
                <a:gd name="T37" fmla="*/ 2147483647 h 699"/>
                <a:gd name="T38" fmla="*/ 2147483647 w 699"/>
                <a:gd name="T39" fmla="*/ 0 h 699"/>
                <a:gd name="T40" fmla="*/ 2147483647 w 699"/>
                <a:gd name="T41" fmla="*/ 2147483647 h 699"/>
                <a:gd name="T42" fmla="*/ 2147483647 w 699"/>
                <a:gd name="T43" fmla="*/ 2147483647 h 699"/>
                <a:gd name="T44" fmla="*/ 2147483647 w 699"/>
                <a:gd name="T45" fmla="*/ 2147483647 h 699"/>
                <a:gd name="T46" fmla="*/ 2147483647 w 699"/>
                <a:gd name="T47" fmla="*/ 2147483647 h 699"/>
                <a:gd name="T48" fmla="*/ 2147483647 w 699"/>
                <a:gd name="T49" fmla="*/ 2147483647 h 699"/>
                <a:gd name="T50" fmla="*/ 2147483647 w 699"/>
                <a:gd name="T51" fmla="*/ 2147483647 h 699"/>
                <a:gd name="T52" fmla="*/ 2147483647 w 699"/>
                <a:gd name="T53" fmla="*/ 2147483647 h 699"/>
                <a:gd name="T54" fmla="*/ 2147483647 w 699"/>
                <a:gd name="T55" fmla="*/ 2147483647 h 699"/>
                <a:gd name="T56" fmla="*/ 2147483647 w 699"/>
                <a:gd name="T57" fmla="*/ 2147483647 h 699"/>
                <a:gd name="T58" fmla="*/ 2147483647 w 699"/>
                <a:gd name="T59" fmla="*/ 2147483647 h 699"/>
                <a:gd name="T60" fmla="*/ 2147483647 w 699"/>
                <a:gd name="T61" fmla="*/ 2147483647 h 699"/>
                <a:gd name="T62" fmla="*/ 2147483647 w 699"/>
                <a:gd name="T63" fmla="*/ 2147483647 h 699"/>
                <a:gd name="T64" fmla="*/ 2147483647 w 699"/>
                <a:gd name="T65" fmla="*/ 2147483647 h 699"/>
                <a:gd name="T66" fmla="*/ 2147483647 w 699"/>
                <a:gd name="T67" fmla="*/ 2147483647 h 699"/>
                <a:gd name="T68" fmla="*/ 2147483647 w 699"/>
                <a:gd name="T69" fmla="*/ 2147483647 h 699"/>
                <a:gd name="T70" fmla="*/ 2147483647 w 699"/>
                <a:gd name="T71" fmla="*/ 2147483647 h 699"/>
                <a:gd name="T72" fmla="*/ 2147483647 w 699"/>
                <a:gd name="T73" fmla="*/ 2147483647 h 699"/>
                <a:gd name="T74" fmla="*/ 2147483647 w 699"/>
                <a:gd name="T75" fmla="*/ 2147483647 h 699"/>
                <a:gd name="T76" fmla="*/ 2147483647 w 699"/>
                <a:gd name="T77" fmla="*/ 2147483647 h 699"/>
                <a:gd name="T78" fmla="*/ 2147483647 w 699"/>
                <a:gd name="T79" fmla="*/ 2147483647 h 699"/>
                <a:gd name="T80" fmla="*/ 2147483647 w 699"/>
                <a:gd name="T81" fmla="*/ 2147483647 h 699"/>
                <a:gd name="T82" fmla="*/ 2147483647 w 699"/>
                <a:gd name="T83" fmla="*/ 2147483647 h 699"/>
                <a:gd name="T84" fmla="*/ 2147483647 w 699"/>
                <a:gd name="T85" fmla="*/ 2147483647 h 699"/>
                <a:gd name="T86" fmla="*/ 2147483647 w 699"/>
                <a:gd name="T87" fmla="*/ 2147483647 h 699"/>
                <a:gd name="T88" fmla="*/ 2147483647 w 699"/>
                <a:gd name="T89" fmla="*/ 2147483647 h 699"/>
                <a:gd name="T90" fmla="*/ 2147483647 w 699"/>
                <a:gd name="T91" fmla="*/ 2147483647 h 699"/>
                <a:gd name="T92" fmla="*/ 2147483647 w 699"/>
                <a:gd name="T93" fmla="*/ 2147483647 h 699"/>
                <a:gd name="T94" fmla="*/ 2147483647 w 699"/>
                <a:gd name="T95" fmla="*/ 2147483647 h 699"/>
                <a:gd name="T96" fmla="*/ 2147483647 w 699"/>
                <a:gd name="T97" fmla="*/ 2147483647 h 699"/>
                <a:gd name="T98" fmla="*/ 2147483647 w 699"/>
                <a:gd name="T99" fmla="*/ 2147483647 h 6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99"/>
                <a:gd name="T151" fmla="*/ 0 h 699"/>
                <a:gd name="T152" fmla="*/ 699 w 699"/>
                <a:gd name="T153" fmla="*/ 699 h 6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99" h="699">
                  <a:moveTo>
                    <a:pt x="501" y="28"/>
                  </a:moveTo>
                  <a:lnTo>
                    <a:pt x="501" y="28"/>
                  </a:lnTo>
                  <a:lnTo>
                    <a:pt x="534" y="44"/>
                  </a:lnTo>
                  <a:lnTo>
                    <a:pt x="561" y="66"/>
                  </a:lnTo>
                  <a:lnTo>
                    <a:pt x="589" y="83"/>
                  </a:lnTo>
                  <a:lnTo>
                    <a:pt x="611" y="110"/>
                  </a:lnTo>
                  <a:lnTo>
                    <a:pt x="649" y="160"/>
                  </a:lnTo>
                  <a:lnTo>
                    <a:pt x="677" y="220"/>
                  </a:lnTo>
                  <a:lnTo>
                    <a:pt x="693" y="286"/>
                  </a:lnTo>
                  <a:lnTo>
                    <a:pt x="699" y="352"/>
                  </a:lnTo>
                  <a:lnTo>
                    <a:pt x="693" y="418"/>
                  </a:lnTo>
                  <a:lnTo>
                    <a:pt x="677" y="479"/>
                  </a:lnTo>
                  <a:lnTo>
                    <a:pt x="649" y="539"/>
                  </a:lnTo>
                  <a:lnTo>
                    <a:pt x="611" y="594"/>
                  </a:lnTo>
                  <a:lnTo>
                    <a:pt x="567" y="633"/>
                  </a:lnTo>
                  <a:lnTo>
                    <a:pt x="545" y="649"/>
                  </a:lnTo>
                  <a:lnTo>
                    <a:pt x="517" y="666"/>
                  </a:lnTo>
                  <a:lnTo>
                    <a:pt x="473" y="682"/>
                  </a:lnTo>
                  <a:lnTo>
                    <a:pt x="435" y="693"/>
                  </a:lnTo>
                  <a:lnTo>
                    <a:pt x="396" y="699"/>
                  </a:lnTo>
                  <a:lnTo>
                    <a:pt x="352" y="699"/>
                  </a:lnTo>
                  <a:lnTo>
                    <a:pt x="314" y="699"/>
                  </a:lnTo>
                  <a:lnTo>
                    <a:pt x="275" y="693"/>
                  </a:lnTo>
                  <a:lnTo>
                    <a:pt x="237" y="682"/>
                  </a:lnTo>
                  <a:lnTo>
                    <a:pt x="204" y="671"/>
                  </a:lnTo>
                  <a:lnTo>
                    <a:pt x="171" y="655"/>
                  </a:lnTo>
                  <a:lnTo>
                    <a:pt x="143" y="638"/>
                  </a:lnTo>
                  <a:lnTo>
                    <a:pt x="116" y="616"/>
                  </a:lnTo>
                  <a:lnTo>
                    <a:pt x="94" y="594"/>
                  </a:lnTo>
                  <a:lnTo>
                    <a:pt x="50" y="539"/>
                  </a:lnTo>
                  <a:lnTo>
                    <a:pt x="22" y="479"/>
                  </a:lnTo>
                  <a:lnTo>
                    <a:pt x="6" y="413"/>
                  </a:lnTo>
                  <a:lnTo>
                    <a:pt x="0" y="352"/>
                  </a:lnTo>
                  <a:lnTo>
                    <a:pt x="6" y="286"/>
                  </a:lnTo>
                  <a:lnTo>
                    <a:pt x="22" y="220"/>
                  </a:lnTo>
                  <a:lnTo>
                    <a:pt x="50" y="160"/>
                  </a:lnTo>
                  <a:lnTo>
                    <a:pt x="88" y="110"/>
                  </a:lnTo>
                  <a:lnTo>
                    <a:pt x="138" y="66"/>
                  </a:lnTo>
                  <a:lnTo>
                    <a:pt x="160" y="50"/>
                  </a:lnTo>
                  <a:lnTo>
                    <a:pt x="187" y="39"/>
                  </a:lnTo>
                  <a:lnTo>
                    <a:pt x="231" y="17"/>
                  </a:lnTo>
                  <a:lnTo>
                    <a:pt x="270" y="6"/>
                  </a:lnTo>
                  <a:lnTo>
                    <a:pt x="308" y="0"/>
                  </a:lnTo>
                  <a:lnTo>
                    <a:pt x="352" y="0"/>
                  </a:lnTo>
                  <a:lnTo>
                    <a:pt x="391" y="0"/>
                  </a:lnTo>
                  <a:lnTo>
                    <a:pt x="429" y="6"/>
                  </a:lnTo>
                  <a:lnTo>
                    <a:pt x="468" y="17"/>
                  </a:lnTo>
                  <a:lnTo>
                    <a:pt x="501" y="28"/>
                  </a:lnTo>
                  <a:close/>
                  <a:moveTo>
                    <a:pt x="220" y="77"/>
                  </a:moveTo>
                  <a:lnTo>
                    <a:pt x="220" y="77"/>
                  </a:lnTo>
                  <a:lnTo>
                    <a:pt x="171" y="105"/>
                  </a:lnTo>
                  <a:lnTo>
                    <a:pt x="127" y="143"/>
                  </a:lnTo>
                  <a:lnTo>
                    <a:pt x="94" y="187"/>
                  </a:lnTo>
                  <a:lnTo>
                    <a:pt x="72" y="242"/>
                  </a:lnTo>
                  <a:lnTo>
                    <a:pt x="55" y="297"/>
                  </a:lnTo>
                  <a:lnTo>
                    <a:pt x="50" y="352"/>
                  </a:lnTo>
                  <a:lnTo>
                    <a:pt x="55" y="407"/>
                  </a:lnTo>
                  <a:lnTo>
                    <a:pt x="72" y="462"/>
                  </a:lnTo>
                  <a:lnTo>
                    <a:pt x="94" y="512"/>
                  </a:lnTo>
                  <a:lnTo>
                    <a:pt x="127" y="556"/>
                  </a:lnTo>
                  <a:lnTo>
                    <a:pt x="165" y="594"/>
                  </a:lnTo>
                  <a:lnTo>
                    <a:pt x="209" y="616"/>
                  </a:lnTo>
                  <a:lnTo>
                    <a:pt x="248" y="633"/>
                  </a:lnTo>
                  <a:lnTo>
                    <a:pt x="281" y="644"/>
                  </a:lnTo>
                  <a:lnTo>
                    <a:pt x="314" y="649"/>
                  </a:lnTo>
                  <a:lnTo>
                    <a:pt x="352" y="649"/>
                  </a:lnTo>
                  <a:lnTo>
                    <a:pt x="418" y="644"/>
                  </a:lnTo>
                  <a:lnTo>
                    <a:pt x="451" y="638"/>
                  </a:lnTo>
                  <a:lnTo>
                    <a:pt x="479" y="627"/>
                  </a:lnTo>
                  <a:lnTo>
                    <a:pt x="528" y="594"/>
                  </a:lnTo>
                  <a:lnTo>
                    <a:pt x="572" y="556"/>
                  </a:lnTo>
                  <a:lnTo>
                    <a:pt x="605" y="512"/>
                  </a:lnTo>
                  <a:lnTo>
                    <a:pt x="627" y="462"/>
                  </a:lnTo>
                  <a:lnTo>
                    <a:pt x="644" y="407"/>
                  </a:lnTo>
                  <a:lnTo>
                    <a:pt x="649" y="352"/>
                  </a:lnTo>
                  <a:lnTo>
                    <a:pt x="644" y="292"/>
                  </a:lnTo>
                  <a:lnTo>
                    <a:pt x="633" y="242"/>
                  </a:lnTo>
                  <a:lnTo>
                    <a:pt x="605" y="193"/>
                  </a:lnTo>
                  <a:lnTo>
                    <a:pt x="572" y="143"/>
                  </a:lnTo>
                  <a:lnTo>
                    <a:pt x="556" y="127"/>
                  </a:lnTo>
                  <a:lnTo>
                    <a:pt x="534" y="105"/>
                  </a:lnTo>
                  <a:lnTo>
                    <a:pt x="479" y="77"/>
                  </a:lnTo>
                  <a:lnTo>
                    <a:pt x="451" y="66"/>
                  </a:lnTo>
                  <a:lnTo>
                    <a:pt x="418" y="61"/>
                  </a:lnTo>
                  <a:lnTo>
                    <a:pt x="352" y="55"/>
                  </a:lnTo>
                  <a:lnTo>
                    <a:pt x="281" y="61"/>
                  </a:lnTo>
                  <a:lnTo>
                    <a:pt x="253" y="66"/>
                  </a:lnTo>
                  <a:lnTo>
                    <a:pt x="220" y="77"/>
                  </a:lnTo>
                  <a:close/>
                  <a:moveTo>
                    <a:pt x="77" y="336"/>
                  </a:moveTo>
                  <a:lnTo>
                    <a:pt x="160" y="336"/>
                  </a:lnTo>
                  <a:lnTo>
                    <a:pt x="160" y="358"/>
                  </a:lnTo>
                  <a:lnTo>
                    <a:pt x="77" y="358"/>
                  </a:lnTo>
                  <a:lnTo>
                    <a:pt x="77" y="336"/>
                  </a:lnTo>
                  <a:close/>
                  <a:moveTo>
                    <a:pt x="341" y="336"/>
                  </a:moveTo>
                  <a:lnTo>
                    <a:pt x="517" y="165"/>
                  </a:lnTo>
                  <a:lnTo>
                    <a:pt x="539" y="165"/>
                  </a:lnTo>
                  <a:lnTo>
                    <a:pt x="534" y="187"/>
                  </a:lnTo>
                  <a:lnTo>
                    <a:pt x="336" y="374"/>
                  </a:lnTo>
                  <a:lnTo>
                    <a:pt x="237" y="264"/>
                  </a:lnTo>
                  <a:lnTo>
                    <a:pt x="226" y="237"/>
                  </a:lnTo>
                  <a:lnTo>
                    <a:pt x="259" y="242"/>
                  </a:lnTo>
                  <a:lnTo>
                    <a:pt x="341" y="336"/>
                  </a:lnTo>
                  <a:close/>
                  <a:moveTo>
                    <a:pt x="363" y="83"/>
                  </a:moveTo>
                  <a:lnTo>
                    <a:pt x="363" y="165"/>
                  </a:lnTo>
                  <a:lnTo>
                    <a:pt x="336" y="165"/>
                  </a:lnTo>
                  <a:lnTo>
                    <a:pt x="336" y="83"/>
                  </a:lnTo>
                  <a:lnTo>
                    <a:pt x="363" y="83"/>
                  </a:lnTo>
                  <a:close/>
                  <a:moveTo>
                    <a:pt x="363" y="534"/>
                  </a:moveTo>
                  <a:lnTo>
                    <a:pt x="363" y="611"/>
                  </a:lnTo>
                  <a:lnTo>
                    <a:pt x="336" y="611"/>
                  </a:lnTo>
                  <a:lnTo>
                    <a:pt x="336" y="534"/>
                  </a:lnTo>
                  <a:lnTo>
                    <a:pt x="363" y="534"/>
                  </a:lnTo>
                  <a:close/>
                  <a:moveTo>
                    <a:pt x="539" y="336"/>
                  </a:moveTo>
                  <a:lnTo>
                    <a:pt x="616" y="336"/>
                  </a:lnTo>
                  <a:lnTo>
                    <a:pt x="616" y="358"/>
                  </a:lnTo>
                  <a:lnTo>
                    <a:pt x="539" y="358"/>
                  </a:lnTo>
                  <a:lnTo>
                    <a:pt x="539" y="336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Text Box 1907"/>
            <p:cNvSpPr txBox="1">
              <a:spLocks noChangeArrowheads="1"/>
            </p:cNvSpPr>
            <p:nvPr/>
          </p:nvSpPr>
          <p:spPr bwMode="auto">
            <a:xfrm>
              <a:off x="7575550" y="2601913"/>
              <a:ext cx="741363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More than 800 great buildings from around the world</a:t>
              </a:r>
            </a:p>
          </p:txBody>
        </p:sp>
        <p:sp>
          <p:nvSpPr>
            <p:cNvPr id="271" name="Text Box 1909"/>
            <p:cNvSpPr txBox="1">
              <a:spLocks noChangeArrowheads="1"/>
            </p:cNvSpPr>
            <p:nvPr/>
          </p:nvSpPr>
          <p:spPr bwMode="auto">
            <a:xfrm>
              <a:off x="1316038" y="4657725"/>
              <a:ext cx="77787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75%</a:t>
              </a:r>
            </a:p>
          </p:txBody>
        </p:sp>
        <p:sp>
          <p:nvSpPr>
            <p:cNvPr id="272" name="Text Box 1910"/>
            <p:cNvSpPr txBox="1">
              <a:spLocks noChangeArrowheads="1"/>
            </p:cNvSpPr>
            <p:nvPr/>
          </p:nvSpPr>
          <p:spPr bwMode="auto">
            <a:xfrm>
              <a:off x="2719388" y="4657725"/>
              <a:ext cx="77787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38%</a:t>
              </a:r>
            </a:p>
          </p:txBody>
        </p:sp>
        <p:sp>
          <p:nvSpPr>
            <p:cNvPr id="273" name="Text Box 1911"/>
            <p:cNvSpPr txBox="1">
              <a:spLocks noChangeArrowheads="1"/>
            </p:cNvSpPr>
            <p:nvPr/>
          </p:nvSpPr>
          <p:spPr bwMode="auto">
            <a:xfrm>
              <a:off x="4140200" y="4657725"/>
              <a:ext cx="77787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65%</a:t>
              </a:r>
            </a:p>
          </p:txBody>
        </p:sp>
        <p:sp>
          <p:nvSpPr>
            <p:cNvPr id="274" name="Text Box 1912"/>
            <p:cNvSpPr txBox="1">
              <a:spLocks noChangeArrowheads="1"/>
            </p:cNvSpPr>
            <p:nvPr/>
          </p:nvSpPr>
          <p:spPr bwMode="auto">
            <a:xfrm>
              <a:off x="5551488" y="4657725"/>
              <a:ext cx="77787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39%</a:t>
              </a:r>
            </a:p>
          </p:txBody>
        </p:sp>
        <p:sp>
          <p:nvSpPr>
            <p:cNvPr id="275" name="Text Box 1913"/>
            <p:cNvSpPr txBox="1">
              <a:spLocks noChangeArrowheads="1"/>
            </p:cNvSpPr>
            <p:nvPr/>
          </p:nvSpPr>
          <p:spPr bwMode="auto">
            <a:xfrm>
              <a:off x="6967538" y="4657725"/>
              <a:ext cx="77787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57%</a:t>
              </a:r>
            </a:p>
          </p:txBody>
        </p:sp>
        <p:sp>
          <p:nvSpPr>
            <p:cNvPr id="276" name="Text Box 1914"/>
            <p:cNvSpPr txBox="1">
              <a:spLocks noChangeArrowheads="1"/>
            </p:cNvSpPr>
            <p:nvPr/>
          </p:nvSpPr>
          <p:spPr bwMode="auto">
            <a:xfrm>
              <a:off x="1331913" y="707005"/>
              <a:ext cx="647700" cy="94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More than 800 great </a:t>
              </a:r>
              <a:r>
                <a:rPr kumimoji="1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buildings</a:t>
              </a:r>
              <a:r>
                <a:rPr kumimoji="1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from around the world.</a:t>
              </a:r>
            </a:p>
          </p:txBody>
        </p:sp>
        <p:sp>
          <p:nvSpPr>
            <p:cNvPr id="277" name="Text Box 1915"/>
            <p:cNvSpPr txBox="1">
              <a:spLocks noChangeArrowheads="1"/>
            </p:cNvSpPr>
            <p:nvPr/>
          </p:nvSpPr>
          <p:spPr bwMode="auto">
            <a:xfrm>
              <a:off x="2771775" y="2205038"/>
              <a:ext cx="792163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Design Firms Win Top Design Award with Boilerhouse </a:t>
              </a: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COMPANY</a:t>
              </a:r>
            </a:p>
          </p:txBody>
        </p:sp>
        <p:sp>
          <p:nvSpPr>
            <p:cNvPr id="278" name="Text Box 1916"/>
            <p:cNvSpPr txBox="1">
              <a:spLocks noChangeArrowheads="1"/>
            </p:cNvSpPr>
            <p:nvPr/>
          </p:nvSpPr>
          <p:spPr bwMode="auto">
            <a:xfrm>
              <a:off x="4140200" y="1196975"/>
              <a:ext cx="792163" cy="947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Welcome to architecture online, the </a:t>
              </a: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leading architecture</a:t>
              </a: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 reference site.</a:t>
              </a:r>
            </a:p>
          </p:txBody>
        </p:sp>
        <p:sp>
          <p:nvSpPr>
            <p:cNvPr id="279" name="Text Box 1917"/>
            <p:cNvSpPr txBox="1">
              <a:spLocks noChangeArrowheads="1"/>
            </p:cNvSpPr>
            <p:nvPr/>
          </p:nvSpPr>
          <p:spPr bwMode="auto">
            <a:xfrm>
              <a:off x="5508625" y="2184853"/>
              <a:ext cx="792163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We invite you to come and use our </a:t>
              </a:r>
              <a:r>
                <a:rPr kumimoji="1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professional photo</a:t>
              </a:r>
              <a:r>
                <a:rPr kumimoji="1" lang="en-US" altLang="ko-KR" sz="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 lab services.</a:t>
              </a:r>
            </a:p>
          </p:txBody>
        </p:sp>
        <p:sp>
          <p:nvSpPr>
            <p:cNvPr id="280" name="Text Box 1918"/>
            <p:cNvSpPr txBox="1">
              <a:spLocks noChangeArrowheads="1"/>
            </p:cNvSpPr>
            <p:nvPr/>
          </p:nvSpPr>
          <p:spPr bwMode="auto">
            <a:xfrm>
              <a:off x="6948488" y="1538288"/>
              <a:ext cx="792162" cy="825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Fine Art and </a:t>
              </a: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Stock </a:t>
              </a:r>
              <a:r>
                <a:rPr kumimoji="1" lang="en-US" altLang="ko-KR" sz="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Photography Gallery - abstract impressionis.</a:t>
              </a:r>
            </a:p>
          </p:txBody>
        </p:sp>
        <p:sp>
          <p:nvSpPr>
            <p:cNvPr id="281" name="Line 1923"/>
            <p:cNvSpPr>
              <a:spLocks noChangeShapeType="1"/>
            </p:cNvSpPr>
            <p:nvPr/>
          </p:nvSpPr>
          <p:spPr bwMode="auto">
            <a:xfrm flipV="1">
              <a:off x="827088" y="909638"/>
              <a:ext cx="0" cy="5111750"/>
            </a:xfrm>
            <a:prstGeom prst="line">
              <a:avLst/>
            </a:prstGeom>
            <a:noFill/>
            <a:ln w="22225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2" name="Line 1925"/>
            <p:cNvSpPr>
              <a:spLocks noChangeShapeType="1"/>
            </p:cNvSpPr>
            <p:nvPr/>
          </p:nvSpPr>
          <p:spPr bwMode="auto">
            <a:xfrm>
              <a:off x="827088" y="6021388"/>
              <a:ext cx="7273925" cy="0"/>
            </a:xfrm>
            <a:prstGeom prst="line">
              <a:avLst/>
            </a:prstGeom>
            <a:noFill/>
            <a:ln w="349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3" name="Line 1927"/>
            <p:cNvSpPr>
              <a:spLocks noChangeShapeType="1"/>
            </p:cNvSpPr>
            <p:nvPr/>
          </p:nvSpPr>
          <p:spPr bwMode="auto">
            <a:xfrm>
              <a:off x="2411413" y="4221163"/>
              <a:ext cx="0" cy="1800225"/>
            </a:xfrm>
            <a:prstGeom prst="line">
              <a:avLst/>
            </a:prstGeom>
            <a:noFill/>
            <a:ln w="15875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4" name="Line 1928"/>
            <p:cNvSpPr>
              <a:spLocks noChangeShapeType="1"/>
            </p:cNvSpPr>
            <p:nvPr/>
          </p:nvSpPr>
          <p:spPr bwMode="auto">
            <a:xfrm>
              <a:off x="3779838" y="4221163"/>
              <a:ext cx="0" cy="1800225"/>
            </a:xfrm>
            <a:prstGeom prst="line">
              <a:avLst/>
            </a:prstGeom>
            <a:noFill/>
            <a:ln w="15875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5" name="Line 1929"/>
            <p:cNvSpPr>
              <a:spLocks noChangeShapeType="1"/>
            </p:cNvSpPr>
            <p:nvPr/>
          </p:nvSpPr>
          <p:spPr bwMode="auto">
            <a:xfrm>
              <a:off x="5219700" y="4221163"/>
              <a:ext cx="0" cy="1800225"/>
            </a:xfrm>
            <a:prstGeom prst="line">
              <a:avLst/>
            </a:prstGeom>
            <a:noFill/>
            <a:ln w="15875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6" name="Line 1930"/>
            <p:cNvSpPr>
              <a:spLocks noChangeShapeType="1"/>
            </p:cNvSpPr>
            <p:nvPr/>
          </p:nvSpPr>
          <p:spPr bwMode="auto">
            <a:xfrm>
              <a:off x="6659563" y="4221163"/>
              <a:ext cx="0" cy="1800225"/>
            </a:xfrm>
            <a:prstGeom prst="line">
              <a:avLst/>
            </a:prstGeom>
            <a:noFill/>
            <a:ln w="15875" cap="rnd">
              <a:solidFill>
                <a:srgbClr val="80808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87" name="Group 1933"/>
            <p:cNvGrpSpPr>
              <a:grpSpLocks/>
            </p:cNvGrpSpPr>
            <p:nvPr/>
          </p:nvGrpSpPr>
          <p:grpSpPr bwMode="auto">
            <a:xfrm>
              <a:off x="1243013" y="4973638"/>
              <a:ext cx="865187" cy="858837"/>
              <a:chOff x="783" y="3133"/>
              <a:chExt cx="545" cy="541"/>
            </a:xfrm>
          </p:grpSpPr>
          <p:sp>
            <p:nvSpPr>
              <p:cNvPr id="288" name="Rectangle 1932"/>
              <p:cNvSpPr>
                <a:spLocks noChangeArrowheads="1"/>
              </p:cNvSpPr>
              <p:nvPr/>
            </p:nvSpPr>
            <p:spPr bwMode="auto">
              <a:xfrm>
                <a:off x="884" y="3339"/>
                <a:ext cx="363" cy="3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1878"/>
              <p:cNvSpPr>
                <a:spLocks noEditPoints="1"/>
              </p:cNvSpPr>
              <p:nvPr/>
            </p:nvSpPr>
            <p:spPr bwMode="auto">
              <a:xfrm>
                <a:off x="783" y="3133"/>
                <a:ext cx="545" cy="541"/>
              </a:xfrm>
              <a:custGeom>
                <a:avLst/>
                <a:gdLst>
                  <a:gd name="T0" fmla="*/ 134 w 530"/>
                  <a:gd name="T1" fmla="*/ 677 h 526"/>
                  <a:gd name="T2" fmla="*/ 88 w 530"/>
                  <a:gd name="T3" fmla="*/ 659 h 526"/>
                  <a:gd name="T4" fmla="*/ 74 w 530"/>
                  <a:gd name="T5" fmla="*/ 636 h 526"/>
                  <a:gd name="T6" fmla="*/ 71 w 530"/>
                  <a:gd name="T7" fmla="*/ 375 h 526"/>
                  <a:gd name="T8" fmla="*/ 37 w 530"/>
                  <a:gd name="T9" fmla="*/ 375 h 526"/>
                  <a:gd name="T10" fmla="*/ 7 w 530"/>
                  <a:gd name="T11" fmla="*/ 366 h 526"/>
                  <a:gd name="T12" fmla="*/ 0 w 530"/>
                  <a:gd name="T13" fmla="*/ 339 h 526"/>
                  <a:gd name="T14" fmla="*/ 4 w 530"/>
                  <a:gd name="T15" fmla="*/ 324 h 526"/>
                  <a:gd name="T16" fmla="*/ 316 w 530"/>
                  <a:gd name="T17" fmla="*/ 7 h 526"/>
                  <a:gd name="T18" fmla="*/ 329 w 530"/>
                  <a:gd name="T19" fmla="*/ 0 h 526"/>
                  <a:gd name="T20" fmla="*/ 343 w 530"/>
                  <a:gd name="T21" fmla="*/ 0 h 526"/>
                  <a:gd name="T22" fmla="*/ 364 w 530"/>
                  <a:gd name="T23" fmla="*/ 7 h 526"/>
                  <a:gd name="T24" fmla="*/ 478 w 530"/>
                  <a:gd name="T25" fmla="*/ 98 h 526"/>
                  <a:gd name="T26" fmla="*/ 478 w 530"/>
                  <a:gd name="T27" fmla="*/ 85 h 526"/>
                  <a:gd name="T28" fmla="*/ 497 w 530"/>
                  <a:gd name="T29" fmla="*/ 71 h 526"/>
                  <a:gd name="T30" fmla="*/ 546 w 530"/>
                  <a:gd name="T31" fmla="*/ 71 h 526"/>
                  <a:gd name="T32" fmla="*/ 559 w 530"/>
                  <a:gd name="T33" fmla="*/ 71 h 526"/>
                  <a:gd name="T34" fmla="*/ 577 w 530"/>
                  <a:gd name="T35" fmla="*/ 85 h 526"/>
                  <a:gd name="T36" fmla="*/ 577 w 530"/>
                  <a:gd name="T37" fmla="*/ 221 h 526"/>
                  <a:gd name="T38" fmla="*/ 674 w 530"/>
                  <a:gd name="T39" fmla="*/ 315 h 526"/>
                  <a:gd name="T40" fmla="*/ 681 w 530"/>
                  <a:gd name="T41" fmla="*/ 339 h 526"/>
                  <a:gd name="T42" fmla="*/ 681 w 530"/>
                  <a:gd name="T43" fmla="*/ 352 h 526"/>
                  <a:gd name="T44" fmla="*/ 663 w 530"/>
                  <a:gd name="T45" fmla="*/ 370 h 526"/>
                  <a:gd name="T46" fmla="*/ 614 w 530"/>
                  <a:gd name="T47" fmla="*/ 375 h 526"/>
                  <a:gd name="T48" fmla="*/ 614 w 530"/>
                  <a:gd name="T49" fmla="*/ 609 h 526"/>
                  <a:gd name="T50" fmla="*/ 591 w 530"/>
                  <a:gd name="T51" fmla="*/ 659 h 526"/>
                  <a:gd name="T52" fmla="*/ 574 w 530"/>
                  <a:gd name="T53" fmla="*/ 673 h 526"/>
                  <a:gd name="T54" fmla="*/ 546 w 530"/>
                  <a:gd name="T55" fmla="*/ 677 h 526"/>
                  <a:gd name="T56" fmla="*/ 343 w 530"/>
                  <a:gd name="T57" fmla="*/ 677 h 526"/>
                  <a:gd name="T58" fmla="*/ 134 w 530"/>
                  <a:gd name="T59" fmla="*/ 677 h 526"/>
                  <a:gd name="T60" fmla="*/ 275 w 530"/>
                  <a:gd name="T61" fmla="*/ 407 h 526"/>
                  <a:gd name="T62" fmla="*/ 290 w 530"/>
                  <a:gd name="T63" fmla="*/ 410 h 526"/>
                  <a:gd name="T64" fmla="*/ 307 w 530"/>
                  <a:gd name="T65" fmla="*/ 425 h 526"/>
                  <a:gd name="T66" fmla="*/ 307 w 530"/>
                  <a:gd name="T67" fmla="*/ 609 h 526"/>
                  <a:gd name="T68" fmla="*/ 511 w 530"/>
                  <a:gd name="T69" fmla="*/ 609 h 526"/>
                  <a:gd name="T70" fmla="*/ 538 w 530"/>
                  <a:gd name="T71" fmla="*/ 605 h 526"/>
                  <a:gd name="T72" fmla="*/ 546 w 530"/>
                  <a:gd name="T73" fmla="*/ 579 h 526"/>
                  <a:gd name="T74" fmla="*/ 546 w 530"/>
                  <a:gd name="T75" fmla="*/ 375 h 526"/>
                  <a:gd name="T76" fmla="*/ 538 w 530"/>
                  <a:gd name="T77" fmla="*/ 348 h 526"/>
                  <a:gd name="T78" fmla="*/ 511 w 530"/>
                  <a:gd name="T79" fmla="*/ 339 h 526"/>
                  <a:gd name="T80" fmla="*/ 171 w 530"/>
                  <a:gd name="T81" fmla="*/ 339 h 526"/>
                  <a:gd name="T82" fmla="*/ 144 w 530"/>
                  <a:gd name="T83" fmla="*/ 348 h 526"/>
                  <a:gd name="T84" fmla="*/ 134 w 530"/>
                  <a:gd name="T85" fmla="*/ 375 h 526"/>
                  <a:gd name="T86" fmla="*/ 134 w 530"/>
                  <a:gd name="T87" fmla="*/ 579 h 526"/>
                  <a:gd name="T88" fmla="*/ 144 w 530"/>
                  <a:gd name="T89" fmla="*/ 605 h 526"/>
                  <a:gd name="T90" fmla="*/ 171 w 530"/>
                  <a:gd name="T91" fmla="*/ 609 h 526"/>
                  <a:gd name="T92" fmla="*/ 203 w 530"/>
                  <a:gd name="T93" fmla="*/ 443 h 526"/>
                  <a:gd name="T94" fmla="*/ 208 w 530"/>
                  <a:gd name="T95" fmla="*/ 425 h 526"/>
                  <a:gd name="T96" fmla="*/ 226 w 530"/>
                  <a:gd name="T97" fmla="*/ 410 h 526"/>
                  <a:gd name="T98" fmla="*/ 239 w 530"/>
                  <a:gd name="T99" fmla="*/ 407 h 526"/>
                  <a:gd name="T100" fmla="*/ 443 w 530"/>
                  <a:gd name="T101" fmla="*/ 407 h 526"/>
                  <a:gd name="T102" fmla="*/ 460 w 530"/>
                  <a:gd name="T103" fmla="*/ 410 h 526"/>
                  <a:gd name="T104" fmla="*/ 474 w 530"/>
                  <a:gd name="T105" fmla="*/ 425 h 526"/>
                  <a:gd name="T106" fmla="*/ 478 w 530"/>
                  <a:gd name="T107" fmla="*/ 473 h 526"/>
                  <a:gd name="T108" fmla="*/ 474 w 530"/>
                  <a:gd name="T109" fmla="*/ 493 h 526"/>
                  <a:gd name="T110" fmla="*/ 460 w 530"/>
                  <a:gd name="T111" fmla="*/ 507 h 526"/>
                  <a:gd name="T112" fmla="*/ 410 w 530"/>
                  <a:gd name="T113" fmla="*/ 510 h 526"/>
                  <a:gd name="T114" fmla="*/ 393 w 530"/>
                  <a:gd name="T115" fmla="*/ 507 h 526"/>
                  <a:gd name="T116" fmla="*/ 379 w 530"/>
                  <a:gd name="T117" fmla="*/ 493 h 526"/>
                  <a:gd name="T118" fmla="*/ 373 w 530"/>
                  <a:gd name="T119" fmla="*/ 443 h 526"/>
                  <a:gd name="T120" fmla="*/ 379 w 530"/>
                  <a:gd name="T121" fmla="*/ 425 h 526"/>
                  <a:gd name="T122" fmla="*/ 393 w 530"/>
                  <a:gd name="T123" fmla="*/ 410 h 526"/>
                  <a:gd name="T124" fmla="*/ 410 w 530"/>
                  <a:gd name="T125" fmla="*/ 407 h 52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30"/>
                  <a:gd name="T190" fmla="*/ 0 h 526"/>
                  <a:gd name="T191" fmla="*/ 530 w 530"/>
                  <a:gd name="T192" fmla="*/ 526 h 52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30" h="526">
                    <a:moveTo>
                      <a:pt x="105" y="526"/>
                    </a:moveTo>
                    <a:lnTo>
                      <a:pt x="105" y="526"/>
                    </a:lnTo>
                    <a:lnTo>
                      <a:pt x="88" y="522"/>
                    </a:lnTo>
                    <a:lnTo>
                      <a:pt x="70" y="512"/>
                    </a:lnTo>
                    <a:lnTo>
                      <a:pt x="56" y="494"/>
                    </a:lnTo>
                    <a:lnTo>
                      <a:pt x="53" y="473"/>
                    </a:lnTo>
                    <a:lnTo>
                      <a:pt x="53" y="291"/>
                    </a:lnTo>
                    <a:lnTo>
                      <a:pt x="28" y="291"/>
                    </a:lnTo>
                    <a:lnTo>
                      <a:pt x="18" y="288"/>
                    </a:lnTo>
                    <a:lnTo>
                      <a:pt x="7" y="284"/>
                    </a:lnTo>
                    <a:lnTo>
                      <a:pt x="4" y="274"/>
                    </a:lnTo>
                    <a:lnTo>
                      <a:pt x="0" y="263"/>
                    </a:lnTo>
                    <a:lnTo>
                      <a:pt x="4" y="252"/>
                    </a:lnTo>
                    <a:lnTo>
                      <a:pt x="7" y="245"/>
                    </a:lnTo>
                    <a:lnTo>
                      <a:pt x="246" y="7"/>
                    </a:lnTo>
                    <a:lnTo>
                      <a:pt x="256" y="0"/>
                    </a:lnTo>
                    <a:lnTo>
                      <a:pt x="267" y="0"/>
                    </a:lnTo>
                    <a:lnTo>
                      <a:pt x="274" y="0"/>
                    </a:lnTo>
                    <a:lnTo>
                      <a:pt x="284" y="7"/>
                    </a:lnTo>
                    <a:lnTo>
                      <a:pt x="372" y="95"/>
                    </a:lnTo>
                    <a:lnTo>
                      <a:pt x="372" y="77"/>
                    </a:lnTo>
                    <a:lnTo>
                      <a:pt x="372" y="67"/>
                    </a:lnTo>
                    <a:lnTo>
                      <a:pt x="379" y="60"/>
                    </a:lnTo>
                    <a:lnTo>
                      <a:pt x="386" y="53"/>
                    </a:lnTo>
                    <a:lnTo>
                      <a:pt x="397" y="53"/>
                    </a:lnTo>
                    <a:lnTo>
                      <a:pt x="425" y="53"/>
                    </a:lnTo>
                    <a:lnTo>
                      <a:pt x="435" y="53"/>
                    </a:lnTo>
                    <a:lnTo>
                      <a:pt x="442" y="60"/>
                    </a:lnTo>
                    <a:lnTo>
                      <a:pt x="449" y="67"/>
                    </a:lnTo>
                    <a:lnTo>
                      <a:pt x="449" y="77"/>
                    </a:lnTo>
                    <a:lnTo>
                      <a:pt x="449" y="172"/>
                    </a:lnTo>
                    <a:lnTo>
                      <a:pt x="523" y="245"/>
                    </a:lnTo>
                    <a:lnTo>
                      <a:pt x="526" y="252"/>
                    </a:lnTo>
                    <a:lnTo>
                      <a:pt x="530" y="263"/>
                    </a:lnTo>
                    <a:lnTo>
                      <a:pt x="530" y="274"/>
                    </a:lnTo>
                    <a:lnTo>
                      <a:pt x="523" y="284"/>
                    </a:lnTo>
                    <a:lnTo>
                      <a:pt x="516" y="288"/>
                    </a:lnTo>
                    <a:lnTo>
                      <a:pt x="502" y="291"/>
                    </a:lnTo>
                    <a:lnTo>
                      <a:pt x="477" y="291"/>
                    </a:lnTo>
                    <a:lnTo>
                      <a:pt x="477" y="473"/>
                    </a:lnTo>
                    <a:lnTo>
                      <a:pt x="474" y="494"/>
                    </a:lnTo>
                    <a:lnTo>
                      <a:pt x="460" y="512"/>
                    </a:lnTo>
                    <a:lnTo>
                      <a:pt x="446" y="522"/>
                    </a:lnTo>
                    <a:lnTo>
                      <a:pt x="425" y="526"/>
                    </a:lnTo>
                    <a:lnTo>
                      <a:pt x="267" y="526"/>
                    </a:lnTo>
                    <a:lnTo>
                      <a:pt x="105" y="526"/>
                    </a:lnTo>
                    <a:close/>
                    <a:moveTo>
                      <a:pt x="186" y="316"/>
                    </a:moveTo>
                    <a:lnTo>
                      <a:pt x="214" y="316"/>
                    </a:lnTo>
                    <a:lnTo>
                      <a:pt x="225" y="319"/>
                    </a:lnTo>
                    <a:lnTo>
                      <a:pt x="232" y="323"/>
                    </a:lnTo>
                    <a:lnTo>
                      <a:pt x="239" y="330"/>
                    </a:lnTo>
                    <a:lnTo>
                      <a:pt x="239" y="344"/>
                    </a:lnTo>
                    <a:lnTo>
                      <a:pt x="239" y="473"/>
                    </a:lnTo>
                    <a:lnTo>
                      <a:pt x="397" y="473"/>
                    </a:lnTo>
                    <a:lnTo>
                      <a:pt x="411" y="473"/>
                    </a:lnTo>
                    <a:lnTo>
                      <a:pt x="418" y="470"/>
                    </a:lnTo>
                    <a:lnTo>
                      <a:pt x="421" y="459"/>
                    </a:lnTo>
                    <a:lnTo>
                      <a:pt x="425" y="449"/>
                    </a:lnTo>
                    <a:lnTo>
                      <a:pt x="425" y="291"/>
                    </a:lnTo>
                    <a:lnTo>
                      <a:pt x="421" y="277"/>
                    </a:lnTo>
                    <a:lnTo>
                      <a:pt x="418" y="270"/>
                    </a:lnTo>
                    <a:lnTo>
                      <a:pt x="411" y="267"/>
                    </a:lnTo>
                    <a:lnTo>
                      <a:pt x="397" y="263"/>
                    </a:lnTo>
                    <a:lnTo>
                      <a:pt x="133" y="263"/>
                    </a:lnTo>
                    <a:lnTo>
                      <a:pt x="123" y="267"/>
                    </a:lnTo>
                    <a:lnTo>
                      <a:pt x="112" y="270"/>
                    </a:lnTo>
                    <a:lnTo>
                      <a:pt x="109" y="277"/>
                    </a:lnTo>
                    <a:lnTo>
                      <a:pt x="105" y="291"/>
                    </a:lnTo>
                    <a:lnTo>
                      <a:pt x="105" y="449"/>
                    </a:lnTo>
                    <a:lnTo>
                      <a:pt x="109" y="459"/>
                    </a:lnTo>
                    <a:lnTo>
                      <a:pt x="112" y="470"/>
                    </a:lnTo>
                    <a:lnTo>
                      <a:pt x="123" y="473"/>
                    </a:lnTo>
                    <a:lnTo>
                      <a:pt x="133" y="473"/>
                    </a:lnTo>
                    <a:lnTo>
                      <a:pt x="158" y="473"/>
                    </a:lnTo>
                    <a:lnTo>
                      <a:pt x="158" y="344"/>
                    </a:lnTo>
                    <a:lnTo>
                      <a:pt x="161" y="330"/>
                    </a:lnTo>
                    <a:lnTo>
                      <a:pt x="165" y="323"/>
                    </a:lnTo>
                    <a:lnTo>
                      <a:pt x="176" y="319"/>
                    </a:lnTo>
                    <a:lnTo>
                      <a:pt x="186" y="316"/>
                    </a:lnTo>
                    <a:close/>
                    <a:moveTo>
                      <a:pt x="319" y="316"/>
                    </a:moveTo>
                    <a:lnTo>
                      <a:pt x="344" y="316"/>
                    </a:lnTo>
                    <a:lnTo>
                      <a:pt x="358" y="319"/>
                    </a:lnTo>
                    <a:lnTo>
                      <a:pt x="365" y="323"/>
                    </a:lnTo>
                    <a:lnTo>
                      <a:pt x="369" y="330"/>
                    </a:lnTo>
                    <a:lnTo>
                      <a:pt x="372" y="344"/>
                    </a:lnTo>
                    <a:lnTo>
                      <a:pt x="372" y="368"/>
                    </a:lnTo>
                    <a:lnTo>
                      <a:pt x="369" y="382"/>
                    </a:lnTo>
                    <a:lnTo>
                      <a:pt x="365" y="389"/>
                    </a:lnTo>
                    <a:lnTo>
                      <a:pt x="358" y="393"/>
                    </a:lnTo>
                    <a:lnTo>
                      <a:pt x="344" y="396"/>
                    </a:lnTo>
                    <a:lnTo>
                      <a:pt x="319" y="396"/>
                    </a:lnTo>
                    <a:lnTo>
                      <a:pt x="305" y="393"/>
                    </a:lnTo>
                    <a:lnTo>
                      <a:pt x="298" y="389"/>
                    </a:lnTo>
                    <a:lnTo>
                      <a:pt x="295" y="382"/>
                    </a:lnTo>
                    <a:lnTo>
                      <a:pt x="291" y="368"/>
                    </a:lnTo>
                    <a:lnTo>
                      <a:pt x="291" y="344"/>
                    </a:lnTo>
                    <a:lnTo>
                      <a:pt x="295" y="330"/>
                    </a:lnTo>
                    <a:lnTo>
                      <a:pt x="298" y="323"/>
                    </a:lnTo>
                    <a:lnTo>
                      <a:pt x="305" y="319"/>
                    </a:lnTo>
                    <a:lnTo>
                      <a:pt x="319" y="316"/>
                    </a:lnTo>
                    <a:close/>
                  </a:path>
                </a:pathLst>
              </a:cu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0" name="Group 1942"/>
            <p:cNvGrpSpPr>
              <a:grpSpLocks/>
            </p:cNvGrpSpPr>
            <p:nvPr/>
          </p:nvGrpSpPr>
          <p:grpSpPr bwMode="auto">
            <a:xfrm>
              <a:off x="827088" y="952500"/>
              <a:ext cx="288925" cy="3268663"/>
              <a:chOff x="521" y="600"/>
              <a:chExt cx="182" cy="2059"/>
            </a:xfrm>
          </p:grpSpPr>
          <p:sp>
            <p:nvSpPr>
              <p:cNvPr id="291" name="Line 1935"/>
              <p:cNvSpPr>
                <a:spLocks noChangeShapeType="1"/>
              </p:cNvSpPr>
              <p:nvPr/>
            </p:nvSpPr>
            <p:spPr bwMode="auto">
              <a:xfrm>
                <a:off x="521" y="600"/>
                <a:ext cx="182" cy="0"/>
              </a:xfrm>
              <a:prstGeom prst="line">
                <a:avLst/>
              </a:prstGeom>
              <a:noFill/>
              <a:ln w="15875" cap="rnd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2" name="Line 1936"/>
              <p:cNvSpPr>
                <a:spLocks noChangeShapeType="1"/>
              </p:cNvSpPr>
              <p:nvPr/>
            </p:nvSpPr>
            <p:spPr bwMode="auto">
              <a:xfrm>
                <a:off x="521" y="1011"/>
                <a:ext cx="182" cy="0"/>
              </a:xfrm>
              <a:prstGeom prst="line">
                <a:avLst/>
              </a:prstGeom>
              <a:noFill/>
              <a:ln w="15875" cap="rnd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3" name="Line 1937"/>
              <p:cNvSpPr>
                <a:spLocks noChangeShapeType="1"/>
              </p:cNvSpPr>
              <p:nvPr/>
            </p:nvSpPr>
            <p:spPr bwMode="auto">
              <a:xfrm>
                <a:off x="521" y="1423"/>
                <a:ext cx="182" cy="0"/>
              </a:xfrm>
              <a:prstGeom prst="line">
                <a:avLst/>
              </a:prstGeom>
              <a:noFill/>
              <a:ln w="15875" cap="rnd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4" name="Line 1938"/>
              <p:cNvSpPr>
                <a:spLocks noChangeShapeType="1"/>
              </p:cNvSpPr>
              <p:nvPr/>
            </p:nvSpPr>
            <p:spPr bwMode="auto">
              <a:xfrm>
                <a:off x="521" y="1835"/>
                <a:ext cx="182" cy="0"/>
              </a:xfrm>
              <a:prstGeom prst="line">
                <a:avLst/>
              </a:prstGeom>
              <a:noFill/>
              <a:ln w="15875" cap="rnd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5" name="Line 1939"/>
              <p:cNvSpPr>
                <a:spLocks noChangeShapeType="1"/>
              </p:cNvSpPr>
              <p:nvPr/>
            </p:nvSpPr>
            <p:spPr bwMode="auto">
              <a:xfrm>
                <a:off x="521" y="2659"/>
                <a:ext cx="182" cy="0"/>
              </a:xfrm>
              <a:prstGeom prst="line">
                <a:avLst/>
              </a:prstGeom>
              <a:noFill/>
              <a:ln w="15875" cap="rnd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6" name="Line 1941"/>
              <p:cNvSpPr>
                <a:spLocks noChangeShapeType="1"/>
              </p:cNvSpPr>
              <p:nvPr/>
            </p:nvSpPr>
            <p:spPr bwMode="auto">
              <a:xfrm>
                <a:off x="521" y="2247"/>
                <a:ext cx="182" cy="0"/>
              </a:xfrm>
              <a:prstGeom prst="line">
                <a:avLst/>
              </a:prstGeom>
              <a:noFill/>
              <a:ln w="15875" cap="rnd">
                <a:solidFill>
                  <a:srgbClr val="80808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7" name="Text Box 1943"/>
            <p:cNvSpPr txBox="1">
              <a:spLocks noChangeArrowheads="1"/>
            </p:cNvSpPr>
            <p:nvPr/>
          </p:nvSpPr>
          <p:spPr bwMode="auto">
            <a:xfrm>
              <a:off x="862013" y="3500438"/>
              <a:ext cx="358775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20</a:t>
              </a:r>
            </a:p>
          </p:txBody>
        </p:sp>
        <p:sp>
          <p:nvSpPr>
            <p:cNvPr id="298" name="Text Box 1944"/>
            <p:cNvSpPr txBox="1">
              <a:spLocks noChangeArrowheads="1"/>
            </p:cNvSpPr>
            <p:nvPr/>
          </p:nvSpPr>
          <p:spPr bwMode="auto">
            <a:xfrm>
              <a:off x="862013" y="2852738"/>
              <a:ext cx="358775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40</a:t>
              </a:r>
            </a:p>
          </p:txBody>
        </p:sp>
        <p:sp>
          <p:nvSpPr>
            <p:cNvPr id="299" name="Text Box 1945"/>
            <p:cNvSpPr txBox="1">
              <a:spLocks noChangeArrowheads="1"/>
            </p:cNvSpPr>
            <p:nvPr/>
          </p:nvSpPr>
          <p:spPr bwMode="auto">
            <a:xfrm>
              <a:off x="862013" y="2205038"/>
              <a:ext cx="358775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60</a:t>
              </a:r>
            </a:p>
          </p:txBody>
        </p:sp>
        <p:sp>
          <p:nvSpPr>
            <p:cNvPr id="300" name="Text Box 1946"/>
            <p:cNvSpPr txBox="1">
              <a:spLocks noChangeArrowheads="1"/>
            </p:cNvSpPr>
            <p:nvPr/>
          </p:nvSpPr>
          <p:spPr bwMode="auto">
            <a:xfrm>
              <a:off x="862013" y="1557338"/>
              <a:ext cx="358775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80</a:t>
              </a:r>
            </a:p>
          </p:txBody>
        </p:sp>
        <p:sp>
          <p:nvSpPr>
            <p:cNvPr id="301" name="Text Box 1947"/>
            <p:cNvSpPr txBox="1">
              <a:spLocks noChangeArrowheads="1"/>
            </p:cNvSpPr>
            <p:nvPr/>
          </p:nvSpPr>
          <p:spPr bwMode="auto">
            <a:xfrm>
              <a:off x="774700" y="908050"/>
              <a:ext cx="446088" cy="27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rPr>
                <a:t>100</a:t>
              </a:r>
            </a:p>
          </p:txBody>
        </p:sp>
        <p:sp>
          <p:nvSpPr>
            <p:cNvPr id="302" name="Text Box 1948"/>
            <p:cNvSpPr txBox="1">
              <a:spLocks noChangeArrowheads="1"/>
            </p:cNvSpPr>
            <p:nvPr/>
          </p:nvSpPr>
          <p:spPr bwMode="auto">
            <a:xfrm>
              <a:off x="1039813" y="6011863"/>
              <a:ext cx="1130300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 sz="1200" b="1">
                  <a:latin typeface="돋움" pitchFamily="34" charset="-127"/>
                  <a:ea typeface="돋움" pitchFamily="34" charset="-127"/>
                </a:rPr>
                <a:t>+ Household </a:t>
              </a:r>
            </a:p>
          </p:txBody>
        </p:sp>
        <p:sp>
          <p:nvSpPr>
            <p:cNvPr id="303" name="Text Box 1949"/>
            <p:cNvSpPr txBox="1">
              <a:spLocks noChangeArrowheads="1"/>
            </p:cNvSpPr>
            <p:nvPr/>
          </p:nvSpPr>
          <p:spPr bwMode="auto">
            <a:xfrm>
              <a:off x="2484438" y="6011863"/>
              <a:ext cx="1198562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 sz="1200" b="1">
                  <a:latin typeface="돋움" pitchFamily="34" charset="-127"/>
                  <a:ea typeface="돋움" pitchFamily="34" charset="-127"/>
                </a:rPr>
                <a:t>+ Agreement  </a:t>
              </a:r>
            </a:p>
          </p:txBody>
        </p:sp>
        <p:sp>
          <p:nvSpPr>
            <p:cNvPr id="304" name="Text Box 1950"/>
            <p:cNvSpPr txBox="1">
              <a:spLocks noChangeArrowheads="1"/>
            </p:cNvSpPr>
            <p:nvPr/>
          </p:nvSpPr>
          <p:spPr bwMode="auto">
            <a:xfrm>
              <a:off x="3851275" y="6011863"/>
              <a:ext cx="1000125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 sz="1200" b="1">
                  <a:latin typeface="돋움" pitchFamily="34" charset="-127"/>
                  <a:ea typeface="돋움" pitchFamily="34" charset="-127"/>
                </a:rPr>
                <a:t>+ Watch TV</a:t>
              </a:r>
            </a:p>
          </p:txBody>
        </p:sp>
        <p:sp>
          <p:nvSpPr>
            <p:cNvPr id="305" name="Text Box 1951"/>
            <p:cNvSpPr txBox="1">
              <a:spLocks noChangeArrowheads="1"/>
            </p:cNvSpPr>
            <p:nvPr/>
          </p:nvSpPr>
          <p:spPr bwMode="auto">
            <a:xfrm>
              <a:off x="5292725" y="6011863"/>
              <a:ext cx="1008063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 sz="1200" b="1">
                  <a:latin typeface="돋움" pitchFamily="34" charset="-127"/>
                  <a:ea typeface="돋움" pitchFamily="34" charset="-127"/>
                </a:rPr>
                <a:t>+ Business </a:t>
              </a:r>
            </a:p>
          </p:txBody>
        </p:sp>
        <p:sp>
          <p:nvSpPr>
            <p:cNvPr id="306" name="Text Box 1952"/>
            <p:cNvSpPr txBox="1">
              <a:spLocks noChangeArrowheads="1"/>
            </p:cNvSpPr>
            <p:nvPr/>
          </p:nvSpPr>
          <p:spPr bwMode="auto">
            <a:xfrm>
              <a:off x="6804025" y="6011863"/>
              <a:ext cx="904875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algn="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800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eaLnBrk="1" hangingPunct="1"/>
              <a:r>
                <a:rPr lang="en-US" altLang="ko-KR" sz="1200" b="1">
                  <a:latin typeface="돋움" pitchFamily="34" charset="-127"/>
                  <a:ea typeface="돋움" pitchFamily="34" charset="-127"/>
                </a:rPr>
                <a:t>+ Internet </a:t>
              </a:r>
            </a:p>
          </p:txBody>
        </p:sp>
        <p:sp>
          <p:nvSpPr>
            <p:cNvPr id="307" name="Rectangle 1954"/>
            <p:cNvSpPr>
              <a:spLocks noChangeArrowheads="1"/>
            </p:cNvSpPr>
            <p:nvPr/>
          </p:nvSpPr>
          <p:spPr bwMode="auto">
            <a:xfrm>
              <a:off x="3333750" y="3208338"/>
              <a:ext cx="720725" cy="890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</a:rPr>
                <a:t>Across history are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</a:rPr>
                <a:t>listed below and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</a:rPr>
                <a:t>illustrated on this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</a:rPr>
                <a:t>web Site.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21664</TotalTime>
  <Words>255</Words>
  <Application>Microsoft Office PowerPoint</Application>
  <PresentationFormat>全屏显示(4:3)</PresentationFormat>
  <Paragraphs>42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1103</cp:revision>
  <dcterms:created xsi:type="dcterms:W3CDTF">2009-02-11T05:37:22Z</dcterms:created>
  <dcterms:modified xsi:type="dcterms:W3CDTF">2015-04-15T08:12:18Z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