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6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2274"/>
          <p:cNvSpPr>
            <a:spLocks noChangeArrowheads="1"/>
          </p:cNvSpPr>
          <p:nvPr/>
        </p:nvSpPr>
        <p:spPr bwMode="auto">
          <a:xfrm>
            <a:off x="879549" y="4704928"/>
            <a:ext cx="287337" cy="955675"/>
          </a:xfrm>
          <a:prstGeom prst="rect">
            <a:avLst/>
          </a:prstGeom>
          <a:solidFill>
            <a:srgbClr val="FF0000">
              <a:alpha val="2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AutoShape 2272"/>
          <p:cNvSpPr>
            <a:spLocks noChangeArrowheads="1"/>
          </p:cNvSpPr>
          <p:nvPr/>
        </p:nvSpPr>
        <p:spPr bwMode="auto">
          <a:xfrm>
            <a:off x="1100211" y="4581103"/>
            <a:ext cx="2303463" cy="1800225"/>
          </a:xfrm>
          <a:prstGeom prst="roundRect">
            <a:avLst>
              <a:gd name="adj" fmla="val 7495"/>
            </a:avLst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AutoShape 2267"/>
          <p:cNvSpPr>
            <a:spLocks noChangeArrowheads="1"/>
          </p:cNvSpPr>
          <p:nvPr/>
        </p:nvSpPr>
        <p:spPr bwMode="auto">
          <a:xfrm>
            <a:off x="3564011" y="4581103"/>
            <a:ext cx="4824413" cy="1800225"/>
          </a:xfrm>
          <a:prstGeom prst="roundRect">
            <a:avLst>
              <a:gd name="adj" fmla="val 8556"/>
            </a:avLst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Line 1557"/>
          <p:cNvSpPr>
            <a:spLocks noChangeShapeType="1"/>
          </p:cNvSpPr>
          <p:nvPr/>
        </p:nvSpPr>
        <p:spPr bwMode="auto">
          <a:xfrm>
            <a:off x="1746324" y="568124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1558"/>
          <p:cNvSpPr>
            <a:spLocks noChangeShapeType="1"/>
          </p:cNvSpPr>
          <p:nvPr/>
        </p:nvSpPr>
        <p:spPr bwMode="auto">
          <a:xfrm>
            <a:off x="1746324" y="568124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1561"/>
          <p:cNvSpPr>
            <a:spLocks noChangeShapeType="1"/>
          </p:cNvSpPr>
          <p:nvPr/>
        </p:nvSpPr>
        <p:spPr bwMode="auto">
          <a:xfrm>
            <a:off x="1533599" y="584316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Line 1562"/>
          <p:cNvSpPr>
            <a:spLocks noChangeShapeType="1"/>
          </p:cNvSpPr>
          <p:nvPr/>
        </p:nvSpPr>
        <p:spPr bwMode="auto">
          <a:xfrm>
            <a:off x="1533599" y="584316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Line 1565"/>
          <p:cNvSpPr>
            <a:spLocks noChangeShapeType="1"/>
          </p:cNvSpPr>
          <p:nvPr/>
        </p:nvSpPr>
        <p:spPr bwMode="auto">
          <a:xfrm>
            <a:off x="1520899" y="575744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Line 1566"/>
          <p:cNvSpPr>
            <a:spLocks noChangeShapeType="1"/>
          </p:cNvSpPr>
          <p:nvPr/>
        </p:nvSpPr>
        <p:spPr bwMode="auto">
          <a:xfrm>
            <a:off x="1520899" y="575744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Line 1568"/>
          <p:cNvSpPr>
            <a:spLocks noChangeShapeType="1"/>
          </p:cNvSpPr>
          <p:nvPr/>
        </p:nvSpPr>
        <p:spPr bwMode="auto">
          <a:xfrm>
            <a:off x="1511374" y="569076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Line 1569"/>
          <p:cNvSpPr>
            <a:spLocks noChangeShapeType="1"/>
          </p:cNvSpPr>
          <p:nvPr/>
        </p:nvSpPr>
        <p:spPr bwMode="auto">
          <a:xfrm>
            <a:off x="1511374" y="569076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Line 1571"/>
          <p:cNvSpPr>
            <a:spLocks noChangeShapeType="1"/>
          </p:cNvSpPr>
          <p:nvPr/>
        </p:nvSpPr>
        <p:spPr bwMode="auto">
          <a:xfrm>
            <a:off x="1530424" y="569076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Line 1572"/>
          <p:cNvSpPr>
            <a:spLocks noChangeShapeType="1"/>
          </p:cNvSpPr>
          <p:nvPr/>
        </p:nvSpPr>
        <p:spPr bwMode="auto">
          <a:xfrm>
            <a:off x="1530424" y="569076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Line 1574"/>
          <p:cNvSpPr>
            <a:spLocks noChangeShapeType="1"/>
          </p:cNvSpPr>
          <p:nvPr/>
        </p:nvSpPr>
        <p:spPr bwMode="auto">
          <a:xfrm>
            <a:off x="1520899" y="569711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Line 1575"/>
          <p:cNvSpPr>
            <a:spLocks noChangeShapeType="1"/>
          </p:cNvSpPr>
          <p:nvPr/>
        </p:nvSpPr>
        <p:spPr bwMode="auto">
          <a:xfrm>
            <a:off x="1520899" y="569711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Line 1598"/>
          <p:cNvSpPr>
            <a:spLocks noChangeShapeType="1"/>
          </p:cNvSpPr>
          <p:nvPr/>
        </p:nvSpPr>
        <p:spPr bwMode="auto">
          <a:xfrm>
            <a:off x="4702249" y="591619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Line 1599"/>
          <p:cNvSpPr>
            <a:spLocks noChangeShapeType="1"/>
          </p:cNvSpPr>
          <p:nvPr/>
        </p:nvSpPr>
        <p:spPr bwMode="auto">
          <a:xfrm>
            <a:off x="4702249" y="591619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Line 1600"/>
          <p:cNvSpPr>
            <a:spLocks noChangeShapeType="1"/>
          </p:cNvSpPr>
          <p:nvPr/>
        </p:nvSpPr>
        <p:spPr bwMode="auto">
          <a:xfrm>
            <a:off x="4689549" y="583046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Line 1601"/>
          <p:cNvSpPr>
            <a:spLocks noChangeShapeType="1"/>
          </p:cNvSpPr>
          <p:nvPr/>
        </p:nvSpPr>
        <p:spPr bwMode="auto">
          <a:xfrm>
            <a:off x="4689549" y="583046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Line 1602"/>
          <p:cNvSpPr>
            <a:spLocks noChangeShapeType="1"/>
          </p:cNvSpPr>
          <p:nvPr/>
        </p:nvSpPr>
        <p:spPr bwMode="auto">
          <a:xfrm>
            <a:off x="4676849" y="576379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" name="Line 1603"/>
          <p:cNvSpPr>
            <a:spLocks noChangeShapeType="1"/>
          </p:cNvSpPr>
          <p:nvPr/>
        </p:nvSpPr>
        <p:spPr bwMode="auto">
          <a:xfrm>
            <a:off x="4676849" y="576379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" name="Line 1612"/>
          <p:cNvSpPr>
            <a:spLocks noChangeShapeType="1"/>
          </p:cNvSpPr>
          <p:nvPr/>
        </p:nvSpPr>
        <p:spPr bwMode="auto">
          <a:xfrm>
            <a:off x="3546549" y="582570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" name="Line 1613"/>
          <p:cNvSpPr>
            <a:spLocks noChangeShapeType="1"/>
          </p:cNvSpPr>
          <p:nvPr/>
        </p:nvSpPr>
        <p:spPr bwMode="auto">
          <a:xfrm>
            <a:off x="3546549" y="582570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" name="Line 1616"/>
          <p:cNvSpPr>
            <a:spLocks noChangeShapeType="1"/>
          </p:cNvSpPr>
          <p:nvPr/>
        </p:nvSpPr>
        <p:spPr bwMode="auto">
          <a:xfrm>
            <a:off x="3333824" y="598762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" name="Line 1617"/>
          <p:cNvSpPr>
            <a:spLocks noChangeShapeType="1"/>
          </p:cNvSpPr>
          <p:nvPr/>
        </p:nvSpPr>
        <p:spPr bwMode="auto">
          <a:xfrm>
            <a:off x="3333824" y="598762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" name="Line 1620"/>
          <p:cNvSpPr>
            <a:spLocks noChangeShapeType="1"/>
          </p:cNvSpPr>
          <p:nvPr/>
        </p:nvSpPr>
        <p:spPr bwMode="auto">
          <a:xfrm>
            <a:off x="3321124" y="590190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" name="Line 1621"/>
          <p:cNvSpPr>
            <a:spLocks noChangeShapeType="1"/>
          </p:cNvSpPr>
          <p:nvPr/>
        </p:nvSpPr>
        <p:spPr bwMode="auto">
          <a:xfrm>
            <a:off x="3321124" y="590190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" name="Line 1623"/>
          <p:cNvSpPr>
            <a:spLocks noChangeShapeType="1"/>
          </p:cNvSpPr>
          <p:nvPr/>
        </p:nvSpPr>
        <p:spPr bwMode="auto">
          <a:xfrm>
            <a:off x="3311599" y="583522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" name="Line 1624"/>
          <p:cNvSpPr>
            <a:spLocks noChangeShapeType="1"/>
          </p:cNvSpPr>
          <p:nvPr/>
        </p:nvSpPr>
        <p:spPr bwMode="auto">
          <a:xfrm>
            <a:off x="3311599" y="583522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" name="Line 1629"/>
          <p:cNvSpPr>
            <a:spLocks noChangeShapeType="1"/>
          </p:cNvSpPr>
          <p:nvPr/>
        </p:nvSpPr>
        <p:spPr bwMode="auto">
          <a:xfrm>
            <a:off x="3321124" y="584157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Line 1630"/>
          <p:cNvSpPr>
            <a:spLocks noChangeShapeType="1"/>
          </p:cNvSpPr>
          <p:nvPr/>
        </p:nvSpPr>
        <p:spPr bwMode="auto">
          <a:xfrm>
            <a:off x="3321124" y="584157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93" name="Object 22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006672"/>
              </p:ext>
            </p:extLst>
          </p:nvPr>
        </p:nvGraphicFramePr>
        <p:xfrm>
          <a:off x="2735336" y="836190"/>
          <a:ext cx="5603875" cy="376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차트" r:id="rId3" imgW="5581650" imgH="3752850" progId="MSGraph.Chart.8">
                  <p:embed followColorScheme="full"/>
                </p:oleObj>
              </mc:Choice>
              <mc:Fallback>
                <p:oleObj name="차트" r:id="rId3" imgW="5581650" imgH="375285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336" y="836190"/>
                        <a:ext cx="5603875" cy="376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" name="Line 2208"/>
          <p:cNvSpPr>
            <a:spLocks noChangeShapeType="1"/>
          </p:cNvSpPr>
          <p:nvPr/>
        </p:nvSpPr>
        <p:spPr bwMode="auto">
          <a:xfrm flipH="1">
            <a:off x="2303536" y="1390228"/>
            <a:ext cx="504825" cy="0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5" name="Group 2212"/>
          <p:cNvGrpSpPr>
            <a:grpSpLocks/>
          </p:cNvGrpSpPr>
          <p:nvPr/>
        </p:nvGrpSpPr>
        <p:grpSpPr bwMode="auto">
          <a:xfrm>
            <a:off x="755724" y="1021928"/>
            <a:ext cx="1604962" cy="619125"/>
            <a:chOff x="45" y="1026"/>
            <a:chExt cx="1011" cy="390"/>
          </a:xfrm>
        </p:grpSpPr>
        <p:sp>
          <p:nvSpPr>
            <p:cNvPr id="96" name="Text Box 2210"/>
            <p:cNvSpPr txBox="1">
              <a:spLocks noChangeArrowheads="1"/>
            </p:cNvSpPr>
            <p:nvPr/>
          </p:nvSpPr>
          <p:spPr bwMode="auto">
            <a:xfrm>
              <a:off x="45" y="1026"/>
              <a:ext cx="83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000" b="1"/>
                <a:t>TODAY’s headlines</a:t>
              </a:r>
            </a:p>
          </p:txBody>
        </p:sp>
        <p:sp>
          <p:nvSpPr>
            <p:cNvPr id="97" name="Text Box 2211"/>
            <p:cNvSpPr txBox="1">
              <a:spLocks noChangeArrowheads="1"/>
            </p:cNvSpPr>
            <p:nvPr/>
          </p:nvSpPr>
          <p:spPr bwMode="auto">
            <a:xfrm>
              <a:off x="48" y="1127"/>
              <a:ext cx="100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/>
                <a:t>Come and have fun with Pets and Domesticated Animals preschool activities</a:t>
              </a:r>
            </a:p>
          </p:txBody>
        </p:sp>
      </p:grpSp>
      <p:sp>
        <p:nvSpPr>
          <p:cNvPr id="98" name="Line 2218"/>
          <p:cNvSpPr>
            <a:spLocks noChangeShapeType="1"/>
          </p:cNvSpPr>
          <p:nvPr/>
        </p:nvSpPr>
        <p:spPr bwMode="auto">
          <a:xfrm flipH="1">
            <a:off x="2303536" y="2169690"/>
            <a:ext cx="504825" cy="0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9" name="Group 2219"/>
          <p:cNvGrpSpPr>
            <a:grpSpLocks/>
          </p:cNvGrpSpPr>
          <p:nvPr/>
        </p:nvGrpSpPr>
        <p:grpSpPr bwMode="auto">
          <a:xfrm>
            <a:off x="755724" y="1801390"/>
            <a:ext cx="1604962" cy="619125"/>
            <a:chOff x="45" y="1026"/>
            <a:chExt cx="1011" cy="390"/>
          </a:xfrm>
        </p:grpSpPr>
        <p:sp>
          <p:nvSpPr>
            <p:cNvPr id="100" name="Text Box 2220"/>
            <p:cNvSpPr txBox="1">
              <a:spLocks noChangeArrowheads="1"/>
            </p:cNvSpPr>
            <p:nvPr/>
          </p:nvSpPr>
          <p:spPr bwMode="auto">
            <a:xfrm>
              <a:off x="45" y="1026"/>
              <a:ext cx="85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000" b="1"/>
                <a:t>USING an architect</a:t>
              </a:r>
              <a:r>
                <a:rPr lang="en-US" altLang="ko-KR"/>
                <a:t> </a:t>
              </a:r>
            </a:p>
          </p:txBody>
        </p:sp>
        <p:sp>
          <p:nvSpPr>
            <p:cNvPr id="101" name="Text Box 2221"/>
            <p:cNvSpPr txBox="1">
              <a:spLocks noChangeArrowheads="1"/>
            </p:cNvSpPr>
            <p:nvPr/>
          </p:nvSpPr>
          <p:spPr bwMode="auto">
            <a:xfrm>
              <a:off x="48" y="1127"/>
              <a:ext cx="100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/>
                <a:t>Come and have fun with Pets and Domesticated Animals preschool activities</a:t>
              </a:r>
            </a:p>
          </p:txBody>
        </p:sp>
      </p:grpSp>
      <p:sp>
        <p:nvSpPr>
          <p:cNvPr id="102" name="Line 2223"/>
          <p:cNvSpPr>
            <a:spLocks noChangeShapeType="1"/>
          </p:cNvSpPr>
          <p:nvPr/>
        </p:nvSpPr>
        <p:spPr bwMode="auto">
          <a:xfrm flipH="1">
            <a:off x="2303536" y="2961853"/>
            <a:ext cx="504825" cy="0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3" name="Group 2224"/>
          <p:cNvGrpSpPr>
            <a:grpSpLocks/>
          </p:cNvGrpSpPr>
          <p:nvPr/>
        </p:nvGrpSpPr>
        <p:grpSpPr bwMode="auto">
          <a:xfrm>
            <a:off x="755724" y="2593553"/>
            <a:ext cx="1604962" cy="619125"/>
            <a:chOff x="45" y="1026"/>
            <a:chExt cx="1011" cy="390"/>
          </a:xfrm>
        </p:grpSpPr>
        <p:sp>
          <p:nvSpPr>
            <p:cNvPr id="104" name="Text Box 2225"/>
            <p:cNvSpPr txBox="1">
              <a:spLocks noChangeArrowheads="1"/>
            </p:cNvSpPr>
            <p:nvPr/>
          </p:nvSpPr>
          <p:spPr bwMode="auto">
            <a:xfrm>
              <a:off x="45" y="1026"/>
              <a:ext cx="7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000" b="1"/>
                <a:t>FIND an architect</a:t>
              </a:r>
              <a:r>
                <a:rPr lang="en-US" altLang="ko-KR"/>
                <a:t> </a:t>
              </a:r>
            </a:p>
          </p:txBody>
        </p:sp>
        <p:sp>
          <p:nvSpPr>
            <p:cNvPr id="105" name="Text Box 2226"/>
            <p:cNvSpPr txBox="1">
              <a:spLocks noChangeArrowheads="1"/>
            </p:cNvSpPr>
            <p:nvPr/>
          </p:nvSpPr>
          <p:spPr bwMode="auto">
            <a:xfrm>
              <a:off x="48" y="1127"/>
              <a:ext cx="100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/>
                <a:t>Come and have fun with Pets and Domesticated Animals preschool activities</a:t>
              </a:r>
            </a:p>
          </p:txBody>
        </p:sp>
      </p:grpSp>
      <p:sp>
        <p:nvSpPr>
          <p:cNvPr id="106" name="Line 2228"/>
          <p:cNvSpPr>
            <a:spLocks noChangeShapeType="1"/>
          </p:cNvSpPr>
          <p:nvPr/>
        </p:nvSpPr>
        <p:spPr bwMode="auto">
          <a:xfrm flipH="1">
            <a:off x="2303536" y="3754015"/>
            <a:ext cx="504825" cy="0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7" name="Group 2229"/>
          <p:cNvGrpSpPr>
            <a:grpSpLocks/>
          </p:cNvGrpSpPr>
          <p:nvPr/>
        </p:nvGrpSpPr>
        <p:grpSpPr bwMode="auto">
          <a:xfrm>
            <a:off x="755724" y="3385715"/>
            <a:ext cx="1643062" cy="619125"/>
            <a:chOff x="45" y="1026"/>
            <a:chExt cx="1035" cy="390"/>
          </a:xfrm>
        </p:grpSpPr>
        <p:sp>
          <p:nvSpPr>
            <p:cNvPr id="108" name="Text Box 2230"/>
            <p:cNvSpPr txBox="1">
              <a:spLocks noChangeArrowheads="1"/>
            </p:cNvSpPr>
            <p:nvPr/>
          </p:nvSpPr>
          <p:spPr bwMode="auto">
            <a:xfrm>
              <a:off x="45" y="1026"/>
              <a:ext cx="10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000" b="1"/>
                <a:t>BECOMING an architect</a:t>
              </a:r>
              <a:r>
                <a:rPr lang="en-US" altLang="ko-KR"/>
                <a:t> </a:t>
              </a:r>
            </a:p>
          </p:txBody>
        </p:sp>
        <p:sp>
          <p:nvSpPr>
            <p:cNvPr id="109" name="Text Box 2231"/>
            <p:cNvSpPr txBox="1">
              <a:spLocks noChangeArrowheads="1"/>
            </p:cNvSpPr>
            <p:nvPr/>
          </p:nvSpPr>
          <p:spPr bwMode="auto">
            <a:xfrm>
              <a:off x="48" y="1127"/>
              <a:ext cx="100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/>
                <a:t>Come and have fun with Pets and Domesticated Animals preschool activities</a:t>
              </a:r>
            </a:p>
          </p:txBody>
        </p:sp>
      </p:grpSp>
      <p:grpSp>
        <p:nvGrpSpPr>
          <p:cNvPr id="110" name="Group 2247"/>
          <p:cNvGrpSpPr>
            <a:grpSpLocks/>
          </p:cNvGrpSpPr>
          <p:nvPr/>
        </p:nvGrpSpPr>
        <p:grpSpPr bwMode="auto">
          <a:xfrm>
            <a:off x="3851349" y="4797003"/>
            <a:ext cx="4321175" cy="1331912"/>
            <a:chOff x="2196" y="3294"/>
            <a:chExt cx="1999" cy="616"/>
          </a:xfrm>
        </p:grpSpPr>
        <p:sp>
          <p:nvSpPr>
            <p:cNvPr id="111" name="Rectangle 2234"/>
            <p:cNvSpPr>
              <a:spLocks noChangeArrowheads="1"/>
            </p:cNvSpPr>
            <p:nvPr/>
          </p:nvSpPr>
          <p:spPr bwMode="black">
            <a:xfrm rot="-2700059">
              <a:off x="2237" y="3297"/>
              <a:ext cx="191" cy="193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lIns="86423" tIns="43211" rIns="86423" bIns="43211" anchor="ctr"/>
            <a:lstStyle/>
            <a:p>
              <a:pPr algn="ctr" defTabSz="865188"/>
              <a:endParaRPr lang="zh-CN" altLang="zh-CN" b="1">
                <a:solidFill>
                  <a:schemeClr val="bg1"/>
                </a:solidFill>
                <a:latin typeface="Verdana" pitchFamily="34" charset="0"/>
                <a:ea typeface="DotumChe" pitchFamily="49" charset="-127"/>
              </a:endParaRPr>
            </a:p>
          </p:txBody>
        </p:sp>
        <p:sp>
          <p:nvSpPr>
            <p:cNvPr id="112" name="Rectangle 2235"/>
            <p:cNvSpPr>
              <a:spLocks noChangeArrowheads="1"/>
            </p:cNvSpPr>
            <p:nvPr/>
          </p:nvSpPr>
          <p:spPr bwMode="black">
            <a:xfrm rot="-2700059">
              <a:off x="2828" y="3297"/>
              <a:ext cx="191" cy="193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lIns="86423" tIns="43211" rIns="86423" bIns="43211" anchor="ctr"/>
            <a:lstStyle/>
            <a:p>
              <a:pPr algn="ctr" defTabSz="865188"/>
              <a:endParaRPr lang="zh-CN" altLang="zh-CN" b="1">
                <a:solidFill>
                  <a:schemeClr val="bg1"/>
                </a:solidFill>
                <a:latin typeface="Verdana" pitchFamily="34" charset="0"/>
                <a:ea typeface="DotumChe" pitchFamily="49" charset="-127"/>
              </a:endParaRPr>
            </a:p>
          </p:txBody>
        </p:sp>
        <p:sp>
          <p:nvSpPr>
            <p:cNvPr id="113" name="Rectangle 2236"/>
            <p:cNvSpPr>
              <a:spLocks noChangeArrowheads="1"/>
            </p:cNvSpPr>
            <p:nvPr/>
          </p:nvSpPr>
          <p:spPr bwMode="black">
            <a:xfrm rot="-2700059">
              <a:off x="3422" y="3297"/>
              <a:ext cx="191" cy="193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lIns="86423" tIns="43211" rIns="86423" bIns="43211" anchor="ctr"/>
            <a:lstStyle/>
            <a:p>
              <a:pPr algn="ctr" defTabSz="865188"/>
              <a:endParaRPr lang="zh-CN" altLang="zh-CN" b="1">
                <a:solidFill>
                  <a:schemeClr val="bg1"/>
                </a:solidFill>
                <a:latin typeface="Verdana" pitchFamily="34" charset="0"/>
                <a:ea typeface="DotumChe" pitchFamily="49" charset="-127"/>
              </a:endParaRPr>
            </a:p>
          </p:txBody>
        </p:sp>
        <p:sp>
          <p:nvSpPr>
            <p:cNvPr id="114" name="Rectangle 2237"/>
            <p:cNvSpPr>
              <a:spLocks noChangeArrowheads="1"/>
            </p:cNvSpPr>
            <p:nvPr/>
          </p:nvSpPr>
          <p:spPr bwMode="black">
            <a:xfrm rot="-2700059">
              <a:off x="4003" y="3297"/>
              <a:ext cx="191" cy="193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lIns="86423" tIns="43211" rIns="86423" bIns="43211" anchor="ctr"/>
            <a:lstStyle/>
            <a:p>
              <a:pPr algn="ctr" defTabSz="865188"/>
              <a:endParaRPr lang="zh-CN" altLang="zh-CN" b="1">
                <a:solidFill>
                  <a:schemeClr val="bg1"/>
                </a:solidFill>
                <a:latin typeface="Verdana" pitchFamily="34" charset="0"/>
                <a:ea typeface="DotumChe" pitchFamily="49" charset="-127"/>
              </a:endParaRPr>
            </a:p>
          </p:txBody>
        </p:sp>
        <p:sp>
          <p:nvSpPr>
            <p:cNvPr id="115" name="Line 2238"/>
            <p:cNvSpPr>
              <a:spLocks noChangeShapeType="1"/>
            </p:cNvSpPr>
            <p:nvPr/>
          </p:nvSpPr>
          <p:spPr bwMode="auto">
            <a:xfrm>
              <a:off x="2373" y="3389"/>
              <a:ext cx="1808" cy="0"/>
            </a:xfrm>
            <a:prstGeom prst="line">
              <a:avLst/>
            </a:prstGeom>
            <a:noFill/>
            <a:ln w="635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Rectangle 2239"/>
            <p:cNvSpPr>
              <a:spLocks noChangeArrowheads="1"/>
            </p:cNvSpPr>
            <p:nvPr/>
          </p:nvSpPr>
          <p:spPr bwMode="black">
            <a:xfrm rot="-153900059">
              <a:off x="2195" y="3295"/>
              <a:ext cx="192" cy="192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50000">
                  <a:schemeClr val="folHlink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vert="eaVert" wrap="none" lIns="86423" tIns="43211" rIns="86423" bIns="43211" anchor="ctr"/>
            <a:lstStyle/>
            <a:p>
              <a:pPr algn="ctr" defTabSz="865188">
                <a:defRPr/>
              </a:pPr>
              <a:endParaRPr lang="zh-CN" altLang="zh-CN" b="1">
                <a:solidFill>
                  <a:schemeClr val="bg1"/>
                </a:solidFill>
                <a:latin typeface="Verdana" pitchFamily="34" charset="0"/>
                <a:ea typeface="DotumChe" pitchFamily="49" charset="-127"/>
              </a:endParaRPr>
            </a:p>
          </p:txBody>
        </p:sp>
        <p:sp>
          <p:nvSpPr>
            <p:cNvPr id="117" name="Rectangle 2240"/>
            <p:cNvSpPr>
              <a:spLocks noChangeArrowheads="1"/>
            </p:cNvSpPr>
            <p:nvPr/>
          </p:nvSpPr>
          <p:spPr bwMode="black">
            <a:xfrm rot="-2700059">
              <a:off x="2793" y="3293"/>
              <a:ext cx="192" cy="193"/>
            </a:xfrm>
            <a:prstGeom prst="rect">
              <a:avLst/>
            </a:prstGeom>
            <a:gradFill rotWithShape="0">
              <a:gsLst>
                <a:gs pos="0">
                  <a:srgbClr val="FF9900"/>
                </a:gs>
                <a:gs pos="50000">
                  <a:srgbClr val="FFCC00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86423" tIns="43211" rIns="86423" bIns="43211" anchor="ctr"/>
            <a:lstStyle/>
            <a:p>
              <a:pPr algn="ctr" defTabSz="865188"/>
              <a:endParaRPr lang="zh-CN" altLang="zh-CN" b="1">
                <a:solidFill>
                  <a:schemeClr val="bg1"/>
                </a:solidFill>
                <a:latin typeface="Verdana" pitchFamily="34" charset="0"/>
                <a:ea typeface="DotumChe" pitchFamily="49" charset="-127"/>
              </a:endParaRPr>
            </a:p>
          </p:txBody>
        </p:sp>
        <p:sp>
          <p:nvSpPr>
            <p:cNvPr id="118" name="Rectangle 2241"/>
            <p:cNvSpPr>
              <a:spLocks noChangeArrowheads="1"/>
            </p:cNvSpPr>
            <p:nvPr/>
          </p:nvSpPr>
          <p:spPr bwMode="black">
            <a:xfrm rot="-2700059">
              <a:off x="3386" y="3293"/>
              <a:ext cx="192" cy="193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50000">
                  <a:srgbClr val="3399FF"/>
                </a:gs>
                <a:gs pos="100000">
                  <a:srgbClr val="0033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86423" tIns="43211" rIns="86423" bIns="43211" anchor="ctr"/>
            <a:lstStyle/>
            <a:p>
              <a:pPr algn="ctr" defTabSz="865188"/>
              <a:endParaRPr lang="zh-CN" altLang="zh-CN" b="1">
                <a:solidFill>
                  <a:schemeClr val="bg1"/>
                </a:solidFill>
                <a:latin typeface="Verdana" pitchFamily="34" charset="0"/>
                <a:ea typeface="DotumChe" pitchFamily="49" charset="-127"/>
              </a:endParaRPr>
            </a:p>
          </p:txBody>
        </p:sp>
        <p:sp>
          <p:nvSpPr>
            <p:cNvPr id="119" name="Rectangle 2242"/>
            <p:cNvSpPr>
              <a:spLocks noChangeArrowheads="1"/>
            </p:cNvSpPr>
            <p:nvPr/>
          </p:nvSpPr>
          <p:spPr bwMode="black">
            <a:xfrm rot="-2700059">
              <a:off x="3968" y="3293"/>
              <a:ext cx="192" cy="19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50000">
                  <a:srgbClr val="FF6699"/>
                </a:gs>
                <a:gs pos="100000">
                  <a:srgbClr val="CC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86423" tIns="43211" rIns="86423" bIns="43211" anchor="ctr"/>
            <a:lstStyle/>
            <a:p>
              <a:pPr algn="ctr" defTabSz="865188"/>
              <a:endParaRPr lang="zh-CN" altLang="zh-CN" b="1">
                <a:solidFill>
                  <a:schemeClr val="bg1"/>
                </a:solidFill>
                <a:latin typeface="Verdana" pitchFamily="34" charset="0"/>
                <a:ea typeface="DotumChe" pitchFamily="49" charset="-127"/>
              </a:endParaRPr>
            </a:p>
          </p:txBody>
        </p:sp>
        <p:sp>
          <p:nvSpPr>
            <p:cNvPr id="120" name="Line 2243"/>
            <p:cNvSpPr>
              <a:spLocks noChangeShapeType="1"/>
            </p:cNvSpPr>
            <p:nvPr/>
          </p:nvSpPr>
          <p:spPr bwMode="black">
            <a:xfrm flipV="1">
              <a:off x="2612" y="3401"/>
              <a:ext cx="0" cy="509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Line 2244"/>
            <p:cNvSpPr>
              <a:spLocks noChangeShapeType="1"/>
            </p:cNvSpPr>
            <p:nvPr/>
          </p:nvSpPr>
          <p:spPr bwMode="black">
            <a:xfrm flipV="1">
              <a:off x="3198" y="3401"/>
              <a:ext cx="0" cy="509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Line 2245"/>
            <p:cNvSpPr>
              <a:spLocks noChangeShapeType="1"/>
            </p:cNvSpPr>
            <p:nvPr/>
          </p:nvSpPr>
          <p:spPr bwMode="black">
            <a:xfrm flipV="1">
              <a:off x="3792" y="3401"/>
              <a:ext cx="0" cy="509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" name="Text Box 2246"/>
          <p:cNvSpPr txBox="1">
            <a:spLocks noChangeArrowheads="1"/>
          </p:cNvSpPr>
          <p:nvPr/>
        </p:nvSpPr>
        <p:spPr bwMode="auto">
          <a:xfrm>
            <a:off x="3784674" y="4925590"/>
            <a:ext cx="552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600">
                <a:solidFill>
                  <a:schemeClr val="bg1"/>
                </a:solidFill>
                <a:latin typeface="Arial Black" pitchFamily="34" charset="0"/>
                <a:ea typeface="돋움" pitchFamily="34" charset="-127"/>
              </a:rPr>
              <a:t>PART_01</a:t>
            </a:r>
          </a:p>
        </p:txBody>
      </p:sp>
      <p:sp>
        <p:nvSpPr>
          <p:cNvPr id="124" name="Text Box 2248"/>
          <p:cNvSpPr txBox="1">
            <a:spLocks noChangeArrowheads="1"/>
          </p:cNvSpPr>
          <p:nvPr/>
        </p:nvSpPr>
        <p:spPr bwMode="auto">
          <a:xfrm>
            <a:off x="5070549" y="4925590"/>
            <a:ext cx="552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600">
                <a:solidFill>
                  <a:schemeClr val="bg1"/>
                </a:solidFill>
                <a:latin typeface="Arial Black" pitchFamily="34" charset="0"/>
                <a:ea typeface="돋움" pitchFamily="34" charset="-127"/>
              </a:rPr>
              <a:t>PART_02</a:t>
            </a:r>
          </a:p>
        </p:txBody>
      </p:sp>
      <p:sp>
        <p:nvSpPr>
          <p:cNvPr id="125" name="Text Box 2249"/>
          <p:cNvSpPr txBox="1">
            <a:spLocks noChangeArrowheads="1"/>
          </p:cNvSpPr>
          <p:nvPr/>
        </p:nvSpPr>
        <p:spPr bwMode="auto">
          <a:xfrm>
            <a:off x="6358011" y="4925590"/>
            <a:ext cx="552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600">
                <a:solidFill>
                  <a:schemeClr val="bg1"/>
                </a:solidFill>
                <a:latin typeface="Arial Black" pitchFamily="34" charset="0"/>
                <a:ea typeface="돋움" pitchFamily="34" charset="-127"/>
              </a:rPr>
              <a:t>PART_03</a:t>
            </a:r>
          </a:p>
        </p:txBody>
      </p:sp>
      <p:sp>
        <p:nvSpPr>
          <p:cNvPr id="126" name="Text Box 2250"/>
          <p:cNvSpPr txBox="1">
            <a:spLocks noChangeArrowheads="1"/>
          </p:cNvSpPr>
          <p:nvPr/>
        </p:nvSpPr>
        <p:spPr bwMode="auto">
          <a:xfrm>
            <a:off x="7620074" y="4925590"/>
            <a:ext cx="552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600">
                <a:solidFill>
                  <a:schemeClr val="bg1"/>
                </a:solidFill>
                <a:latin typeface="Arial Black" pitchFamily="34" charset="0"/>
                <a:ea typeface="돋움" pitchFamily="34" charset="-127"/>
              </a:rPr>
              <a:t>PART_04</a:t>
            </a:r>
          </a:p>
        </p:txBody>
      </p:sp>
      <p:sp>
        <p:nvSpPr>
          <p:cNvPr id="127" name="Text Box 2253"/>
          <p:cNvSpPr txBox="1">
            <a:spLocks noChangeArrowheads="1"/>
          </p:cNvSpPr>
          <p:nvPr/>
        </p:nvSpPr>
        <p:spPr bwMode="auto">
          <a:xfrm>
            <a:off x="3611636" y="5282778"/>
            <a:ext cx="8794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/>
              <a:t>Come and have fun with Pets and </a:t>
            </a:r>
            <a:r>
              <a:rPr lang="en-US" altLang="ko-KR" b="1">
                <a:solidFill>
                  <a:srgbClr val="008000"/>
                </a:solidFill>
              </a:rPr>
              <a:t>Domesticated</a:t>
            </a:r>
            <a:r>
              <a:rPr lang="en-US" altLang="ko-KR" b="1">
                <a:solidFill>
                  <a:srgbClr val="CC0000"/>
                </a:solidFill>
              </a:rPr>
              <a:t> </a:t>
            </a:r>
            <a:r>
              <a:rPr lang="en-US" altLang="ko-KR"/>
              <a:t>Animals preschool activities.</a:t>
            </a:r>
          </a:p>
        </p:txBody>
      </p:sp>
      <p:sp>
        <p:nvSpPr>
          <p:cNvPr id="128" name="Text Box 2254"/>
          <p:cNvSpPr txBox="1">
            <a:spLocks noChangeArrowheads="1"/>
          </p:cNvSpPr>
          <p:nvPr/>
        </p:nvSpPr>
        <p:spPr bwMode="auto">
          <a:xfrm>
            <a:off x="4902274" y="5282778"/>
            <a:ext cx="879475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/>
              <a:t>More than 800 great buildings from around the world and across </a:t>
            </a:r>
            <a:r>
              <a:rPr lang="en-US" altLang="ko-KR" b="1">
                <a:solidFill>
                  <a:srgbClr val="FF9900"/>
                </a:solidFill>
              </a:rPr>
              <a:t>history</a:t>
            </a:r>
            <a:r>
              <a:rPr lang="en-US" altLang="ko-KR">
                <a:solidFill>
                  <a:srgbClr val="FF9900"/>
                </a:solidFill>
              </a:rPr>
              <a:t> </a:t>
            </a:r>
            <a:r>
              <a:rPr lang="en-US" altLang="ko-KR"/>
              <a:t>are listed below.</a:t>
            </a:r>
          </a:p>
        </p:txBody>
      </p:sp>
      <p:sp>
        <p:nvSpPr>
          <p:cNvPr id="129" name="Text Box 2255"/>
          <p:cNvSpPr txBox="1">
            <a:spLocks noChangeArrowheads="1"/>
          </p:cNvSpPr>
          <p:nvPr/>
        </p:nvSpPr>
        <p:spPr bwMode="auto">
          <a:xfrm>
            <a:off x="6180211" y="5282778"/>
            <a:ext cx="8794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/>
              <a:t>photographic images, architectural drawings, discussion, </a:t>
            </a:r>
            <a:r>
              <a:rPr lang="en-US" altLang="ko-KR" b="1">
                <a:solidFill>
                  <a:srgbClr val="0066CC"/>
                </a:solidFill>
              </a:rPr>
              <a:t>bibliography</a:t>
            </a:r>
            <a:r>
              <a:rPr lang="en-US" altLang="ko-KR"/>
              <a:t>, architect info.</a:t>
            </a:r>
          </a:p>
        </p:txBody>
      </p:sp>
      <p:sp>
        <p:nvSpPr>
          <p:cNvPr id="130" name="Text Box 2256"/>
          <p:cNvSpPr txBox="1">
            <a:spLocks noChangeArrowheads="1"/>
          </p:cNvSpPr>
          <p:nvPr/>
        </p:nvSpPr>
        <p:spPr bwMode="auto">
          <a:xfrm>
            <a:off x="7442274" y="5282778"/>
            <a:ext cx="8794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/>
              <a:t>Welcome to our company. </a:t>
            </a:r>
            <a:r>
              <a:rPr lang="en-US" altLang="ko-KR" b="1">
                <a:solidFill>
                  <a:srgbClr val="CC0000"/>
                </a:solidFill>
              </a:rPr>
              <a:t>Collection of inspiring</a:t>
            </a:r>
            <a:r>
              <a:rPr lang="en-US" altLang="ko-KR"/>
              <a:t> and unique images of nature, landscapes.</a:t>
            </a:r>
          </a:p>
        </p:txBody>
      </p:sp>
      <p:grpSp>
        <p:nvGrpSpPr>
          <p:cNvPr id="131" name="Group 2266"/>
          <p:cNvGrpSpPr>
            <a:grpSpLocks/>
          </p:cNvGrpSpPr>
          <p:nvPr/>
        </p:nvGrpSpPr>
        <p:grpSpPr bwMode="auto">
          <a:xfrm>
            <a:off x="3203649" y="4723978"/>
            <a:ext cx="557212" cy="133350"/>
            <a:chOff x="760" y="3396"/>
            <a:chExt cx="521" cy="125"/>
          </a:xfrm>
        </p:grpSpPr>
        <p:sp>
          <p:nvSpPr>
            <p:cNvPr id="132" name="Oval 2265"/>
            <p:cNvSpPr>
              <a:spLocks noChangeArrowheads="1"/>
            </p:cNvSpPr>
            <p:nvPr/>
          </p:nvSpPr>
          <p:spPr bwMode="auto">
            <a:xfrm>
              <a:off x="760" y="3396"/>
              <a:ext cx="125" cy="1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Oval 2264"/>
            <p:cNvSpPr>
              <a:spLocks noChangeArrowheads="1"/>
            </p:cNvSpPr>
            <p:nvPr/>
          </p:nvSpPr>
          <p:spPr bwMode="auto">
            <a:xfrm>
              <a:off x="1156" y="3396"/>
              <a:ext cx="125" cy="1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" name="AutoShape 2263"/>
            <p:cNvSpPr>
              <a:spLocks noChangeArrowheads="1"/>
            </p:cNvSpPr>
            <p:nvPr/>
          </p:nvSpPr>
          <p:spPr bwMode="auto">
            <a:xfrm>
              <a:off x="793" y="3413"/>
              <a:ext cx="454" cy="9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5" name="Group 2268"/>
          <p:cNvGrpSpPr>
            <a:grpSpLocks/>
          </p:cNvGrpSpPr>
          <p:nvPr/>
        </p:nvGrpSpPr>
        <p:grpSpPr bwMode="auto">
          <a:xfrm>
            <a:off x="3203649" y="5155778"/>
            <a:ext cx="557212" cy="133350"/>
            <a:chOff x="760" y="3396"/>
            <a:chExt cx="521" cy="125"/>
          </a:xfrm>
        </p:grpSpPr>
        <p:sp>
          <p:nvSpPr>
            <p:cNvPr id="136" name="Oval 2269"/>
            <p:cNvSpPr>
              <a:spLocks noChangeArrowheads="1"/>
            </p:cNvSpPr>
            <p:nvPr/>
          </p:nvSpPr>
          <p:spPr bwMode="auto">
            <a:xfrm>
              <a:off x="760" y="3396"/>
              <a:ext cx="125" cy="1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7" name="Oval 2270"/>
            <p:cNvSpPr>
              <a:spLocks noChangeArrowheads="1"/>
            </p:cNvSpPr>
            <p:nvPr/>
          </p:nvSpPr>
          <p:spPr bwMode="auto">
            <a:xfrm>
              <a:off x="1156" y="3396"/>
              <a:ext cx="125" cy="1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8" name="AutoShape 2271"/>
            <p:cNvSpPr>
              <a:spLocks noChangeArrowheads="1"/>
            </p:cNvSpPr>
            <p:nvPr/>
          </p:nvSpPr>
          <p:spPr bwMode="auto">
            <a:xfrm>
              <a:off x="793" y="3413"/>
              <a:ext cx="454" cy="9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9" name="Text Box 2275"/>
          <p:cNvSpPr txBox="1">
            <a:spLocks noChangeArrowheads="1"/>
          </p:cNvSpPr>
          <p:nvPr/>
        </p:nvSpPr>
        <p:spPr bwMode="auto">
          <a:xfrm>
            <a:off x="817636" y="4662065"/>
            <a:ext cx="2794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200" b="1">
                <a:solidFill>
                  <a:srgbClr val="CC0000"/>
                </a:solidFill>
                <a:latin typeface="돋움" pitchFamily="34" charset="-127"/>
                <a:ea typeface="돋움" pitchFamily="34" charset="-127"/>
              </a:rPr>
              <a:t>T</a:t>
            </a:r>
          </a:p>
          <a:p>
            <a:pPr eaLnBrk="1" hangingPunct="1"/>
            <a:r>
              <a:rPr lang="en-US" altLang="ko-KR" sz="1200" b="1">
                <a:solidFill>
                  <a:srgbClr val="CC0000"/>
                </a:solidFill>
                <a:latin typeface="돋움" pitchFamily="34" charset="-127"/>
                <a:ea typeface="돋움" pitchFamily="34" charset="-127"/>
              </a:rPr>
              <a:t>I</a:t>
            </a:r>
          </a:p>
          <a:p>
            <a:pPr eaLnBrk="1" hangingPunct="1"/>
            <a:r>
              <a:rPr lang="en-US" altLang="ko-KR" sz="1200" b="1">
                <a:solidFill>
                  <a:srgbClr val="CC0000"/>
                </a:solidFill>
                <a:latin typeface="돋움" pitchFamily="34" charset="-127"/>
                <a:ea typeface="돋움" pitchFamily="34" charset="-127"/>
              </a:rPr>
              <a:t>T</a:t>
            </a:r>
          </a:p>
          <a:p>
            <a:pPr eaLnBrk="1" hangingPunct="1"/>
            <a:r>
              <a:rPr lang="en-US" altLang="ko-KR" sz="1200" b="1">
                <a:solidFill>
                  <a:srgbClr val="CC0000"/>
                </a:solidFill>
                <a:latin typeface="돋움" pitchFamily="34" charset="-127"/>
                <a:ea typeface="돋움" pitchFamily="34" charset="-127"/>
              </a:rPr>
              <a:t>L</a:t>
            </a:r>
          </a:p>
          <a:p>
            <a:pPr eaLnBrk="1" hangingPunct="1"/>
            <a:r>
              <a:rPr lang="en-US" altLang="ko-KR" sz="1200" b="1">
                <a:solidFill>
                  <a:srgbClr val="CC0000"/>
                </a:solidFill>
                <a:latin typeface="돋움" pitchFamily="34" charset="-127"/>
                <a:ea typeface="돋움" pitchFamily="34" charset="-127"/>
              </a:rPr>
              <a:t>E</a:t>
            </a:r>
          </a:p>
        </p:txBody>
      </p:sp>
      <p:sp>
        <p:nvSpPr>
          <p:cNvPr id="140" name="Text Box 2279"/>
          <p:cNvSpPr txBox="1">
            <a:spLocks noChangeArrowheads="1"/>
          </p:cNvSpPr>
          <p:nvPr/>
        </p:nvSpPr>
        <p:spPr bwMode="auto">
          <a:xfrm>
            <a:off x="1206574" y="4744615"/>
            <a:ext cx="18557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200" b="1">
                <a:latin typeface="돋움" pitchFamily="34" charset="-127"/>
                <a:ea typeface="돋움" pitchFamily="34" charset="-127"/>
              </a:rPr>
              <a:t>Programs at BUSINESS</a:t>
            </a:r>
          </a:p>
        </p:txBody>
      </p:sp>
      <p:sp>
        <p:nvSpPr>
          <p:cNvPr id="141" name="Line 2280"/>
          <p:cNvSpPr>
            <a:spLocks noChangeShapeType="1"/>
          </p:cNvSpPr>
          <p:nvPr/>
        </p:nvSpPr>
        <p:spPr bwMode="auto">
          <a:xfrm>
            <a:off x="1225624" y="5003378"/>
            <a:ext cx="2016125" cy="0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2" name="Text Box 2281"/>
          <p:cNvSpPr txBox="1">
            <a:spLocks noChangeArrowheads="1"/>
          </p:cNvSpPr>
          <p:nvPr/>
        </p:nvSpPr>
        <p:spPr bwMode="auto">
          <a:xfrm>
            <a:off x="1116086" y="5008140"/>
            <a:ext cx="93503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/>
              <a:t>Welcome to our company. Collection of inspiring and unique images of nature, landscapes of the desert southwest!!</a:t>
            </a:r>
          </a:p>
        </p:txBody>
      </p:sp>
      <p:sp>
        <p:nvSpPr>
          <p:cNvPr id="143" name="AutoShape 2287"/>
          <p:cNvSpPr>
            <a:spLocks noChangeArrowheads="1"/>
          </p:cNvSpPr>
          <p:nvPr/>
        </p:nvSpPr>
        <p:spPr bwMode="auto">
          <a:xfrm>
            <a:off x="2411486" y="5155778"/>
            <a:ext cx="576263" cy="576262"/>
          </a:xfrm>
          <a:prstGeom prst="cube">
            <a:avLst>
              <a:gd name="adj" fmla="val 25000"/>
            </a:avLst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" name="Text Box 2288"/>
          <p:cNvSpPr txBox="1">
            <a:spLocks noChangeArrowheads="1"/>
          </p:cNvSpPr>
          <p:nvPr/>
        </p:nvSpPr>
        <p:spPr bwMode="auto">
          <a:xfrm>
            <a:off x="2347986" y="5505028"/>
            <a:ext cx="590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chemeClr val="bg1"/>
                </a:solidFill>
                <a:latin typeface="돋움" pitchFamily="34" charset="-127"/>
                <a:ea typeface="돋움" pitchFamily="34" charset="-127"/>
              </a:rPr>
              <a:t>100%</a:t>
            </a:r>
          </a:p>
        </p:txBody>
      </p:sp>
      <p:sp>
        <p:nvSpPr>
          <p:cNvPr id="145" name="Text Box 2289"/>
          <p:cNvSpPr txBox="1">
            <a:spLocks noChangeArrowheads="1"/>
          </p:cNvSpPr>
          <p:nvPr/>
        </p:nvSpPr>
        <p:spPr bwMode="auto">
          <a:xfrm>
            <a:off x="2230511" y="5703465"/>
            <a:ext cx="1174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/>
              <a:t>This home fragrance</a:t>
            </a:r>
          </a:p>
          <a:p>
            <a:pPr eaLnBrk="1" hangingPunct="1"/>
            <a:r>
              <a:rPr lang="en-US" altLang="ko-KR"/>
              <a:t>blends </a:t>
            </a:r>
            <a:r>
              <a:rPr lang="en-US" altLang="ko-KR" b="1">
                <a:solidFill>
                  <a:srgbClr val="CC0000"/>
                </a:solidFill>
              </a:rPr>
              <a:t>festive notes</a:t>
            </a:r>
            <a:r>
              <a:rPr lang="en-US" altLang="ko-KR"/>
              <a:t> </a:t>
            </a:r>
          </a:p>
          <a:p>
            <a:pPr eaLnBrk="1" hangingPunct="1"/>
            <a:r>
              <a:rPr lang="en-US" altLang="ko-KR"/>
              <a:t>of cinnamon and </a:t>
            </a:r>
          </a:p>
          <a:p>
            <a:pPr eaLnBrk="1" hangingPunct="1"/>
            <a:r>
              <a:rPr lang="en-US" altLang="ko-KR"/>
              <a:t>bitter orange 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20923</TotalTime>
  <Words>312</Words>
  <Application>Microsoft Office PowerPoint</Application>
  <PresentationFormat>全屏显示(4:3)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1085</cp:revision>
  <dcterms:created xsi:type="dcterms:W3CDTF">2009-02-11T05:37:22Z</dcterms:created>
  <dcterms:modified xsi:type="dcterms:W3CDTF">2015-04-02T06:37:21Z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