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6524" y="548680"/>
            <a:ext cx="6119812" cy="6048375"/>
            <a:chOff x="1547813" y="692993"/>
            <a:chExt cx="6119812" cy="6048375"/>
          </a:xfrm>
        </p:grpSpPr>
        <p:graphicFrame>
          <p:nvGraphicFramePr>
            <p:cNvPr id="205" name="Object 220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18301755"/>
                </p:ext>
              </p:extLst>
            </p:nvPr>
          </p:nvGraphicFramePr>
          <p:xfrm>
            <a:off x="1547813" y="692993"/>
            <a:ext cx="6119812" cy="4113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3" name="차트" r:id="rId3" imgW="5581650" imgH="3752850" progId="MSGraph.Chart.8">
                    <p:embed followColorScheme="full"/>
                  </p:oleObj>
                </mc:Choice>
                <mc:Fallback>
                  <p:oleObj name="차트" r:id="rId3" imgW="5581650" imgH="3752850" progId="MSGraph.Chart.8">
                    <p:embed followColorScheme="full"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7813" y="692993"/>
                          <a:ext cx="6119812" cy="4113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" name="Line 1598"/>
            <p:cNvSpPr>
              <a:spLocks noChangeShapeType="1"/>
            </p:cNvSpPr>
            <p:nvPr/>
          </p:nvSpPr>
          <p:spPr bwMode="auto">
            <a:xfrm>
              <a:off x="4414838" y="6349256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Line 1599"/>
            <p:cNvSpPr>
              <a:spLocks noChangeShapeType="1"/>
            </p:cNvSpPr>
            <p:nvPr/>
          </p:nvSpPr>
          <p:spPr bwMode="auto">
            <a:xfrm>
              <a:off x="4414838" y="6349256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Line 1600"/>
            <p:cNvSpPr>
              <a:spLocks noChangeShapeType="1"/>
            </p:cNvSpPr>
            <p:nvPr/>
          </p:nvSpPr>
          <p:spPr bwMode="auto">
            <a:xfrm>
              <a:off x="4402138" y="6263531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Line 1601"/>
            <p:cNvSpPr>
              <a:spLocks noChangeShapeType="1"/>
            </p:cNvSpPr>
            <p:nvPr/>
          </p:nvSpPr>
          <p:spPr bwMode="auto">
            <a:xfrm>
              <a:off x="4402138" y="6263531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Line 1602"/>
            <p:cNvSpPr>
              <a:spLocks noChangeShapeType="1"/>
            </p:cNvSpPr>
            <p:nvPr/>
          </p:nvSpPr>
          <p:spPr bwMode="auto">
            <a:xfrm>
              <a:off x="4389438" y="6196856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Line 1603"/>
            <p:cNvSpPr>
              <a:spLocks noChangeShapeType="1"/>
            </p:cNvSpPr>
            <p:nvPr/>
          </p:nvSpPr>
          <p:spPr bwMode="auto">
            <a:xfrm>
              <a:off x="4389438" y="6196856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Line 1612"/>
            <p:cNvSpPr>
              <a:spLocks noChangeShapeType="1"/>
            </p:cNvSpPr>
            <p:nvPr/>
          </p:nvSpPr>
          <p:spPr bwMode="auto">
            <a:xfrm>
              <a:off x="3259138" y="6258768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Line 1613"/>
            <p:cNvSpPr>
              <a:spLocks noChangeShapeType="1"/>
            </p:cNvSpPr>
            <p:nvPr/>
          </p:nvSpPr>
          <p:spPr bwMode="auto">
            <a:xfrm>
              <a:off x="3259138" y="6258768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Line 1616"/>
            <p:cNvSpPr>
              <a:spLocks noChangeShapeType="1"/>
            </p:cNvSpPr>
            <p:nvPr/>
          </p:nvSpPr>
          <p:spPr bwMode="auto">
            <a:xfrm>
              <a:off x="3046413" y="6420693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Line 1617"/>
            <p:cNvSpPr>
              <a:spLocks noChangeShapeType="1"/>
            </p:cNvSpPr>
            <p:nvPr/>
          </p:nvSpPr>
          <p:spPr bwMode="auto">
            <a:xfrm>
              <a:off x="3046413" y="6420693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Line 1620"/>
            <p:cNvSpPr>
              <a:spLocks noChangeShapeType="1"/>
            </p:cNvSpPr>
            <p:nvPr/>
          </p:nvSpPr>
          <p:spPr bwMode="auto">
            <a:xfrm>
              <a:off x="3033713" y="6334968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Line 1621"/>
            <p:cNvSpPr>
              <a:spLocks noChangeShapeType="1"/>
            </p:cNvSpPr>
            <p:nvPr/>
          </p:nvSpPr>
          <p:spPr bwMode="auto">
            <a:xfrm>
              <a:off x="3033713" y="6334968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Line 1623"/>
            <p:cNvSpPr>
              <a:spLocks noChangeShapeType="1"/>
            </p:cNvSpPr>
            <p:nvPr/>
          </p:nvSpPr>
          <p:spPr bwMode="auto">
            <a:xfrm>
              <a:off x="3024188" y="6268293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Line 1624"/>
            <p:cNvSpPr>
              <a:spLocks noChangeShapeType="1"/>
            </p:cNvSpPr>
            <p:nvPr/>
          </p:nvSpPr>
          <p:spPr bwMode="auto">
            <a:xfrm>
              <a:off x="3024188" y="6268293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Line 1629"/>
            <p:cNvSpPr>
              <a:spLocks noChangeShapeType="1"/>
            </p:cNvSpPr>
            <p:nvPr/>
          </p:nvSpPr>
          <p:spPr bwMode="auto">
            <a:xfrm>
              <a:off x="3033713" y="6274643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Line 1630"/>
            <p:cNvSpPr>
              <a:spLocks noChangeShapeType="1"/>
            </p:cNvSpPr>
            <p:nvPr/>
          </p:nvSpPr>
          <p:spPr bwMode="auto">
            <a:xfrm>
              <a:off x="3033713" y="6274643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Text Box 2246"/>
            <p:cNvSpPr txBox="1">
              <a:spLocks noChangeArrowheads="1"/>
            </p:cNvSpPr>
            <p:nvPr/>
          </p:nvSpPr>
          <p:spPr bwMode="auto">
            <a:xfrm>
              <a:off x="3454400" y="5326906"/>
              <a:ext cx="66357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  <a:ea typeface="돋움" pitchFamily="34" charset="-127"/>
                </a:rPr>
                <a:t>PART_01</a:t>
              </a:r>
            </a:p>
          </p:txBody>
        </p:sp>
        <p:sp>
          <p:nvSpPr>
            <p:cNvPr id="223" name="Text Box 2248"/>
            <p:cNvSpPr txBox="1">
              <a:spLocks noChangeArrowheads="1"/>
            </p:cNvSpPr>
            <p:nvPr/>
          </p:nvSpPr>
          <p:spPr bwMode="auto">
            <a:xfrm>
              <a:off x="4740275" y="5326906"/>
              <a:ext cx="66357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  <a:ea typeface="돋움" pitchFamily="34" charset="-127"/>
                </a:rPr>
                <a:t>PART_02</a:t>
              </a:r>
            </a:p>
          </p:txBody>
        </p:sp>
        <p:sp>
          <p:nvSpPr>
            <p:cNvPr id="224" name="Text Box 2249"/>
            <p:cNvSpPr txBox="1">
              <a:spLocks noChangeArrowheads="1"/>
            </p:cNvSpPr>
            <p:nvPr/>
          </p:nvSpPr>
          <p:spPr bwMode="auto">
            <a:xfrm>
              <a:off x="6027738" y="5326906"/>
              <a:ext cx="663575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  <a:ea typeface="돋움" pitchFamily="34" charset="-127"/>
                </a:rPr>
                <a:t>PART_03</a:t>
              </a:r>
            </a:p>
          </p:txBody>
        </p:sp>
        <p:grpSp>
          <p:nvGrpSpPr>
            <p:cNvPr id="225" name="Group 2361"/>
            <p:cNvGrpSpPr>
              <a:grpSpLocks/>
            </p:cNvGrpSpPr>
            <p:nvPr/>
          </p:nvGrpSpPr>
          <p:grpSpPr bwMode="auto">
            <a:xfrm>
              <a:off x="2401888" y="4776043"/>
              <a:ext cx="4641850" cy="1965325"/>
              <a:chOff x="1513" y="2478"/>
              <a:chExt cx="2924" cy="1238"/>
            </a:xfrm>
          </p:grpSpPr>
          <p:sp>
            <p:nvSpPr>
              <p:cNvPr id="226" name="Text Box 2362"/>
              <p:cNvSpPr txBox="1">
                <a:spLocks noChangeArrowheads="1"/>
              </p:cNvSpPr>
              <p:nvPr/>
            </p:nvSpPr>
            <p:spPr bwMode="auto">
              <a:xfrm>
                <a:off x="2229" y="3230"/>
                <a:ext cx="925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Strateg Development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Marketing Strategy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Contents Design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Information.</a:t>
                </a:r>
              </a:p>
            </p:txBody>
          </p:sp>
          <p:sp>
            <p:nvSpPr>
              <p:cNvPr id="227" name="Rectangle 2363"/>
              <p:cNvSpPr>
                <a:spLocks noChangeArrowheads="1"/>
              </p:cNvSpPr>
              <p:nvPr/>
            </p:nvSpPr>
            <p:spPr bwMode="blackGray">
              <a:xfrm>
                <a:off x="1605" y="2699"/>
                <a:ext cx="2512" cy="184"/>
              </a:xfrm>
              <a:prstGeom prst="rect">
                <a:avLst/>
              </a:prstGeom>
              <a:gradFill rotWithShape="1">
                <a:gsLst>
                  <a:gs pos="0">
                    <a:srgbClr val="00CC00"/>
                  </a:gs>
                  <a:gs pos="100000">
                    <a:srgbClr val="99CC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Line 2364"/>
              <p:cNvSpPr>
                <a:spLocks noChangeShapeType="1"/>
              </p:cNvSpPr>
              <p:nvPr/>
            </p:nvSpPr>
            <p:spPr bwMode="auto">
              <a:xfrm flipH="1" flipV="1">
                <a:off x="3478" y="2705"/>
                <a:ext cx="0" cy="1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Rectangle 2365"/>
              <p:cNvSpPr>
                <a:spLocks noChangeArrowheads="1"/>
              </p:cNvSpPr>
              <p:nvPr/>
            </p:nvSpPr>
            <p:spPr bwMode="auto">
              <a:xfrm>
                <a:off x="1711" y="2721"/>
                <a:ext cx="46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92075" tIns="46038" rIns="92075" bIns="46038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돋움" pitchFamily="50" charset="-127"/>
                    <a:ea typeface="돋움" pitchFamily="50" charset="-127"/>
                  </a:rPr>
                  <a:t>company</a:t>
                </a:r>
              </a:p>
            </p:txBody>
          </p:sp>
          <p:sp>
            <p:nvSpPr>
              <p:cNvPr id="230" name="Line 2366"/>
              <p:cNvSpPr>
                <a:spLocks noChangeShapeType="1"/>
              </p:cNvSpPr>
              <p:nvPr/>
            </p:nvSpPr>
            <p:spPr bwMode="auto">
              <a:xfrm flipH="1" flipV="1">
                <a:off x="2864" y="2705"/>
                <a:ext cx="0" cy="1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Line 2367"/>
              <p:cNvSpPr>
                <a:spLocks noChangeShapeType="1"/>
              </p:cNvSpPr>
              <p:nvPr/>
            </p:nvSpPr>
            <p:spPr bwMode="auto">
              <a:xfrm flipH="1" flipV="1">
                <a:off x="2250" y="2705"/>
                <a:ext cx="0" cy="17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AutoShape 2368"/>
              <p:cNvSpPr>
                <a:spLocks noChangeArrowheads="1"/>
              </p:cNvSpPr>
              <p:nvPr/>
            </p:nvSpPr>
            <p:spPr bwMode="auto">
              <a:xfrm rot="10800000">
                <a:off x="4075" y="2614"/>
                <a:ext cx="55" cy="55"/>
              </a:xfrm>
              <a:prstGeom prst="triangle">
                <a:avLst>
                  <a:gd name="adj" fmla="val 50000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lg" len="lg"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Line 2369"/>
              <p:cNvSpPr>
                <a:spLocks noChangeShapeType="1"/>
              </p:cNvSpPr>
              <p:nvPr/>
            </p:nvSpPr>
            <p:spPr bwMode="auto">
              <a:xfrm>
                <a:off x="1602" y="2920"/>
                <a:ext cx="256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Rectangle 2370"/>
              <p:cNvSpPr>
                <a:spLocks noChangeArrowheads="1"/>
              </p:cNvSpPr>
              <p:nvPr/>
            </p:nvSpPr>
            <p:spPr bwMode="auto">
              <a:xfrm>
                <a:off x="1571" y="2918"/>
                <a:ext cx="11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1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elvetica" pitchFamily="34" charset="0"/>
                </a:endParaRPr>
              </a:p>
            </p:txBody>
          </p:sp>
          <p:sp>
            <p:nvSpPr>
              <p:cNvPr id="235" name="Rectangle 2371"/>
              <p:cNvSpPr>
                <a:spLocks noChangeArrowheads="1"/>
              </p:cNvSpPr>
              <p:nvPr/>
            </p:nvSpPr>
            <p:spPr bwMode="auto">
              <a:xfrm>
                <a:off x="2356" y="2721"/>
                <a:ext cx="415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92075" tIns="46038" rIns="92075" bIns="46038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돋움" pitchFamily="50" charset="-127"/>
                    <a:ea typeface="돋움" pitchFamily="50" charset="-127"/>
                  </a:rPr>
                  <a:t>services</a:t>
                </a:r>
              </a:p>
            </p:txBody>
          </p:sp>
          <p:sp>
            <p:nvSpPr>
              <p:cNvPr id="236" name="Rectangle 2372"/>
              <p:cNvSpPr>
                <a:spLocks noChangeArrowheads="1"/>
              </p:cNvSpPr>
              <p:nvPr/>
            </p:nvSpPr>
            <p:spPr bwMode="auto">
              <a:xfrm>
                <a:off x="2995" y="2721"/>
                <a:ext cx="355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92075" tIns="46038" rIns="92075" bIns="46038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돋움" pitchFamily="50" charset="-127"/>
                    <a:ea typeface="돋움" pitchFamily="50" charset="-127"/>
                  </a:rPr>
                  <a:t>clients</a:t>
                </a:r>
              </a:p>
            </p:txBody>
          </p:sp>
          <p:sp>
            <p:nvSpPr>
              <p:cNvPr id="237" name="Rectangle 2373"/>
              <p:cNvSpPr>
                <a:spLocks noChangeArrowheads="1"/>
              </p:cNvSpPr>
              <p:nvPr/>
            </p:nvSpPr>
            <p:spPr bwMode="auto">
              <a:xfrm>
                <a:off x="3603" y="2721"/>
                <a:ext cx="420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92075" tIns="46038" rIns="92075" bIns="46038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돋움" pitchFamily="50" charset="-127"/>
                    <a:ea typeface="돋움" pitchFamily="50" charset="-127"/>
                  </a:rPr>
                  <a:t>partners</a:t>
                </a:r>
              </a:p>
            </p:txBody>
          </p:sp>
          <p:sp>
            <p:nvSpPr>
              <p:cNvPr id="238" name="Text Box 2374"/>
              <p:cNvSpPr txBox="1">
                <a:spLocks noChangeArrowheads="1"/>
              </p:cNvSpPr>
              <p:nvPr/>
            </p:nvSpPr>
            <p:spPr bwMode="auto">
              <a:xfrm>
                <a:off x="1549" y="3230"/>
                <a:ext cx="859" cy="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Building Brand Identity 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and Corporate Identity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Style Guide</a:t>
                </a:r>
              </a:p>
            </p:txBody>
          </p:sp>
          <p:sp>
            <p:nvSpPr>
              <p:cNvPr id="239" name="Text Box 2375"/>
              <p:cNvSpPr txBox="1">
                <a:spLocks noChangeArrowheads="1"/>
              </p:cNvSpPr>
              <p:nvPr/>
            </p:nvSpPr>
            <p:spPr bwMode="auto">
              <a:xfrm>
                <a:off x="2229" y="2929"/>
                <a:ext cx="891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SERVICES</a:t>
                </a:r>
                <a:b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</a:b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Planning</a:t>
                </a:r>
              </a:p>
            </p:txBody>
          </p:sp>
          <p:sp>
            <p:nvSpPr>
              <p:cNvPr id="240" name="Text Box 2376"/>
              <p:cNvSpPr txBox="1">
                <a:spLocks noChangeArrowheads="1"/>
              </p:cNvSpPr>
              <p:nvPr/>
            </p:nvSpPr>
            <p:spPr bwMode="auto">
              <a:xfrm>
                <a:off x="2849" y="2929"/>
                <a:ext cx="565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CLIENTS</a:t>
                </a:r>
                <a:b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</a:b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Design</a:t>
                </a:r>
              </a:p>
            </p:txBody>
          </p:sp>
          <p:sp>
            <p:nvSpPr>
              <p:cNvPr id="241" name="Text Box 2377"/>
              <p:cNvSpPr txBox="1">
                <a:spLocks noChangeArrowheads="1"/>
              </p:cNvSpPr>
              <p:nvPr/>
            </p:nvSpPr>
            <p:spPr bwMode="auto">
              <a:xfrm>
                <a:off x="2852" y="3230"/>
                <a:ext cx="586" cy="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User Interface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Interaction Design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Multimedia Design</a:t>
                </a:r>
              </a:p>
            </p:txBody>
          </p:sp>
          <p:sp>
            <p:nvSpPr>
              <p:cNvPr id="242" name="Line 2378"/>
              <p:cNvSpPr>
                <a:spLocks noChangeShapeType="1"/>
              </p:cNvSpPr>
              <p:nvPr/>
            </p:nvSpPr>
            <p:spPr bwMode="auto">
              <a:xfrm>
                <a:off x="2250" y="2930"/>
                <a:ext cx="0" cy="604"/>
              </a:xfrm>
              <a:prstGeom prst="line">
                <a:avLst/>
              </a:prstGeom>
              <a:noFill/>
              <a:ln w="9525" cap="rnd">
                <a:solidFill>
                  <a:srgbClr val="77777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Line 2379"/>
              <p:cNvSpPr>
                <a:spLocks noChangeShapeType="1"/>
              </p:cNvSpPr>
              <p:nvPr/>
            </p:nvSpPr>
            <p:spPr bwMode="auto">
              <a:xfrm>
                <a:off x="2864" y="2930"/>
                <a:ext cx="0" cy="604"/>
              </a:xfrm>
              <a:prstGeom prst="line">
                <a:avLst/>
              </a:prstGeom>
              <a:noFill/>
              <a:ln w="9525" cap="rnd">
                <a:solidFill>
                  <a:srgbClr val="77777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Line 2380"/>
              <p:cNvSpPr>
                <a:spLocks noChangeShapeType="1"/>
              </p:cNvSpPr>
              <p:nvPr/>
            </p:nvSpPr>
            <p:spPr bwMode="auto">
              <a:xfrm>
                <a:off x="3481" y="2930"/>
                <a:ext cx="0" cy="604"/>
              </a:xfrm>
              <a:prstGeom prst="line">
                <a:avLst/>
              </a:prstGeom>
              <a:noFill/>
              <a:ln w="9525" cap="rnd">
                <a:solidFill>
                  <a:srgbClr val="777777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Text Box 2381"/>
              <p:cNvSpPr txBox="1">
                <a:spLocks noChangeArrowheads="1"/>
              </p:cNvSpPr>
              <p:nvPr/>
            </p:nvSpPr>
            <p:spPr bwMode="auto">
              <a:xfrm>
                <a:off x="3465" y="2926"/>
                <a:ext cx="788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PARTNERS</a:t>
                </a:r>
                <a:b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</a:b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Development</a:t>
                </a:r>
              </a:p>
            </p:txBody>
          </p:sp>
          <p:sp>
            <p:nvSpPr>
              <p:cNvPr id="246" name="Text Box 2382"/>
              <p:cNvSpPr txBox="1">
                <a:spLocks noChangeArrowheads="1"/>
              </p:cNvSpPr>
              <p:nvPr/>
            </p:nvSpPr>
            <p:spPr bwMode="auto">
              <a:xfrm>
                <a:off x="3469" y="3230"/>
                <a:ext cx="881" cy="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HTML, DHTML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Java Script Development</a:t>
                </a:r>
              </a:p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3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777777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Asp</a:t>
                </a:r>
              </a:p>
            </p:txBody>
          </p:sp>
          <p:sp>
            <p:nvSpPr>
              <p:cNvPr id="247" name="Text Box 2383"/>
              <p:cNvSpPr txBox="1">
                <a:spLocks noChangeArrowheads="1"/>
              </p:cNvSpPr>
              <p:nvPr/>
            </p:nvSpPr>
            <p:spPr bwMode="auto">
              <a:xfrm>
                <a:off x="1552" y="2929"/>
                <a:ext cx="890" cy="2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4701" tIns="42350" rIns="84701" bIns="42350">
                <a:spAutoFit/>
              </a:bodyPr>
              <a:lstStyle>
                <a:lvl1pPr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defTabSz="847725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defTabSz="847725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847725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COMPANY</a:t>
                </a:r>
                <a:b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</a:b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 pitchFamily="34" charset="0"/>
                    <a:ea typeface="굴림" pitchFamily="34" charset="-127"/>
                  </a:rPr>
                  <a:t>Identity</a:t>
                </a:r>
              </a:p>
            </p:txBody>
          </p:sp>
          <p:sp>
            <p:nvSpPr>
              <p:cNvPr id="248" name="Text Box 2384"/>
              <p:cNvSpPr txBox="1">
                <a:spLocks noChangeArrowheads="1"/>
              </p:cNvSpPr>
              <p:nvPr/>
            </p:nvSpPr>
            <p:spPr bwMode="auto">
              <a:xfrm>
                <a:off x="1513" y="2488"/>
                <a:ext cx="607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Used Things </a:t>
                </a:r>
              </a:p>
            </p:txBody>
          </p:sp>
          <p:sp>
            <p:nvSpPr>
              <p:cNvPr id="249" name="Text Box 2385"/>
              <p:cNvSpPr txBox="1">
                <a:spLocks noChangeArrowheads="1"/>
              </p:cNvSpPr>
              <p:nvPr/>
            </p:nvSpPr>
            <p:spPr bwMode="auto">
              <a:xfrm>
                <a:off x="2154" y="2488"/>
                <a:ext cx="481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Trade-ins</a:t>
                </a:r>
              </a:p>
            </p:txBody>
          </p:sp>
          <p:sp>
            <p:nvSpPr>
              <p:cNvPr id="250" name="Text Box 2386"/>
              <p:cNvSpPr txBox="1">
                <a:spLocks noChangeArrowheads="1"/>
              </p:cNvSpPr>
              <p:nvPr/>
            </p:nvSpPr>
            <p:spPr bwMode="auto">
              <a:xfrm>
                <a:off x="2773" y="2488"/>
                <a:ext cx="504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algn="r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800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Insurance </a:t>
                </a:r>
              </a:p>
            </p:txBody>
          </p:sp>
          <p:sp>
            <p:nvSpPr>
              <p:cNvPr id="251" name="Rectangle 2387"/>
              <p:cNvSpPr>
                <a:spLocks noChangeArrowheads="1"/>
              </p:cNvSpPr>
              <p:nvPr/>
            </p:nvSpPr>
            <p:spPr bwMode="auto">
              <a:xfrm>
                <a:off x="3385" y="2494"/>
                <a:ext cx="411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바탕" pitchFamily="18" charset="-127"/>
                  <a:buNone/>
                  <a:tabLst>
                    <a:tab pos="482600" algn="l"/>
                  </a:tabLst>
                  <a:defRPr/>
                </a:pPr>
                <a:r>
                  <a:rPr kumimoji="0" lang="en-US" altLang="ko-KR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Finance</a:t>
                </a:r>
              </a:p>
            </p:txBody>
          </p:sp>
          <p:sp>
            <p:nvSpPr>
              <p:cNvPr id="252" name="Rectangle 2388"/>
              <p:cNvSpPr>
                <a:spLocks noChangeArrowheads="1"/>
              </p:cNvSpPr>
              <p:nvPr/>
            </p:nvSpPr>
            <p:spPr bwMode="auto">
              <a:xfrm>
                <a:off x="4020" y="2494"/>
                <a:ext cx="417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바탕" pitchFamily="18" charset="-127"/>
                  <a:buNone/>
                  <a:tabLst>
                    <a:tab pos="482600" algn="l"/>
                  </a:tabLst>
                  <a:defRPr/>
                </a:pPr>
                <a:r>
                  <a:rPr kumimoji="0" lang="en-US" altLang="ko-KR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808080"/>
                    </a:solidFill>
                    <a:effectLst/>
                    <a:uLnTx/>
                    <a:uFillTx/>
                    <a:latin typeface="돋움" pitchFamily="34" charset="-127"/>
                    <a:ea typeface="돋움" pitchFamily="34" charset="-127"/>
                  </a:rPr>
                  <a:t>Reserch</a:t>
                </a:r>
              </a:p>
            </p:txBody>
          </p:sp>
          <p:sp>
            <p:nvSpPr>
              <p:cNvPr id="253" name="Line 2389"/>
              <p:cNvSpPr>
                <a:spLocks noChangeShapeType="1"/>
              </p:cNvSpPr>
              <p:nvPr/>
            </p:nvSpPr>
            <p:spPr bwMode="auto">
              <a:xfrm>
                <a:off x="1519" y="2478"/>
                <a:ext cx="2858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AutoShape 2390"/>
              <p:cNvSpPr>
                <a:spLocks noChangeArrowheads="1"/>
              </p:cNvSpPr>
              <p:nvPr/>
            </p:nvSpPr>
            <p:spPr bwMode="auto">
              <a:xfrm rot="10800000">
                <a:off x="3454" y="2614"/>
                <a:ext cx="55" cy="55"/>
              </a:xfrm>
              <a:prstGeom prst="triangle">
                <a:avLst>
                  <a:gd name="adj" fmla="val 50000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lg" len="lg"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AutoShape 2391"/>
              <p:cNvSpPr>
                <a:spLocks noChangeArrowheads="1"/>
              </p:cNvSpPr>
              <p:nvPr/>
            </p:nvSpPr>
            <p:spPr bwMode="auto">
              <a:xfrm rot="10800000">
                <a:off x="2835" y="2614"/>
                <a:ext cx="55" cy="55"/>
              </a:xfrm>
              <a:prstGeom prst="triangle">
                <a:avLst>
                  <a:gd name="adj" fmla="val 50000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lg" len="lg"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AutoShape 2392"/>
              <p:cNvSpPr>
                <a:spLocks noChangeArrowheads="1"/>
              </p:cNvSpPr>
              <p:nvPr/>
            </p:nvSpPr>
            <p:spPr bwMode="auto">
              <a:xfrm rot="10800000">
                <a:off x="2224" y="2614"/>
                <a:ext cx="55" cy="55"/>
              </a:xfrm>
              <a:prstGeom prst="triangle">
                <a:avLst>
                  <a:gd name="adj" fmla="val 50000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lg" len="lg"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AutoShape 2393"/>
              <p:cNvSpPr>
                <a:spLocks noChangeArrowheads="1"/>
              </p:cNvSpPr>
              <p:nvPr/>
            </p:nvSpPr>
            <p:spPr bwMode="auto">
              <a:xfrm rot="10800000">
                <a:off x="1571" y="2614"/>
                <a:ext cx="55" cy="55"/>
              </a:xfrm>
              <a:prstGeom prst="triangle">
                <a:avLst>
                  <a:gd name="adj" fmla="val 50000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lg" len="lg"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8" name="Freeform 2398"/>
            <p:cNvSpPr>
              <a:spLocks noEditPoints="1"/>
            </p:cNvSpPr>
            <p:nvPr/>
          </p:nvSpPr>
          <p:spPr bwMode="auto">
            <a:xfrm>
              <a:off x="3400425" y="3209181"/>
              <a:ext cx="234950" cy="233362"/>
            </a:xfrm>
            <a:custGeom>
              <a:avLst/>
              <a:gdLst>
                <a:gd name="T0" fmla="*/ 2147483647 w 302"/>
                <a:gd name="T1" fmla="*/ 0 h 300"/>
                <a:gd name="T2" fmla="*/ 2147483647 w 302"/>
                <a:gd name="T3" fmla="*/ 0 h 300"/>
                <a:gd name="T4" fmla="*/ 2147483647 w 302"/>
                <a:gd name="T5" fmla="*/ 2147483647 h 300"/>
                <a:gd name="T6" fmla="*/ 2147483647 w 302"/>
                <a:gd name="T7" fmla="*/ 2147483647 h 300"/>
                <a:gd name="T8" fmla="*/ 2147483647 w 302"/>
                <a:gd name="T9" fmla="*/ 2147483647 h 300"/>
                <a:gd name="T10" fmla="*/ 2147483647 w 302"/>
                <a:gd name="T11" fmla="*/ 2147483647 h 300"/>
                <a:gd name="T12" fmla="*/ 2147483647 w 302"/>
                <a:gd name="T13" fmla="*/ 2147483647 h 300"/>
                <a:gd name="T14" fmla="*/ 2147483647 w 302"/>
                <a:gd name="T15" fmla="*/ 2147483647 h 300"/>
                <a:gd name="T16" fmla="*/ 2147483647 w 302"/>
                <a:gd name="T17" fmla="*/ 2147483647 h 300"/>
                <a:gd name="T18" fmla="*/ 2147483647 w 302"/>
                <a:gd name="T19" fmla="*/ 2147483647 h 300"/>
                <a:gd name="T20" fmla="*/ 2147483647 w 302"/>
                <a:gd name="T21" fmla="*/ 2147483647 h 300"/>
                <a:gd name="T22" fmla="*/ 2147483647 w 302"/>
                <a:gd name="T23" fmla="*/ 2147483647 h 300"/>
                <a:gd name="T24" fmla="*/ 2147483647 w 302"/>
                <a:gd name="T25" fmla="*/ 2147483647 h 300"/>
                <a:gd name="T26" fmla="*/ 2147483647 w 302"/>
                <a:gd name="T27" fmla="*/ 2147483647 h 300"/>
                <a:gd name="T28" fmla="*/ 2147483647 w 302"/>
                <a:gd name="T29" fmla="*/ 2147483647 h 300"/>
                <a:gd name="T30" fmla="*/ 2147483647 w 302"/>
                <a:gd name="T31" fmla="*/ 2147483647 h 300"/>
                <a:gd name="T32" fmla="*/ 0 w 302"/>
                <a:gd name="T33" fmla="*/ 2147483647 h 300"/>
                <a:gd name="T34" fmla="*/ 0 w 302"/>
                <a:gd name="T35" fmla="*/ 2147483647 h 300"/>
                <a:gd name="T36" fmla="*/ 2147483647 w 302"/>
                <a:gd name="T37" fmla="*/ 2147483647 h 300"/>
                <a:gd name="T38" fmla="*/ 2147483647 w 302"/>
                <a:gd name="T39" fmla="*/ 2147483647 h 300"/>
                <a:gd name="T40" fmla="*/ 2147483647 w 302"/>
                <a:gd name="T41" fmla="*/ 2147483647 h 300"/>
                <a:gd name="T42" fmla="*/ 2147483647 w 302"/>
                <a:gd name="T43" fmla="*/ 2147483647 h 300"/>
                <a:gd name="T44" fmla="*/ 2147483647 w 302"/>
                <a:gd name="T45" fmla="*/ 2147483647 h 300"/>
                <a:gd name="T46" fmla="*/ 2147483647 w 302"/>
                <a:gd name="T47" fmla="*/ 2147483647 h 300"/>
                <a:gd name="T48" fmla="*/ 2147483647 w 302"/>
                <a:gd name="T49" fmla="*/ 2147483647 h 300"/>
                <a:gd name="T50" fmla="*/ 2147483647 w 302"/>
                <a:gd name="T51" fmla="*/ 0 h 300"/>
                <a:gd name="T52" fmla="*/ 2147483647 w 302"/>
                <a:gd name="T53" fmla="*/ 0 h 300"/>
                <a:gd name="T54" fmla="*/ 2147483647 w 302"/>
                <a:gd name="T55" fmla="*/ 2147483647 h 300"/>
                <a:gd name="T56" fmla="*/ 2147483647 w 302"/>
                <a:gd name="T57" fmla="*/ 2147483647 h 300"/>
                <a:gd name="T58" fmla="*/ 2147483647 w 302"/>
                <a:gd name="T59" fmla="*/ 2147483647 h 300"/>
                <a:gd name="T60" fmla="*/ 2147483647 w 302"/>
                <a:gd name="T61" fmla="*/ 2147483647 h 300"/>
                <a:gd name="T62" fmla="*/ 2147483647 w 302"/>
                <a:gd name="T63" fmla="*/ 2147483647 h 300"/>
                <a:gd name="T64" fmla="*/ 2147483647 w 302"/>
                <a:gd name="T65" fmla="*/ 2147483647 h 300"/>
                <a:gd name="T66" fmla="*/ 2147483647 w 302"/>
                <a:gd name="T67" fmla="*/ 2147483647 h 3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300"/>
                <a:gd name="T104" fmla="*/ 302 w 302"/>
                <a:gd name="T105" fmla="*/ 300 h 3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300">
                  <a:moveTo>
                    <a:pt x="120" y="0"/>
                  </a:moveTo>
                  <a:lnTo>
                    <a:pt x="180" y="0"/>
                  </a:lnTo>
                  <a:lnTo>
                    <a:pt x="190" y="0"/>
                  </a:lnTo>
                  <a:lnTo>
                    <a:pt x="198" y="2"/>
                  </a:lnTo>
                  <a:lnTo>
                    <a:pt x="206" y="8"/>
                  </a:lnTo>
                  <a:lnTo>
                    <a:pt x="212" y="12"/>
                  </a:lnTo>
                  <a:lnTo>
                    <a:pt x="218" y="20"/>
                  </a:lnTo>
                  <a:lnTo>
                    <a:pt x="222" y="28"/>
                  </a:lnTo>
                  <a:lnTo>
                    <a:pt x="226" y="36"/>
                  </a:lnTo>
                  <a:lnTo>
                    <a:pt x="226" y="44"/>
                  </a:lnTo>
                  <a:lnTo>
                    <a:pt x="226" y="76"/>
                  </a:lnTo>
                  <a:lnTo>
                    <a:pt x="272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300" y="94"/>
                  </a:lnTo>
                  <a:lnTo>
                    <a:pt x="302" y="106"/>
                  </a:lnTo>
                  <a:lnTo>
                    <a:pt x="302" y="270"/>
                  </a:lnTo>
                  <a:lnTo>
                    <a:pt x="300" y="282"/>
                  </a:lnTo>
                  <a:lnTo>
                    <a:pt x="292" y="292"/>
                  </a:lnTo>
                  <a:lnTo>
                    <a:pt x="282" y="298"/>
                  </a:lnTo>
                  <a:lnTo>
                    <a:pt x="272" y="300"/>
                  </a:lnTo>
                  <a:lnTo>
                    <a:pt x="30" y="300"/>
                  </a:lnTo>
                  <a:lnTo>
                    <a:pt x="18" y="298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0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lnTo>
                    <a:pt x="76" y="76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8" y="28"/>
                  </a:lnTo>
                  <a:lnTo>
                    <a:pt x="82" y="20"/>
                  </a:lnTo>
                  <a:lnTo>
                    <a:pt x="88" y="12"/>
                  </a:lnTo>
                  <a:lnTo>
                    <a:pt x="96" y="8"/>
                  </a:lnTo>
                  <a:lnTo>
                    <a:pt x="104" y="2"/>
                  </a:lnTo>
                  <a:lnTo>
                    <a:pt x="112" y="0"/>
                  </a:lnTo>
                  <a:lnTo>
                    <a:pt x="120" y="0"/>
                  </a:lnTo>
                  <a:close/>
                  <a:moveTo>
                    <a:pt x="106" y="76"/>
                  </a:moveTo>
                  <a:lnTo>
                    <a:pt x="196" y="76"/>
                  </a:lnTo>
                  <a:lnTo>
                    <a:pt x="196" y="44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0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6" y="38"/>
                  </a:lnTo>
                  <a:lnTo>
                    <a:pt x="106" y="44"/>
                  </a:lnTo>
                  <a:lnTo>
                    <a:pt x="106" y="76"/>
                  </a:lnTo>
                  <a:close/>
                </a:path>
              </a:pathLst>
            </a:cu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Freeform 2400"/>
            <p:cNvSpPr>
              <a:spLocks noEditPoints="1"/>
            </p:cNvSpPr>
            <p:nvPr/>
          </p:nvSpPr>
          <p:spPr bwMode="auto">
            <a:xfrm>
              <a:off x="4533900" y="2986931"/>
              <a:ext cx="287338" cy="288925"/>
            </a:xfrm>
            <a:custGeom>
              <a:avLst/>
              <a:gdLst>
                <a:gd name="T0" fmla="*/ 2147483647 w 300"/>
                <a:gd name="T1" fmla="*/ 2147483647 h 302"/>
                <a:gd name="T2" fmla="*/ 2147483647 w 300"/>
                <a:gd name="T3" fmla="*/ 2147483647 h 302"/>
                <a:gd name="T4" fmla="*/ 2147483647 w 300"/>
                <a:gd name="T5" fmla="*/ 2147483647 h 302"/>
                <a:gd name="T6" fmla="*/ 2147483647 w 300"/>
                <a:gd name="T7" fmla="*/ 2147483647 h 302"/>
                <a:gd name="T8" fmla="*/ 2147483647 w 300"/>
                <a:gd name="T9" fmla="*/ 2147483647 h 302"/>
                <a:gd name="T10" fmla="*/ 2147483647 w 300"/>
                <a:gd name="T11" fmla="*/ 2147483647 h 302"/>
                <a:gd name="T12" fmla="*/ 2147483647 w 300"/>
                <a:gd name="T13" fmla="*/ 2147483647 h 302"/>
                <a:gd name="T14" fmla="*/ 2147483647 w 300"/>
                <a:gd name="T15" fmla="*/ 2147483647 h 302"/>
                <a:gd name="T16" fmla="*/ 2147483647 w 300"/>
                <a:gd name="T17" fmla="*/ 2147483647 h 302"/>
                <a:gd name="T18" fmla="*/ 2147483647 w 300"/>
                <a:gd name="T19" fmla="*/ 2147483647 h 302"/>
                <a:gd name="T20" fmla="*/ 2147483647 w 300"/>
                <a:gd name="T21" fmla="*/ 2147483647 h 302"/>
                <a:gd name="T22" fmla="*/ 2147483647 w 300"/>
                <a:gd name="T23" fmla="*/ 2147483647 h 302"/>
                <a:gd name="T24" fmla="*/ 2147483647 w 300"/>
                <a:gd name="T25" fmla="*/ 2147483647 h 302"/>
                <a:gd name="T26" fmla="*/ 2147483647 w 300"/>
                <a:gd name="T27" fmla="*/ 2147483647 h 302"/>
                <a:gd name="T28" fmla="*/ 2147483647 w 300"/>
                <a:gd name="T29" fmla="*/ 2147483647 h 302"/>
                <a:gd name="T30" fmla="*/ 2147483647 w 300"/>
                <a:gd name="T31" fmla="*/ 2147483647 h 302"/>
                <a:gd name="T32" fmla="*/ 2147483647 w 300"/>
                <a:gd name="T33" fmla="*/ 2147483647 h 302"/>
                <a:gd name="T34" fmla="*/ 2147483647 w 300"/>
                <a:gd name="T35" fmla="*/ 2147483647 h 302"/>
                <a:gd name="T36" fmla="*/ 2147483647 w 300"/>
                <a:gd name="T37" fmla="*/ 2147483647 h 302"/>
                <a:gd name="T38" fmla="*/ 2147483647 w 300"/>
                <a:gd name="T39" fmla="*/ 2147483647 h 302"/>
                <a:gd name="T40" fmla="*/ 2147483647 w 300"/>
                <a:gd name="T41" fmla="*/ 2147483647 h 302"/>
                <a:gd name="T42" fmla="*/ 2147483647 w 300"/>
                <a:gd name="T43" fmla="*/ 2147483647 h 302"/>
                <a:gd name="T44" fmla="*/ 2147483647 w 300"/>
                <a:gd name="T45" fmla="*/ 2147483647 h 302"/>
                <a:gd name="T46" fmla="*/ 2147483647 w 300"/>
                <a:gd name="T47" fmla="*/ 2147483647 h 302"/>
                <a:gd name="T48" fmla="*/ 2147483647 w 300"/>
                <a:gd name="T49" fmla="*/ 2147483647 h 302"/>
                <a:gd name="T50" fmla="*/ 2147483647 w 300"/>
                <a:gd name="T51" fmla="*/ 2147483647 h 302"/>
                <a:gd name="T52" fmla="*/ 2147483647 w 300"/>
                <a:gd name="T53" fmla="*/ 2147483647 h 302"/>
                <a:gd name="T54" fmla="*/ 2147483647 w 300"/>
                <a:gd name="T55" fmla="*/ 2147483647 h 302"/>
                <a:gd name="T56" fmla="*/ 2147483647 w 300"/>
                <a:gd name="T57" fmla="*/ 2147483647 h 302"/>
                <a:gd name="T58" fmla="*/ 2147483647 w 300"/>
                <a:gd name="T59" fmla="*/ 2147483647 h 302"/>
                <a:gd name="T60" fmla="*/ 2147483647 w 300"/>
                <a:gd name="T61" fmla="*/ 2147483647 h 302"/>
                <a:gd name="T62" fmla="*/ 2147483647 w 300"/>
                <a:gd name="T63" fmla="*/ 2147483647 h 302"/>
                <a:gd name="T64" fmla="*/ 2147483647 w 300"/>
                <a:gd name="T65" fmla="*/ 2147483647 h 302"/>
                <a:gd name="T66" fmla="*/ 2147483647 w 300"/>
                <a:gd name="T67" fmla="*/ 2147483647 h 302"/>
                <a:gd name="T68" fmla="*/ 2147483647 w 300"/>
                <a:gd name="T69" fmla="*/ 2147483647 h 302"/>
                <a:gd name="T70" fmla="*/ 2147483647 w 300"/>
                <a:gd name="T71" fmla="*/ 2147483647 h 302"/>
                <a:gd name="T72" fmla="*/ 2147483647 w 300"/>
                <a:gd name="T73" fmla="*/ 2147483647 h 302"/>
                <a:gd name="T74" fmla="*/ 2147483647 w 300"/>
                <a:gd name="T75" fmla="*/ 2147483647 h 302"/>
                <a:gd name="T76" fmla="*/ 2147483647 w 300"/>
                <a:gd name="T77" fmla="*/ 2147483647 h 302"/>
                <a:gd name="T78" fmla="*/ 2147483647 w 300"/>
                <a:gd name="T79" fmla="*/ 2147483647 h 302"/>
                <a:gd name="T80" fmla="*/ 2147483647 w 300"/>
                <a:gd name="T81" fmla="*/ 2147483647 h 302"/>
                <a:gd name="T82" fmla="*/ 2147483647 w 300"/>
                <a:gd name="T83" fmla="*/ 2147483647 h 302"/>
                <a:gd name="T84" fmla="*/ 2147483647 w 300"/>
                <a:gd name="T85" fmla="*/ 2147483647 h 302"/>
                <a:gd name="T86" fmla="*/ 2147483647 w 300"/>
                <a:gd name="T87" fmla="*/ 2147483647 h 302"/>
                <a:gd name="T88" fmla="*/ 2147483647 w 300"/>
                <a:gd name="T89" fmla="*/ 2147483647 h 302"/>
                <a:gd name="T90" fmla="*/ 2147483647 w 300"/>
                <a:gd name="T91" fmla="*/ 2147483647 h 302"/>
                <a:gd name="T92" fmla="*/ 2147483647 w 300"/>
                <a:gd name="T93" fmla="*/ 2147483647 h 302"/>
                <a:gd name="T94" fmla="*/ 2147483647 w 300"/>
                <a:gd name="T95" fmla="*/ 2147483647 h 302"/>
                <a:gd name="T96" fmla="*/ 2147483647 w 300"/>
                <a:gd name="T97" fmla="*/ 2147483647 h 302"/>
                <a:gd name="T98" fmla="*/ 2147483647 w 300"/>
                <a:gd name="T99" fmla="*/ 2147483647 h 302"/>
                <a:gd name="T100" fmla="*/ 2147483647 w 300"/>
                <a:gd name="T101" fmla="*/ 2147483647 h 302"/>
                <a:gd name="T102" fmla="*/ 2147483647 w 300"/>
                <a:gd name="T103" fmla="*/ 2147483647 h 302"/>
                <a:gd name="T104" fmla="*/ 2147483647 w 300"/>
                <a:gd name="T105" fmla="*/ 2147483647 h 302"/>
                <a:gd name="T106" fmla="*/ 2147483647 w 300"/>
                <a:gd name="T107" fmla="*/ 2147483647 h 302"/>
                <a:gd name="T108" fmla="*/ 2147483647 w 300"/>
                <a:gd name="T109" fmla="*/ 2147483647 h 302"/>
                <a:gd name="T110" fmla="*/ 2147483647 w 300"/>
                <a:gd name="T111" fmla="*/ 2147483647 h 302"/>
                <a:gd name="T112" fmla="*/ 2147483647 w 300"/>
                <a:gd name="T113" fmla="*/ 2147483647 h 302"/>
                <a:gd name="T114" fmla="*/ 2147483647 w 300"/>
                <a:gd name="T115" fmla="*/ 2147483647 h 302"/>
                <a:gd name="T116" fmla="*/ 2147483647 w 300"/>
                <a:gd name="T117" fmla="*/ 2147483647 h 302"/>
                <a:gd name="T118" fmla="*/ 2147483647 w 300"/>
                <a:gd name="T119" fmla="*/ 2147483647 h 302"/>
                <a:gd name="T120" fmla="*/ 2147483647 w 300"/>
                <a:gd name="T121" fmla="*/ 2147483647 h 302"/>
                <a:gd name="T122" fmla="*/ 2147483647 w 300"/>
                <a:gd name="T123" fmla="*/ 2147483647 h 30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0"/>
                <a:gd name="T187" fmla="*/ 0 h 302"/>
                <a:gd name="T188" fmla="*/ 300 w 300"/>
                <a:gd name="T189" fmla="*/ 302 h 30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0" h="302">
                  <a:moveTo>
                    <a:pt x="30" y="302"/>
                  </a:move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266"/>
                  </a:lnTo>
                  <a:lnTo>
                    <a:pt x="2" y="260"/>
                  </a:lnTo>
                  <a:lnTo>
                    <a:pt x="16" y="206"/>
                  </a:lnTo>
                  <a:lnTo>
                    <a:pt x="18" y="200"/>
                  </a:lnTo>
                  <a:lnTo>
                    <a:pt x="24" y="198"/>
                  </a:lnTo>
                  <a:lnTo>
                    <a:pt x="30" y="196"/>
                  </a:lnTo>
                  <a:lnTo>
                    <a:pt x="270" y="196"/>
                  </a:lnTo>
                  <a:lnTo>
                    <a:pt x="276" y="198"/>
                  </a:lnTo>
                  <a:lnTo>
                    <a:pt x="280" y="200"/>
                  </a:lnTo>
                  <a:lnTo>
                    <a:pt x="284" y="206"/>
                  </a:lnTo>
                  <a:lnTo>
                    <a:pt x="298" y="260"/>
                  </a:lnTo>
                  <a:lnTo>
                    <a:pt x="300" y="26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close/>
                  <a:moveTo>
                    <a:pt x="60" y="0"/>
                  </a:moveTo>
                  <a:lnTo>
                    <a:pt x="240" y="0"/>
                  </a:lnTo>
                  <a:lnTo>
                    <a:pt x="252" y="2"/>
                  </a:lnTo>
                  <a:lnTo>
                    <a:pt x="262" y="8"/>
                  </a:lnTo>
                  <a:lnTo>
                    <a:pt x="268" y="18"/>
                  </a:lnTo>
                  <a:lnTo>
                    <a:pt x="270" y="30"/>
                  </a:lnTo>
                  <a:lnTo>
                    <a:pt x="270" y="150"/>
                  </a:lnTo>
                  <a:lnTo>
                    <a:pt x="268" y="162"/>
                  </a:lnTo>
                  <a:lnTo>
                    <a:pt x="262" y="172"/>
                  </a:lnTo>
                  <a:lnTo>
                    <a:pt x="252" y="178"/>
                  </a:lnTo>
                  <a:lnTo>
                    <a:pt x="240" y="180"/>
                  </a:lnTo>
                  <a:lnTo>
                    <a:pt x="60" y="180"/>
                  </a:lnTo>
                  <a:lnTo>
                    <a:pt x="48" y="178"/>
                  </a:lnTo>
                  <a:lnTo>
                    <a:pt x="38" y="172"/>
                  </a:lnTo>
                  <a:lnTo>
                    <a:pt x="32" y="162"/>
                  </a:lnTo>
                  <a:lnTo>
                    <a:pt x="30" y="150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8" y="8"/>
                  </a:lnTo>
                  <a:lnTo>
                    <a:pt x="48" y="2"/>
                  </a:lnTo>
                  <a:lnTo>
                    <a:pt x="60" y="0"/>
                  </a:lnTo>
                  <a:close/>
                  <a:moveTo>
                    <a:pt x="36" y="256"/>
                  </a:moveTo>
                  <a:lnTo>
                    <a:pt x="36" y="256"/>
                  </a:lnTo>
                  <a:lnTo>
                    <a:pt x="34" y="258"/>
                  </a:lnTo>
                  <a:lnTo>
                    <a:pt x="32" y="260"/>
                  </a:lnTo>
                  <a:lnTo>
                    <a:pt x="32" y="264"/>
                  </a:lnTo>
                  <a:lnTo>
                    <a:pt x="30" y="268"/>
                  </a:lnTo>
                  <a:lnTo>
                    <a:pt x="30" y="270"/>
                  </a:lnTo>
                  <a:lnTo>
                    <a:pt x="32" y="272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4" y="270"/>
                  </a:lnTo>
                  <a:lnTo>
                    <a:pt x="46" y="268"/>
                  </a:lnTo>
                  <a:lnTo>
                    <a:pt x="46" y="264"/>
                  </a:lnTo>
                  <a:lnTo>
                    <a:pt x="46" y="260"/>
                  </a:lnTo>
                  <a:lnTo>
                    <a:pt x="46" y="258"/>
                  </a:lnTo>
                  <a:lnTo>
                    <a:pt x="44" y="256"/>
                  </a:lnTo>
                  <a:lnTo>
                    <a:pt x="40" y="256"/>
                  </a:lnTo>
                  <a:lnTo>
                    <a:pt x="36" y="256"/>
                  </a:lnTo>
                  <a:close/>
                  <a:moveTo>
                    <a:pt x="42" y="234"/>
                  </a:moveTo>
                  <a:lnTo>
                    <a:pt x="42" y="234"/>
                  </a:lnTo>
                  <a:lnTo>
                    <a:pt x="40" y="234"/>
                  </a:lnTo>
                  <a:lnTo>
                    <a:pt x="38" y="238"/>
                  </a:lnTo>
                  <a:lnTo>
                    <a:pt x="36" y="242"/>
                  </a:lnTo>
                  <a:lnTo>
                    <a:pt x="36" y="244"/>
                  </a:lnTo>
                  <a:lnTo>
                    <a:pt x="36" y="248"/>
                  </a:lnTo>
                  <a:lnTo>
                    <a:pt x="38" y="248"/>
                  </a:lnTo>
                  <a:lnTo>
                    <a:pt x="50" y="248"/>
                  </a:lnTo>
                  <a:lnTo>
                    <a:pt x="60" y="248"/>
                  </a:lnTo>
                  <a:lnTo>
                    <a:pt x="62" y="248"/>
                  </a:lnTo>
                  <a:lnTo>
                    <a:pt x="64" y="244"/>
                  </a:lnTo>
                  <a:lnTo>
                    <a:pt x="64" y="242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2" y="234"/>
                  </a:lnTo>
                  <a:lnTo>
                    <a:pt x="52" y="234"/>
                  </a:lnTo>
                  <a:lnTo>
                    <a:pt x="42" y="234"/>
                  </a:lnTo>
                  <a:close/>
                  <a:moveTo>
                    <a:pt x="48" y="210"/>
                  </a:moveTo>
                  <a:lnTo>
                    <a:pt x="48" y="210"/>
                  </a:lnTo>
                  <a:lnTo>
                    <a:pt x="44" y="212"/>
                  </a:lnTo>
                  <a:lnTo>
                    <a:pt x="44" y="214"/>
                  </a:lnTo>
                  <a:lnTo>
                    <a:pt x="42" y="222"/>
                  </a:lnTo>
                  <a:lnTo>
                    <a:pt x="42" y="226"/>
                  </a:lnTo>
                  <a:lnTo>
                    <a:pt x="44" y="226"/>
                  </a:lnTo>
                  <a:lnTo>
                    <a:pt x="50" y="226"/>
                  </a:lnTo>
                  <a:lnTo>
                    <a:pt x="58" y="226"/>
                  </a:lnTo>
                  <a:lnTo>
                    <a:pt x="60" y="226"/>
                  </a:lnTo>
                  <a:lnTo>
                    <a:pt x="62" y="222"/>
                  </a:lnTo>
                  <a:lnTo>
                    <a:pt x="62" y="218"/>
                  </a:lnTo>
                  <a:lnTo>
                    <a:pt x="64" y="214"/>
                  </a:lnTo>
                  <a:lnTo>
                    <a:pt x="62" y="212"/>
                  </a:lnTo>
                  <a:lnTo>
                    <a:pt x="60" y="210"/>
                  </a:lnTo>
                  <a:lnTo>
                    <a:pt x="54" y="210"/>
                  </a:lnTo>
                  <a:lnTo>
                    <a:pt x="48" y="210"/>
                  </a:lnTo>
                  <a:close/>
                  <a:moveTo>
                    <a:pt x="58" y="256"/>
                  </a:moveTo>
                  <a:lnTo>
                    <a:pt x="58" y="256"/>
                  </a:lnTo>
                  <a:lnTo>
                    <a:pt x="56" y="258"/>
                  </a:lnTo>
                  <a:lnTo>
                    <a:pt x="54" y="260"/>
                  </a:lnTo>
                  <a:lnTo>
                    <a:pt x="52" y="268"/>
                  </a:lnTo>
                  <a:lnTo>
                    <a:pt x="52" y="270"/>
                  </a:lnTo>
                  <a:lnTo>
                    <a:pt x="56" y="272"/>
                  </a:lnTo>
                  <a:lnTo>
                    <a:pt x="60" y="272"/>
                  </a:lnTo>
                  <a:lnTo>
                    <a:pt x="64" y="272"/>
                  </a:lnTo>
                  <a:lnTo>
                    <a:pt x="66" y="270"/>
                  </a:lnTo>
                  <a:lnTo>
                    <a:pt x="68" y="268"/>
                  </a:lnTo>
                  <a:lnTo>
                    <a:pt x="68" y="264"/>
                  </a:lnTo>
                  <a:lnTo>
                    <a:pt x="68" y="260"/>
                  </a:lnTo>
                  <a:lnTo>
                    <a:pt x="68" y="258"/>
                  </a:lnTo>
                  <a:lnTo>
                    <a:pt x="66" y="256"/>
                  </a:lnTo>
                  <a:lnTo>
                    <a:pt x="62" y="256"/>
                  </a:lnTo>
                  <a:lnTo>
                    <a:pt x="58" y="256"/>
                  </a:lnTo>
                  <a:close/>
                  <a:moveTo>
                    <a:pt x="74" y="30"/>
                  </a:moveTo>
                  <a:lnTo>
                    <a:pt x="74" y="30"/>
                  </a:lnTo>
                  <a:lnTo>
                    <a:pt x="68" y="32"/>
                  </a:lnTo>
                  <a:lnTo>
                    <a:pt x="64" y="34"/>
                  </a:lnTo>
                  <a:lnTo>
                    <a:pt x="60" y="38"/>
                  </a:lnTo>
                  <a:lnTo>
                    <a:pt x="60" y="46"/>
                  </a:lnTo>
                  <a:lnTo>
                    <a:pt x="60" y="136"/>
                  </a:lnTo>
                  <a:lnTo>
                    <a:pt x="60" y="142"/>
                  </a:lnTo>
                  <a:lnTo>
                    <a:pt x="64" y="146"/>
                  </a:lnTo>
                  <a:lnTo>
                    <a:pt x="68" y="150"/>
                  </a:lnTo>
                  <a:lnTo>
                    <a:pt x="74" y="150"/>
                  </a:lnTo>
                  <a:lnTo>
                    <a:pt x="226" y="150"/>
                  </a:lnTo>
                  <a:lnTo>
                    <a:pt x="232" y="150"/>
                  </a:lnTo>
                  <a:lnTo>
                    <a:pt x="236" y="146"/>
                  </a:lnTo>
                  <a:lnTo>
                    <a:pt x="240" y="142"/>
                  </a:lnTo>
                  <a:lnTo>
                    <a:pt x="240" y="136"/>
                  </a:lnTo>
                  <a:lnTo>
                    <a:pt x="240" y="46"/>
                  </a:lnTo>
                  <a:lnTo>
                    <a:pt x="240" y="38"/>
                  </a:lnTo>
                  <a:lnTo>
                    <a:pt x="236" y="34"/>
                  </a:lnTo>
                  <a:lnTo>
                    <a:pt x="232" y="32"/>
                  </a:lnTo>
                  <a:lnTo>
                    <a:pt x="226" y="30"/>
                  </a:lnTo>
                  <a:lnTo>
                    <a:pt x="74" y="30"/>
                  </a:lnTo>
                  <a:close/>
                  <a:moveTo>
                    <a:pt x="74" y="210"/>
                  </a:moveTo>
                  <a:lnTo>
                    <a:pt x="74" y="210"/>
                  </a:lnTo>
                  <a:lnTo>
                    <a:pt x="72" y="212"/>
                  </a:lnTo>
                  <a:lnTo>
                    <a:pt x="70" y="214"/>
                  </a:lnTo>
                  <a:lnTo>
                    <a:pt x="70" y="218"/>
                  </a:lnTo>
                  <a:lnTo>
                    <a:pt x="68" y="222"/>
                  </a:lnTo>
                  <a:lnTo>
                    <a:pt x="68" y="226"/>
                  </a:lnTo>
                  <a:lnTo>
                    <a:pt x="72" y="226"/>
                  </a:lnTo>
                  <a:lnTo>
                    <a:pt x="74" y="226"/>
                  </a:lnTo>
                  <a:lnTo>
                    <a:pt x="78" y="226"/>
                  </a:lnTo>
                  <a:lnTo>
                    <a:pt x="80" y="226"/>
                  </a:lnTo>
                  <a:lnTo>
                    <a:pt x="82" y="222"/>
                  </a:lnTo>
                  <a:lnTo>
                    <a:pt x="82" y="218"/>
                  </a:lnTo>
                  <a:lnTo>
                    <a:pt x="84" y="214"/>
                  </a:lnTo>
                  <a:lnTo>
                    <a:pt x="82" y="212"/>
                  </a:lnTo>
                  <a:lnTo>
                    <a:pt x="80" y="210"/>
                  </a:lnTo>
                  <a:lnTo>
                    <a:pt x="78" y="210"/>
                  </a:lnTo>
                  <a:lnTo>
                    <a:pt x="74" y="210"/>
                  </a:lnTo>
                  <a:close/>
                  <a:moveTo>
                    <a:pt x="76" y="234"/>
                  </a:moveTo>
                  <a:lnTo>
                    <a:pt x="76" y="234"/>
                  </a:lnTo>
                  <a:lnTo>
                    <a:pt x="74" y="234"/>
                  </a:lnTo>
                  <a:lnTo>
                    <a:pt x="72" y="238"/>
                  </a:lnTo>
                  <a:lnTo>
                    <a:pt x="72" y="244"/>
                  </a:lnTo>
                  <a:lnTo>
                    <a:pt x="72" y="248"/>
                  </a:lnTo>
                  <a:lnTo>
                    <a:pt x="74" y="248"/>
                  </a:lnTo>
                  <a:lnTo>
                    <a:pt x="78" y="248"/>
                  </a:lnTo>
                  <a:lnTo>
                    <a:pt x="82" y="248"/>
                  </a:lnTo>
                  <a:lnTo>
                    <a:pt x="84" y="248"/>
                  </a:lnTo>
                  <a:lnTo>
                    <a:pt x="86" y="244"/>
                  </a:lnTo>
                  <a:lnTo>
                    <a:pt x="86" y="242"/>
                  </a:lnTo>
                  <a:lnTo>
                    <a:pt x="86" y="238"/>
                  </a:lnTo>
                  <a:lnTo>
                    <a:pt x="86" y="234"/>
                  </a:lnTo>
                  <a:lnTo>
                    <a:pt x="84" y="234"/>
                  </a:lnTo>
                  <a:lnTo>
                    <a:pt x="80" y="234"/>
                  </a:lnTo>
                  <a:lnTo>
                    <a:pt x="76" y="234"/>
                  </a:lnTo>
                  <a:close/>
                  <a:moveTo>
                    <a:pt x="80" y="256"/>
                  </a:moveTo>
                  <a:lnTo>
                    <a:pt x="80" y="256"/>
                  </a:lnTo>
                  <a:lnTo>
                    <a:pt x="78" y="258"/>
                  </a:lnTo>
                  <a:lnTo>
                    <a:pt x="76" y="260"/>
                  </a:lnTo>
                  <a:lnTo>
                    <a:pt x="76" y="264"/>
                  </a:lnTo>
                  <a:lnTo>
                    <a:pt x="74" y="268"/>
                  </a:lnTo>
                  <a:lnTo>
                    <a:pt x="76" y="270"/>
                  </a:lnTo>
                  <a:lnTo>
                    <a:pt x="78" y="272"/>
                  </a:lnTo>
                  <a:lnTo>
                    <a:pt x="82" y="272"/>
                  </a:lnTo>
                  <a:lnTo>
                    <a:pt x="86" y="272"/>
                  </a:lnTo>
                  <a:lnTo>
                    <a:pt x="88" y="270"/>
                  </a:lnTo>
                  <a:lnTo>
                    <a:pt x="90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88" y="256"/>
                  </a:lnTo>
                  <a:lnTo>
                    <a:pt x="84" y="256"/>
                  </a:lnTo>
                  <a:lnTo>
                    <a:pt x="80" y="256"/>
                  </a:lnTo>
                  <a:close/>
                  <a:moveTo>
                    <a:pt x="94" y="210"/>
                  </a:moveTo>
                  <a:lnTo>
                    <a:pt x="94" y="210"/>
                  </a:lnTo>
                  <a:lnTo>
                    <a:pt x="92" y="212"/>
                  </a:lnTo>
                  <a:lnTo>
                    <a:pt x="90" y="214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2" y="226"/>
                  </a:lnTo>
                  <a:lnTo>
                    <a:pt x="94" y="226"/>
                  </a:lnTo>
                  <a:lnTo>
                    <a:pt x="98" y="226"/>
                  </a:lnTo>
                  <a:lnTo>
                    <a:pt x="102" y="226"/>
                  </a:lnTo>
                  <a:lnTo>
                    <a:pt x="102" y="222"/>
                  </a:lnTo>
                  <a:lnTo>
                    <a:pt x="102" y="218"/>
                  </a:lnTo>
                  <a:lnTo>
                    <a:pt x="104" y="214"/>
                  </a:lnTo>
                  <a:lnTo>
                    <a:pt x="102" y="212"/>
                  </a:lnTo>
                  <a:lnTo>
                    <a:pt x="100" y="210"/>
                  </a:lnTo>
                  <a:lnTo>
                    <a:pt x="96" y="210"/>
                  </a:lnTo>
                  <a:lnTo>
                    <a:pt x="94" y="210"/>
                  </a:lnTo>
                  <a:close/>
                  <a:moveTo>
                    <a:pt x="98" y="234"/>
                  </a:moveTo>
                  <a:lnTo>
                    <a:pt x="98" y="234"/>
                  </a:lnTo>
                  <a:lnTo>
                    <a:pt x="94" y="234"/>
                  </a:lnTo>
                  <a:lnTo>
                    <a:pt x="94" y="238"/>
                  </a:lnTo>
                  <a:lnTo>
                    <a:pt x="94" y="242"/>
                  </a:lnTo>
                  <a:lnTo>
                    <a:pt x="92" y="244"/>
                  </a:lnTo>
                  <a:lnTo>
                    <a:pt x="94" y="248"/>
                  </a:lnTo>
                  <a:lnTo>
                    <a:pt x="96" y="248"/>
                  </a:lnTo>
                  <a:lnTo>
                    <a:pt x="100" y="248"/>
                  </a:lnTo>
                  <a:lnTo>
                    <a:pt x="104" y="248"/>
                  </a:lnTo>
                  <a:lnTo>
                    <a:pt x="106" y="248"/>
                  </a:lnTo>
                  <a:lnTo>
                    <a:pt x="108" y="244"/>
                  </a:lnTo>
                  <a:lnTo>
                    <a:pt x="108" y="242"/>
                  </a:lnTo>
                  <a:lnTo>
                    <a:pt x="108" y="238"/>
                  </a:lnTo>
                  <a:lnTo>
                    <a:pt x="108" y="234"/>
                  </a:lnTo>
                  <a:lnTo>
                    <a:pt x="104" y="234"/>
                  </a:lnTo>
                  <a:lnTo>
                    <a:pt x="102" y="234"/>
                  </a:lnTo>
                  <a:lnTo>
                    <a:pt x="98" y="234"/>
                  </a:lnTo>
                  <a:close/>
                  <a:moveTo>
                    <a:pt x="102" y="256"/>
                  </a:moveTo>
                  <a:lnTo>
                    <a:pt x="102" y="256"/>
                  </a:lnTo>
                  <a:lnTo>
                    <a:pt x="100" y="258"/>
                  </a:lnTo>
                  <a:lnTo>
                    <a:pt x="98" y="260"/>
                  </a:lnTo>
                  <a:lnTo>
                    <a:pt x="98" y="264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100" y="272"/>
                  </a:lnTo>
                  <a:lnTo>
                    <a:pt x="126" y="272"/>
                  </a:lnTo>
                  <a:lnTo>
                    <a:pt x="150" y="272"/>
                  </a:lnTo>
                  <a:lnTo>
                    <a:pt x="174" y="272"/>
                  </a:lnTo>
                  <a:lnTo>
                    <a:pt x="198" y="272"/>
                  </a:lnTo>
                  <a:lnTo>
                    <a:pt x="202" y="270"/>
                  </a:lnTo>
                  <a:lnTo>
                    <a:pt x="202" y="268"/>
                  </a:lnTo>
                  <a:lnTo>
                    <a:pt x="202" y="264"/>
                  </a:lnTo>
                  <a:lnTo>
                    <a:pt x="202" y="260"/>
                  </a:lnTo>
                  <a:lnTo>
                    <a:pt x="200" y="258"/>
                  </a:lnTo>
                  <a:lnTo>
                    <a:pt x="198" y="256"/>
                  </a:lnTo>
                  <a:lnTo>
                    <a:pt x="174" y="256"/>
                  </a:lnTo>
                  <a:lnTo>
                    <a:pt x="150" y="256"/>
                  </a:lnTo>
                  <a:lnTo>
                    <a:pt x="126" y="256"/>
                  </a:lnTo>
                  <a:lnTo>
                    <a:pt x="102" y="256"/>
                  </a:lnTo>
                  <a:close/>
                  <a:moveTo>
                    <a:pt x="114" y="210"/>
                  </a:moveTo>
                  <a:lnTo>
                    <a:pt x="114" y="210"/>
                  </a:lnTo>
                  <a:lnTo>
                    <a:pt x="110" y="212"/>
                  </a:lnTo>
                  <a:lnTo>
                    <a:pt x="110" y="214"/>
                  </a:lnTo>
                  <a:lnTo>
                    <a:pt x="110" y="218"/>
                  </a:lnTo>
                  <a:lnTo>
                    <a:pt x="110" y="222"/>
                  </a:lnTo>
                  <a:lnTo>
                    <a:pt x="110" y="226"/>
                  </a:lnTo>
                  <a:lnTo>
                    <a:pt x="112" y="226"/>
                  </a:lnTo>
                  <a:lnTo>
                    <a:pt x="116" y="226"/>
                  </a:lnTo>
                  <a:lnTo>
                    <a:pt x="120" y="226"/>
                  </a:lnTo>
                  <a:lnTo>
                    <a:pt x="122" y="226"/>
                  </a:lnTo>
                  <a:lnTo>
                    <a:pt x="122" y="222"/>
                  </a:lnTo>
                  <a:lnTo>
                    <a:pt x="122" y="218"/>
                  </a:lnTo>
                  <a:lnTo>
                    <a:pt x="124" y="214"/>
                  </a:lnTo>
                  <a:lnTo>
                    <a:pt x="122" y="212"/>
                  </a:lnTo>
                  <a:lnTo>
                    <a:pt x="120" y="210"/>
                  </a:lnTo>
                  <a:lnTo>
                    <a:pt x="116" y="210"/>
                  </a:lnTo>
                  <a:lnTo>
                    <a:pt x="114" y="210"/>
                  </a:lnTo>
                  <a:close/>
                  <a:moveTo>
                    <a:pt x="118" y="234"/>
                  </a:moveTo>
                  <a:lnTo>
                    <a:pt x="118" y="234"/>
                  </a:lnTo>
                  <a:lnTo>
                    <a:pt x="116" y="234"/>
                  </a:lnTo>
                  <a:lnTo>
                    <a:pt x="114" y="238"/>
                  </a:lnTo>
                  <a:lnTo>
                    <a:pt x="114" y="242"/>
                  </a:lnTo>
                  <a:lnTo>
                    <a:pt x="114" y="244"/>
                  </a:lnTo>
                  <a:lnTo>
                    <a:pt x="114" y="248"/>
                  </a:lnTo>
                  <a:lnTo>
                    <a:pt x="118" y="248"/>
                  </a:lnTo>
                  <a:lnTo>
                    <a:pt x="120" y="248"/>
                  </a:lnTo>
                  <a:lnTo>
                    <a:pt x="124" y="248"/>
                  </a:lnTo>
                  <a:lnTo>
                    <a:pt x="128" y="248"/>
                  </a:lnTo>
                  <a:lnTo>
                    <a:pt x="128" y="244"/>
                  </a:lnTo>
                  <a:lnTo>
                    <a:pt x="128" y="238"/>
                  </a:lnTo>
                  <a:lnTo>
                    <a:pt x="128" y="234"/>
                  </a:lnTo>
                  <a:lnTo>
                    <a:pt x="126" y="234"/>
                  </a:lnTo>
                  <a:lnTo>
                    <a:pt x="122" y="234"/>
                  </a:lnTo>
                  <a:lnTo>
                    <a:pt x="118" y="234"/>
                  </a:lnTo>
                  <a:close/>
                  <a:moveTo>
                    <a:pt x="134" y="210"/>
                  </a:moveTo>
                  <a:lnTo>
                    <a:pt x="134" y="210"/>
                  </a:lnTo>
                  <a:lnTo>
                    <a:pt x="130" y="212"/>
                  </a:lnTo>
                  <a:lnTo>
                    <a:pt x="130" y="214"/>
                  </a:lnTo>
                  <a:lnTo>
                    <a:pt x="130" y="222"/>
                  </a:lnTo>
                  <a:lnTo>
                    <a:pt x="130" y="226"/>
                  </a:lnTo>
                  <a:lnTo>
                    <a:pt x="132" y="226"/>
                  </a:lnTo>
                  <a:lnTo>
                    <a:pt x="136" y="226"/>
                  </a:lnTo>
                  <a:lnTo>
                    <a:pt x="140" y="226"/>
                  </a:lnTo>
                  <a:lnTo>
                    <a:pt x="142" y="226"/>
                  </a:lnTo>
                  <a:lnTo>
                    <a:pt x="142" y="222"/>
                  </a:lnTo>
                  <a:lnTo>
                    <a:pt x="144" y="214"/>
                  </a:lnTo>
                  <a:lnTo>
                    <a:pt x="142" y="212"/>
                  </a:lnTo>
                  <a:lnTo>
                    <a:pt x="140" y="210"/>
                  </a:lnTo>
                  <a:lnTo>
                    <a:pt x="136" y="210"/>
                  </a:lnTo>
                  <a:lnTo>
                    <a:pt x="134" y="210"/>
                  </a:lnTo>
                  <a:close/>
                  <a:moveTo>
                    <a:pt x="140" y="234"/>
                  </a:moveTo>
                  <a:lnTo>
                    <a:pt x="140" y="234"/>
                  </a:lnTo>
                  <a:lnTo>
                    <a:pt x="136" y="234"/>
                  </a:lnTo>
                  <a:lnTo>
                    <a:pt x="136" y="238"/>
                  </a:lnTo>
                  <a:lnTo>
                    <a:pt x="136" y="242"/>
                  </a:lnTo>
                  <a:lnTo>
                    <a:pt x="136" y="244"/>
                  </a:lnTo>
                  <a:lnTo>
                    <a:pt x="136" y="248"/>
                  </a:lnTo>
                  <a:lnTo>
                    <a:pt x="138" y="248"/>
                  </a:lnTo>
                  <a:lnTo>
                    <a:pt x="142" y="248"/>
                  </a:lnTo>
                  <a:lnTo>
                    <a:pt x="146" y="248"/>
                  </a:lnTo>
                  <a:lnTo>
                    <a:pt x="148" y="248"/>
                  </a:lnTo>
                  <a:lnTo>
                    <a:pt x="150" y="244"/>
                  </a:lnTo>
                  <a:lnTo>
                    <a:pt x="150" y="242"/>
                  </a:lnTo>
                  <a:lnTo>
                    <a:pt x="150" y="238"/>
                  </a:lnTo>
                  <a:lnTo>
                    <a:pt x="148" y="234"/>
                  </a:lnTo>
                  <a:lnTo>
                    <a:pt x="146" y="234"/>
                  </a:lnTo>
                  <a:lnTo>
                    <a:pt x="142" y="234"/>
                  </a:lnTo>
                  <a:lnTo>
                    <a:pt x="140" y="234"/>
                  </a:lnTo>
                  <a:close/>
                  <a:moveTo>
                    <a:pt x="154" y="210"/>
                  </a:moveTo>
                  <a:lnTo>
                    <a:pt x="154" y="210"/>
                  </a:lnTo>
                  <a:lnTo>
                    <a:pt x="150" y="212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50" y="222"/>
                  </a:lnTo>
                  <a:lnTo>
                    <a:pt x="150" y="226"/>
                  </a:lnTo>
                  <a:lnTo>
                    <a:pt x="154" y="226"/>
                  </a:lnTo>
                  <a:lnTo>
                    <a:pt x="156" y="226"/>
                  </a:lnTo>
                  <a:lnTo>
                    <a:pt x="160" y="226"/>
                  </a:lnTo>
                  <a:lnTo>
                    <a:pt x="162" y="226"/>
                  </a:lnTo>
                  <a:lnTo>
                    <a:pt x="164" y="222"/>
                  </a:lnTo>
                  <a:lnTo>
                    <a:pt x="164" y="218"/>
                  </a:lnTo>
                  <a:lnTo>
                    <a:pt x="164" y="214"/>
                  </a:lnTo>
                  <a:lnTo>
                    <a:pt x="162" y="212"/>
                  </a:lnTo>
                  <a:lnTo>
                    <a:pt x="160" y="210"/>
                  </a:lnTo>
                  <a:lnTo>
                    <a:pt x="156" y="210"/>
                  </a:lnTo>
                  <a:lnTo>
                    <a:pt x="154" y="210"/>
                  </a:lnTo>
                  <a:close/>
                  <a:moveTo>
                    <a:pt x="160" y="234"/>
                  </a:moveTo>
                  <a:lnTo>
                    <a:pt x="160" y="234"/>
                  </a:lnTo>
                  <a:lnTo>
                    <a:pt x="158" y="234"/>
                  </a:lnTo>
                  <a:lnTo>
                    <a:pt x="156" y="238"/>
                  </a:lnTo>
                  <a:lnTo>
                    <a:pt x="156" y="244"/>
                  </a:lnTo>
                  <a:lnTo>
                    <a:pt x="158" y="248"/>
                  </a:lnTo>
                  <a:lnTo>
                    <a:pt x="160" y="248"/>
                  </a:lnTo>
                  <a:lnTo>
                    <a:pt x="164" y="248"/>
                  </a:lnTo>
                  <a:lnTo>
                    <a:pt x="168" y="248"/>
                  </a:lnTo>
                  <a:lnTo>
                    <a:pt x="170" y="248"/>
                  </a:lnTo>
                  <a:lnTo>
                    <a:pt x="172" y="244"/>
                  </a:lnTo>
                  <a:lnTo>
                    <a:pt x="170" y="238"/>
                  </a:lnTo>
                  <a:lnTo>
                    <a:pt x="170" y="234"/>
                  </a:lnTo>
                  <a:lnTo>
                    <a:pt x="168" y="234"/>
                  </a:lnTo>
                  <a:lnTo>
                    <a:pt x="164" y="234"/>
                  </a:lnTo>
                  <a:lnTo>
                    <a:pt x="160" y="234"/>
                  </a:lnTo>
                  <a:close/>
                  <a:moveTo>
                    <a:pt x="172" y="210"/>
                  </a:moveTo>
                  <a:lnTo>
                    <a:pt x="172" y="210"/>
                  </a:lnTo>
                  <a:lnTo>
                    <a:pt x="170" y="212"/>
                  </a:lnTo>
                  <a:lnTo>
                    <a:pt x="170" y="214"/>
                  </a:lnTo>
                  <a:lnTo>
                    <a:pt x="170" y="218"/>
                  </a:lnTo>
                  <a:lnTo>
                    <a:pt x="170" y="222"/>
                  </a:lnTo>
                  <a:lnTo>
                    <a:pt x="170" y="226"/>
                  </a:lnTo>
                  <a:lnTo>
                    <a:pt x="174" y="226"/>
                  </a:lnTo>
                  <a:lnTo>
                    <a:pt x="176" y="226"/>
                  </a:lnTo>
                  <a:lnTo>
                    <a:pt x="180" y="226"/>
                  </a:lnTo>
                  <a:lnTo>
                    <a:pt x="182" y="226"/>
                  </a:lnTo>
                  <a:lnTo>
                    <a:pt x="184" y="222"/>
                  </a:lnTo>
                  <a:lnTo>
                    <a:pt x="182" y="214"/>
                  </a:lnTo>
                  <a:lnTo>
                    <a:pt x="182" y="212"/>
                  </a:lnTo>
                  <a:lnTo>
                    <a:pt x="180" y="210"/>
                  </a:lnTo>
                  <a:lnTo>
                    <a:pt x="176" y="210"/>
                  </a:lnTo>
                  <a:lnTo>
                    <a:pt x="172" y="210"/>
                  </a:lnTo>
                  <a:close/>
                  <a:moveTo>
                    <a:pt x="182" y="234"/>
                  </a:moveTo>
                  <a:lnTo>
                    <a:pt x="182" y="234"/>
                  </a:lnTo>
                  <a:lnTo>
                    <a:pt x="178" y="234"/>
                  </a:lnTo>
                  <a:lnTo>
                    <a:pt x="178" y="238"/>
                  </a:lnTo>
                  <a:lnTo>
                    <a:pt x="178" y="242"/>
                  </a:lnTo>
                  <a:lnTo>
                    <a:pt x="178" y="244"/>
                  </a:lnTo>
                  <a:lnTo>
                    <a:pt x="180" y="248"/>
                  </a:lnTo>
                  <a:lnTo>
                    <a:pt x="182" y="248"/>
                  </a:lnTo>
                  <a:lnTo>
                    <a:pt x="186" y="248"/>
                  </a:lnTo>
                  <a:lnTo>
                    <a:pt x="190" y="248"/>
                  </a:lnTo>
                  <a:lnTo>
                    <a:pt x="192" y="248"/>
                  </a:lnTo>
                  <a:lnTo>
                    <a:pt x="192" y="244"/>
                  </a:lnTo>
                  <a:lnTo>
                    <a:pt x="192" y="242"/>
                  </a:lnTo>
                  <a:lnTo>
                    <a:pt x="192" y="238"/>
                  </a:lnTo>
                  <a:lnTo>
                    <a:pt x="190" y="234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2" y="234"/>
                  </a:lnTo>
                  <a:close/>
                  <a:moveTo>
                    <a:pt x="192" y="210"/>
                  </a:moveTo>
                  <a:lnTo>
                    <a:pt x="192" y="210"/>
                  </a:lnTo>
                  <a:lnTo>
                    <a:pt x="190" y="212"/>
                  </a:lnTo>
                  <a:lnTo>
                    <a:pt x="190" y="214"/>
                  </a:lnTo>
                  <a:lnTo>
                    <a:pt x="190" y="218"/>
                  </a:lnTo>
                  <a:lnTo>
                    <a:pt x="190" y="222"/>
                  </a:lnTo>
                  <a:lnTo>
                    <a:pt x="192" y="226"/>
                  </a:lnTo>
                  <a:lnTo>
                    <a:pt x="194" y="226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204" y="226"/>
                  </a:lnTo>
                  <a:lnTo>
                    <a:pt x="204" y="222"/>
                  </a:lnTo>
                  <a:lnTo>
                    <a:pt x="204" y="214"/>
                  </a:lnTo>
                  <a:lnTo>
                    <a:pt x="202" y="212"/>
                  </a:lnTo>
                  <a:lnTo>
                    <a:pt x="200" y="210"/>
                  </a:lnTo>
                  <a:lnTo>
                    <a:pt x="196" y="210"/>
                  </a:lnTo>
                  <a:lnTo>
                    <a:pt x="192" y="210"/>
                  </a:lnTo>
                  <a:close/>
                  <a:moveTo>
                    <a:pt x="202" y="234"/>
                  </a:moveTo>
                  <a:lnTo>
                    <a:pt x="202" y="234"/>
                  </a:lnTo>
                  <a:lnTo>
                    <a:pt x="200" y="234"/>
                  </a:lnTo>
                  <a:lnTo>
                    <a:pt x="198" y="238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8"/>
                  </a:lnTo>
                  <a:lnTo>
                    <a:pt x="204" y="248"/>
                  </a:lnTo>
                  <a:lnTo>
                    <a:pt x="208" y="248"/>
                  </a:lnTo>
                  <a:lnTo>
                    <a:pt x="210" y="248"/>
                  </a:lnTo>
                  <a:lnTo>
                    <a:pt x="214" y="248"/>
                  </a:lnTo>
                  <a:lnTo>
                    <a:pt x="214" y="244"/>
                  </a:lnTo>
                  <a:lnTo>
                    <a:pt x="214" y="242"/>
                  </a:lnTo>
                  <a:lnTo>
                    <a:pt x="212" y="238"/>
                  </a:lnTo>
                  <a:lnTo>
                    <a:pt x="212" y="234"/>
                  </a:lnTo>
                  <a:lnTo>
                    <a:pt x="208" y="234"/>
                  </a:lnTo>
                  <a:lnTo>
                    <a:pt x="206" y="234"/>
                  </a:lnTo>
                  <a:lnTo>
                    <a:pt x="202" y="234"/>
                  </a:lnTo>
                  <a:close/>
                  <a:moveTo>
                    <a:pt x="212" y="256"/>
                  </a:moveTo>
                  <a:lnTo>
                    <a:pt x="212" y="256"/>
                  </a:lnTo>
                  <a:lnTo>
                    <a:pt x="210" y="258"/>
                  </a:lnTo>
                  <a:lnTo>
                    <a:pt x="208" y="260"/>
                  </a:lnTo>
                  <a:lnTo>
                    <a:pt x="208" y="264"/>
                  </a:lnTo>
                  <a:lnTo>
                    <a:pt x="210" y="268"/>
                  </a:lnTo>
                  <a:lnTo>
                    <a:pt x="210" y="270"/>
                  </a:lnTo>
                  <a:lnTo>
                    <a:pt x="214" y="272"/>
                  </a:lnTo>
                  <a:lnTo>
                    <a:pt x="218" y="272"/>
                  </a:lnTo>
                  <a:lnTo>
                    <a:pt x="222" y="272"/>
                  </a:lnTo>
                  <a:lnTo>
                    <a:pt x="224" y="270"/>
                  </a:lnTo>
                  <a:lnTo>
                    <a:pt x="224" y="268"/>
                  </a:lnTo>
                  <a:lnTo>
                    <a:pt x="224" y="264"/>
                  </a:lnTo>
                  <a:lnTo>
                    <a:pt x="224" y="260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6" y="256"/>
                  </a:lnTo>
                  <a:lnTo>
                    <a:pt x="212" y="256"/>
                  </a:lnTo>
                  <a:close/>
                  <a:moveTo>
                    <a:pt x="212" y="210"/>
                  </a:moveTo>
                  <a:lnTo>
                    <a:pt x="212" y="210"/>
                  </a:lnTo>
                  <a:lnTo>
                    <a:pt x="210" y="212"/>
                  </a:lnTo>
                  <a:lnTo>
                    <a:pt x="210" y="214"/>
                  </a:lnTo>
                  <a:lnTo>
                    <a:pt x="210" y="218"/>
                  </a:lnTo>
                  <a:lnTo>
                    <a:pt x="210" y="222"/>
                  </a:lnTo>
                  <a:lnTo>
                    <a:pt x="212" y="226"/>
                  </a:lnTo>
                  <a:lnTo>
                    <a:pt x="214" y="226"/>
                  </a:lnTo>
                  <a:lnTo>
                    <a:pt x="218" y="226"/>
                  </a:lnTo>
                  <a:lnTo>
                    <a:pt x="222" y="226"/>
                  </a:lnTo>
                  <a:lnTo>
                    <a:pt x="224" y="226"/>
                  </a:lnTo>
                  <a:lnTo>
                    <a:pt x="224" y="222"/>
                  </a:lnTo>
                  <a:lnTo>
                    <a:pt x="224" y="218"/>
                  </a:lnTo>
                  <a:lnTo>
                    <a:pt x="222" y="214"/>
                  </a:lnTo>
                  <a:lnTo>
                    <a:pt x="222" y="212"/>
                  </a:lnTo>
                  <a:lnTo>
                    <a:pt x="218" y="210"/>
                  </a:lnTo>
                  <a:lnTo>
                    <a:pt x="216" y="210"/>
                  </a:lnTo>
                  <a:lnTo>
                    <a:pt x="212" y="210"/>
                  </a:lnTo>
                  <a:close/>
                  <a:moveTo>
                    <a:pt x="222" y="234"/>
                  </a:moveTo>
                  <a:lnTo>
                    <a:pt x="222" y="234"/>
                  </a:lnTo>
                  <a:lnTo>
                    <a:pt x="220" y="234"/>
                  </a:lnTo>
                  <a:lnTo>
                    <a:pt x="220" y="238"/>
                  </a:lnTo>
                  <a:lnTo>
                    <a:pt x="222" y="244"/>
                  </a:lnTo>
                  <a:lnTo>
                    <a:pt x="222" y="248"/>
                  </a:lnTo>
                  <a:lnTo>
                    <a:pt x="226" y="248"/>
                  </a:lnTo>
                  <a:lnTo>
                    <a:pt x="228" y="248"/>
                  </a:lnTo>
                  <a:lnTo>
                    <a:pt x="232" y="248"/>
                  </a:lnTo>
                  <a:lnTo>
                    <a:pt x="234" y="248"/>
                  </a:lnTo>
                  <a:lnTo>
                    <a:pt x="236" y="244"/>
                  </a:lnTo>
                  <a:lnTo>
                    <a:pt x="234" y="242"/>
                  </a:lnTo>
                  <a:lnTo>
                    <a:pt x="234" y="238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6" y="234"/>
                  </a:lnTo>
                  <a:lnTo>
                    <a:pt x="222" y="234"/>
                  </a:lnTo>
                  <a:close/>
                  <a:moveTo>
                    <a:pt x="232" y="210"/>
                  </a:moveTo>
                  <a:lnTo>
                    <a:pt x="232" y="210"/>
                  </a:lnTo>
                  <a:lnTo>
                    <a:pt x="230" y="212"/>
                  </a:lnTo>
                  <a:lnTo>
                    <a:pt x="230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6"/>
                  </a:lnTo>
                  <a:lnTo>
                    <a:pt x="236" y="226"/>
                  </a:lnTo>
                  <a:lnTo>
                    <a:pt x="246" y="226"/>
                  </a:lnTo>
                  <a:lnTo>
                    <a:pt x="256" y="226"/>
                  </a:lnTo>
                  <a:lnTo>
                    <a:pt x="258" y="226"/>
                  </a:lnTo>
                  <a:lnTo>
                    <a:pt x="258" y="222"/>
                  </a:lnTo>
                  <a:lnTo>
                    <a:pt x="258" y="218"/>
                  </a:lnTo>
                  <a:lnTo>
                    <a:pt x="256" y="214"/>
                  </a:lnTo>
                  <a:lnTo>
                    <a:pt x="254" y="212"/>
                  </a:lnTo>
                  <a:lnTo>
                    <a:pt x="252" y="210"/>
                  </a:lnTo>
                  <a:lnTo>
                    <a:pt x="242" y="210"/>
                  </a:lnTo>
                  <a:lnTo>
                    <a:pt x="232" y="210"/>
                  </a:lnTo>
                  <a:close/>
                  <a:moveTo>
                    <a:pt x="234" y="256"/>
                  </a:moveTo>
                  <a:lnTo>
                    <a:pt x="234" y="256"/>
                  </a:lnTo>
                  <a:lnTo>
                    <a:pt x="232" y="258"/>
                  </a:lnTo>
                  <a:lnTo>
                    <a:pt x="230" y="260"/>
                  </a:lnTo>
                  <a:lnTo>
                    <a:pt x="232" y="268"/>
                  </a:lnTo>
                  <a:lnTo>
                    <a:pt x="234" y="270"/>
                  </a:lnTo>
                  <a:lnTo>
                    <a:pt x="236" y="272"/>
                  </a:lnTo>
                  <a:lnTo>
                    <a:pt x="240" y="272"/>
                  </a:lnTo>
                  <a:lnTo>
                    <a:pt x="244" y="272"/>
                  </a:lnTo>
                  <a:lnTo>
                    <a:pt x="246" y="270"/>
                  </a:lnTo>
                  <a:lnTo>
                    <a:pt x="246" y="268"/>
                  </a:lnTo>
                  <a:lnTo>
                    <a:pt x="246" y="264"/>
                  </a:lnTo>
                  <a:lnTo>
                    <a:pt x="246" y="260"/>
                  </a:lnTo>
                  <a:lnTo>
                    <a:pt x="244" y="258"/>
                  </a:lnTo>
                  <a:lnTo>
                    <a:pt x="240" y="256"/>
                  </a:lnTo>
                  <a:lnTo>
                    <a:pt x="238" y="256"/>
                  </a:lnTo>
                  <a:lnTo>
                    <a:pt x="234" y="256"/>
                  </a:lnTo>
                  <a:close/>
                  <a:moveTo>
                    <a:pt x="244" y="234"/>
                  </a:moveTo>
                  <a:lnTo>
                    <a:pt x="244" y="234"/>
                  </a:lnTo>
                  <a:lnTo>
                    <a:pt x="242" y="234"/>
                  </a:lnTo>
                  <a:lnTo>
                    <a:pt x="240" y="238"/>
                  </a:lnTo>
                  <a:lnTo>
                    <a:pt x="242" y="242"/>
                  </a:lnTo>
                  <a:lnTo>
                    <a:pt x="242" y="244"/>
                  </a:lnTo>
                  <a:lnTo>
                    <a:pt x="244" y="248"/>
                  </a:lnTo>
                  <a:lnTo>
                    <a:pt x="246" y="248"/>
                  </a:lnTo>
                  <a:lnTo>
                    <a:pt x="254" y="248"/>
                  </a:lnTo>
                  <a:lnTo>
                    <a:pt x="260" y="248"/>
                  </a:lnTo>
                  <a:lnTo>
                    <a:pt x="264" y="248"/>
                  </a:lnTo>
                  <a:lnTo>
                    <a:pt x="264" y="244"/>
                  </a:lnTo>
                  <a:lnTo>
                    <a:pt x="262" y="242"/>
                  </a:lnTo>
                  <a:lnTo>
                    <a:pt x="262" y="238"/>
                  </a:lnTo>
                  <a:lnTo>
                    <a:pt x="260" y="234"/>
                  </a:lnTo>
                  <a:lnTo>
                    <a:pt x="258" y="234"/>
                  </a:lnTo>
                  <a:lnTo>
                    <a:pt x="250" y="234"/>
                  </a:lnTo>
                  <a:lnTo>
                    <a:pt x="244" y="234"/>
                  </a:lnTo>
                  <a:close/>
                  <a:moveTo>
                    <a:pt x="256" y="256"/>
                  </a:moveTo>
                  <a:lnTo>
                    <a:pt x="256" y="256"/>
                  </a:lnTo>
                  <a:lnTo>
                    <a:pt x="252" y="258"/>
                  </a:lnTo>
                  <a:lnTo>
                    <a:pt x="252" y="260"/>
                  </a:lnTo>
                  <a:lnTo>
                    <a:pt x="254" y="264"/>
                  </a:lnTo>
                  <a:lnTo>
                    <a:pt x="254" y="268"/>
                  </a:lnTo>
                  <a:lnTo>
                    <a:pt x="256" y="270"/>
                  </a:lnTo>
                  <a:lnTo>
                    <a:pt x="260" y="272"/>
                  </a:lnTo>
                  <a:lnTo>
                    <a:pt x="262" y="272"/>
                  </a:lnTo>
                  <a:lnTo>
                    <a:pt x="266" y="272"/>
                  </a:lnTo>
                  <a:lnTo>
                    <a:pt x="270" y="270"/>
                  </a:lnTo>
                  <a:lnTo>
                    <a:pt x="270" y="268"/>
                  </a:lnTo>
                  <a:lnTo>
                    <a:pt x="268" y="264"/>
                  </a:lnTo>
                  <a:lnTo>
                    <a:pt x="268" y="260"/>
                  </a:lnTo>
                  <a:lnTo>
                    <a:pt x="266" y="258"/>
                  </a:lnTo>
                  <a:lnTo>
                    <a:pt x="262" y="256"/>
                  </a:lnTo>
                  <a:lnTo>
                    <a:pt x="260" y="256"/>
                  </a:lnTo>
                  <a:lnTo>
                    <a:pt x="256" y="256"/>
                  </a:lnTo>
                  <a:close/>
                </a:path>
              </a:pathLst>
            </a:custGeom>
            <a:solidFill>
              <a:srgbClr val="0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Freeform 2401"/>
            <p:cNvSpPr>
              <a:spLocks noEditPoints="1"/>
            </p:cNvSpPr>
            <p:nvPr/>
          </p:nvSpPr>
          <p:spPr bwMode="auto">
            <a:xfrm>
              <a:off x="2306638" y="3429843"/>
              <a:ext cx="214312" cy="215900"/>
            </a:xfrm>
            <a:custGeom>
              <a:avLst/>
              <a:gdLst>
                <a:gd name="T0" fmla="*/ 2147483647 w 300"/>
                <a:gd name="T1" fmla="*/ 2147483647 h 302"/>
                <a:gd name="T2" fmla="*/ 2147483647 w 300"/>
                <a:gd name="T3" fmla="*/ 2147483647 h 302"/>
                <a:gd name="T4" fmla="*/ 2147483647 w 300"/>
                <a:gd name="T5" fmla="*/ 2147483647 h 302"/>
                <a:gd name="T6" fmla="*/ 2147483647 w 300"/>
                <a:gd name="T7" fmla="*/ 0 h 302"/>
                <a:gd name="T8" fmla="*/ 2147483647 w 300"/>
                <a:gd name="T9" fmla="*/ 2147483647 h 302"/>
                <a:gd name="T10" fmla="*/ 2147483647 w 300"/>
                <a:gd name="T11" fmla="*/ 2147483647 h 302"/>
                <a:gd name="T12" fmla="*/ 2147483647 w 300"/>
                <a:gd name="T13" fmla="*/ 0 h 302"/>
                <a:gd name="T14" fmla="*/ 2147483647 w 300"/>
                <a:gd name="T15" fmla="*/ 2147483647 h 302"/>
                <a:gd name="T16" fmla="*/ 2147483647 w 300"/>
                <a:gd name="T17" fmla="*/ 2147483647 h 302"/>
                <a:gd name="T18" fmla="*/ 2147483647 w 300"/>
                <a:gd name="T19" fmla="*/ 2147483647 h 302"/>
                <a:gd name="T20" fmla="*/ 2147483647 w 300"/>
                <a:gd name="T21" fmla="*/ 2147483647 h 302"/>
                <a:gd name="T22" fmla="*/ 2147483647 w 300"/>
                <a:gd name="T23" fmla="*/ 2147483647 h 302"/>
                <a:gd name="T24" fmla="*/ 2147483647 w 300"/>
                <a:gd name="T25" fmla="*/ 2147483647 h 302"/>
                <a:gd name="T26" fmla="*/ 2147483647 w 300"/>
                <a:gd name="T27" fmla="*/ 2147483647 h 302"/>
                <a:gd name="T28" fmla="*/ 2147483647 w 300"/>
                <a:gd name="T29" fmla="*/ 2147483647 h 302"/>
                <a:gd name="T30" fmla="*/ 2147483647 w 300"/>
                <a:gd name="T31" fmla="*/ 2147483647 h 302"/>
                <a:gd name="T32" fmla="*/ 0 w 300"/>
                <a:gd name="T33" fmla="*/ 2147483647 h 302"/>
                <a:gd name="T34" fmla="*/ 2147483647 w 300"/>
                <a:gd name="T35" fmla="*/ 2147483647 h 302"/>
                <a:gd name="T36" fmla="*/ 2147483647 w 300"/>
                <a:gd name="T37" fmla="*/ 2147483647 h 302"/>
                <a:gd name="T38" fmla="*/ 2147483647 w 300"/>
                <a:gd name="T39" fmla="*/ 2147483647 h 302"/>
                <a:gd name="T40" fmla="*/ 2147483647 w 300"/>
                <a:gd name="T41" fmla="*/ 2147483647 h 302"/>
                <a:gd name="T42" fmla="*/ 2147483647 w 300"/>
                <a:gd name="T43" fmla="*/ 2147483647 h 302"/>
                <a:gd name="T44" fmla="*/ 2147483647 w 300"/>
                <a:gd name="T45" fmla="*/ 2147483647 h 302"/>
                <a:gd name="T46" fmla="*/ 2147483647 w 300"/>
                <a:gd name="T47" fmla="*/ 2147483647 h 302"/>
                <a:gd name="T48" fmla="*/ 2147483647 w 300"/>
                <a:gd name="T49" fmla="*/ 2147483647 h 302"/>
                <a:gd name="T50" fmla="*/ 2147483647 w 300"/>
                <a:gd name="T51" fmla="*/ 2147483647 h 302"/>
                <a:gd name="T52" fmla="*/ 2147483647 w 300"/>
                <a:gd name="T53" fmla="*/ 2147483647 h 302"/>
                <a:gd name="T54" fmla="*/ 2147483647 w 300"/>
                <a:gd name="T55" fmla="*/ 2147483647 h 302"/>
                <a:gd name="T56" fmla="*/ 2147483647 w 300"/>
                <a:gd name="T57" fmla="*/ 2147483647 h 302"/>
                <a:gd name="T58" fmla="*/ 2147483647 w 300"/>
                <a:gd name="T59" fmla="*/ 2147483647 h 302"/>
                <a:gd name="T60" fmla="*/ 2147483647 w 300"/>
                <a:gd name="T61" fmla="*/ 2147483647 h 302"/>
                <a:gd name="T62" fmla="*/ 2147483647 w 300"/>
                <a:gd name="T63" fmla="*/ 2147483647 h 302"/>
                <a:gd name="T64" fmla="*/ 2147483647 w 300"/>
                <a:gd name="T65" fmla="*/ 2147483647 h 302"/>
                <a:gd name="T66" fmla="*/ 2147483647 w 300"/>
                <a:gd name="T67" fmla="*/ 2147483647 h 302"/>
                <a:gd name="T68" fmla="*/ 2147483647 w 300"/>
                <a:gd name="T69" fmla="*/ 2147483647 h 302"/>
                <a:gd name="T70" fmla="*/ 2147483647 w 300"/>
                <a:gd name="T71" fmla="*/ 2147483647 h 302"/>
                <a:gd name="T72" fmla="*/ 2147483647 w 300"/>
                <a:gd name="T73" fmla="*/ 2147483647 h 302"/>
                <a:gd name="T74" fmla="*/ 2147483647 w 300"/>
                <a:gd name="T75" fmla="*/ 2147483647 h 302"/>
                <a:gd name="T76" fmla="*/ 2147483647 w 300"/>
                <a:gd name="T77" fmla="*/ 2147483647 h 302"/>
                <a:gd name="T78" fmla="*/ 2147483647 w 300"/>
                <a:gd name="T79" fmla="*/ 2147483647 h 302"/>
                <a:gd name="T80" fmla="*/ 2147483647 w 300"/>
                <a:gd name="T81" fmla="*/ 2147483647 h 302"/>
                <a:gd name="T82" fmla="*/ 2147483647 w 300"/>
                <a:gd name="T83" fmla="*/ 2147483647 h 302"/>
                <a:gd name="T84" fmla="*/ 2147483647 w 300"/>
                <a:gd name="T85" fmla="*/ 2147483647 h 30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00"/>
                <a:gd name="T130" fmla="*/ 0 h 302"/>
                <a:gd name="T131" fmla="*/ 300 w 300"/>
                <a:gd name="T132" fmla="*/ 302 h 30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00" h="302">
                  <a:moveTo>
                    <a:pt x="30" y="76"/>
                  </a:moveTo>
                  <a:lnTo>
                    <a:pt x="98" y="76"/>
                  </a:lnTo>
                  <a:lnTo>
                    <a:pt x="50" y="26"/>
                  </a:lnTo>
                  <a:lnTo>
                    <a:pt x="46" y="20"/>
                  </a:lnTo>
                  <a:lnTo>
                    <a:pt x="44" y="16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6" y="2"/>
                  </a:lnTo>
                  <a:lnTo>
                    <a:pt x="70" y="4"/>
                  </a:lnTo>
                  <a:lnTo>
                    <a:pt x="142" y="76"/>
                  </a:lnTo>
                  <a:lnTo>
                    <a:pt x="158" y="76"/>
                  </a:lnTo>
                  <a:lnTo>
                    <a:pt x="230" y="4"/>
                  </a:lnTo>
                  <a:lnTo>
                    <a:pt x="234" y="2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252" y="4"/>
                  </a:lnTo>
                  <a:lnTo>
                    <a:pt x="254" y="8"/>
                  </a:lnTo>
                  <a:lnTo>
                    <a:pt x="256" y="16"/>
                  </a:lnTo>
                  <a:lnTo>
                    <a:pt x="254" y="20"/>
                  </a:lnTo>
                  <a:lnTo>
                    <a:pt x="252" y="26"/>
                  </a:lnTo>
                  <a:lnTo>
                    <a:pt x="202" y="76"/>
                  </a:lnTo>
                  <a:lnTo>
                    <a:pt x="270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298" y="94"/>
                  </a:lnTo>
                  <a:lnTo>
                    <a:pt x="300" y="106"/>
                  </a:lnTo>
                  <a:lnTo>
                    <a:pt x="300" y="272"/>
                  </a:lnTo>
                  <a:lnTo>
                    <a:pt x="298" y="282"/>
                  </a:lnTo>
                  <a:lnTo>
                    <a:pt x="292" y="292"/>
                  </a:lnTo>
                  <a:lnTo>
                    <a:pt x="282" y="300"/>
                  </a:lnTo>
                  <a:lnTo>
                    <a:pt x="270" y="302"/>
                  </a:lnTo>
                  <a:lnTo>
                    <a:pt x="30" y="302"/>
                  </a:lnTo>
                  <a:lnTo>
                    <a:pt x="18" y="300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2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close/>
                  <a:moveTo>
                    <a:pt x="44" y="106"/>
                  </a:moveTo>
                  <a:lnTo>
                    <a:pt x="44" y="106"/>
                  </a:lnTo>
                  <a:lnTo>
                    <a:pt x="38" y="106"/>
                  </a:lnTo>
                  <a:lnTo>
                    <a:pt x="34" y="110"/>
                  </a:lnTo>
                  <a:lnTo>
                    <a:pt x="30" y="114"/>
                  </a:lnTo>
                  <a:lnTo>
                    <a:pt x="30" y="120"/>
                  </a:lnTo>
                  <a:lnTo>
                    <a:pt x="30" y="256"/>
                  </a:lnTo>
                  <a:lnTo>
                    <a:pt x="30" y="262"/>
                  </a:lnTo>
                  <a:lnTo>
                    <a:pt x="34" y="268"/>
                  </a:lnTo>
                  <a:lnTo>
                    <a:pt x="38" y="270"/>
                  </a:lnTo>
                  <a:lnTo>
                    <a:pt x="44" y="272"/>
                  </a:lnTo>
                  <a:lnTo>
                    <a:pt x="210" y="272"/>
                  </a:lnTo>
                  <a:lnTo>
                    <a:pt x="216" y="270"/>
                  </a:lnTo>
                  <a:lnTo>
                    <a:pt x="222" y="268"/>
                  </a:lnTo>
                  <a:lnTo>
                    <a:pt x="224" y="262"/>
                  </a:lnTo>
                  <a:lnTo>
                    <a:pt x="226" y="256"/>
                  </a:lnTo>
                  <a:lnTo>
                    <a:pt x="226" y="120"/>
                  </a:lnTo>
                  <a:lnTo>
                    <a:pt x="224" y="114"/>
                  </a:lnTo>
                  <a:lnTo>
                    <a:pt x="222" y="110"/>
                  </a:lnTo>
                  <a:lnTo>
                    <a:pt x="216" y="106"/>
                  </a:lnTo>
                  <a:lnTo>
                    <a:pt x="210" y="106"/>
                  </a:lnTo>
                  <a:lnTo>
                    <a:pt x="44" y="106"/>
                  </a:lnTo>
                  <a:close/>
                  <a:moveTo>
                    <a:pt x="256" y="196"/>
                  </a:moveTo>
                  <a:lnTo>
                    <a:pt x="256" y="196"/>
                  </a:lnTo>
                  <a:lnTo>
                    <a:pt x="248" y="196"/>
                  </a:lnTo>
                  <a:lnTo>
                    <a:pt x="244" y="200"/>
                  </a:lnTo>
                  <a:lnTo>
                    <a:pt x="242" y="204"/>
                  </a:lnTo>
                  <a:lnTo>
                    <a:pt x="240" y="210"/>
                  </a:lnTo>
                  <a:lnTo>
                    <a:pt x="242" y="218"/>
                  </a:lnTo>
                  <a:lnTo>
                    <a:pt x="244" y="222"/>
                  </a:lnTo>
                  <a:lnTo>
                    <a:pt x="248" y="226"/>
                  </a:lnTo>
                  <a:lnTo>
                    <a:pt x="256" y="226"/>
                  </a:lnTo>
                  <a:lnTo>
                    <a:pt x="270" y="226"/>
                  </a:lnTo>
                  <a:lnTo>
                    <a:pt x="278" y="226"/>
                  </a:lnTo>
                  <a:lnTo>
                    <a:pt x="282" y="222"/>
                  </a:lnTo>
                  <a:lnTo>
                    <a:pt x="284" y="218"/>
                  </a:lnTo>
                  <a:lnTo>
                    <a:pt x="286" y="210"/>
                  </a:lnTo>
                  <a:lnTo>
                    <a:pt x="284" y="204"/>
                  </a:lnTo>
                  <a:lnTo>
                    <a:pt x="282" y="200"/>
                  </a:lnTo>
                  <a:lnTo>
                    <a:pt x="278" y="196"/>
                  </a:lnTo>
                  <a:lnTo>
                    <a:pt x="270" y="196"/>
                  </a:lnTo>
                  <a:lnTo>
                    <a:pt x="256" y="196"/>
                  </a:lnTo>
                  <a:close/>
                  <a:moveTo>
                    <a:pt x="256" y="242"/>
                  </a:moveTo>
                  <a:lnTo>
                    <a:pt x="256" y="242"/>
                  </a:lnTo>
                  <a:lnTo>
                    <a:pt x="248" y="242"/>
                  </a:lnTo>
                  <a:lnTo>
                    <a:pt x="244" y="244"/>
                  </a:lnTo>
                  <a:lnTo>
                    <a:pt x="242" y="250"/>
                  </a:lnTo>
                  <a:lnTo>
                    <a:pt x="240" y="256"/>
                  </a:lnTo>
                  <a:lnTo>
                    <a:pt x="242" y="262"/>
                  </a:lnTo>
                  <a:lnTo>
                    <a:pt x="244" y="268"/>
                  </a:lnTo>
                  <a:lnTo>
                    <a:pt x="248" y="270"/>
                  </a:lnTo>
                  <a:lnTo>
                    <a:pt x="256" y="272"/>
                  </a:lnTo>
                  <a:lnTo>
                    <a:pt x="270" y="272"/>
                  </a:lnTo>
                  <a:lnTo>
                    <a:pt x="278" y="270"/>
                  </a:lnTo>
                  <a:lnTo>
                    <a:pt x="282" y="268"/>
                  </a:lnTo>
                  <a:lnTo>
                    <a:pt x="284" y="262"/>
                  </a:lnTo>
                  <a:lnTo>
                    <a:pt x="286" y="256"/>
                  </a:lnTo>
                  <a:lnTo>
                    <a:pt x="284" y="250"/>
                  </a:lnTo>
                  <a:lnTo>
                    <a:pt x="282" y="244"/>
                  </a:lnTo>
                  <a:lnTo>
                    <a:pt x="278" y="242"/>
                  </a:lnTo>
                  <a:lnTo>
                    <a:pt x="270" y="242"/>
                  </a:lnTo>
                  <a:lnTo>
                    <a:pt x="256" y="242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Text Box 2403"/>
            <p:cNvSpPr txBox="1">
              <a:spLocks noChangeArrowheads="1"/>
            </p:cNvSpPr>
            <p:nvPr/>
          </p:nvSpPr>
          <p:spPr bwMode="auto">
            <a:xfrm>
              <a:off x="2446338" y="3501281"/>
              <a:ext cx="811212" cy="45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Search catalogs,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Find</a:t>
              </a:r>
            </a:p>
          </p:txBody>
        </p:sp>
        <p:sp>
          <p:nvSpPr>
            <p:cNvPr id="262" name="Text Box 2404"/>
            <p:cNvSpPr txBox="1">
              <a:spLocks noChangeArrowheads="1"/>
            </p:cNvSpPr>
            <p:nvPr/>
          </p:nvSpPr>
          <p:spPr bwMode="auto">
            <a:xfrm>
              <a:off x="3314700" y="3453656"/>
              <a:ext cx="60960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You can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find the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current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releases</a:t>
              </a:r>
            </a:p>
          </p:txBody>
        </p:sp>
        <p:sp>
          <p:nvSpPr>
            <p:cNvPr id="263" name="Text Box 2405"/>
            <p:cNvSpPr txBox="1">
              <a:spLocks noChangeArrowheads="1"/>
            </p:cNvSpPr>
            <p:nvPr/>
          </p:nvSpPr>
          <p:spPr bwMode="auto">
            <a:xfrm>
              <a:off x="4438650" y="3232993"/>
              <a:ext cx="917575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I invite you to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take your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time exploring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images on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these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pages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20528</TotalTime>
  <Words>223</Words>
  <Application>Microsoft Office PowerPoint</Application>
  <PresentationFormat>全屏显示(4:3)</PresentationFormat>
  <Paragraphs>57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1084</cp:revision>
  <dcterms:created xsi:type="dcterms:W3CDTF">2009-02-11T05:37:22Z</dcterms:created>
  <dcterms:modified xsi:type="dcterms:W3CDTF">2015-04-01T02:18:18Z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